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529" r:id="rId2"/>
    <p:sldId id="536" r:id="rId3"/>
    <p:sldId id="531" r:id="rId4"/>
    <p:sldId id="538" r:id="rId5"/>
    <p:sldId id="671" r:id="rId6"/>
    <p:sldId id="672" r:id="rId7"/>
    <p:sldId id="670" r:id="rId8"/>
    <p:sldId id="673" r:id="rId9"/>
    <p:sldId id="557" r:id="rId10"/>
    <p:sldId id="674" r:id="rId11"/>
    <p:sldId id="675" r:id="rId12"/>
    <p:sldId id="676" r:id="rId13"/>
    <p:sldId id="677" r:id="rId14"/>
    <p:sldId id="678" r:id="rId15"/>
    <p:sldId id="679" r:id="rId16"/>
    <p:sldId id="680" r:id="rId17"/>
    <p:sldId id="681" r:id="rId18"/>
    <p:sldId id="685" r:id="rId19"/>
    <p:sldId id="682" r:id="rId20"/>
    <p:sldId id="684" r:id="rId21"/>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sz="2500" b="1" kern="1200">
        <a:solidFill>
          <a:srgbClr val="FF0000"/>
        </a:solidFill>
        <a:latin typeface="Times New Roman" panose="02020603050405020304" pitchFamily="18" charset="0"/>
        <a:ea typeface="宋体" panose="02010600030101010101" pitchFamily="2" charset="-122"/>
        <a:cs typeface="+mn-cs"/>
      </a:defRPr>
    </a:lvl1pPr>
    <a:lvl2pPr marL="362585" algn="l" rtl="0" fontAlgn="base">
      <a:spcBef>
        <a:spcPct val="0"/>
      </a:spcBef>
      <a:spcAft>
        <a:spcPct val="0"/>
      </a:spcAft>
      <a:buFont typeface="Arial" panose="020B0604020202020204" pitchFamily="34" charset="0"/>
      <a:defRPr sz="2500" b="1" kern="1200">
        <a:solidFill>
          <a:srgbClr val="FF0000"/>
        </a:solidFill>
        <a:latin typeface="Times New Roman" panose="02020603050405020304" pitchFamily="18" charset="0"/>
        <a:ea typeface="宋体" panose="02010600030101010101" pitchFamily="2" charset="-122"/>
        <a:cs typeface="+mn-cs"/>
      </a:defRPr>
    </a:lvl2pPr>
    <a:lvl3pPr marL="725805" algn="l" rtl="0" fontAlgn="base">
      <a:spcBef>
        <a:spcPct val="0"/>
      </a:spcBef>
      <a:spcAft>
        <a:spcPct val="0"/>
      </a:spcAft>
      <a:buFont typeface="Arial" panose="020B0604020202020204" pitchFamily="34" charset="0"/>
      <a:defRPr sz="2500" b="1" kern="1200">
        <a:solidFill>
          <a:srgbClr val="FF0000"/>
        </a:solidFill>
        <a:latin typeface="Times New Roman" panose="02020603050405020304" pitchFamily="18" charset="0"/>
        <a:ea typeface="宋体" panose="02010600030101010101" pitchFamily="2" charset="-122"/>
        <a:cs typeface="+mn-cs"/>
      </a:defRPr>
    </a:lvl3pPr>
    <a:lvl4pPr marL="1088390" algn="l" rtl="0" fontAlgn="base">
      <a:spcBef>
        <a:spcPct val="0"/>
      </a:spcBef>
      <a:spcAft>
        <a:spcPct val="0"/>
      </a:spcAft>
      <a:buFont typeface="Arial" panose="020B0604020202020204" pitchFamily="34" charset="0"/>
      <a:defRPr sz="2500" b="1" kern="1200">
        <a:solidFill>
          <a:srgbClr val="FF0000"/>
        </a:solidFill>
        <a:latin typeface="Times New Roman" panose="02020603050405020304" pitchFamily="18" charset="0"/>
        <a:ea typeface="宋体" panose="02010600030101010101" pitchFamily="2" charset="-122"/>
        <a:cs typeface="+mn-cs"/>
      </a:defRPr>
    </a:lvl4pPr>
    <a:lvl5pPr marL="1451610" algn="l" rtl="0" fontAlgn="base">
      <a:spcBef>
        <a:spcPct val="0"/>
      </a:spcBef>
      <a:spcAft>
        <a:spcPct val="0"/>
      </a:spcAft>
      <a:buFont typeface="Arial" panose="020B0604020202020204" pitchFamily="34" charset="0"/>
      <a:defRPr sz="2500" b="1" kern="1200">
        <a:solidFill>
          <a:srgbClr val="FF0000"/>
        </a:solidFill>
        <a:latin typeface="Times New Roman" panose="02020603050405020304" pitchFamily="18" charset="0"/>
        <a:ea typeface="宋体" panose="02010600030101010101" pitchFamily="2" charset="-122"/>
        <a:cs typeface="+mn-cs"/>
      </a:defRPr>
    </a:lvl5pPr>
    <a:lvl6pPr marL="1814195" algn="l" defTabSz="725805" rtl="0" eaLnBrk="1" latinLnBrk="0" hangingPunct="1">
      <a:defRPr sz="2500" b="1" kern="1200">
        <a:solidFill>
          <a:srgbClr val="FF0000"/>
        </a:solidFill>
        <a:latin typeface="Times New Roman" panose="02020603050405020304" pitchFamily="18" charset="0"/>
        <a:ea typeface="宋体" panose="02010600030101010101" pitchFamily="2" charset="-122"/>
        <a:cs typeface="+mn-cs"/>
      </a:defRPr>
    </a:lvl6pPr>
    <a:lvl7pPr marL="2176780" algn="l" defTabSz="725805" rtl="0" eaLnBrk="1" latinLnBrk="0" hangingPunct="1">
      <a:defRPr sz="2500" b="1" kern="1200">
        <a:solidFill>
          <a:srgbClr val="FF0000"/>
        </a:solidFill>
        <a:latin typeface="Times New Roman" panose="02020603050405020304" pitchFamily="18" charset="0"/>
        <a:ea typeface="宋体" panose="02010600030101010101" pitchFamily="2" charset="-122"/>
        <a:cs typeface="+mn-cs"/>
      </a:defRPr>
    </a:lvl7pPr>
    <a:lvl8pPr marL="2540000" algn="l" defTabSz="725805" rtl="0" eaLnBrk="1" latinLnBrk="0" hangingPunct="1">
      <a:defRPr sz="2500" b="1" kern="1200">
        <a:solidFill>
          <a:srgbClr val="FF0000"/>
        </a:solidFill>
        <a:latin typeface="Times New Roman" panose="02020603050405020304" pitchFamily="18" charset="0"/>
        <a:ea typeface="宋体" panose="02010600030101010101" pitchFamily="2" charset="-122"/>
        <a:cs typeface="+mn-cs"/>
      </a:defRPr>
    </a:lvl8pPr>
    <a:lvl9pPr marL="2902585" algn="l" defTabSz="725805" rtl="0" eaLnBrk="1" latinLnBrk="0" hangingPunct="1">
      <a:defRPr sz="2500" b="1"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3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3D5A"/>
    <a:srgbClr val="339966"/>
    <a:srgbClr val="5F5F5F"/>
    <a:srgbClr val="D60093"/>
    <a:srgbClr val="993366"/>
    <a:srgbClr val="FF3399"/>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autoAdjust="0"/>
  </p:normalViewPr>
  <p:slideViewPr>
    <p:cSldViewPr>
      <p:cViewPr varScale="1">
        <p:scale>
          <a:sx n="104" d="100"/>
          <a:sy n="104" d="100"/>
        </p:scale>
        <p:origin x="-84" y="-738"/>
      </p:cViewPr>
      <p:guideLst>
        <p:guide orient="horz" pos="1634"/>
        <p:guide pos="2880"/>
      </p:guideLst>
    </p:cSldViewPr>
  </p:slid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buFontTx/>
              <a:buNone/>
              <a:defRPr sz="1200" b="0">
                <a:solidFill>
                  <a:schemeClr val="tx1"/>
                </a:solidFill>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buFontTx/>
              <a:buNone/>
              <a:defRPr sz="1200" b="0">
                <a:solidFill>
                  <a:schemeClr val="tx1"/>
                </a:solidFill>
                <a:latin typeface="+mn-lt"/>
                <a:ea typeface="+mn-ea"/>
              </a:defRPr>
            </a:lvl1pPr>
          </a:lstStyle>
          <a:p>
            <a:pPr>
              <a:defRPr/>
            </a:pPr>
            <a:endParaRPr lang="zh-CN" altLang="en-US"/>
          </a:p>
        </p:txBody>
      </p:sp>
      <p:sp>
        <p:nvSpPr>
          <p:cNvPr id="2052"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w="12700">
            <a:solidFill>
              <a:srgbClr val="000000"/>
            </a:solidFill>
            <a:miter lim="800000"/>
          </a:ln>
          <a:extLst>
            <a:ext uri="{909E8E84-426E-40DD-AFC4-6F175D3DCCD1}">
              <a14:hiddenFill xmlns:a14="http://schemas.microsoft.com/office/drawing/2010/main">
                <a:solidFill>
                  <a:srgbClr val="FFFFFF"/>
                </a:solidFill>
              </a14:hiddenFill>
            </a:ext>
          </a:extLst>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buFontTx/>
              <a:buNone/>
              <a:defRPr sz="1200" b="0">
                <a:solidFill>
                  <a:schemeClr val="tx1"/>
                </a:solidFill>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b="0" noProof="1"/>
            </a:lvl1pPr>
          </a:lstStyle>
          <a:p>
            <a:fld id="{A1AEFA46-A535-4E69-AA2A-25D940D48D50}" type="slidenum">
              <a:rPr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000" kern="1200">
        <a:solidFill>
          <a:schemeClr val="tx1"/>
        </a:solidFill>
        <a:latin typeface="+mn-lt"/>
        <a:ea typeface="+mn-ea"/>
        <a:cs typeface="+mn-cs"/>
      </a:defRPr>
    </a:lvl1pPr>
    <a:lvl2pPr marL="362585" algn="l" rtl="0" fontAlgn="base">
      <a:spcBef>
        <a:spcPct val="0"/>
      </a:spcBef>
      <a:spcAft>
        <a:spcPct val="0"/>
      </a:spcAft>
      <a:defRPr sz="1000" kern="1200">
        <a:solidFill>
          <a:schemeClr val="tx1"/>
        </a:solidFill>
        <a:latin typeface="+mn-lt"/>
        <a:ea typeface="+mn-ea"/>
        <a:cs typeface="+mn-cs"/>
      </a:defRPr>
    </a:lvl2pPr>
    <a:lvl3pPr marL="725805" algn="l" rtl="0" fontAlgn="base">
      <a:spcBef>
        <a:spcPct val="0"/>
      </a:spcBef>
      <a:spcAft>
        <a:spcPct val="0"/>
      </a:spcAft>
      <a:defRPr sz="1000" kern="1200">
        <a:solidFill>
          <a:schemeClr val="tx1"/>
        </a:solidFill>
        <a:latin typeface="+mn-lt"/>
        <a:ea typeface="+mn-ea"/>
        <a:cs typeface="+mn-cs"/>
      </a:defRPr>
    </a:lvl3pPr>
    <a:lvl4pPr marL="1088390" algn="l" rtl="0" fontAlgn="base">
      <a:spcBef>
        <a:spcPct val="0"/>
      </a:spcBef>
      <a:spcAft>
        <a:spcPct val="0"/>
      </a:spcAft>
      <a:defRPr sz="1000" kern="1200">
        <a:solidFill>
          <a:schemeClr val="tx1"/>
        </a:solidFill>
        <a:latin typeface="+mn-lt"/>
        <a:ea typeface="+mn-ea"/>
        <a:cs typeface="+mn-cs"/>
      </a:defRPr>
    </a:lvl4pPr>
    <a:lvl5pPr marL="1451610" algn="l" rtl="0" fontAlgn="base">
      <a:spcBef>
        <a:spcPct val="0"/>
      </a:spcBef>
      <a:spcAft>
        <a:spcPct val="0"/>
      </a:spcAft>
      <a:defRPr sz="1000" kern="1200">
        <a:solidFill>
          <a:schemeClr val="tx1"/>
        </a:solidFill>
        <a:latin typeface="+mn-lt"/>
        <a:ea typeface="+mn-ea"/>
        <a:cs typeface="+mn-cs"/>
      </a:defRPr>
    </a:lvl5pPr>
    <a:lvl6pPr marL="1814195" algn="l" defTabSz="725805" rtl="0" eaLnBrk="1" latinLnBrk="0" hangingPunct="1">
      <a:defRPr sz="1000" kern="1200">
        <a:solidFill>
          <a:schemeClr val="tx1"/>
        </a:solidFill>
        <a:latin typeface="+mn-lt"/>
        <a:ea typeface="+mn-ea"/>
        <a:cs typeface="+mn-cs"/>
      </a:defRPr>
    </a:lvl6pPr>
    <a:lvl7pPr marL="2176780" algn="l" defTabSz="725805" rtl="0" eaLnBrk="1" latinLnBrk="0" hangingPunct="1">
      <a:defRPr sz="1000" kern="1200">
        <a:solidFill>
          <a:schemeClr val="tx1"/>
        </a:solidFill>
        <a:latin typeface="+mn-lt"/>
        <a:ea typeface="+mn-ea"/>
        <a:cs typeface="+mn-cs"/>
      </a:defRPr>
    </a:lvl7pPr>
    <a:lvl8pPr marL="2540000" algn="l" defTabSz="725805" rtl="0" eaLnBrk="1" latinLnBrk="0" hangingPunct="1">
      <a:defRPr sz="1000" kern="1200">
        <a:solidFill>
          <a:schemeClr val="tx1"/>
        </a:solidFill>
        <a:latin typeface="+mn-lt"/>
        <a:ea typeface="+mn-ea"/>
        <a:cs typeface="+mn-cs"/>
      </a:defRPr>
    </a:lvl8pPr>
    <a:lvl9pPr marL="2902585" algn="l" defTabSz="725805"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44256" y="1268235"/>
            <a:ext cx="6168231" cy="875101"/>
          </a:xfrm>
        </p:spPr>
        <p:txBody>
          <a:bodyPr lIns="72567" tIns="36283" rIns="72567" bIns="36283"/>
          <a:lstStyle/>
          <a:p>
            <a:r>
              <a:rPr lang="zh-CN" altLang="en-US" noProof="1"/>
              <a:t>单击此处编辑母版标题样式</a:t>
            </a:r>
          </a:p>
        </p:txBody>
      </p:sp>
      <p:sp>
        <p:nvSpPr>
          <p:cNvPr id="3" name="副标题 2"/>
          <p:cNvSpPr>
            <a:spLocks noGrp="1"/>
          </p:cNvSpPr>
          <p:nvPr>
            <p:ph type="subTitle" idx="1"/>
          </p:nvPr>
        </p:nvSpPr>
        <p:spPr>
          <a:xfrm>
            <a:off x="1088511" y="2313441"/>
            <a:ext cx="5079720" cy="1043317"/>
          </a:xfrm>
        </p:spPr>
        <p:txBody>
          <a:bodyPr lIns="72567" tIns="36283" rIns="72567" bIns="36283"/>
          <a:lstStyle>
            <a:lvl1pPr marL="0" indent="0" algn="ctr">
              <a:buNone/>
              <a:defRPr>
                <a:solidFill>
                  <a:schemeClr val="tx1">
                    <a:tint val="75000"/>
                  </a:schemeClr>
                </a:solidFill>
              </a:defRPr>
            </a:lvl1pPr>
            <a:lvl2pPr marL="362585" indent="0" algn="ctr">
              <a:buNone/>
              <a:defRPr>
                <a:solidFill>
                  <a:schemeClr val="tx1">
                    <a:tint val="75000"/>
                  </a:schemeClr>
                </a:solidFill>
              </a:defRPr>
            </a:lvl2pPr>
            <a:lvl3pPr marL="725805" indent="0" algn="ctr">
              <a:buNone/>
              <a:defRPr>
                <a:solidFill>
                  <a:schemeClr val="tx1">
                    <a:tint val="75000"/>
                  </a:schemeClr>
                </a:solidFill>
              </a:defRPr>
            </a:lvl3pPr>
            <a:lvl4pPr marL="1088390" indent="0" algn="ctr">
              <a:buNone/>
              <a:defRPr>
                <a:solidFill>
                  <a:schemeClr val="tx1">
                    <a:tint val="75000"/>
                  </a:schemeClr>
                </a:solidFill>
              </a:defRPr>
            </a:lvl4pPr>
            <a:lvl5pPr marL="1451610" indent="0" algn="ctr">
              <a:buNone/>
              <a:defRPr>
                <a:solidFill>
                  <a:schemeClr val="tx1">
                    <a:tint val="75000"/>
                  </a:schemeClr>
                </a:solidFill>
              </a:defRPr>
            </a:lvl5pPr>
            <a:lvl6pPr marL="1814195" indent="0" algn="ctr">
              <a:buNone/>
              <a:defRPr>
                <a:solidFill>
                  <a:schemeClr val="tx1">
                    <a:tint val="75000"/>
                  </a:schemeClr>
                </a:solidFill>
              </a:defRPr>
            </a:lvl6pPr>
            <a:lvl7pPr marL="2176780" indent="0" algn="ctr">
              <a:buNone/>
              <a:defRPr>
                <a:solidFill>
                  <a:schemeClr val="tx1">
                    <a:tint val="75000"/>
                  </a:schemeClr>
                </a:solidFill>
              </a:defRPr>
            </a:lvl7pPr>
            <a:lvl8pPr marL="2540000" indent="0" algn="ctr">
              <a:buNone/>
              <a:defRPr>
                <a:solidFill>
                  <a:schemeClr val="tx1">
                    <a:tint val="75000"/>
                  </a:schemeClr>
                </a:solidFill>
              </a:defRPr>
            </a:lvl8pPr>
            <a:lvl9pPr marL="2902585" indent="0" algn="ctr">
              <a:buNone/>
              <a:defRPr>
                <a:solidFill>
                  <a:schemeClr val="tx1">
                    <a:tint val="75000"/>
                  </a:schemeClr>
                </a:solidFill>
              </a:defRPr>
            </a:lvl9pPr>
          </a:lstStyle>
          <a:p>
            <a:r>
              <a:rPr lang="zh-CN" altLang="en-US" noProof="1"/>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22372" y="2857780"/>
            <a:ext cx="4354046" cy="337378"/>
          </a:xfrm>
        </p:spPr>
        <p:txBody>
          <a:bodyPr lIns="72567" tIns="36283" rIns="72567" bIns="36283" anchor="b"/>
          <a:lstStyle>
            <a:lvl1pPr algn="l">
              <a:defRPr sz="1600" b="1"/>
            </a:lvl1pPr>
          </a:lstStyle>
          <a:p>
            <a:r>
              <a:rPr lang="zh-CN" altLang="en-US" noProof="1"/>
              <a:t>单击此处编辑母版标题样式</a:t>
            </a:r>
          </a:p>
        </p:txBody>
      </p:sp>
      <p:sp>
        <p:nvSpPr>
          <p:cNvPr id="3" name="图片占位符 2"/>
          <p:cNvSpPr>
            <a:spLocks noGrp="1"/>
          </p:cNvSpPr>
          <p:nvPr>
            <p:ph type="pic" idx="1"/>
          </p:nvPr>
        </p:nvSpPr>
        <p:spPr>
          <a:xfrm>
            <a:off x="1422372" y="364782"/>
            <a:ext cx="4354046" cy="2449526"/>
          </a:xfrm>
        </p:spPr>
        <p:txBody>
          <a:bodyPr vert="horz" lIns="72567" tIns="36283" rIns="72567" bIns="36283" rtlCol="0">
            <a:normAutofit/>
          </a:bodyPr>
          <a:lstStyle>
            <a:lvl1pPr marL="0" indent="0">
              <a:buNone/>
              <a:defRPr sz="2500"/>
            </a:lvl1pPr>
            <a:lvl2pPr marL="362585" indent="0">
              <a:buNone/>
              <a:defRPr sz="2200"/>
            </a:lvl2pPr>
            <a:lvl3pPr marL="725805" indent="0">
              <a:buNone/>
              <a:defRPr sz="1900"/>
            </a:lvl3pPr>
            <a:lvl4pPr marL="1088390" indent="0">
              <a:buNone/>
              <a:defRPr sz="1600"/>
            </a:lvl4pPr>
            <a:lvl5pPr marL="1451610" indent="0">
              <a:buNone/>
              <a:defRPr sz="1600"/>
            </a:lvl5pPr>
            <a:lvl6pPr marL="1814195" indent="0">
              <a:buNone/>
              <a:defRPr sz="1600"/>
            </a:lvl6pPr>
            <a:lvl7pPr marL="2176780" indent="0">
              <a:buNone/>
              <a:defRPr sz="1600"/>
            </a:lvl7pPr>
            <a:lvl8pPr marL="2540000" indent="0">
              <a:buNone/>
              <a:defRPr sz="1600"/>
            </a:lvl8pPr>
            <a:lvl9pPr marL="2902585" indent="0">
              <a:buNone/>
              <a:defRPr sz="1600"/>
            </a:lvl9pPr>
          </a:lstStyle>
          <a:p>
            <a:pPr lvl="0"/>
            <a:r>
              <a:rPr lang="zh-CN" altLang="en-US" noProof="0"/>
              <a:t>单击图标添加图片</a:t>
            </a:r>
          </a:p>
        </p:txBody>
      </p:sp>
      <p:sp>
        <p:nvSpPr>
          <p:cNvPr id="4" name="文本占位符 3"/>
          <p:cNvSpPr>
            <a:spLocks noGrp="1"/>
          </p:cNvSpPr>
          <p:nvPr>
            <p:ph type="body" sz="half" idx="2"/>
          </p:nvPr>
        </p:nvSpPr>
        <p:spPr>
          <a:xfrm>
            <a:off x="1422372" y="3195157"/>
            <a:ext cx="4354046" cy="479132"/>
          </a:xfrm>
        </p:spPr>
        <p:txBody>
          <a:bodyPr lIns="72567" tIns="36283" rIns="72567" bIns="36283"/>
          <a:lstStyle>
            <a:lvl1pPr marL="0" indent="0">
              <a:buNone/>
              <a:defRPr sz="1100"/>
            </a:lvl1pPr>
            <a:lvl2pPr marL="362585" indent="0">
              <a:buNone/>
              <a:defRPr sz="1000"/>
            </a:lvl2pPr>
            <a:lvl3pPr marL="725805" indent="0">
              <a:buNone/>
              <a:defRPr sz="800"/>
            </a:lvl3pPr>
            <a:lvl4pPr marL="1088390" indent="0">
              <a:buNone/>
              <a:defRPr sz="700"/>
            </a:lvl4pPr>
            <a:lvl5pPr marL="1451610" indent="0">
              <a:buNone/>
              <a:defRPr sz="700"/>
            </a:lvl5pPr>
            <a:lvl6pPr marL="1814195" indent="0">
              <a:buNone/>
              <a:defRPr sz="700"/>
            </a:lvl6pPr>
            <a:lvl7pPr marL="2176780" indent="0">
              <a:buNone/>
              <a:defRPr sz="700"/>
            </a:lvl7pPr>
            <a:lvl8pPr marL="2540000" indent="0">
              <a:buNone/>
              <a:defRPr sz="700"/>
            </a:lvl8pPr>
            <a:lvl9pPr marL="2902585" indent="0">
              <a:buNone/>
              <a:defRPr sz="700"/>
            </a:lvl9pPr>
          </a:lstStyle>
          <a:p>
            <a:pPr lvl="0"/>
            <a:r>
              <a:rPr lang="zh-CN" altLang="en-US" noProof="1"/>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
        <p:nvSpPr>
          <p:cNvPr id="3" name="竖排文字占位符 2"/>
          <p:cNvSpPr>
            <a:spLocks noGrp="1"/>
          </p:cNvSpPr>
          <p:nvPr>
            <p:ph type="body" orient="vert" idx="1"/>
          </p:nvPr>
        </p:nvSpPr>
        <p:spPr/>
        <p:txBody>
          <a:bodyPr vert="eaVert" lIns="72567" tIns="36283" rIns="72567" bIns="36283"/>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261139" y="122854"/>
            <a:ext cx="1632767" cy="2612072"/>
          </a:xfrm>
        </p:spPr>
        <p:txBody>
          <a:bodyPr vert="eaVert" lIns="72567" tIns="36283" rIns="72567" bIns="36283"/>
          <a:lstStyle/>
          <a:p>
            <a:r>
              <a:rPr lang="zh-CN" altLang="en-US" noProof="1"/>
              <a:t>单击此处编辑母版标题样式</a:t>
            </a:r>
          </a:p>
        </p:txBody>
      </p:sp>
      <p:sp>
        <p:nvSpPr>
          <p:cNvPr id="3" name="竖排文字占位符 2"/>
          <p:cNvSpPr>
            <a:spLocks noGrp="1"/>
          </p:cNvSpPr>
          <p:nvPr>
            <p:ph type="body" orient="vert" idx="1"/>
          </p:nvPr>
        </p:nvSpPr>
        <p:spPr>
          <a:xfrm>
            <a:off x="362837" y="122854"/>
            <a:ext cx="4777356" cy="2612072"/>
          </a:xfrm>
        </p:spPr>
        <p:txBody>
          <a:bodyPr vert="eaVert" lIns="72567" tIns="36283" rIns="72567" bIns="36283"/>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
        <p:nvSpPr>
          <p:cNvPr id="3" name="内容占位符 2"/>
          <p:cNvSpPr>
            <a:spLocks noGrp="1"/>
          </p:cNvSpPr>
          <p:nvPr>
            <p:ph idx="1"/>
          </p:nvPr>
        </p:nvSpPr>
        <p:spPr/>
        <p:txBody>
          <a:bodyPr lIns="72567" tIns="36283" rIns="72567" bIns="36283"/>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73233" y="2623413"/>
            <a:ext cx="6168231" cy="810838"/>
          </a:xfrm>
        </p:spPr>
        <p:txBody>
          <a:bodyPr lIns="72567" tIns="36283" rIns="72567" bIns="36283" anchor="t"/>
          <a:lstStyle>
            <a:lvl1pPr algn="l">
              <a:defRPr sz="3200" b="1" cap="all"/>
            </a:lvl1pPr>
          </a:lstStyle>
          <a:p>
            <a:r>
              <a:rPr lang="zh-CN" altLang="en-US" noProof="1"/>
              <a:t>单击此处编辑母版标题样式</a:t>
            </a:r>
          </a:p>
        </p:txBody>
      </p:sp>
      <p:sp>
        <p:nvSpPr>
          <p:cNvPr id="3" name="文本占位符 2"/>
          <p:cNvSpPr>
            <a:spLocks noGrp="1"/>
          </p:cNvSpPr>
          <p:nvPr>
            <p:ph type="body" idx="1"/>
          </p:nvPr>
        </p:nvSpPr>
        <p:spPr>
          <a:xfrm>
            <a:off x="573233" y="1730356"/>
            <a:ext cx="6168231" cy="893056"/>
          </a:xfrm>
        </p:spPr>
        <p:txBody>
          <a:bodyPr lIns="72567" tIns="36283" rIns="72567" bIns="36283" anchor="b"/>
          <a:lstStyle>
            <a:lvl1pPr marL="0" indent="0">
              <a:buNone/>
              <a:defRPr sz="1600">
                <a:solidFill>
                  <a:schemeClr val="tx1">
                    <a:tint val="75000"/>
                  </a:schemeClr>
                </a:solidFill>
              </a:defRPr>
            </a:lvl1pPr>
            <a:lvl2pPr marL="362585" indent="0">
              <a:buNone/>
              <a:defRPr sz="1400">
                <a:solidFill>
                  <a:schemeClr val="tx1">
                    <a:tint val="75000"/>
                  </a:schemeClr>
                </a:solidFill>
              </a:defRPr>
            </a:lvl2pPr>
            <a:lvl3pPr marL="725805" indent="0">
              <a:buNone/>
              <a:defRPr sz="1300">
                <a:solidFill>
                  <a:schemeClr val="tx1">
                    <a:tint val="75000"/>
                  </a:schemeClr>
                </a:solidFill>
              </a:defRPr>
            </a:lvl3pPr>
            <a:lvl4pPr marL="1088390" indent="0">
              <a:buNone/>
              <a:defRPr sz="1100">
                <a:solidFill>
                  <a:schemeClr val="tx1">
                    <a:tint val="75000"/>
                  </a:schemeClr>
                </a:solidFill>
              </a:defRPr>
            </a:lvl4pPr>
            <a:lvl5pPr marL="1451610" indent="0">
              <a:buNone/>
              <a:defRPr sz="1100">
                <a:solidFill>
                  <a:schemeClr val="tx1">
                    <a:tint val="75000"/>
                  </a:schemeClr>
                </a:solidFill>
              </a:defRPr>
            </a:lvl5pPr>
            <a:lvl6pPr marL="1814195" indent="0">
              <a:buNone/>
              <a:defRPr sz="1100">
                <a:solidFill>
                  <a:schemeClr val="tx1">
                    <a:tint val="75000"/>
                  </a:schemeClr>
                </a:solidFill>
              </a:defRPr>
            </a:lvl6pPr>
            <a:lvl7pPr marL="2176780" indent="0">
              <a:buNone/>
              <a:defRPr sz="1100">
                <a:solidFill>
                  <a:schemeClr val="tx1">
                    <a:tint val="75000"/>
                  </a:schemeClr>
                </a:solidFill>
              </a:defRPr>
            </a:lvl7pPr>
            <a:lvl8pPr marL="2540000" indent="0">
              <a:buNone/>
              <a:defRPr sz="1100">
                <a:solidFill>
                  <a:schemeClr val="tx1">
                    <a:tint val="75000"/>
                  </a:schemeClr>
                </a:solidFill>
              </a:defRPr>
            </a:lvl8pPr>
            <a:lvl9pPr marL="2902585" indent="0">
              <a:buNone/>
              <a:defRPr sz="1100">
                <a:solidFill>
                  <a:schemeClr val="tx1">
                    <a:tint val="75000"/>
                  </a:schemeClr>
                </a:solidFill>
              </a:defRPr>
            </a:lvl9pPr>
          </a:lstStyle>
          <a:p>
            <a:pPr lvl="0"/>
            <a:r>
              <a:rPr lang="zh-CN" altLang="en-US" noProof="1"/>
              <a:t>单击此处编辑母版文本样式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
        <p:nvSpPr>
          <p:cNvPr id="3" name="内容占位符 2"/>
          <p:cNvSpPr>
            <a:spLocks noGrp="1"/>
          </p:cNvSpPr>
          <p:nvPr>
            <p:ph sz="half" idx="1"/>
          </p:nvPr>
        </p:nvSpPr>
        <p:spPr>
          <a:xfrm>
            <a:off x="362837" y="714445"/>
            <a:ext cx="3205061" cy="2020481"/>
          </a:xfrm>
        </p:spPr>
        <p:txBody>
          <a:bodyPr lIns="72567" tIns="36283" rIns="72567" bIns="36283"/>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内容占位符 3"/>
          <p:cNvSpPr>
            <a:spLocks noGrp="1"/>
          </p:cNvSpPr>
          <p:nvPr>
            <p:ph sz="half" idx="2"/>
          </p:nvPr>
        </p:nvSpPr>
        <p:spPr>
          <a:xfrm>
            <a:off x="3688845" y="714445"/>
            <a:ext cx="3205061" cy="2020481"/>
          </a:xfrm>
        </p:spPr>
        <p:txBody>
          <a:bodyPr lIns="72567" tIns="36283" rIns="72567" bIns="36283"/>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62837" y="163491"/>
            <a:ext cx="6531069" cy="680424"/>
          </a:xfrm>
        </p:spPr>
        <p:txBody>
          <a:bodyPr lIns="72567" tIns="36283" rIns="72567" bIns="36283"/>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362837" y="913848"/>
            <a:ext cx="3206322" cy="380848"/>
          </a:xfrm>
        </p:spPr>
        <p:txBody>
          <a:bodyPr lIns="72567" tIns="36283" rIns="72567" bIns="36283" anchor="b"/>
          <a:lstStyle>
            <a:lvl1pPr marL="0" indent="0">
              <a:buNone/>
              <a:defRPr sz="1900" b="1"/>
            </a:lvl1pPr>
            <a:lvl2pPr marL="362585" indent="0">
              <a:buNone/>
              <a:defRPr sz="1600" b="1"/>
            </a:lvl2pPr>
            <a:lvl3pPr marL="725805" indent="0">
              <a:buNone/>
              <a:defRPr sz="1400" b="1"/>
            </a:lvl3pPr>
            <a:lvl4pPr marL="1088390" indent="0">
              <a:buNone/>
              <a:defRPr sz="1300" b="1"/>
            </a:lvl4pPr>
            <a:lvl5pPr marL="1451610" indent="0">
              <a:buNone/>
              <a:defRPr sz="1300" b="1"/>
            </a:lvl5pPr>
            <a:lvl6pPr marL="1814195" indent="0">
              <a:buNone/>
              <a:defRPr sz="1300" b="1"/>
            </a:lvl6pPr>
            <a:lvl7pPr marL="2176780" indent="0">
              <a:buNone/>
              <a:defRPr sz="1300" b="1"/>
            </a:lvl7pPr>
            <a:lvl8pPr marL="2540000" indent="0">
              <a:buNone/>
              <a:defRPr sz="1300" b="1"/>
            </a:lvl8pPr>
            <a:lvl9pPr marL="2902585" indent="0">
              <a:buNone/>
              <a:defRPr sz="1300" b="1"/>
            </a:lvl9pPr>
          </a:lstStyle>
          <a:p>
            <a:pPr lvl="0"/>
            <a:r>
              <a:rPr lang="zh-CN" altLang="en-US" noProof="1"/>
              <a:t>单击此处编辑母版文本样式</a:t>
            </a:r>
          </a:p>
        </p:txBody>
      </p:sp>
      <p:sp>
        <p:nvSpPr>
          <p:cNvPr id="4" name="内容占位符 3"/>
          <p:cNvSpPr>
            <a:spLocks noGrp="1"/>
          </p:cNvSpPr>
          <p:nvPr>
            <p:ph sz="half" idx="2"/>
          </p:nvPr>
        </p:nvSpPr>
        <p:spPr>
          <a:xfrm>
            <a:off x="362837" y="1294695"/>
            <a:ext cx="3206322" cy="2352188"/>
          </a:xfrm>
        </p:spPr>
        <p:txBody>
          <a:bodyPr lIns="72567" tIns="36283" rIns="72567" bIns="36283"/>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文本占位符 4"/>
          <p:cNvSpPr>
            <a:spLocks noGrp="1"/>
          </p:cNvSpPr>
          <p:nvPr>
            <p:ph type="body" sz="quarter" idx="3"/>
          </p:nvPr>
        </p:nvSpPr>
        <p:spPr>
          <a:xfrm>
            <a:off x="3686326" y="913848"/>
            <a:ext cx="3207581" cy="380848"/>
          </a:xfrm>
        </p:spPr>
        <p:txBody>
          <a:bodyPr lIns="72567" tIns="36283" rIns="72567" bIns="36283" anchor="b"/>
          <a:lstStyle>
            <a:lvl1pPr marL="0" indent="0">
              <a:buNone/>
              <a:defRPr sz="1900" b="1"/>
            </a:lvl1pPr>
            <a:lvl2pPr marL="362585" indent="0">
              <a:buNone/>
              <a:defRPr sz="1600" b="1"/>
            </a:lvl2pPr>
            <a:lvl3pPr marL="725805" indent="0">
              <a:buNone/>
              <a:defRPr sz="1400" b="1"/>
            </a:lvl3pPr>
            <a:lvl4pPr marL="1088390" indent="0">
              <a:buNone/>
              <a:defRPr sz="1300" b="1"/>
            </a:lvl4pPr>
            <a:lvl5pPr marL="1451610" indent="0">
              <a:buNone/>
              <a:defRPr sz="1300" b="1"/>
            </a:lvl5pPr>
            <a:lvl6pPr marL="1814195" indent="0">
              <a:buNone/>
              <a:defRPr sz="1300" b="1"/>
            </a:lvl6pPr>
            <a:lvl7pPr marL="2176780" indent="0">
              <a:buNone/>
              <a:defRPr sz="1300" b="1"/>
            </a:lvl7pPr>
            <a:lvl8pPr marL="2540000" indent="0">
              <a:buNone/>
              <a:defRPr sz="1300" b="1"/>
            </a:lvl8pPr>
            <a:lvl9pPr marL="2902585" indent="0">
              <a:buNone/>
              <a:defRPr sz="1300" b="1"/>
            </a:lvl9pPr>
          </a:lstStyle>
          <a:p>
            <a:pPr lvl="0"/>
            <a:r>
              <a:rPr lang="zh-CN" altLang="en-US" noProof="1"/>
              <a:t>单击此处编辑母版文本样式</a:t>
            </a:r>
          </a:p>
        </p:txBody>
      </p:sp>
      <p:sp>
        <p:nvSpPr>
          <p:cNvPr id="6" name="内容占位符 5"/>
          <p:cNvSpPr>
            <a:spLocks noGrp="1"/>
          </p:cNvSpPr>
          <p:nvPr>
            <p:ph sz="quarter" idx="4"/>
          </p:nvPr>
        </p:nvSpPr>
        <p:spPr>
          <a:xfrm>
            <a:off x="3686326" y="1294695"/>
            <a:ext cx="3207581" cy="2352188"/>
          </a:xfrm>
        </p:spPr>
        <p:txBody>
          <a:bodyPr lIns="72567" tIns="36283" rIns="72567" bIns="36283"/>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lIns="72567" tIns="36283" rIns="72567" bIns="36283"/>
          <a:lstStyle/>
          <a:p>
            <a:r>
              <a:rPr lang="zh-CN" altLang="en-US" noProof="1"/>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2839" y="162545"/>
            <a:ext cx="2387418" cy="691765"/>
          </a:xfrm>
        </p:spPr>
        <p:txBody>
          <a:bodyPr lIns="72567" tIns="36283" rIns="72567" bIns="36283" anchor="b"/>
          <a:lstStyle>
            <a:lvl1pPr algn="l">
              <a:defRPr sz="1600" b="1"/>
            </a:lvl1pPr>
          </a:lstStyle>
          <a:p>
            <a:r>
              <a:rPr lang="zh-CN" altLang="en-US" noProof="1"/>
              <a:t>单击此处编辑母版标题样式</a:t>
            </a:r>
          </a:p>
        </p:txBody>
      </p:sp>
      <p:sp>
        <p:nvSpPr>
          <p:cNvPr id="3" name="内容占位符 2"/>
          <p:cNvSpPr>
            <a:spLocks noGrp="1"/>
          </p:cNvSpPr>
          <p:nvPr>
            <p:ph idx="1"/>
          </p:nvPr>
        </p:nvSpPr>
        <p:spPr>
          <a:xfrm>
            <a:off x="2837185" y="162547"/>
            <a:ext cx="4056721" cy="3484337"/>
          </a:xfrm>
        </p:spPr>
        <p:txBody>
          <a:bodyPr lIns="72567" tIns="36283" rIns="72567" bIns="36283"/>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文本占位符 3"/>
          <p:cNvSpPr>
            <a:spLocks noGrp="1"/>
          </p:cNvSpPr>
          <p:nvPr>
            <p:ph type="body" sz="half" idx="2"/>
          </p:nvPr>
        </p:nvSpPr>
        <p:spPr>
          <a:xfrm>
            <a:off x="362839" y="854311"/>
            <a:ext cx="2387418" cy="2792573"/>
          </a:xfrm>
        </p:spPr>
        <p:txBody>
          <a:bodyPr lIns="72567" tIns="36283" rIns="72567" bIns="36283"/>
          <a:lstStyle>
            <a:lvl1pPr marL="0" indent="0">
              <a:buNone/>
              <a:defRPr sz="1100"/>
            </a:lvl1pPr>
            <a:lvl2pPr marL="362585" indent="0">
              <a:buNone/>
              <a:defRPr sz="1000"/>
            </a:lvl2pPr>
            <a:lvl3pPr marL="725805" indent="0">
              <a:buNone/>
              <a:defRPr sz="800"/>
            </a:lvl3pPr>
            <a:lvl4pPr marL="1088390" indent="0">
              <a:buNone/>
              <a:defRPr sz="700"/>
            </a:lvl4pPr>
            <a:lvl5pPr marL="1451610" indent="0">
              <a:buNone/>
              <a:defRPr sz="700"/>
            </a:lvl5pPr>
            <a:lvl6pPr marL="1814195" indent="0">
              <a:buNone/>
              <a:defRPr sz="700"/>
            </a:lvl6pPr>
            <a:lvl7pPr marL="2176780" indent="0">
              <a:buNone/>
              <a:defRPr sz="700"/>
            </a:lvl7pPr>
            <a:lvl8pPr marL="2540000" indent="0">
              <a:buNone/>
              <a:defRPr sz="700"/>
            </a:lvl8pPr>
            <a:lvl9pPr marL="2902585" indent="0">
              <a:buNone/>
              <a:defRPr sz="700"/>
            </a:lvl9pPr>
          </a:lstStyle>
          <a:p>
            <a:pPr lvl="0"/>
            <a:r>
              <a:rPr lang="zh-CN" altLang="en-US" noProof="1"/>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3500" kern="1200">
          <a:solidFill>
            <a:schemeClr val="tx1"/>
          </a:solidFill>
          <a:latin typeface="+mj-lt"/>
          <a:ea typeface="+mj-ea"/>
          <a:cs typeface="+mj-cs"/>
        </a:defRPr>
      </a:lvl1pPr>
      <a:lvl2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3500">
          <a:solidFill>
            <a:schemeClr val="tx1"/>
          </a:solidFill>
          <a:latin typeface="Calibri" panose="020F0502020204030204" pitchFamily="34" charset="0"/>
          <a:ea typeface="宋体" panose="02010600030101010101" pitchFamily="2" charset="-122"/>
        </a:defRPr>
      </a:lvl5pPr>
      <a:lvl6pPr marL="362585"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6pPr>
      <a:lvl7pPr marL="725805"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7pPr>
      <a:lvl8pPr marL="1088390"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8pPr>
      <a:lvl9pPr marL="1451610" algn="ctr" rtl="0" eaLnBrk="1" fontAlgn="base" hangingPunct="1">
        <a:spcBef>
          <a:spcPct val="0"/>
        </a:spcBef>
        <a:spcAft>
          <a:spcPct val="0"/>
        </a:spcAft>
        <a:defRPr sz="3500">
          <a:solidFill>
            <a:schemeClr val="tx1"/>
          </a:solidFill>
          <a:latin typeface="Calibri" panose="020F0502020204030204" pitchFamily="34" charset="0"/>
          <a:ea typeface="宋体" panose="02010600030101010101" pitchFamily="2" charset="-122"/>
        </a:defRPr>
      </a:lvl9pPr>
    </p:titleStyle>
    <p:bodyStyle>
      <a:lvl1pPr marL="272415" indent="-272415" algn="l" rtl="0" fontAlgn="base">
        <a:spcBef>
          <a:spcPct val="20000"/>
        </a:spcBef>
        <a:spcAft>
          <a:spcPct val="0"/>
        </a:spcAft>
        <a:buFont typeface="Arial" panose="020B0604020202020204" pitchFamily="34" charset="0"/>
        <a:buChar char="•"/>
        <a:defRPr sz="2500" kern="1200">
          <a:solidFill>
            <a:schemeClr val="tx1"/>
          </a:solidFill>
          <a:latin typeface="+mn-lt"/>
          <a:ea typeface="+mn-ea"/>
          <a:cs typeface="+mn-cs"/>
        </a:defRPr>
      </a:lvl1pPr>
      <a:lvl2pPr marL="589915" indent="-226695" algn="l"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06780" indent="-181610" algn="l" rtl="0" fontAlgn="base">
        <a:spcBef>
          <a:spcPct val="20000"/>
        </a:spcBef>
        <a:spcAft>
          <a:spcPct val="0"/>
        </a:spcAft>
        <a:buFont typeface="Arial" panose="020B0604020202020204" pitchFamily="34" charset="0"/>
        <a:buChar char="•"/>
        <a:defRPr sz="1900" kern="1200">
          <a:solidFill>
            <a:schemeClr val="tx1"/>
          </a:solidFill>
          <a:latin typeface="+mn-lt"/>
          <a:ea typeface="+mn-ea"/>
          <a:cs typeface="+mn-cs"/>
        </a:defRPr>
      </a:lvl3pPr>
      <a:lvl4pPr marL="1270000" indent="-181610" algn="l"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1632585" indent="-181610" algn="l" rtl="0" fontAlgn="base">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1995805"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58390"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20975"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84195" indent="-181610" algn="l" defTabSz="725805"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zh-CN"/>
      </a:defPPr>
      <a:lvl1pPr marL="0" algn="l" defTabSz="725805" rtl="0" eaLnBrk="1" latinLnBrk="0" hangingPunct="1">
        <a:defRPr sz="1400" kern="1200">
          <a:solidFill>
            <a:schemeClr val="tx1"/>
          </a:solidFill>
          <a:latin typeface="+mn-lt"/>
          <a:ea typeface="+mn-ea"/>
          <a:cs typeface="+mn-cs"/>
        </a:defRPr>
      </a:lvl1pPr>
      <a:lvl2pPr marL="362585" algn="l" defTabSz="725805" rtl="0" eaLnBrk="1" latinLnBrk="0" hangingPunct="1">
        <a:defRPr sz="1400" kern="1200">
          <a:solidFill>
            <a:schemeClr val="tx1"/>
          </a:solidFill>
          <a:latin typeface="+mn-lt"/>
          <a:ea typeface="+mn-ea"/>
          <a:cs typeface="+mn-cs"/>
        </a:defRPr>
      </a:lvl2pPr>
      <a:lvl3pPr marL="725805" algn="l" defTabSz="725805" rtl="0" eaLnBrk="1" latinLnBrk="0" hangingPunct="1">
        <a:defRPr sz="1400" kern="1200">
          <a:solidFill>
            <a:schemeClr val="tx1"/>
          </a:solidFill>
          <a:latin typeface="+mn-lt"/>
          <a:ea typeface="+mn-ea"/>
          <a:cs typeface="+mn-cs"/>
        </a:defRPr>
      </a:lvl3pPr>
      <a:lvl4pPr marL="1088390" algn="l" defTabSz="725805" rtl="0" eaLnBrk="1" latinLnBrk="0" hangingPunct="1">
        <a:defRPr sz="1400" kern="1200">
          <a:solidFill>
            <a:schemeClr val="tx1"/>
          </a:solidFill>
          <a:latin typeface="+mn-lt"/>
          <a:ea typeface="+mn-ea"/>
          <a:cs typeface="+mn-cs"/>
        </a:defRPr>
      </a:lvl4pPr>
      <a:lvl5pPr marL="1451610" algn="l" defTabSz="725805" rtl="0" eaLnBrk="1" latinLnBrk="0" hangingPunct="1">
        <a:defRPr sz="1400" kern="1200">
          <a:solidFill>
            <a:schemeClr val="tx1"/>
          </a:solidFill>
          <a:latin typeface="+mn-lt"/>
          <a:ea typeface="+mn-ea"/>
          <a:cs typeface="+mn-cs"/>
        </a:defRPr>
      </a:lvl5pPr>
      <a:lvl6pPr marL="1814195" algn="l" defTabSz="725805" rtl="0" eaLnBrk="1" latinLnBrk="0" hangingPunct="1">
        <a:defRPr sz="1400" kern="1200">
          <a:solidFill>
            <a:schemeClr val="tx1"/>
          </a:solidFill>
          <a:latin typeface="+mn-lt"/>
          <a:ea typeface="+mn-ea"/>
          <a:cs typeface="+mn-cs"/>
        </a:defRPr>
      </a:lvl6pPr>
      <a:lvl7pPr marL="2176780" algn="l" defTabSz="725805" rtl="0" eaLnBrk="1" latinLnBrk="0" hangingPunct="1">
        <a:defRPr sz="1400" kern="1200">
          <a:solidFill>
            <a:schemeClr val="tx1"/>
          </a:solidFill>
          <a:latin typeface="+mn-lt"/>
          <a:ea typeface="+mn-ea"/>
          <a:cs typeface="+mn-cs"/>
        </a:defRPr>
      </a:lvl7pPr>
      <a:lvl8pPr marL="2540000" algn="l" defTabSz="725805" rtl="0" eaLnBrk="1" latinLnBrk="0" hangingPunct="1">
        <a:defRPr sz="1400" kern="1200">
          <a:solidFill>
            <a:schemeClr val="tx1"/>
          </a:solidFill>
          <a:latin typeface="+mn-lt"/>
          <a:ea typeface="+mn-ea"/>
          <a:cs typeface="+mn-cs"/>
        </a:defRPr>
      </a:lvl8pPr>
      <a:lvl9pPr marL="2902585" algn="l" defTabSz="72580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__4.docx"/><Relationship Id="rId2" Type="http://schemas.openxmlformats.org/officeDocument/2006/relationships/slideLayout" Target="../slideLayouts/slideLayout8.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__5.docx"/><Relationship Id="rId2" Type="http://schemas.openxmlformats.org/officeDocument/2006/relationships/slideLayout" Target="../slideLayouts/slideLayout8.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__6.docx"/><Relationship Id="rId2" Type="http://schemas.openxmlformats.org/officeDocument/2006/relationships/slideLayout" Target="../slideLayouts/slideLayout8.xml"/><Relationship Id="rId1" Type="http://schemas.openxmlformats.org/officeDocument/2006/relationships/vmlDrawing" Target="../drawings/vmlDrawing9.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10.v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8.xml"/><Relationship Id="rId1" Type="http://schemas.openxmlformats.org/officeDocument/2006/relationships/vmlDrawing" Target="../drawings/vmlDrawing11.v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8.xml"/><Relationship Id="rId1" Type="http://schemas.openxmlformats.org/officeDocument/2006/relationships/vmlDrawing" Target="../drawings/vmlDrawing12.v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8.xml"/><Relationship Id="rId1" Type="http://schemas.openxmlformats.org/officeDocument/2006/relationships/vmlDrawing" Target="../drawings/vmlDrawing13.vml"/><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8.xml"/><Relationship Id="rId1" Type="http://schemas.openxmlformats.org/officeDocument/2006/relationships/vmlDrawing" Target="../drawings/vmlDrawing14.v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__7.docx"/><Relationship Id="rId2" Type="http://schemas.openxmlformats.org/officeDocument/2006/relationships/slideLayout" Target="../slideLayouts/slideLayout8.xml"/><Relationship Id="rId1" Type="http://schemas.openxmlformats.org/officeDocument/2006/relationships/vmlDrawing" Target="../drawings/vmlDrawing15.v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8.xml"/><Relationship Id="rId1" Type="http://schemas.openxmlformats.org/officeDocument/2006/relationships/vmlDrawing" Target="../drawings/vmlDrawing16.vml"/><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 Id="rId5" Type="http://schemas.openxmlformats.org/officeDocument/2006/relationships/slide" Target="slide9.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8.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slideLayout" Target="../slideLayouts/slideLayout8.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__3.docx"/><Relationship Id="rId2" Type="http://schemas.openxmlformats.org/officeDocument/2006/relationships/slideLayout" Target="../slideLayouts/slideLayout8.xml"/><Relationship Id="rId1" Type="http://schemas.openxmlformats.org/officeDocument/2006/relationships/vmlDrawing" Target="../drawings/vmlDrawing6.v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图片 2"/>
          <p:cNvPicPr>
            <a:picLocks noChangeAspect="1" noChangeArrowheads="1"/>
          </p:cNvPicPr>
          <p:nvPr/>
        </p:nvPicPr>
        <p:blipFill>
          <a:blip r:embed="rId2" cstate="email"/>
          <a:srcRect/>
          <a:stretch>
            <a:fillRect/>
          </a:stretch>
        </p:blipFill>
        <p:spPr bwMode="auto">
          <a:xfrm>
            <a:off x="6300" y="0"/>
            <a:ext cx="912762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12184" y="742796"/>
            <a:ext cx="9121737" cy="44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67" tIns="36283" rIns="72567" bIns="36283">
            <a:spAutoFit/>
          </a:bodyPr>
          <a:lstStyle>
            <a:lvl1pPr>
              <a:defRPr sz="3200" b="1">
                <a:solidFill>
                  <a:srgbClr val="FF0000"/>
                </a:solidFill>
                <a:latin typeface="Times New Roman" panose="02020603050405020304" pitchFamily="18" charset="0"/>
                <a:ea typeface="宋体" panose="02010600030101010101" pitchFamily="2" charset="-122"/>
              </a:defRPr>
            </a:lvl1pPr>
            <a:lvl2pPr>
              <a:defRPr sz="3200" b="1">
                <a:solidFill>
                  <a:srgbClr val="FF0000"/>
                </a:solidFill>
                <a:latin typeface="Times New Roman" panose="02020603050405020304" pitchFamily="18" charset="0"/>
                <a:ea typeface="宋体" panose="02010600030101010101" pitchFamily="2" charset="-122"/>
              </a:defRPr>
            </a:lvl2pPr>
            <a:lvl3pPr>
              <a:defRPr sz="3200" b="1">
                <a:solidFill>
                  <a:srgbClr val="FF0000"/>
                </a:solidFill>
                <a:latin typeface="Times New Roman" panose="02020603050405020304" pitchFamily="18" charset="0"/>
                <a:ea typeface="宋体" panose="02010600030101010101" pitchFamily="2" charset="-122"/>
              </a:defRPr>
            </a:lvl3pPr>
            <a:lvl4pPr>
              <a:defRPr sz="3200" b="1">
                <a:solidFill>
                  <a:srgbClr val="FF0000"/>
                </a:solidFill>
                <a:latin typeface="Times New Roman" panose="02020603050405020304" pitchFamily="18" charset="0"/>
                <a:ea typeface="宋体" panose="02010600030101010101" pitchFamily="2" charset="-122"/>
              </a:defRPr>
            </a:lvl4pPr>
            <a:lvl5pPr>
              <a:defRPr sz="3200" b="1">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a:r>
              <a:rPr lang="zh-CN" altLang="en-US" sz="2400" dirty="0">
                <a:solidFill>
                  <a:srgbClr val="3090D8"/>
                </a:solidFill>
                <a:latin typeface="微软雅黑" panose="020B0503020204020204" pitchFamily="34" charset="-122"/>
                <a:ea typeface="微软雅黑" panose="020B0503020204020204" pitchFamily="34" charset="-122"/>
              </a:rPr>
              <a:t>第六章　概率初步</a:t>
            </a:r>
          </a:p>
        </p:txBody>
      </p:sp>
      <p:sp>
        <p:nvSpPr>
          <p:cNvPr id="842767" name="矩形 10"/>
          <p:cNvSpPr>
            <a:spLocks noChangeArrowheads="1"/>
          </p:cNvSpPr>
          <p:nvPr/>
        </p:nvSpPr>
        <p:spPr bwMode="auto">
          <a:xfrm>
            <a:off x="107334" y="1491377"/>
            <a:ext cx="9149696" cy="15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67" tIns="36283" rIns="72567" bIns="36283">
            <a:spAutoFit/>
          </a:bodyPr>
          <a:lstStyle/>
          <a:p>
            <a:pPr algn="ctr">
              <a:lnSpc>
                <a:spcPct val="150000"/>
              </a:lnSpc>
            </a:pPr>
            <a:r>
              <a:rPr lang="zh-CN" altLang="en-US" sz="4000" dirty="0" smtClean="0">
                <a:solidFill>
                  <a:srgbClr val="3090D8"/>
                </a:solidFill>
                <a:latin typeface="微软雅黑" panose="020B0503020204020204" pitchFamily="34" charset="-122"/>
                <a:ea typeface="微软雅黑" panose="020B0503020204020204" pitchFamily="34" charset="-122"/>
              </a:rPr>
              <a:t>等</a:t>
            </a:r>
            <a:r>
              <a:rPr lang="zh-CN" altLang="en-US" sz="4000" dirty="0">
                <a:solidFill>
                  <a:srgbClr val="3090D8"/>
                </a:solidFill>
                <a:latin typeface="微软雅黑" panose="020B0503020204020204" pitchFamily="34" charset="-122"/>
                <a:ea typeface="微软雅黑" panose="020B0503020204020204" pitchFamily="34" charset="-122"/>
              </a:rPr>
              <a:t>可能事件的概</a:t>
            </a:r>
            <a:r>
              <a:rPr lang="zh-CN" altLang="en-US" sz="4000" dirty="0" smtClean="0">
                <a:solidFill>
                  <a:srgbClr val="3090D8"/>
                </a:solidFill>
                <a:latin typeface="微软雅黑" panose="020B0503020204020204" pitchFamily="34" charset="-122"/>
                <a:ea typeface="微软雅黑" panose="020B0503020204020204" pitchFamily="34" charset="-122"/>
              </a:rPr>
              <a:t>率</a:t>
            </a:r>
            <a:endParaRPr lang="en-US" altLang="zh-CN" sz="4000" dirty="0">
              <a:solidFill>
                <a:srgbClr val="3090D8"/>
              </a:solidFill>
              <a:latin typeface="微软雅黑" panose="020B0503020204020204" pitchFamily="34" charset="-122"/>
              <a:ea typeface="微软雅黑" panose="020B0503020204020204" pitchFamily="34" charset="-122"/>
            </a:endParaRPr>
          </a:p>
          <a:p>
            <a:pPr algn="ctr">
              <a:lnSpc>
                <a:spcPct val="150000"/>
              </a:lnSpc>
            </a:pPr>
            <a:r>
              <a:rPr lang="zh-CN" altLang="en-US" sz="2800" dirty="0" smtClean="0">
                <a:solidFill>
                  <a:srgbClr val="3090D8"/>
                </a:solidFill>
                <a:latin typeface="微软雅黑" panose="020B0503020204020204" pitchFamily="34" charset="-122"/>
                <a:ea typeface="微软雅黑" panose="020B0503020204020204" pitchFamily="34" charset="-122"/>
              </a:rPr>
              <a:t>第</a:t>
            </a:r>
            <a:r>
              <a:rPr lang="en-US" altLang="zh-CN" sz="2800" dirty="0" smtClean="0">
                <a:solidFill>
                  <a:srgbClr val="3090D8"/>
                </a:solidFill>
                <a:latin typeface="微软雅黑" panose="020B0503020204020204" pitchFamily="34" charset="-122"/>
                <a:ea typeface="微软雅黑" panose="020B0503020204020204" pitchFamily="34" charset="-122"/>
              </a:rPr>
              <a:t>1</a:t>
            </a:r>
            <a:r>
              <a:rPr lang="zh-CN" altLang="en-US" sz="2800" dirty="0" smtClean="0">
                <a:solidFill>
                  <a:srgbClr val="3090D8"/>
                </a:solidFill>
                <a:latin typeface="微软雅黑" panose="020B0503020204020204" pitchFamily="34" charset="-122"/>
                <a:ea typeface="微软雅黑" panose="020B0503020204020204" pitchFamily="34" charset="-122"/>
              </a:rPr>
              <a:t>课时</a:t>
            </a:r>
            <a:endParaRPr lang="en-US" altLang="zh-CN" sz="2800" dirty="0">
              <a:solidFill>
                <a:srgbClr val="3090D8"/>
              </a:solidFill>
              <a:latin typeface="微软雅黑" panose="020B0503020204020204" pitchFamily="34" charset="-122"/>
              <a:ea typeface="微软雅黑" panose="020B0503020204020204" pitchFamily="34" charset="-122"/>
            </a:endParaRPr>
          </a:p>
        </p:txBody>
      </p:sp>
      <p:sp>
        <p:nvSpPr>
          <p:cNvPr id="5" name="矩形 4"/>
          <p:cNvSpPr/>
          <p:nvPr/>
        </p:nvSpPr>
        <p:spPr>
          <a:xfrm>
            <a:off x="12184" y="3507854"/>
            <a:ext cx="9131816"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par>
                          <p:cTn id="12" fill="hold">
                            <p:stCondLst>
                              <p:cond delay="850"/>
                            </p:stCondLst>
                            <p:childTnLst>
                              <p:par>
                                <p:cTn id="13" presetID="47" presetClass="entr" presetSubtype="0" fill="hold" grpId="0" nodeType="afterEffect">
                                  <p:stCondLst>
                                    <p:cond delay="0"/>
                                  </p:stCondLst>
                                  <p:childTnLst>
                                    <p:set>
                                      <p:cBhvr>
                                        <p:cTn id="14" dur="1" fill="hold">
                                          <p:stCondLst>
                                            <p:cond delay="0"/>
                                          </p:stCondLst>
                                        </p:cTn>
                                        <p:tgtEl>
                                          <p:spTgt spid="842767"/>
                                        </p:tgtEl>
                                        <p:attrNameLst>
                                          <p:attrName>style.visibility</p:attrName>
                                        </p:attrNameLst>
                                      </p:cBhvr>
                                      <p:to>
                                        <p:strVal val="visible"/>
                                      </p:to>
                                    </p:set>
                                    <p:animEffect transition="in" filter="fade">
                                      <p:cBhvr>
                                        <p:cTn id="15" dur="1000"/>
                                        <p:tgtEl>
                                          <p:spTgt spid="842767"/>
                                        </p:tgtEl>
                                      </p:cBhvr>
                                    </p:animEffect>
                                    <p:anim calcmode="lin" valueType="num">
                                      <p:cBhvr>
                                        <p:cTn id="16" dur="1000" fill="hold"/>
                                        <p:tgtEl>
                                          <p:spTgt spid="842767"/>
                                        </p:tgtEl>
                                        <p:attrNameLst>
                                          <p:attrName>ppt_x</p:attrName>
                                        </p:attrNameLst>
                                      </p:cBhvr>
                                      <p:tavLst>
                                        <p:tav tm="0">
                                          <p:val>
                                            <p:strVal val="#ppt_x"/>
                                          </p:val>
                                        </p:tav>
                                        <p:tav tm="100000">
                                          <p:val>
                                            <p:strVal val="#ppt_x"/>
                                          </p:val>
                                        </p:tav>
                                      </p:tavLst>
                                    </p:anim>
                                    <p:anim calcmode="lin" valueType="num">
                                      <p:cBhvr>
                                        <p:cTn id="17" dur="1000" fill="hold"/>
                                        <p:tgtEl>
                                          <p:spTgt spid="8427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4276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89" name="对象 5123"/>
          <p:cNvGraphicFramePr>
            <a:graphicFrameLocks noChangeAspect="1"/>
          </p:cNvGraphicFramePr>
          <p:nvPr/>
        </p:nvGraphicFramePr>
        <p:xfrm>
          <a:off x="366617" y="1175622"/>
          <a:ext cx="8418326" cy="2935903"/>
        </p:xfrm>
        <a:graphic>
          <a:graphicData uri="http://schemas.openxmlformats.org/presentationml/2006/ole">
            <mc:AlternateContent xmlns:mc="http://schemas.openxmlformats.org/markup-compatibility/2006">
              <mc:Choice xmlns:v="urn:schemas-microsoft-com:vml" Requires="v">
                <p:oleObj spid="_x0000_s12296" name="文档" r:id="rId3" imgW="3477895" imgH="1237615" progId="Word.Document.12">
                  <p:embed/>
                </p:oleObj>
              </mc:Choice>
              <mc:Fallback>
                <p:oleObj name="文档" r:id="rId3" imgW="3477895" imgH="1237615" progId="Word.Document.12">
                  <p:embed/>
                  <p:pic>
                    <p:nvPicPr>
                      <p:cNvPr id="0" name="对象 5123"/>
                      <p:cNvPicPr>
                        <a:picLocks noChangeAspect="1" noChangeArrowheads="1"/>
                      </p:cNvPicPr>
                      <p:nvPr/>
                    </p:nvPicPr>
                    <p:blipFill>
                      <a:blip r:embed="rId4"/>
                      <a:srcRect/>
                      <a:stretch>
                        <a:fillRect/>
                      </a:stretch>
                    </p:blipFill>
                    <p:spPr bwMode="auto">
                      <a:xfrm>
                        <a:off x="366617" y="1175622"/>
                        <a:ext cx="8418326" cy="293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628666" y="2163496"/>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C</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3" name="对象 6147"/>
          <p:cNvGraphicFramePr>
            <a:graphicFrameLocks noChangeAspect="1"/>
          </p:cNvGraphicFramePr>
          <p:nvPr/>
        </p:nvGraphicFramePr>
        <p:xfrm>
          <a:off x="366617" y="1422590"/>
          <a:ext cx="8418326" cy="2452046"/>
        </p:xfrm>
        <a:graphic>
          <a:graphicData uri="http://schemas.openxmlformats.org/presentationml/2006/ole">
            <mc:AlternateContent xmlns:mc="http://schemas.openxmlformats.org/markup-compatibility/2006">
              <mc:Choice xmlns:v="urn:schemas-microsoft-com:vml" Requires="v">
                <p:oleObj spid="_x0000_s13320" name="文档" r:id="rId3" imgW="3477895" imgH="1013460" progId="Word.Document.12">
                  <p:embed/>
                </p:oleObj>
              </mc:Choice>
              <mc:Fallback>
                <p:oleObj name="文档" r:id="rId3" imgW="3477895" imgH="1013460" progId="Word.Document.12">
                  <p:embed/>
                  <p:pic>
                    <p:nvPicPr>
                      <p:cNvPr id="0" name="对象 6147"/>
                      <p:cNvPicPr>
                        <a:picLocks noChangeAspect="1" noChangeArrowheads="1"/>
                      </p:cNvPicPr>
                      <p:nvPr/>
                    </p:nvPicPr>
                    <p:blipFill>
                      <a:blip r:embed="rId4"/>
                      <a:srcRect/>
                      <a:stretch>
                        <a:fillRect/>
                      </a:stretch>
                    </p:blipFill>
                    <p:spPr bwMode="auto">
                      <a:xfrm>
                        <a:off x="366617" y="1422590"/>
                        <a:ext cx="8418326" cy="245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1543318" y="1942988"/>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C</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7" name="对象 7171"/>
          <p:cNvGraphicFramePr>
            <a:graphicFrameLocks noChangeAspect="1"/>
          </p:cNvGraphicFramePr>
          <p:nvPr/>
        </p:nvGraphicFramePr>
        <p:xfrm>
          <a:off x="366713" y="857250"/>
          <a:ext cx="8418512" cy="3562350"/>
        </p:xfrm>
        <a:graphic>
          <a:graphicData uri="http://schemas.openxmlformats.org/presentationml/2006/ole">
            <mc:AlternateContent xmlns:mc="http://schemas.openxmlformats.org/markup-compatibility/2006">
              <mc:Choice xmlns:v="urn:schemas-microsoft-com:vml" Requires="v">
                <p:oleObj spid="_x0000_s14344" name="文档" r:id="rId3" imgW="3479165" imgH="1473835" progId="Word.Document.12">
                  <p:embed/>
                </p:oleObj>
              </mc:Choice>
              <mc:Fallback>
                <p:oleObj name="文档" r:id="rId3" imgW="3479165" imgH="1473835" progId="Word.Document.12">
                  <p:embed/>
                  <p:pic>
                    <p:nvPicPr>
                      <p:cNvPr id="0" name="对象 71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857250"/>
                        <a:ext cx="8418512"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2629310" y="1485593"/>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D</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 name="对象 8195"/>
          <p:cNvGraphicFramePr>
            <a:graphicFrameLocks noChangeAspect="1"/>
          </p:cNvGraphicFramePr>
          <p:nvPr/>
        </p:nvGraphicFramePr>
        <p:xfrm>
          <a:off x="366617" y="1144121"/>
          <a:ext cx="8418326" cy="2997645"/>
        </p:xfrm>
        <a:graphic>
          <a:graphicData uri="http://schemas.openxmlformats.org/presentationml/2006/ole">
            <mc:AlternateContent xmlns:mc="http://schemas.openxmlformats.org/markup-compatibility/2006">
              <mc:Choice xmlns:v="urn:schemas-microsoft-com:vml" Requires="v">
                <p:oleObj spid="_x0000_s15368" r:id="rId3" imgW="3479165" imgH="1238885" progId="">
                  <p:embed/>
                </p:oleObj>
              </mc:Choice>
              <mc:Fallback>
                <p:oleObj r:id="rId3" imgW="3479165" imgH="1238885" progId="">
                  <p:embed/>
                  <p:pic>
                    <p:nvPicPr>
                      <p:cNvPr id="0" name="对象 819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617" y="1144121"/>
                        <a:ext cx="8418326" cy="299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2857343" y="2163496"/>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C</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对象 9219"/>
          <p:cNvGraphicFramePr>
            <a:graphicFrameLocks noChangeAspect="1"/>
          </p:cNvGraphicFramePr>
          <p:nvPr/>
        </p:nvGraphicFramePr>
        <p:xfrm>
          <a:off x="366617" y="1422590"/>
          <a:ext cx="8418326" cy="2452046"/>
        </p:xfrm>
        <a:graphic>
          <a:graphicData uri="http://schemas.openxmlformats.org/presentationml/2006/ole">
            <mc:AlternateContent xmlns:mc="http://schemas.openxmlformats.org/markup-compatibility/2006">
              <mc:Choice xmlns:v="urn:schemas-microsoft-com:vml" Requires="v">
                <p:oleObj spid="_x0000_s16392" r:id="rId3" imgW="3479165" imgH="1014730" progId="">
                  <p:embed/>
                </p:oleObj>
              </mc:Choice>
              <mc:Fallback>
                <p:oleObj r:id="rId3" imgW="3479165" imgH="1014730" progId="">
                  <p:embed/>
                  <p:pic>
                    <p:nvPicPr>
                      <p:cNvPr id="0" name="对象 92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617" y="1422590"/>
                        <a:ext cx="8418326" cy="245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6514691" y="1942988"/>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C</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对象 10243"/>
          <p:cNvGraphicFramePr>
            <a:graphicFrameLocks noChangeAspect="1"/>
          </p:cNvGraphicFramePr>
          <p:nvPr/>
        </p:nvGraphicFramePr>
        <p:xfrm>
          <a:off x="366617" y="1422590"/>
          <a:ext cx="8418326" cy="2452046"/>
        </p:xfrm>
        <a:graphic>
          <a:graphicData uri="http://schemas.openxmlformats.org/presentationml/2006/ole">
            <mc:AlternateContent xmlns:mc="http://schemas.openxmlformats.org/markup-compatibility/2006">
              <mc:Choice xmlns:v="urn:schemas-microsoft-com:vml" Requires="v">
                <p:oleObj spid="_x0000_s17416" r:id="rId3" imgW="3479165" imgH="1014730" progId="">
                  <p:embed/>
                </p:oleObj>
              </mc:Choice>
              <mc:Fallback>
                <p:oleObj r:id="rId3" imgW="3479165" imgH="1014730" progId="">
                  <p:embed/>
                  <p:pic>
                    <p:nvPicPr>
                      <p:cNvPr id="0" name="对象 102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617" y="1422590"/>
                        <a:ext cx="8418326" cy="245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7143357" y="1886287"/>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A</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3" name="对象 11267"/>
          <p:cNvGraphicFramePr>
            <a:graphicFrameLocks noChangeAspect="1"/>
          </p:cNvGraphicFramePr>
          <p:nvPr/>
        </p:nvGraphicFramePr>
        <p:xfrm>
          <a:off x="366617" y="1140340"/>
          <a:ext cx="8418326" cy="3003945"/>
        </p:xfrm>
        <a:graphic>
          <a:graphicData uri="http://schemas.openxmlformats.org/presentationml/2006/ole">
            <mc:AlternateContent xmlns:mc="http://schemas.openxmlformats.org/markup-compatibility/2006">
              <mc:Choice xmlns:v="urn:schemas-microsoft-com:vml" Requires="v">
                <p:oleObj spid="_x0000_s18440" r:id="rId3" imgW="3479165" imgH="1242060" progId="">
                  <p:embed/>
                </p:oleObj>
              </mc:Choice>
              <mc:Fallback>
                <p:oleObj r:id="rId3" imgW="3479165" imgH="1242060" progId="">
                  <p:embed/>
                  <p:pic>
                    <p:nvPicPr>
                      <p:cNvPr id="0" name="对象 112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617" y="1140340"/>
                        <a:ext cx="8418326" cy="3003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5428699" y="2140815"/>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A</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7246" y="1028196"/>
            <a:ext cx="8577067" cy="1414091"/>
          </a:xfrm>
          <a:prstGeom prst="rect">
            <a:avLst/>
          </a:prstGeom>
        </p:spPr>
        <p:txBody>
          <a:bodyPr lIns="72567" tIns="36283" rIns="72567" bIns="36283">
            <a:spAutoFit/>
          </a:bodyPr>
          <a:lstStyle/>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12</a:t>
            </a:r>
            <a:r>
              <a:rPr lang="en-US" altLang="zh-CN" i="1"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不透明的袋子中装有</a:t>
            </a:r>
            <a:r>
              <a:rPr lang="en-US" altLang="zh-CN" dirty="0">
                <a:solidFill>
                  <a:srgbClr val="000000"/>
                </a:solidFill>
                <a:cs typeface="Times New Roman" panose="02020603050405020304" pitchFamily="18" charset="0"/>
              </a:rPr>
              <a:t>4</a:t>
            </a:r>
            <a:r>
              <a:rPr lang="zh-CN" altLang="zh-CN" dirty="0">
                <a:solidFill>
                  <a:srgbClr val="000000"/>
                </a:solidFill>
                <a:cs typeface="Times New Roman" panose="02020603050405020304" pitchFamily="18" charset="0"/>
              </a:rPr>
              <a:t>个红球、</a:t>
            </a:r>
            <a:r>
              <a:rPr lang="en-US" altLang="zh-CN" dirty="0">
                <a:solidFill>
                  <a:srgbClr val="000000"/>
                </a:solidFill>
                <a:cs typeface="Times New Roman" panose="02020603050405020304" pitchFamily="18" charset="0"/>
              </a:rPr>
              <a:t>3</a:t>
            </a:r>
            <a:r>
              <a:rPr lang="zh-CN" altLang="zh-CN" dirty="0">
                <a:solidFill>
                  <a:srgbClr val="000000"/>
                </a:solidFill>
                <a:cs typeface="Times New Roman" panose="02020603050405020304" pitchFamily="18" charset="0"/>
              </a:rPr>
              <a:t>个黄球、</a:t>
            </a:r>
            <a:r>
              <a:rPr lang="en-US" altLang="zh-CN" dirty="0">
                <a:solidFill>
                  <a:srgbClr val="000000"/>
                </a:solidFill>
                <a:cs typeface="Times New Roman" panose="02020603050405020304" pitchFamily="18" charset="0"/>
              </a:rPr>
              <a:t>5</a:t>
            </a:r>
            <a:r>
              <a:rPr lang="zh-CN" altLang="zh-CN" dirty="0">
                <a:solidFill>
                  <a:srgbClr val="000000"/>
                </a:solidFill>
                <a:cs typeface="Times New Roman" panose="02020603050405020304" pitchFamily="18" charset="0"/>
              </a:rPr>
              <a:t>个蓝球</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每个球除颜色不同外其他都相同</a:t>
            </a:r>
            <a:r>
              <a:rPr lang="en-US" altLang="zh-CN" i="1"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若从袋子中任意摸出一个球</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则摸到红球的概率是</a:t>
            </a:r>
            <a:r>
              <a:rPr lang="zh-CN" altLang="zh-CN" i="1" u="sng" dirty="0">
                <a:solidFill>
                  <a:srgbClr val="000000"/>
                </a:solidFill>
                <a:uFill>
                  <a:solidFill>
                    <a:srgbClr val="000000"/>
                  </a:solidFill>
                </a:uFill>
                <a:cs typeface="Times New Roman" panose="02020603050405020304" pitchFamily="18" charset="0"/>
              </a:rPr>
              <a:t>　　　　</a:t>
            </a:r>
            <a:r>
              <a:rPr lang="en-US" altLang="zh-CN" i="1" dirty="0">
                <a:solidFill>
                  <a:srgbClr val="000000"/>
                </a:solidFill>
                <a:cs typeface="Times New Roman" panose="02020603050405020304" pitchFamily="18" charset="0"/>
              </a:rPr>
              <a:t>. </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p:txBody>
      </p:sp>
      <p:graphicFrame>
        <p:nvGraphicFramePr>
          <p:cNvPr id="4" name="对象 3"/>
          <p:cNvGraphicFramePr>
            <a:graphicFrameLocks noChangeAspect="1"/>
          </p:cNvGraphicFramePr>
          <p:nvPr/>
        </p:nvGraphicFramePr>
        <p:xfrm>
          <a:off x="3086635" y="1828325"/>
          <a:ext cx="8975180" cy="560719"/>
        </p:xfrm>
        <a:graphic>
          <a:graphicData uri="http://schemas.openxmlformats.org/presentationml/2006/ole">
            <mc:AlternateContent xmlns:mc="http://schemas.openxmlformats.org/markup-compatibility/2006">
              <mc:Choice xmlns:v="urn:schemas-microsoft-com:vml" Requires="v">
                <p:oleObj spid="_x0000_s19466" r:id="rId3" imgW="4919345" imgH="307975" progId="">
                  <p:embed/>
                </p:oleObj>
              </mc:Choice>
              <mc:Fallback>
                <p:oleObj r:id="rId3" imgW="4919345" imgH="307975" progId="">
                  <p:embed/>
                  <p:pic>
                    <p:nvPicPr>
                      <p:cNvPr id="0" name="对象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6635" y="1828325"/>
                        <a:ext cx="8975180" cy="560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1131590"/>
            <a:ext cx="8352928" cy="1477328"/>
          </a:xfrm>
          <a:prstGeom prst="rect">
            <a:avLst/>
          </a:prstGeom>
        </p:spPr>
        <p:txBody>
          <a:bodyPr wrap="square">
            <a:spAutoFit/>
          </a:bodyPr>
          <a:lstStyle/>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13</a:t>
            </a:r>
            <a:r>
              <a:rPr lang="en-US" altLang="zh-CN" i="1"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五张标有</a:t>
            </a:r>
            <a:r>
              <a:rPr lang="en-US" altLang="zh-CN" dirty="0">
                <a:solidFill>
                  <a:srgbClr val="000000"/>
                </a:solidFill>
                <a:cs typeface="Times New Roman" panose="02020603050405020304" pitchFamily="18" charset="0"/>
              </a:rPr>
              <a:t>2,2,3,4,5</a:t>
            </a:r>
            <a:r>
              <a:rPr lang="zh-CN" altLang="zh-CN" dirty="0">
                <a:solidFill>
                  <a:srgbClr val="000000"/>
                </a:solidFill>
                <a:cs typeface="Times New Roman" panose="02020603050405020304" pitchFamily="18" charset="0"/>
              </a:rPr>
              <a:t>的卡片</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除数字外</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其他没有任何区别</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现将它们背面朝上</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从中任取一张</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得到卡片的数字为偶数的概率是</a:t>
            </a:r>
            <a:r>
              <a:rPr lang="zh-CN" altLang="zh-CN" i="1" u="sng" dirty="0">
                <a:solidFill>
                  <a:srgbClr val="000000"/>
                </a:solidFill>
                <a:uFill>
                  <a:solidFill>
                    <a:srgbClr val="000000"/>
                  </a:solidFill>
                </a:uFill>
                <a:cs typeface="Times New Roman" panose="02020603050405020304" pitchFamily="18" charset="0"/>
              </a:rPr>
              <a:t>　　　　</a:t>
            </a:r>
            <a:r>
              <a:rPr lang="en-US" altLang="zh-CN" i="1" dirty="0">
                <a:solidFill>
                  <a:srgbClr val="000000"/>
                </a:solidFill>
                <a:cs typeface="Times New Roman" panose="02020603050405020304" pitchFamily="18" charset="0"/>
              </a:rPr>
              <a:t>. </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1403648" y="2077097"/>
          <a:ext cx="8975725" cy="560387"/>
        </p:xfrm>
        <a:graphic>
          <a:graphicData uri="http://schemas.openxmlformats.org/presentationml/2006/ole">
            <mc:AlternateContent xmlns:mc="http://schemas.openxmlformats.org/markup-compatibility/2006">
              <mc:Choice xmlns:v="urn:schemas-microsoft-com:vml" Requires="v">
                <p:oleObj spid="_x0000_s21512" r:id="rId3" imgW="4919345" imgH="307975" progId="Word.Document.12">
                  <p:embed/>
                </p:oleObj>
              </mc:Choice>
              <mc:Fallback>
                <p:oleObj r:id="rId3" imgW="4919345" imgH="307975" progId="Word.Document.12">
                  <p:embed/>
                  <p:pic>
                    <p:nvPicPr>
                      <p:cNvPr id="0" name="对象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2077097"/>
                        <a:ext cx="8975725" cy="560387"/>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7246" y="563240"/>
            <a:ext cx="8577067" cy="952426"/>
          </a:xfrm>
          <a:prstGeom prst="rect">
            <a:avLst/>
          </a:prstGeom>
        </p:spPr>
        <p:txBody>
          <a:bodyPr lIns="72567" tIns="36283" rIns="72567" bIns="36283">
            <a:spAutoFit/>
          </a:bodyPr>
          <a:lstStyle/>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14</a:t>
            </a:r>
            <a:r>
              <a:rPr lang="en-US" altLang="zh-CN" i="1"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从分别标有数</a:t>
            </a:r>
            <a:r>
              <a:rPr lang="en-US" altLang="zh-CN" i="1" dirty="0">
                <a:solidFill>
                  <a:srgbClr val="000000"/>
                </a:solidFill>
                <a:cs typeface="Times New Roman" panose="02020603050405020304" pitchFamily="18" charset="0"/>
              </a:rPr>
              <a:t>-</a:t>
            </a:r>
            <a:r>
              <a:rPr lang="en-US" altLang="zh-CN" dirty="0">
                <a:solidFill>
                  <a:srgbClr val="000000"/>
                </a:solidFill>
                <a:cs typeface="Times New Roman" panose="02020603050405020304" pitchFamily="18" charset="0"/>
              </a:rPr>
              <a:t>3,</a:t>
            </a:r>
            <a:r>
              <a:rPr lang="en-US" altLang="zh-CN" i="1" dirty="0">
                <a:solidFill>
                  <a:srgbClr val="000000"/>
                </a:solidFill>
                <a:cs typeface="Times New Roman" panose="02020603050405020304" pitchFamily="18" charset="0"/>
              </a:rPr>
              <a:t>-</a:t>
            </a:r>
            <a:r>
              <a:rPr lang="en-US" altLang="zh-CN" dirty="0">
                <a:solidFill>
                  <a:srgbClr val="000000"/>
                </a:solidFill>
                <a:cs typeface="Times New Roman" panose="02020603050405020304" pitchFamily="18" charset="0"/>
              </a:rPr>
              <a:t>2,</a:t>
            </a:r>
            <a:r>
              <a:rPr lang="en-US" altLang="zh-CN" i="1" dirty="0">
                <a:solidFill>
                  <a:srgbClr val="000000"/>
                </a:solidFill>
                <a:cs typeface="Times New Roman" panose="02020603050405020304" pitchFamily="18" charset="0"/>
              </a:rPr>
              <a:t>-</a:t>
            </a:r>
            <a:r>
              <a:rPr lang="en-US" altLang="zh-CN" dirty="0">
                <a:solidFill>
                  <a:srgbClr val="000000"/>
                </a:solidFill>
                <a:cs typeface="Times New Roman" panose="02020603050405020304" pitchFamily="18" charset="0"/>
              </a:rPr>
              <a:t>1,0,1,2,3</a:t>
            </a:r>
            <a:r>
              <a:rPr lang="zh-CN" altLang="zh-CN" dirty="0">
                <a:solidFill>
                  <a:srgbClr val="000000"/>
                </a:solidFill>
                <a:cs typeface="Times New Roman" panose="02020603050405020304" pitchFamily="18" charset="0"/>
              </a:rPr>
              <a:t>的七张卡片中</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随机抽取一张</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所抽卡片上数的绝对值小于</a:t>
            </a:r>
            <a:r>
              <a:rPr lang="en-US" altLang="zh-CN" dirty="0">
                <a:solidFill>
                  <a:srgbClr val="000000"/>
                </a:solidFill>
                <a:cs typeface="Times New Roman" panose="02020603050405020304" pitchFamily="18" charset="0"/>
              </a:rPr>
              <a:t>2</a:t>
            </a:r>
            <a:r>
              <a:rPr lang="zh-CN" altLang="zh-CN" dirty="0">
                <a:solidFill>
                  <a:srgbClr val="000000"/>
                </a:solidFill>
                <a:cs typeface="Times New Roman" panose="02020603050405020304" pitchFamily="18" charset="0"/>
              </a:rPr>
              <a:t>的概率是</a:t>
            </a:r>
            <a:r>
              <a:rPr lang="zh-CN" altLang="zh-CN" i="1" u="sng" dirty="0">
                <a:solidFill>
                  <a:srgbClr val="000000"/>
                </a:solidFill>
                <a:uFill>
                  <a:solidFill>
                    <a:srgbClr val="000000"/>
                  </a:solidFill>
                </a:uFill>
                <a:cs typeface="Times New Roman" panose="02020603050405020304" pitchFamily="18" charset="0"/>
              </a:rPr>
              <a:t>　　　　</a:t>
            </a:r>
            <a:r>
              <a:rPr lang="en-US" altLang="zh-CN" i="1" dirty="0">
                <a:solidFill>
                  <a:srgbClr val="000000"/>
                </a:solidFill>
                <a:cs typeface="Times New Roman" panose="02020603050405020304" pitchFamily="18" charset="0"/>
              </a:rPr>
              <a:t>. </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p:txBody>
      </p:sp>
      <p:graphicFrame>
        <p:nvGraphicFramePr>
          <p:cNvPr id="3" name="对象 2"/>
          <p:cNvGraphicFramePr>
            <a:graphicFrameLocks noChangeAspect="1"/>
          </p:cNvGraphicFramePr>
          <p:nvPr/>
        </p:nvGraphicFramePr>
        <p:xfrm>
          <a:off x="6115318" y="888331"/>
          <a:ext cx="8975180" cy="559460"/>
        </p:xfrm>
        <a:graphic>
          <a:graphicData uri="http://schemas.openxmlformats.org/presentationml/2006/ole">
            <mc:AlternateContent xmlns:mc="http://schemas.openxmlformats.org/markup-compatibility/2006">
              <mc:Choice xmlns:v="urn:schemas-microsoft-com:vml" Requires="v">
                <p:oleObj spid="_x0000_s20488" r:id="rId3" imgW="4919345" imgH="307975" progId="">
                  <p:embed/>
                </p:oleObj>
              </mc:Choice>
              <mc:Fallback>
                <p:oleObj r:id="rId3" imgW="4919345" imgH="307975" progId="">
                  <p:embed/>
                  <p:pic>
                    <p:nvPicPr>
                      <p:cNvPr id="0" name="对象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318" y="888331"/>
                        <a:ext cx="8975180" cy="55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4571" name="矩形 5"/>
          <p:cNvSpPr>
            <a:spLocks noChangeArrowheads="1"/>
          </p:cNvSpPr>
          <p:nvPr/>
        </p:nvSpPr>
        <p:spPr bwMode="auto">
          <a:xfrm>
            <a:off x="2629310" y="1314227"/>
            <a:ext cx="514019" cy="57206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874572" name="TextBox 6"/>
          <p:cNvSpPr txBox="1">
            <a:spLocks noChangeArrowheads="1"/>
          </p:cNvSpPr>
          <p:nvPr/>
        </p:nvSpPr>
        <p:spPr bwMode="auto">
          <a:xfrm>
            <a:off x="2600333" y="1375969"/>
            <a:ext cx="665555" cy="58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en-US" altLang="zh-CN" b="0">
                <a:solidFill>
                  <a:schemeClr val="bg1"/>
                </a:solidFill>
                <a:latin typeface="微软雅黑" panose="020B0503020204020204" pitchFamily="34" charset="-122"/>
                <a:ea typeface="微软雅黑" panose="020B0503020204020204" pitchFamily="34" charset="-122"/>
              </a:rPr>
              <a:t>01</a:t>
            </a:r>
            <a:endParaRPr lang="zh-CN" altLang="en-US" b="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bwMode="auto">
          <a:xfrm>
            <a:off x="3225220" y="1314226"/>
            <a:ext cx="4316134" cy="670524"/>
            <a:chOff x="3369875" y="1633364"/>
            <a:chExt cx="4315906" cy="506413"/>
          </a:xfrm>
        </p:grpSpPr>
        <p:sp>
          <p:nvSpPr>
            <p:cNvPr id="4100" name="矩形 8"/>
            <p:cNvSpPr>
              <a:spLocks noChangeArrowheads="1"/>
            </p:cNvSpPr>
            <p:nvPr/>
          </p:nvSpPr>
          <p:spPr bwMode="auto">
            <a:xfrm>
              <a:off x="3369875" y="163336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4101" name="TextBox 9">
              <a:hlinkClick r:id="rId2" action="ppaction://hlinksldjump"/>
            </p:cNvPr>
            <p:cNvSpPr txBox="1">
              <a:spLocks noChangeArrowheads="1"/>
            </p:cNvSpPr>
            <p:nvPr/>
          </p:nvSpPr>
          <p:spPr bwMode="auto">
            <a:xfrm>
              <a:off x="3497113" y="1679995"/>
              <a:ext cx="4188668" cy="45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zh-CN" altLang="en-US" b="0">
                  <a:solidFill>
                    <a:schemeClr val="bg1"/>
                  </a:solidFill>
                  <a:latin typeface="微软雅黑" panose="020B0503020204020204" pitchFamily="34" charset="-122"/>
                  <a:ea typeface="微软雅黑" panose="020B0503020204020204" pitchFamily="34" charset="-122"/>
                </a:rPr>
                <a:t>学 习 目 标</a:t>
              </a:r>
              <a:r>
                <a:rPr lang="en-US" altLang="zh-CN" b="0">
                  <a:solidFill>
                    <a:schemeClr val="bg1"/>
                  </a:solidFill>
                  <a:latin typeface="微软雅黑" panose="020B0503020204020204" pitchFamily="34" charset="-122"/>
                  <a:ea typeface="微软雅黑" panose="020B0503020204020204" pitchFamily="34" charset="-122"/>
                </a:rPr>
                <a:t>                </a:t>
              </a:r>
            </a:p>
          </p:txBody>
        </p:sp>
      </p:grpSp>
      <p:sp>
        <p:nvSpPr>
          <p:cNvPr id="874576" name="矩形 10"/>
          <p:cNvSpPr>
            <a:spLocks noChangeArrowheads="1"/>
          </p:cNvSpPr>
          <p:nvPr/>
        </p:nvSpPr>
        <p:spPr bwMode="auto">
          <a:xfrm>
            <a:off x="2629310" y="1944249"/>
            <a:ext cx="514019" cy="57080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874577" name="TextBox 11"/>
          <p:cNvSpPr txBox="1">
            <a:spLocks noChangeArrowheads="1"/>
          </p:cNvSpPr>
          <p:nvPr/>
        </p:nvSpPr>
        <p:spPr bwMode="auto">
          <a:xfrm>
            <a:off x="2600333" y="2005991"/>
            <a:ext cx="665555" cy="58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en-US" altLang="zh-CN" b="0">
                <a:solidFill>
                  <a:schemeClr val="bg1"/>
                </a:solidFill>
                <a:latin typeface="微软雅黑" panose="020B0503020204020204" pitchFamily="34" charset="-122"/>
                <a:ea typeface="微软雅黑" panose="020B0503020204020204" pitchFamily="34" charset="-122"/>
              </a:rPr>
              <a:t>02</a:t>
            </a:r>
            <a:endParaRPr lang="zh-CN" altLang="en-US" b="0">
              <a:solidFill>
                <a:schemeClr val="bg1"/>
              </a:solidFill>
              <a:latin typeface="微软雅黑" panose="020B0503020204020204" pitchFamily="34" charset="-122"/>
              <a:ea typeface="微软雅黑" panose="020B0503020204020204" pitchFamily="34" charset="-122"/>
            </a:endParaRPr>
          </a:p>
        </p:txBody>
      </p:sp>
      <p:grpSp>
        <p:nvGrpSpPr>
          <p:cNvPr id="13" name="组合 12"/>
          <p:cNvGrpSpPr/>
          <p:nvPr/>
        </p:nvGrpSpPr>
        <p:grpSpPr bwMode="auto">
          <a:xfrm>
            <a:off x="3225220" y="1944248"/>
            <a:ext cx="4316134" cy="670524"/>
            <a:chOff x="3369875" y="2263434"/>
            <a:chExt cx="4315906" cy="507531"/>
          </a:xfrm>
        </p:grpSpPr>
        <p:sp>
          <p:nvSpPr>
            <p:cNvPr id="4105" name="矩形 13"/>
            <p:cNvSpPr>
              <a:spLocks noChangeArrowheads="1"/>
            </p:cNvSpPr>
            <p:nvPr/>
          </p:nvSpPr>
          <p:spPr bwMode="auto">
            <a:xfrm>
              <a:off x="3369875" y="226343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4106" name="TextBox 14">
              <a:hlinkClick r:id="rId3" action="ppaction://hlinksldjump"/>
            </p:cNvPr>
            <p:cNvSpPr txBox="1">
              <a:spLocks noChangeArrowheads="1"/>
            </p:cNvSpPr>
            <p:nvPr/>
          </p:nvSpPr>
          <p:spPr bwMode="auto">
            <a:xfrm>
              <a:off x="3497113" y="2310168"/>
              <a:ext cx="4188668" cy="4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zh-CN" altLang="en-US" b="0">
                  <a:solidFill>
                    <a:schemeClr val="bg1"/>
                  </a:solidFill>
                  <a:latin typeface="微软雅黑" panose="020B0503020204020204" pitchFamily="34" charset="-122"/>
                  <a:ea typeface="微软雅黑" panose="020B0503020204020204" pitchFamily="34" charset="-122"/>
                </a:rPr>
                <a:t>精 典 范 例                </a:t>
              </a:r>
            </a:p>
          </p:txBody>
        </p:sp>
      </p:grpSp>
      <p:sp>
        <p:nvSpPr>
          <p:cNvPr id="874581" name="矩形 15"/>
          <p:cNvSpPr>
            <a:spLocks noChangeArrowheads="1"/>
          </p:cNvSpPr>
          <p:nvPr/>
        </p:nvSpPr>
        <p:spPr bwMode="auto">
          <a:xfrm>
            <a:off x="2629310" y="2594432"/>
            <a:ext cx="514019" cy="57206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874582" name="TextBox 16"/>
          <p:cNvSpPr txBox="1">
            <a:spLocks noChangeArrowheads="1"/>
          </p:cNvSpPr>
          <p:nvPr/>
        </p:nvSpPr>
        <p:spPr bwMode="auto">
          <a:xfrm>
            <a:off x="2600333" y="2656173"/>
            <a:ext cx="665555" cy="58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en-US" altLang="zh-CN" b="0">
                <a:solidFill>
                  <a:schemeClr val="bg1"/>
                </a:solidFill>
                <a:latin typeface="微软雅黑" panose="020B0503020204020204" pitchFamily="34" charset="-122"/>
                <a:ea typeface="微软雅黑" panose="020B0503020204020204" pitchFamily="34" charset="-122"/>
              </a:rPr>
              <a:t>03</a:t>
            </a:r>
            <a:endParaRPr lang="zh-CN" altLang="en-US" b="0">
              <a:solidFill>
                <a:schemeClr val="bg1"/>
              </a:solidFill>
              <a:latin typeface="微软雅黑" panose="020B0503020204020204" pitchFamily="34" charset="-122"/>
              <a:ea typeface="微软雅黑" panose="020B0503020204020204" pitchFamily="34" charset="-122"/>
            </a:endParaRPr>
          </a:p>
        </p:txBody>
      </p:sp>
      <p:grpSp>
        <p:nvGrpSpPr>
          <p:cNvPr id="18" name="组合 17"/>
          <p:cNvGrpSpPr/>
          <p:nvPr/>
        </p:nvGrpSpPr>
        <p:grpSpPr bwMode="auto">
          <a:xfrm>
            <a:off x="3225219" y="2594431"/>
            <a:ext cx="4194306" cy="670524"/>
            <a:chOff x="3369875" y="2893504"/>
            <a:chExt cx="4194084" cy="506413"/>
          </a:xfrm>
        </p:grpSpPr>
        <p:sp>
          <p:nvSpPr>
            <p:cNvPr id="4110"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4111" name="TextBox 19">
              <a:hlinkClick r:id="rId4" action="ppaction://hlinksldjump"/>
            </p:cNvPr>
            <p:cNvSpPr txBox="1">
              <a:spLocks noChangeArrowheads="1"/>
            </p:cNvSpPr>
            <p:nvPr/>
          </p:nvSpPr>
          <p:spPr bwMode="auto">
            <a:xfrm>
              <a:off x="3497113" y="2940135"/>
              <a:ext cx="4066846" cy="45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zh-CN" altLang="en-US" b="0">
                  <a:solidFill>
                    <a:schemeClr val="bg1"/>
                  </a:solidFill>
                  <a:latin typeface="微软雅黑" panose="020B0503020204020204" pitchFamily="34" charset="-122"/>
                  <a:ea typeface="微软雅黑" panose="020B0503020204020204" pitchFamily="34" charset="-122"/>
                </a:rPr>
                <a:t>变 式 练 习               </a:t>
              </a:r>
            </a:p>
          </p:txBody>
        </p:sp>
      </p:grpSp>
      <p:sp>
        <p:nvSpPr>
          <p:cNvPr id="874586" name="矩形 20"/>
          <p:cNvSpPr>
            <a:spLocks noChangeArrowheads="1"/>
          </p:cNvSpPr>
          <p:nvPr/>
        </p:nvSpPr>
        <p:spPr bwMode="auto">
          <a:xfrm>
            <a:off x="2629310" y="3224454"/>
            <a:ext cx="514019" cy="572060"/>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874587" name="TextBox 21"/>
          <p:cNvSpPr txBox="1">
            <a:spLocks noChangeArrowheads="1"/>
          </p:cNvSpPr>
          <p:nvPr/>
        </p:nvSpPr>
        <p:spPr bwMode="auto">
          <a:xfrm>
            <a:off x="2600333" y="3286195"/>
            <a:ext cx="665555" cy="58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en-US" altLang="zh-CN" b="0">
                <a:solidFill>
                  <a:schemeClr val="bg1"/>
                </a:solidFill>
                <a:latin typeface="微软雅黑" panose="020B0503020204020204" pitchFamily="34" charset="-122"/>
                <a:ea typeface="微软雅黑" panose="020B0503020204020204" pitchFamily="34" charset="-122"/>
              </a:rPr>
              <a:t>04</a:t>
            </a:r>
            <a:endParaRPr lang="zh-CN" altLang="en-US" b="0">
              <a:solidFill>
                <a:schemeClr val="bg1"/>
              </a:solidFill>
              <a:latin typeface="微软雅黑" panose="020B0503020204020204" pitchFamily="34" charset="-122"/>
              <a:ea typeface="微软雅黑" panose="020B0503020204020204" pitchFamily="34" charset="-122"/>
            </a:endParaRPr>
          </a:p>
        </p:txBody>
      </p:sp>
      <p:grpSp>
        <p:nvGrpSpPr>
          <p:cNvPr id="23" name="组合 22"/>
          <p:cNvGrpSpPr/>
          <p:nvPr/>
        </p:nvGrpSpPr>
        <p:grpSpPr bwMode="auto">
          <a:xfrm>
            <a:off x="3225220" y="3224453"/>
            <a:ext cx="6143565" cy="670524"/>
            <a:chOff x="3369875" y="3523574"/>
            <a:chExt cx="6142928" cy="506413"/>
          </a:xfrm>
        </p:grpSpPr>
        <p:sp>
          <p:nvSpPr>
            <p:cNvPr id="4115" name="矩形 23"/>
            <p:cNvSpPr>
              <a:spLocks noChangeArrowheads="1"/>
            </p:cNvSpPr>
            <p:nvPr/>
          </p:nvSpPr>
          <p:spPr bwMode="auto">
            <a:xfrm>
              <a:off x="3369875" y="3523574"/>
              <a:ext cx="3362365" cy="432048"/>
            </a:xfrm>
            <a:prstGeom prst="rect">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15214" tIns="57607" rIns="115214" bIns="57607" anchor="ctr"/>
            <a:lstStyle/>
            <a:p>
              <a:pPr algn="ctr" defTabSz="914400"/>
              <a:endParaRPr lang="zh-CN" altLang="en-US" b="0">
                <a:solidFill>
                  <a:schemeClr val="bg1"/>
                </a:solidFill>
                <a:latin typeface="微软雅黑" panose="020B0503020204020204" pitchFamily="34" charset="-122"/>
                <a:ea typeface="微软雅黑" panose="020B0503020204020204" pitchFamily="34" charset="-122"/>
              </a:endParaRPr>
            </a:p>
          </p:txBody>
        </p:sp>
        <p:sp>
          <p:nvSpPr>
            <p:cNvPr id="4116" name="TextBox 24">
              <a:hlinkClick r:id="rId5" action="ppaction://hlinksldjump"/>
            </p:cNvPr>
            <p:cNvSpPr txBox="1">
              <a:spLocks noChangeArrowheads="1"/>
            </p:cNvSpPr>
            <p:nvPr/>
          </p:nvSpPr>
          <p:spPr bwMode="auto">
            <a:xfrm>
              <a:off x="3497113" y="3570205"/>
              <a:ext cx="6015690" cy="45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5214" tIns="57607" rIns="115214" bIns="5760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zh-CN" altLang="en-US" b="0">
                  <a:solidFill>
                    <a:schemeClr val="bg1"/>
                  </a:solidFill>
                  <a:latin typeface="微软雅黑" panose="020B0503020204020204" pitchFamily="34" charset="-122"/>
                  <a:ea typeface="微软雅黑" panose="020B0503020204020204" pitchFamily="34" charset="-122"/>
                </a:rPr>
                <a:t>巩 固 训 练                               </a:t>
              </a:r>
            </a:p>
          </p:txBody>
        </p:sp>
      </p:grpSp>
      <p:sp>
        <p:nvSpPr>
          <p:cNvPr id="874591" name="五边形 30"/>
          <p:cNvSpPr>
            <a:spLocks noChangeArrowheads="1"/>
          </p:cNvSpPr>
          <p:nvPr/>
        </p:nvSpPr>
        <p:spPr bwMode="auto">
          <a:xfrm>
            <a:off x="0" y="194047"/>
            <a:ext cx="372916" cy="430935"/>
          </a:xfrm>
          <a:prstGeom prst="homePlate">
            <a:avLst>
              <a:gd name="adj" fmla="val 50000"/>
            </a:avLst>
          </a:prstGeom>
          <a:solidFill>
            <a:srgbClr val="3090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p>
            <a:pPr algn="ctr" defTabSz="914400"/>
            <a:endParaRPr lang="zh-CN" altLang="en-US" sz="1800" b="0">
              <a:solidFill>
                <a:srgbClr val="FFFFFF"/>
              </a:solidFill>
              <a:latin typeface="Calibri" panose="020F0502020204030204" pitchFamily="34" charset="0"/>
            </a:endParaRPr>
          </a:p>
        </p:txBody>
      </p:sp>
      <p:sp>
        <p:nvSpPr>
          <p:cNvPr id="874592" name="TextBox 31"/>
          <p:cNvSpPr txBox="1">
            <a:spLocks noChangeArrowheads="1"/>
          </p:cNvSpPr>
          <p:nvPr/>
        </p:nvSpPr>
        <p:spPr bwMode="auto">
          <a:xfrm>
            <a:off x="417012" y="170106"/>
            <a:ext cx="1507132" cy="46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defTabSz="1152525">
              <a:defRPr sz="3200" b="1">
                <a:solidFill>
                  <a:srgbClr val="FF0000"/>
                </a:solidFill>
                <a:latin typeface="Times New Roman" panose="02020603050405020304" pitchFamily="18" charset="0"/>
                <a:ea typeface="宋体" panose="02010600030101010101" pitchFamily="2" charset="-122"/>
              </a:defRPr>
            </a:lvl1pPr>
            <a:lvl2pPr defTabSz="1152525">
              <a:defRPr sz="3200" b="1">
                <a:solidFill>
                  <a:srgbClr val="FF0000"/>
                </a:solidFill>
                <a:latin typeface="Times New Roman" panose="02020603050405020304" pitchFamily="18" charset="0"/>
                <a:ea typeface="宋体" panose="02010600030101010101" pitchFamily="2" charset="-122"/>
              </a:defRPr>
            </a:lvl2pPr>
            <a:lvl3pPr defTabSz="1152525">
              <a:defRPr sz="3200" b="1">
                <a:solidFill>
                  <a:srgbClr val="FF0000"/>
                </a:solidFill>
                <a:latin typeface="Times New Roman" panose="02020603050405020304" pitchFamily="18" charset="0"/>
                <a:ea typeface="宋体" panose="02010600030101010101" pitchFamily="2" charset="-122"/>
              </a:defRPr>
            </a:lvl3pPr>
            <a:lvl4pPr defTabSz="1152525">
              <a:defRPr sz="3200" b="1">
                <a:solidFill>
                  <a:srgbClr val="FF0000"/>
                </a:solidFill>
                <a:latin typeface="Times New Roman" panose="02020603050405020304" pitchFamily="18" charset="0"/>
                <a:ea typeface="宋体" panose="02010600030101010101" pitchFamily="2" charset="-122"/>
              </a:defRPr>
            </a:lvl4pPr>
            <a:lvl5pPr defTabSz="1152525">
              <a:defRPr sz="3200" b="1">
                <a:solidFill>
                  <a:srgbClr val="FF0000"/>
                </a:solidFill>
                <a:latin typeface="Times New Roman" panose="02020603050405020304" pitchFamily="18" charset="0"/>
                <a:ea typeface="宋体" panose="02010600030101010101" pitchFamily="2" charset="-122"/>
              </a:defRPr>
            </a:lvl5pPr>
            <a:lvl6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defTabSz="1152525" fontAlgn="base">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r>
              <a:rPr lang="zh-CN" altLang="en-US" sz="2400">
                <a:solidFill>
                  <a:srgbClr val="483018"/>
                </a:solidFill>
                <a:latin typeface="微软雅黑" panose="020B0503020204020204" pitchFamily="34" charset="-122"/>
                <a:ea typeface="微软雅黑" panose="020B0503020204020204" pitchFamily="34" charset="-122"/>
              </a:rPr>
              <a:t>目录导航 </a:t>
            </a:r>
            <a:endParaRPr lang="en-US" altLang="zh-CN" sz="2400">
              <a:solidFill>
                <a:srgbClr val="483018"/>
              </a:solidFill>
              <a:latin typeface="微软雅黑" panose="020B0503020204020204" pitchFamily="34" charset="-122"/>
              <a:ea typeface="微软雅黑" panose="020B0503020204020204" pitchFamily="34"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4591"/>
                                        </p:tgtEl>
                                        <p:attrNameLst>
                                          <p:attrName>style.visibility</p:attrName>
                                        </p:attrNameLst>
                                      </p:cBhvr>
                                      <p:to>
                                        <p:strVal val="visible"/>
                                      </p:to>
                                    </p:set>
                                    <p:animEffect transition="in" filter="wipe(left)">
                                      <p:cBhvr>
                                        <p:cTn id="7" dur="500"/>
                                        <p:tgtEl>
                                          <p:spTgt spid="87459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74592"/>
                                        </p:tgtEl>
                                        <p:attrNameLst>
                                          <p:attrName>style.visibility</p:attrName>
                                        </p:attrNameLst>
                                      </p:cBhvr>
                                      <p:to>
                                        <p:strVal val="visible"/>
                                      </p:to>
                                    </p:set>
                                    <p:anim calcmode="lin" valueType="num">
                                      <p:cBhvr>
                                        <p:cTn id="11" dur="500" fill="hold"/>
                                        <p:tgtEl>
                                          <p:spTgt spid="874592"/>
                                        </p:tgtEl>
                                        <p:attrNameLst>
                                          <p:attrName>ppt_w</p:attrName>
                                        </p:attrNameLst>
                                      </p:cBhvr>
                                      <p:tavLst>
                                        <p:tav tm="0">
                                          <p:val>
                                            <p:fltVal val="0"/>
                                          </p:val>
                                        </p:tav>
                                        <p:tav tm="100000">
                                          <p:val>
                                            <p:strVal val="#ppt_w"/>
                                          </p:val>
                                        </p:tav>
                                      </p:tavLst>
                                    </p:anim>
                                    <p:anim calcmode="lin" valueType="num">
                                      <p:cBhvr>
                                        <p:cTn id="12" dur="500" fill="hold"/>
                                        <p:tgtEl>
                                          <p:spTgt spid="874592"/>
                                        </p:tgtEl>
                                        <p:attrNameLst>
                                          <p:attrName>ppt_h</p:attrName>
                                        </p:attrNameLst>
                                      </p:cBhvr>
                                      <p:tavLst>
                                        <p:tav tm="0">
                                          <p:val>
                                            <p:fltVal val="0"/>
                                          </p:val>
                                        </p:tav>
                                        <p:tav tm="100000">
                                          <p:val>
                                            <p:strVal val="#ppt_h"/>
                                          </p:val>
                                        </p:tav>
                                      </p:tavLst>
                                    </p:anim>
                                    <p:animEffect transition="in" filter="fade">
                                      <p:cBhvr>
                                        <p:cTn id="13" dur="500"/>
                                        <p:tgtEl>
                                          <p:spTgt spid="874592"/>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874571"/>
                                        </p:tgtEl>
                                        <p:attrNameLst>
                                          <p:attrName>style.visibility</p:attrName>
                                        </p:attrNameLst>
                                      </p:cBhvr>
                                      <p:to>
                                        <p:strVal val="visible"/>
                                      </p:to>
                                    </p:set>
                                    <p:anim calcmode="lin" valueType="num">
                                      <p:cBhvr additive="base">
                                        <p:cTn id="17" dur="500" fill="hold"/>
                                        <p:tgtEl>
                                          <p:spTgt spid="874571"/>
                                        </p:tgtEl>
                                        <p:attrNameLst>
                                          <p:attrName>ppt_x</p:attrName>
                                        </p:attrNameLst>
                                      </p:cBhvr>
                                      <p:tavLst>
                                        <p:tav tm="0">
                                          <p:val>
                                            <p:strVal val="0-#ppt_w/2"/>
                                          </p:val>
                                        </p:tav>
                                        <p:tav tm="100000">
                                          <p:val>
                                            <p:strVal val="#ppt_x"/>
                                          </p:val>
                                        </p:tav>
                                      </p:tavLst>
                                    </p:anim>
                                    <p:anim calcmode="lin" valueType="num">
                                      <p:cBhvr additive="base">
                                        <p:cTn id="18" dur="500" fill="hold"/>
                                        <p:tgtEl>
                                          <p:spTgt spid="874571"/>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50"/>
                                  </p:stCondLst>
                                  <p:childTnLst>
                                    <p:set>
                                      <p:cBhvr>
                                        <p:cTn id="20" dur="1" fill="hold">
                                          <p:stCondLst>
                                            <p:cond delay="0"/>
                                          </p:stCondLst>
                                        </p:cTn>
                                        <p:tgtEl>
                                          <p:spTgt spid="874576"/>
                                        </p:tgtEl>
                                        <p:attrNameLst>
                                          <p:attrName>style.visibility</p:attrName>
                                        </p:attrNameLst>
                                      </p:cBhvr>
                                      <p:to>
                                        <p:strVal val="visible"/>
                                      </p:to>
                                    </p:set>
                                    <p:anim calcmode="lin" valueType="num">
                                      <p:cBhvr additive="base">
                                        <p:cTn id="21" dur="500" fill="hold"/>
                                        <p:tgtEl>
                                          <p:spTgt spid="874576"/>
                                        </p:tgtEl>
                                        <p:attrNameLst>
                                          <p:attrName>ppt_x</p:attrName>
                                        </p:attrNameLst>
                                      </p:cBhvr>
                                      <p:tavLst>
                                        <p:tav tm="0">
                                          <p:val>
                                            <p:strVal val="0-#ppt_w/2"/>
                                          </p:val>
                                        </p:tav>
                                        <p:tav tm="100000">
                                          <p:val>
                                            <p:strVal val="#ppt_x"/>
                                          </p:val>
                                        </p:tav>
                                      </p:tavLst>
                                    </p:anim>
                                    <p:anim calcmode="lin" valueType="num">
                                      <p:cBhvr additive="base">
                                        <p:cTn id="22" dur="500" fill="hold"/>
                                        <p:tgtEl>
                                          <p:spTgt spid="874576"/>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250"/>
                                  </p:stCondLst>
                                  <p:childTnLst>
                                    <p:set>
                                      <p:cBhvr>
                                        <p:cTn id="24" dur="1" fill="hold">
                                          <p:stCondLst>
                                            <p:cond delay="0"/>
                                          </p:stCondLst>
                                        </p:cTn>
                                        <p:tgtEl>
                                          <p:spTgt spid="874581"/>
                                        </p:tgtEl>
                                        <p:attrNameLst>
                                          <p:attrName>style.visibility</p:attrName>
                                        </p:attrNameLst>
                                      </p:cBhvr>
                                      <p:to>
                                        <p:strVal val="visible"/>
                                      </p:to>
                                    </p:set>
                                    <p:anim calcmode="lin" valueType="num">
                                      <p:cBhvr additive="base">
                                        <p:cTn id="25" dur="500" fill="hold"/>
                                        <p:tgtEl>
                                          <p:spTgt spid="874581"/>
                                        </p:tgtEl>
                                        <p:attrNameLst>
                                          <p:attrName>ppt_x</p:attrName>
                                        </p:attrNameLst>
                                      </p:cBhvr>
                                      <p:tavLst>
                                        <p:tav tm="0">
                                          <p:val>
                                            <p:strVal val="0-#ppt_w/2"/>
                                          </p:val>
                                        </p:tav>
                                        <p:tav tm="100000">
                                          <p:val>
                                            <p:strVal val="#ppt_x"/>
                                          </p:val>
                                        </p:tav>
                                      </p:tavLst>
                                    </p:anim>
                                    <p:anim calcmode="lin" valueType="num">
                                      <p:cBhvr additive="base">
                                        <p:cTn id="26" dur="500" fill="hold"/>
                                        <p:tgtEl>
                                          <p:spTgt spid="874581"/>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400"/>
                                  </p:stCondLst>
                                  <p:childTnLst>
                                    <p:set>
                                      <p:cBhvr>
                                        <p:cTn id="28" dur="1" fill="hold">
                                          <p:stCondLst>
                                            <p:cond delay="0"/>
                                          </p:stCondLst>
                                        </p:cTn>
                                        <p:tgtEl>
                                          <p:spTgt spid="874586"/>
                                        </p:tgtEl>
                                        <p:attrNameLst>
                                          <p:attrName>style.visibility</p:attrName>
                                        </p:attrNameLst>
                                      </p:cBhvr>
                                      <p:to>
                                        <p:strVal val="visible"/>
                                      </p:to>
                                    </p:set>
                                    <p:anim calcmode="lin" valueType="num">
                                      <p:cBhvr additive="base">
                                        <p:cTn id="29" dur="500" fill="hold"/>
                                        <p:tgtEl>
                                          <p:spTgt spid="874586"/>
                                        </p:tgtEl>
                                        <p:attrNameLst>
                                          <p:attrName>ppt_x</p:attrName>
                                        </p:attrNameLst>
                                      </p:cBhvr>
                                      <p:tavLst>
                                        <p:tav tm="0">
                                          <p:val>
                                            <p:strVal val="0-#ppt_w/2"/>
                                          </p:val>
                                        </p:tav>
                                        <p:tav tm="100000">
                                          <p:val>
                                            <p:strVal val="#ppt_x"/>
                                          </p:val>
                                        </p:tav>
                                      </p:tavLst>
                                    </p:anim>
                                    <p:anim calcmode="lin" valueType="num">
                                      <p:cBhvr additive="base">
                                        <p:cTn id="30" dur="500" fill="hold"/>
                                        <p:tgtEl>
                                          <p:spTgt spid="874586"/>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49" presetClass="entr" presetSubtype="0" decel="100000" fill="hold" grpId="0" nodeType="afterEffect">
                                  <p:stCondLst>
                                    <p:cond delay="0"/>
                                  </p:stCondLst>
                                  <p:childTnLst>
                                    <p:set>
                                      <p:cBhvr>
                                        <p:cTn id="33" dur="1" fill="hold">
                                          <p:stCondLst>
                                            <p:cond delay="0"/>
                                          </p:stCondLst>
                                        </p:cTn>
                                        <p:tgtEl>
                                          <p:spTgt spid="874572"/>
                                        </p:tgtEl>
                                        <p:attrNameLst>
                                          <p:attrName>style.visibility</p:attrName>
                                        </p:attrNameLst>
                                      </p:cBhvr>
                                      <p:to>
                                        <p:strVal val="visible"/>
                                      </p:to>
                                    </p:set>
                                    <p:anim calcmode="lin" valueType="num">
                                      <p:cBhvr>
                                        <p:cTn id="34" dur="500" fill="hold"/>
                                        <p:tgtEl>
                                          <p:spTgt spid="874572"/>
                                        </p:tgtEl>
                                        <p:attrNameLst>
                                          <p:attrName>ppt_w</p:attrName>
                                        </p:attrNameLst>
                                      </p:cBhvr>
                                      <p:tavLst>
                                        <p:tav tm="0">
                                          <p:val>
                                            <p:fltVal val="0"/>
                                          </p:val>
                                        </p:tav>
                                        <p:tav tm="100000">
                                          <p:val>
                                            <p:strVal val="#ppt_w"/>
                                          </p:val>
                                        </p:tav>
                                      </p:tavLst>
                                    </p:anim>
                                    <p:anim calcmode="lin" valueType="num">
                                      <p:cBhvr>
                                        <p:cTn id="35" dur="500" fill="hold"/>
                                        <p:tgtEl>
                                          <p:spTgt spid="874572"/>
                                        </p:tgtEl>
                                        <p:attrNameLst>
                                          <p:attrName>ppt_h</p:attrName>
                                        </p:attrNameLst>
                                      </p:cBhvr>
                                      <p:tavLst>
                                        <p:tav tm="0">
                                          <p:val>
                                            <p:fltVal val="0"/>
                                          </p:val>
                                        </p:tav>
                                        <p:tav tm="100000">
                                          <p:val>
                                            <p:strVal val="#ppt_h"/>
                                          </p:val>
                                        </p:tav>
                                      </p:tavLst>
                                    </p:anim>
                                    <p:anim calcmode="lin" valueType="num">
                                      <p:cBhvr>
                                        <p:cTn id="36" dur="500" fill="hold"/>
                                        <p:tgtEl>
                                          <p:spTgt spid="874572"/>
                                        </p:tgtEl>
                                        <p:attrNameLst>
                                          <p:attrName>style.rotation</p:attrName>
                                        </p:attrNameLst>
                                      </p:cBhvr>
                                      <p:tavLst>
                                        <p:tav tm="0">
                                          <p:val>
                                            <p:fltVal val="360"/>
                                          </p:val>
                                        </p:tav>
                                        <p:tav tm="100000">
                                          <p:val>
                                            <p:fltVal val="0"/>
                                          </p:val>
                                        </p:tav>
                                      </p:tavLst>
                                    </p:anim>
                                    <p:animEffect transition="in" filter="fade">
                                      <p:cBhvr>
                                        <p:cTn id="37" dur="500"/>
                                        <p:tgtEl>
                                          <p:spTgt spid="874572"/>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par>
                          <p:cTn id="42" fill="hold">
                            <p:stCondLst>
                              <p:cond delay="2500"/>
                            </p:stCondLst>
                            <p:childTnLst>
                              <p:par>
                                <p:cTn id="43" presetID="49" presetClass="entr" presetSubtype="0" decel="100000" fill="hold" grpId="0" nodeType="afterEffect">
                                  <p:stCondLst>
                                    <p:cond delay="0"/>
                                  </p:stCondLst>
                                  <p:childTnLst>
                                    <p:set>
                                      <p:cBhvr>
                                        <p:cTn id="44" dur="1" fill="hold">
                                          <p:stCondLst>
                                            <p:cond delay="0"/>
                                          </p:stCondLst>
                                        </p:cTn>
                                        <p:tgtEl>
                                          <p:spTgt spid="874577"/>
                                        </p:tgtEl>
                                        <p:attrNameLst>
                                          <p:attrName>style.visibility</p:attrName>
                                        </p:attrNameLst>
                                      </p:cBhvr>
                                      <p:to>
                                        <p:strVal val="visible"/>
                                      </p:to>
                                    </p:set>
                                    <p:anim calcmode="lin" valueType="num">
                                      <p:cBhvr>
                                        <p:cTn id="45" dur="500" fill="hold"/>
                                        <p:tgtEl>
                                          <p:spTgt spid="874577"/>
                                        </p:tgtEl>
                                        <p:attrNameLst>
                                          <p:attrName>ppt_w</p:attrName>
                                        </p:attrNameLst>
                                      </p:cBhvr>
                                      <p:tavLst>
                                        <p:tav tm="0">
                                          <p:val>
                                            <p:fltVal val="0"/>
                                          </p:val>
                                        </p:tav>
                                        <p:tav tm="100000">
                                          <p:val>
                                            <p:strVal val="#ppt_w"/>
                                          </p:val>
                                        </p:tav>
                                      </p:tavLst>
                                    </p:anim>
                                    <p:anim calcmode="lin" valueType="num">
                                      <p:cBhvr>
                                        <p:cTn id="46" dur="500" fill="hold"/>
                                        <p:tgtEl>
                                          <p:spTgt spid="874577"/>
                                        </p:tgtEl>
                                        <p:attrNameLst>
                                          <p:attrName>ppt_h</p:attrName>
                                        </p:attrNameLst>
                                      </p:cBhvr>
                                      <p:tavLst>
                                        <p:tav tm="0">
                                          <p:val>
                                            <p:fltVal val="0"/>
                                          </p:val>
                                        </p:tav>
                                        <p:tav tm="100000">
                                          <p:val>
                                            <p:strVal val="#ppt_h"/>
                                          </p:val>
                                        </p:tav>
                                      </p:tavLst>
                                    </p:anim>
                                    <p:anim calcmode="lin" valueType="num">
                                      <p:cBhvr>
                                        <p:cTn id="47" dur="500" fill="hold"/>
                                        <p:tgtEl>
                                          <p:spTgt spid="874577"/>
                                        </p:tgtEl>
                                        <p:attrNameLst>
                                          <p:attrName>style.rotation</p:attrName>
                                        </p:attrNameLst>
                                      </p:cBhvr>
                                      <p:tavLst>
                                        <p:tav tm="0">
                                          <p:val>
                                            <p:fltVal val="360"/>
                                          </p:val>
                                        </p:tav>
                                        <p:tav tm="100000">
                                          <p:val>
                                            <p:fltVal val="0"/>
                                          </p:val>
                                        </p:tav>
                                      </p:tavLst>
                                    </p:anim>
                                    <p:animEffect transition="in" filter="fade">
                                      <p:cBhvr>
                                        <p:cTn id="48" dur="500"/>
                                        <p:tgtEl>
                                          <p:spTgt spid="874577"/>
                                        </p:tgtEl>
                                      </p:cBhvr>
                                    </p:animEffect>
                                  </p:childTnLst>
                                </p:cTn>
                              </p:par>
                            </p:childTnLst>
                          </p:cTn>
                        </p:par>
                        <p:par>
                          <p:cTn id="49" fill="hold">
                            <p:stCondLst>
                              <p:cond delay="3000"/>
                            </p:stCondLst>
                            <p:childTnLst>
                              <p:par>
                                <p:cTn id="50" presetID="2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par>
                          <p:cTn id="53" fill="hold">
                            <p:stCondLst>
                              <p:cond delay="3500"/>
                            </p:stCondLst>
                            <p:childTnLst>
                              <p:par>
                                <p:cTn id="54" presetID="49" presetClass="entr" presetSubtype="0" decel="100000" fill="hold" grpId="0" nodeType="afterEffect">
                                  <p:stCondLst>
                                    <p:cond delay="0"/>
                                  </p:stCondLst>
                                  <p:childTnLst>
                                    <p:set>
                                      <p:cBhvr>
                                        <p:cTn id="55" dur="1" fill="hold">
                                          <p:stCondLst>
                                            <p:cond delay="0"/>
                                          </p:stCondLst>
                                        </p:cTn>
                                        <p:tgtEl>
                                          <p:spTgt spid="874582"/>
                                        </p:tgtEl>
                                        <p:attrNameLst>
                                          <p:attrName>style.visibility</p:attrName>
                                        </p:attrNameLst>
                                      </p:cBhvr>
                                      <p:to>
                                        <p:strVal val="visible"/>
                                      </p:to>
                                    </p:set>
                                    <p:anim calcmode="lin" valueType="num">
                                      <p:cBhvr>
                                        <p:cTn id="56" dur="500" fill="hold"/>
                                        <p:tgtEl>
                                          <p:spTgt spid="874582"/>
                                        </p:tgtEl>
                                        <p:attrNameLst>
                                          <p:attrName>ppt_w</p:attrName>
                                        </p:attrNameLst>
                                      </p:cBhvr>
                                      <p:tavLst>
                                        <p:tav tm="0">
                                          <p:val>
                                            <p:fltVal val="0"/>
                                          </p:val>
                                        </p:tav>
                                        <p:tav tm="100000">
                                          <p:val>
                                            <p:strVal val="#ppt_w"/>
                                          </p:val>
                                        </p:tav>
                                      </p:tavLst>
                                    </p:anim>
                                    <p:anim calcmode="lin" valueType="num">
                                      <p:cBhvr>
                                        <p:cTn id="57" dur="500" fill="hold"/>
                                        <p:tgtEl>
                                          <p:spTgt spid="874582"/>
                                        </p:tgtEl>
                                        <p:attrNameLst>
                                          <p:attrName>ppt_h</p:attrName>
                                        </p:attrNameLst>
                                      </p:cBhvr>
                                      <p:tavLst>
                                        <p:tav tm="0">
                                          <p:val>
                                            <p:fltVal val="0"/>
                                          </p:val>
                                        </p:tav>
                                        <p:tav tm="100000">
                                          <p:val>
                                            <p:strVal val="#ppt_h"/>
                                          </p:val>
                                        </p:tav>
                                      </p:tavLst>
                                    </p:anim>
                                    <p:anim calcmode="lin" valueType="num">
                                      <p:cBhvr>
                                        <p:cTn id="58" dur="500" fill="hold"/>
                                        <p:tgtEl>
                                          <p:spTgt spid="874582"/>
                                        </p:tgtEl>
                                        <p:attrNameLst>
                                          <p:attrName>style.rotation</p:attrName>
                                        </p:attrNameLst>
                                      </p:cBhvr>
                                      <p:tavLst>
                                        <p:tav tm="0">
                                          <p:val>
                                            <p:fltVal val="360"/>
                                          </p:val>
                                        </p:tav>
                                        <p:tav tm="100000">
                                          <p:val>
                                            <p:fltVal val="0"/>
                                          </p:val>
                                        </p:tav>
                                      </p:tavLst>
                                    </p:anim>
                                    <p:animEffect transition="in" filter="fade">
                                      <p:cBhvr>
                                        <p:cTn id="59" dur="500"/>
                                        <p:tgtEl>
                                          <p:spTgt spid="874582"/>
                                        </p:tgtEl>
                                      </p:cBhvr>
                                    </p:animEffect>
                                  </p:childTnLst>
                                </p:cTn>
                              </p:par>
                            </p:childTnLst>
                          </p:cTn>
                        </p:par>
                        <p:par>
                          <p:cTn id="60" fill="hold">
                            <p:stCondLst>
                              <p:cond delay="4000"/>
                            </p:stCondLst>
                            <p:childTnLst>
                              <p:par>
                                <p:cTn id="61" presetID="22" presetClass="entr" presetSubtype="8" fill="hold"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500"/>
                                        <p:tgtEl>
                                          <p:spTgt spid="18"/>
                                        </p:tgtEl>
                                      </p:cBhvr>
                                    </p:animEffect>
                                  </p:childTnLst>
                                </p:cTn>
                              </p:par>
                            </p:childTnLst>
                          </p:cTn>
                        </p:par>
                        <p:par>
                          <p:cTn id="64" fill="hold">
                            <p:stCondLst>
                              <p:cond delay="4500"/>
                            </p:stCondLst>
                            <p:childTnLst>
                              <p:par>
                                <p:cTn id="65" presetID="49" presetClass="entr" presetSubtype="0" decel="100000" fill="hold" grpId="0" nodeType="afterEffect">
                                  <p:stCondLst>
                                    <p:cond delay="0"/>
                                  </p:stCondLst>
                                  <p:childTnLst>
                                    <p:set>
                                      <p:cBhvr>
                                        <p:cTn id="66" dur="1" fill="hold">
                                          <p:stCondLst>
                                            <p:cond delay="0"/>
                                          </p:stCondLst>
                                        </p:cTn>
                                        <p:tgtEl>
                                          <p:spTgt spid="874587"/>
                                        </p:tgtEl>
                                        <p:attrNameLst>
                                          <p:attrName>style.visibility</p:attrName>
                                        </p:attrNameLst>
                                      </p:cBhvr>
                                      <p:to>
                                        <p:strVal val="visible"/>
                                      </p:to>
                                    </p:set>
                                    <p:anim calcmode="lin" valueType="num">
                                      <p:cBhvr>
                                        <p:cTn id="67" dur="500" fill="hold"/>
                                        <p:tgtEl>
                                          <p:spTgt spid="874587"/>
                                        </p:tgtEl>
                                        <p:attrNameLst>
                                          <p:attrName>ppt_w</p:attrName>
                                        </p:attrNameLst>
                                      </p:cBhvr>
                                      <p:tavLst>
                                        <p:tav tm="0">
                                          <p:val>
                                            <p:fltVal val="0"/>
                                          </p:val>
                                        </p:tav>
                                        <p:tav tm="100000">
                                          <p:val>
                                            <p:strVal val="#ppt_w"/>
                                          </p:val>
                                        </p:tav>
                                      </p:tavLst>
                                    </p:anim>
                                    <p:anim calcmode="lin" valueType="num">
                                      <p:cBhvr>
                                        <p:cTn id="68" dur="500" fill="hold"/>
                                        <p:tgtEl>
                                          <p:spTgt spid="874587"/>
                                        </p:tgtEl>
                                        <p:attrNameLst>
                                          <p:attrName>ppt_h</p:attrName>
                                        </p:attrNameLst>
                                      </p:cBhvr>
                                      <p:tavLst>
                                        <p:tav tm="0">
                                          <p:val>
                                            <p:fltVal val="0"/>
                                          </p:val>
                                        </p:tav>
                                        <p:tav tm="100000">
                                          <p:val>
                                            <p:strVal val="#ppt_h"/>
                                          </p:val>
                                        </p:tav>
                                      </p:tavLst>
                                    </p:anim>
                                    <p:anim calcmode="lin" valueType="num">
                                      <p:cBhvr>
                                        <p:cTn id="69" dur="500" fill="hold"/>
                                        <p:tgtEl>
                                          <p:spTgt spid="874587"/>
                                        </p:tgtEl>
                                        <p:attrNameLst>
                                          <p:attrName>style.rotation</p:attrName>
                                        </p:attrNameLst>
                                      </p:cBhvr>
                                      <p:tavLst>
                                        <p:tav tm="0">
                                          <p:val>
                                            <p:fltVal val="360"/>
                                          </p:val>
                                        </p:tav>
                                        <p:tav tm="100000">
                                          <p:val>
                                            <p:fltVal val="0"/>
                                          </p:val>
                                        </p:tav>
                                      </p:tavLst>
                                    </p:anim>
                                    <p:animEffect transition="in" filter="fade">
                                      <p:cBhvr>
                                        <p:cTn id="70" dur="500"/>
                                        <p:tgtEl>
                                          <p:spTgt spid="874587"/>
                                        </p:tgtEl>
                                      </p:cBhvr>
                                    </p:animEffect>
                                  </p:childTnLst>
                                </p:cTn>
                              </p:par>
                            </p:childTnLst>
                          </p:cTn>
                        </p:par>
                        <p:par>
                          <p:cTn id="71" fill="hold">
                            <p:stCondLst>
                              <p:cond delay="5000"/>
                            </p:stCondLst>
                            <p:childTnLst>
                              <p:par>
                                <p:cTn id="72" presetID="22" presetClass="entr" presetSubtype="8" fill="hold" nodeType="after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left)">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4571" grpId="0" animBg="1"/>
      <p:bldP spid="874572" grpId="0"/>
      <p:bldP spid="874576" grpId="0" animBg="1"/>
      <p:bldP spid="874577" grpId="0"/>
      <p:bldP spid="874581" grpId="0" animBg="1"/>
      <p:bldP spid="874582" grpId="0"/>
      <p:bldP spid="874586" grpId="0" animBg="1"/>
      <p:bldP spid="874587" grpId="0"/>
      <p:bldP spid="874591" grpId="0" animBg="1"/>
      <p:bldP spid="87459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493884"/>
            <a:ext cx="7416824" cy="3785652"/>
          </a:xfrm>
          <a:prstGeom prst="rect">
            <a:avLst/>
          </a:prstGeom>
        </p:spPr>
        <p:txBody>
          <a:bodyPr wrap="square">
            <a:spAutoFit/>
          </a:bodyPr>
          <a:lstStyle/>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15</a:t>
            </a:r>
            <a:r>
              <a:rPr lang="en-US" altLang="zh-CN" i="1"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如下图所示的</a:t>
            </a:r>
            <a:r>
              <a:rPr lang="en-US" altLang="zh-CN" dirty="0">
                <a:solidFill>
                  <a:srgbClr val="000000"/>
                </a:solidFill>
                <a:cs typeface="Times New Roman" panose="02020603050405020304" pitchFamily="18" charset="0"/>
              </a:rPr>
              <a:t>10</a:t>
            </a:r>
            <a:r>
              <a:rPr lang="zh-CN" altLang="zh-CN" dirty="0">
                <a:solidFill>
                  <a:srgbClr val="000000"/>
                </a:solidFill>
                <a:cs typeface="Times New Roman" panose="02020603050405020304" pitchFamily="18" charset="0"/>
              </a:rPr>
              <a:t>张卡片</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分别写有</a:t>
            </a:r>
            <a:r>
              <a:rPr lang="en-US" altLang="zh-CN" dirty="0">
                <a:solidFill>
                  <a:srgbClr val="000000"/>
                </a:solidFill>
                <a:cs typeface="Times New Roman" panose="02020603050405020304" pitchFamily="18" charset="0"/>
              </a:rPr>
              <a:t>0</a:t>
            </a:r>
            <a:r>
              <a:rPr lang="zh-CN" altLang="zh-CN" dirty="0">
                <a:solidFill>
                  <a:srgbClr val="000000"/>
                </a:solidFill>
                <a:cs typeface="Times New Roman" panose="02020603050405020304" pitchFamily="18" charset="0"/>
              </a:rPr>
              <a:t>至</a:t>
            </a:r>
            <a:r>
              <a:rPr lang="en-US" altLang="zh-CN" dirty="0">
                <a:solidFill>
                  <a:srgbClr val="000000"/>
                </a:solidFill>
                <a:cs typeface="Times New Roman" panose="02020603050405020304" pitchFamily="18" charset="0"/>
              </a:rPr>
              <a:t>9</a:t>
            </a:r>
            <a:r>
              <a:rPr lang="zh-CN" altLang="zh-CN" dirty="0">
                <a:solidFill>
                  <a:srgbClr val="000000"/>
                </a:solidFill>
                <a:cs typeface="Times New Roman" panose="02020603050405020304" pitchFamily="18" charset="0"/>
              </a:rPr>
              <a:t>这</a:t>
            </a:r>
            <a:r>
              <a:rPr lang="en-US" altLang="zh-CN" dirty="0">
                <a:solidFill>
                  <a:srgbClr val="000000"/>
                </a:solidFill>
                <a:cs typeface="Times New Roman" panose="02020603050405020304" pitchFamily="18" charset="0"/>
              </a:rPr>
              <a:t>10</a:t>
            </a:r>
            <a:r>
              <a:rPr lang="zh-CN" altLang="zh-CN" dirty="0">
                <a:solidFill>
                  <a:srgbClr val="000000"/>
                </a:solidFill>
                <a:cs typeface="Times New Roman" panose="02020603050405020304" pitchFamily="18" charset="0"/>
              </a:rPr>
              <a:t>个数字</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将它们背面朝上洗匀后</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任意抽出一张</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分别计算下列事件的概率</a:t>
            </a:r>
            <a:r>
              <a:rPr lang="en-US" altLang="zh-CN" dirty="0">
                <a:solidFill>
                  <a:srgbClr val="000000"/>
                </a:solidFill>
                <a:cs typeface="Times New Roman" panose="02020603050405020304" pitchFamily="18" charset="0"/>
              </a:rPr>
              <a:t>:</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0123456789</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(1)</a:t>
            </a:r>
            <a:r>
              <a:rPr lang="zh-CN" altLang="zh-CN" dirty="0">
                <a:solidFill>
                  <a:srgbClr val="000000"/>
                </a:solidFill>
                <a:cs typeface="Times New Roman" panose="02020603050405020304" pitchFamily="18" charset="0"/>
              </a:rPr>
              <a:t>抽到的数大于</a:t>
            </a:r>
            <a:r>
              <a:rPr lang="en-US" altLang="zh-CN" dirty="0">
                <a:solidFill>
                  <a:srgbClr val="000000"/>
                </a:solidFill>
                <a:cs typeface="Times New Roman" panose="02020603050405020304" pitchFamily="18" charset="0"/>
              </a:rPr>
              <a:t>6;</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(2)</a:t>
            </a:r>
            <a:r>
              <a:rPr lang="zh-CN" altLang="zh-CN" dirty="0">
                <a:solidFill>
                  <a:srgbClr val="000000"/>
                </a:solidFill>
                <a:cs typeface="Times New Roman" panose="02020603050405020304" pitchFamily="18" charset="0"/>
              </a:rPr>
              <a:t>抽到的数小于</a:t>
            </a:r>
            <a:r>
              <a:rPr lang="en-US" altLang="zh-CN" dirty="0">
                <a:solidFill>
                  <a:srgbClr val="000000"/>
                </a:solidFill>
                <a:cs typeface="Times New Roman" panose="02020603050405020304" pitchFamily="18" charset="0"/>
              </a:rPr>
              <a:t>6;</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en-US" altLang="zh-CN" dirty="0">
                <a:solidFill>
                  <a:srgbClr val="000000"/>
                </a:solidFill>
                <a:cs typeface="Times New Roman" panose="02020603050405020304" pitchFamily="18" charset="0"/>
              </a:rPr>
              <a:t>(3)</a:t>
            </a:r>
            <a:r>
              <a:rPr lang="zh-CN" altLang="zh-CN" dirty="0">
                <a:solidFill>
                  <a:srgbClr val="000000"/>
                </a:solidFill>
                <a:cs typeface="Times New Roman" panose="02020603050405020304" pitchFamily="18" charset="0"/>
              </a:rPr>
              <a:t>抽到质数</a:t>
            </a:r>
            <a:r>
              <a:rPr lang="en-US" altLang="zh-CN" i="1" dirty="0">
                <a:solidFill>
                  <a:srgbClr val="000000"/>
                </a:solidFill>
                <a:cs typeface="Times New Roman" panose="02020603050405020304" pitchFamily="18" charset="0"/>
              </a:rPr>
              <a:t>.</a:t>
            </a:r>
          </a:p>
          <a:p>
            <a:pPr>
              <a:lnSpc>
                <a:spcPct val="120000"/>
              </a:lnSpc>
              <a:spcAft>
                <a:spcPts val="0"/>
              </a:spcAft>
              <a:tabLst>
                <a:tab pos="816610" algn="l"/>
                <a:tab pos="942340" algn="l"/>
                <a:tab pos="1468120" algn="l"/>
                <a:tab pos="1716405" algn="l"/>
                <a:tab pos="2014220" algn="l"/>
                <a:tab pos="2493645" algn="l"/>
                <a:tab pos="2556510" algn="l"/>
                <a:tab pos="3324860" algn="l"/>
              </a:tabLst>
              <a:defRPr/>
            </a:pPr>
            <a:r>
              <a:rPr lang="zh-CN" altLang="zh-CN" dirty="0">
                <a:cs typeface="Times New Roman" panose="02020603050405020304" pitchFamily="18" charset="0"/>
              </a:rPr>
              <a:t>答案</a:t>
            </a:r>
            <a:r>
              <a:rPr lang="en-US" altLang="zh-CN" dirty="0">
                <a:cs typeface="Times New Roman" panose="02020603050405020304" pitchFamily="18" charset="0"/>
              </a:rPr>
              <a:t>:(1)0</a:t>
            </a:r>
            <a:r>
              <a:rPr lang="en-US" altLang="zh-CN" i="1" dirty="0">
                <a:cs typeface="Times New Roman" panose="02020603050405020304" pitchFamily="18" charset="0"/>
              </a:rPr>
              <a:t>.</a:t>
            </a:r>
            <a:r>
              <a:rPr lang="en-US" altLang="zh-CN" dirty="0">
                <a:cs typeface="Times New Roman" panose="02020603050405020304" pitchFamily="18" charset="0"/>
              </a:rPr>
              <a:t>3</a:t>
            </a:r>
            <a:r>
              <a:rPr lang="zh-CN" altLang="zh-CN" i="1" dirty="0">
                <a:cs typeface="Times New Roman" panose="02020603050405020304" pitchFamily="18" charset="0"/>
              </a:rPr>
              <a:t>　</a:t>
            </a:r>
            <a:r>
              <a:rPr lang="en-US" altLang="zh-CN" dirty="0">
                <a:cs typeface="Times New Roman" panose="02020603050405020304" pitchFamily="18" charset="0"/>
              </a:rPr>
              <a:t>(2)0</a:t>
            </a:r>
            <a:r>
              <a:rPr lang="en-US" altLang="zh-CN" i="1" dirty="0">
                <a:cs typeface="Times New Roman" panose="02020603050405020304" pitchFamily="18" charset="0"/>
              </a:rPr>
              <a:t>.</a:t>
            </a:r>
            <a:r>
              <a:rPr lang="en-US" altLang="zh-CN" dirty="0">
                <a:cs typeface="Times New Roman" panose="02020603050405020304" pitchFamily="18" charset="0"/>
              </a:rPr>
              <a:t>6</a:t>
            </a:r>
            <a:r>
              <a:rPr lang="zh-CN" altLang="zh-CN" i="1" dirty="0">
                <a:cs typeface="Times New Roman" panose="02020603050405020304" pitchFamily="18" charset="0"/>
              </a:rPr>
              <a:t>　</a:t>
            </a:r>
            <a:r>
              <a:rPr lang="en-US" altLang="zh-CN" dirty="0">
                <a:cs typeface="Times New Roman" panose="02020603050405020304" pitchFamily="18" charset="0"/>
              </a:rPr>
              <a:t>(3)0</a:t>
            </a:r>
            <a:r>
              <a:rPr lang="en-US" altLang="zh-CN" i="1" dirty="0">
                <a:cs typeface="Times New Roman" panose="02020603050405020304" pitchFamily="18" charset="0"/>
              </a:rPr>
              <a:t>.</a:t>
            </a:r>
            <a:r>
              <a:rPr lang="en-US" altLang="zh-CN" dirty="0">
                <a:cs typeface="Times New Roman" panose="02020603050405020304" pitchFamily="18" charset="0"/>
              </a:rPr>
              <a:t>4</a:t>
            </a:r>
            <a:endParaRPr lang="zh-CN" altLang="zh-CN" dirty="0">
              <a:latin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组合 3"/>
          <p:cNvGrpSpPr/>
          <p:nvPr/>
        </p:nvGrpSpPr>
        <p:grpSpPr bwMode="auto">
          <a:xfrm>
            <a:off x="287246" y="286031"/>
            <a:ext cx="8577067" cy="3272564"/>
            <a:chOff x="361950" y="360363"/>
            <a:chExt cx="10807700" cy="4122623"/>
          </a:xfrm>
        </p:grpSpPr>
        <p:sp>
          <p:nvSpPr>
            <p:cNvPr id="3" name="圆角矩形 2"/>
            <p:cNvSpPr/>
            <p:nvPr/>
          </p:nvSpPr>
          <p:spPr>
            <a:xfrm>
              <a:off x="3741738" y="360363"/>
              <a:ext cx="4179887" cy="533348"/>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5pPr>
            </a:lstStyle>
            <a:p>
              <a:pPr algn="ctr" defTabSz="362585">
                <a:defRPr/>
              </a:pPr>
              <a:r>
                <a:rPr lang="zh-CN" altLang="en-US" sz="2500" b="1" noProof="1">
                  <a:solidFill>
                    <a:srgbClr val="FFFFFF"/>
                  </a:solidFill>
                  <a:latin typeface="Arial" panose="020B0604020202020204" pitchFamily="34" charset="0"/>
                  <a:ea typeface="微软雅黑" panose="020B0503020204020204" pitchFamily="34" charset="-122"/>
                </a:rPr>
                <a:t>学 习 目 标                </a:t>
              </a:r>
            </a:p>
          </p:txBody>
        </p:sp>
        <p:sp>
          <p:nvSpPr>
            <p:cNvPr id="5123" name="矩形 1"/>
            <p:cNvSpPr>
              <a:spLocks noChangeAspect="1" noChangeArrowheads="1"/>
            </p:cNvSpPr>
            <p:nvPr/>
          </p:nvSpPr>
          <p:spPr bwMode="auto">
            <a:xfrm>
              <a:off x="361950" y="2040335"/>
              <a:ext cx="10807700" cy="244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tabLst>
                  <a:tab pos="815975" algn="l"/>
                  <a:tab pos="942340" algn="l"/>
                  <a:tab pos="1467485" algn="l"/>
                  <a:tab pos="1715770" algn="l"/>
                  <a:tab pos="2012950" algn="l"/>
                  <a:tab pos="2493010" algn="l"/>
                  <a:tab pos="2555875" algn="l"/>
                  <a:tab pos="3324225" algn="l"/>
                </a:tabLst>
              </a:pPr>
              <a:r>
                <a:rPr lang="en-US" altLang="zh-CN" dirty="0">
                  <a:solidFill>
                    <a:srgbClr val="000000"/>
                  </a:solidFill>
                </a:rPr>
                <a:t>1</a:t>
              </a:r>
              <a:r>
                <a:rPr lang="en-US" altLang="zh-CN" i="1" dirty="0">
                  <a:solidFill>
                    <a:srgbClr val="000000"/>
                  </a:solidFill>
                </a:rPr>
                <a:t>.</a:t>
              </a:r>
              <a:r>
                <a:rPr lang="zh-CN" altLang="zh-CN" dirty="0">
                  <a:solidFill>
                    <a:srgbClr val="000000"/>
                  </a:solidFill>
                </a:rPr>
                <a:t>经历</a:t>
              </a:r>
              <a:r>
                <a:rPr lang="en-US" altLang="zh-CN" dirty="0">
                  <a:solidFill>
                    <a:srgbClr val="000000"/>
                  </a:solidFill>
                </a:rPr>
                <a:t>“</a:t>
              </a:r>
              <a:r>
                <a:rPr lang="zh-CN" altLang="zh-CN" dirty="0">
                  <a:solidFill>
                    <a:srgbClr val="000000"/>
                  </a:solidFill>
                </a:rPr>
                <a:t>提出问题、猜测、思考交流、抽象概括、解决问题</a:t>
              </a:r>
              <a:r>
                <a:rPr lang="en-US" altLang="zh-CN" dirty="0">
                  <a:solidFill>
                    <a:srgbClr val="000000"/>
                  </a:solidFill>
                </a:rPr>
                <a:t>”</a:t>
              </a:r>
              <a:r>
                <a:rPr lang="zh-CN" altLang="zh-CN" dirty="0">
                  <a:solidFill>
                    <a:srgbClr val="000000"/>
                  </a:solidFill>
                </a:rPr>
                <a:t>的过程</a:t>
              </a:r>
              <a:r>
                <a:rPr lang="en-US" altLang="zh-CN" dirty="0">
                  <a:solidFill>
                    <a:srgbClr val="000000"/>
                  </a:solidFill>
                </a:rPr>
                <a:t>,</a:t>
              </a:r>
              <a:r>
                <a:rPr lang="zh-CN" altLang="zh-CN" dirty="0">
                  <a:solidFill>
                    <a:srgbClr val="000000"/>
                  </a:solidFill>
                </a:rPr>
                <a:t>了解古典概型的特点</a:t>
              </a:r>
              <a:r>
                <a:rPr lang="en-US" altLang="zh-CN" dirty="0">
                  <a:solidFill>
                    <a:srgbClr val="000000"/>
                  </a:solidFill>
                </a:rPr>
                <a:t>,</a:t>
              </a:r>
              <a:r>
                <a:rPr lang="zh-CN" altLang="zh-CN" dirty="0">
                  <a:solidFill>
                    <a:srgbClr val="000000"/>
                  </a:solidFill>
                </a:rPr>
                <a:t>会根据随机试验结果的对称性或均衡性判断试验结果是否具有等可能性</a:t>
              </a:r>
              <a:r>
                <a:rPr lang="en-US" altLang="zh-CN" i="1" dirty="0">
                  <a:solidFill>
                    <a:srgbClr val="000000"/>
                  </a:solidFill>
                </a:rPr>
                <a:t>.</a:t>
              </a:r>
              <a:endParaRPr lang="zh-CN" altLang="zh-CN" dirty="0">
                <a:solidFill>
                  <a:srgbClr val="000000"/>
                </a:solidFill>
                <a:latin typeface="NEU-BZ-S92"/>
                <a:ea typeface="NEU-BZ-S92"/>
                <a:cs typeface="NEU-BZ-S92"/>
              </a:endParaRPr>
            </a:p>
            <a:p>
              <a:pPr>
                <a:lnSpc>
                  <a:spcPct val="120000"/>
                </a:lnSpc>
                <a:tabLst>
                  <a:tab pos="815975" algn="l"/>
                  <a:tab pos="942340" algn="l"/>
                  <a:tab pos="1467485" algn="l"/>
                  <a:tab pos="1715770" algn="l"/>
                  <a:tab pos="2012950" algn="l"/>
                  <a:tab pos="2493010" algn="l"/>
                  <a:tab pos="2555875" algn="l"/>
                  <a:tab pos="3324225" algn="l"/>
                </a:tabLst>
              </a:pPr>
              <a:r>
                <a:rPr lang="en-US" altLang="zh-CN" dirty="0">
                  <a:solidFill>
                    <a:srgbClr val="000000"/>
                  </a:solidFill>
                </a:rPr>
                <a:t>2</a:t>
              </a:r>
              <a:r>
                <a:rPr lang="en-US" altLang="zh-CN" i="1" dirty="0">
                  <a:solidFill>
                    <a:srgbClr val="000000"/>
                  </a:solidFill>
                </a:rPr>
                <a:t>.</a:t>
              </a:r>
              <a:r>
                <a:rPr lang="zh-CN" altLang="zh-CN" dirty="0">
                  <a:solidFill>
                    <a:srgbClr val="000000"/>
                  </a:solidFill>
                </a:rPr>
                <a:t>掌握古典概型的概率计算方法</a:t>
              </a:r>
              <a:r>
                <a:rPr lang="en-US" altLang="zh-CN" i="1" dirty="0">
                  <a:solidFill>
                    <a:srgbClr val="000000"/>
                  </a:solidFill>
                </a:rPr>
                <a:t>.</a:t>
              </a:r>
              <a:endParaRPr lang="zh-CN" altLang="en-US" dirty="0">
                <a:ea typeface="黑体" panose="02010609060101010101" pitchFamily="49" charset="-122"/>
              </a:endParaRPr>
            </a:p>
          </p:txBody>
        </p:sp>
      </p:gr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5" name="组合 2"/>
          <p:cNvGrpSpPr/>
          <p:nvPr/>
        </p:nvGrpSpPr>
        <p:grpSpPr bwMode="auto">
          <a:xfrm>
            <a:off x="287246" y="457397"/>
            <a:ext cx="8577067" cy="2263107"/>
            <a:chOff x="361950" y="576263"/>
            <a:chExt cx="10807700" cy="2851235"/>
          </a:xfrm>
        </p:grpSpPr>
        <p:sp>
          <p:nvSpPr>
            <p:cNvPr id="6146" name="圆角矩形 3"/>
            <p:cNvSpPr>
              <a:spLocks noChangeArrowheads="1"/>
            </p:cNvSpPr>
            <p:nvPr/>
          </p:nvSpPr>
          <p:spPr bwMode="auto">
            <a:xfrm>
              <a:off x="3600450" y="576263"/>
              <a:ext cx="4176713" cy="533400"/>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defTabSz="362585"/>
              <a:r>
                <a:rPr lang="zh-CN" altLang="en-US" dirty="0">
                  <a:solidFill>
                    <a:srgbClr val="FFFFFF"/>
                  </a:solidFill>
                  <a:latin typeface="Arial" panose="020B0604020202020204" pitchFamily="34" charset="0"/>
                  <a:ea typeface="微软雅黑" panose="020B0503020204020204" pitchFamily="34" charset="-122"/>
                </a:rPr>
                <a:t>精 典 范 例                 </a:t>
              </a:r>
            </a:p>
          </p:txBody>
        </p:sp>
        <p:sp>
          <p:nvSpPr>
            <p:cNvPr id="2" name="矩形 1"/>
            <p:cNvSpPr>
              <a:spLocks noChangeAspect="1"/>
            </p:cNvSpPr>
            <p:nvPr/>
          </p:nvSpPr>
          <p:spPr>
            <a:xfrm>
              <a:off x="361950" y="2147888"/>
              <a:ext cx="10807700" cy="1279610"/>
            </a:xfrm>
            <a:prstGeom prst="rect">
              <a:avLst/>
            </a:prstGeom>
          </p:spPr>
          <p:txBody>
            <a:bodyPr>
              <a:spAutoFit/>
            </a:bodyPr>
            <a:lstStyle/>
            <a:p>
              <a:pPr>
                <a:lnSpc>
                  <a:spcPct val="120000"/>
                </a:lnSpc>
                <a:defRPr/>
              </a:pPr>
              <a:r>
                <a:rPr lang="zh-CN" altLang="zh-CN" dirty="0">
                  <a:solidFill>
                    <a:srgbClr val="000000"/>
                  </a:solidFill>
                  <a:latin typeface="Arial" panose="020B0604020202020204" pitchFamily="34" charset="0"/>
                  <a:ea typeface="黑体" panose="02010609060101010101" pitchFamily="49" charset="-122"/>
                  <a:cs typeface="Times New Roman" panose="02020603050405020304" pitchFamily="18" charset="0"/>
                </a:rPr>
                <a:t>【例</a:t>
              </a:r>
              <a:r>
                <a:rPr lang="en-US" altLang="zh-CN" dirty="0">
                  <a:solidFill>
                    <a:srgbClr val="000000"/>
                  </a:solidFill>
                </a:rPr>
                <a:t>1</a:t>
              </a:r>
              <a:r>
                <a:rPr lang="zh-CN" altLang="zh-CN" dirty="0">
                  <a:solidFill>
                    <a:srgbClr val="000000"/>
                  </a:solidFill>
                  <a:latin typeface="Arial" panose="020B0604020202020204" pitchFamily="34" charset="0"/>
                  <a:ea typeface="黑体" panose="02010609060101010101" pitchFamily="49" charset="-122"/>
                  <a:cs typeface="Times New Roman" panose="02020603050405020304" pitchFamily="18" charset="0"/>
                </a:rPr>
                <a:t>】</a:t>
              </a:r>
              <a:r>
                <a:rPr lang="zh-CN" altLang="zh-CN" dirty="0">
                  <a:solidFill>
                    <a:srgbClr val="000000"/>
                  </a:solidFill>
                  <a:cs typeface="Times New Roman" panose="02020603050405020304" pitchFamily="18" charset="0"/>
                </a:rPr>
                <a:t>从小明、小聪、小惠和小颖</a:t>
              </a:r>
              <a:r>
                <a:rPr lang="en-US" altLang="zh-CN" dirty="0">
                  <a:solidFill>
                    <a:srgbClr val="000000"/>
                  </a:solidFill>
                </a:rPr>
                <a:t>4</a:t>
              </a:r>
              <a:r>
                <a:rPr lang="zh-CN" altLang="zh-CN" dirty="0">
                  <a:solidFill>
                    <a:srgbClr val="000000"/>
                  </a:solidFill>
                  <a:cs typeface="Times New Roman" panose="02020603050405020304" pitchFamily="18" charset="0"/>
                </a:rPr>
                <a:t>人中随机选取</a:t>
              </a:r>
              <a:r>
                <a:rPr lang="en-US" altLang="zh-CN" dirty="0">
                  <a:solidFill>
                    <a:srgbClr val="000000"/>
                  </a:solidFill>
                </a:rPr>
                <a:t>1</a:t>
              </a:r>
              <a:r>
                <a:rPr lang="zh-CN" altLang="zh-CN" dirty="0">
                  <a:solidFill>
                    <a:srgbClr val="000000"/>
                  </a:solidFill>
                  <a:cs typeface="Times New Roman" panose="02020603050405020304" pitchFamily="18" charset="0"/>
                </a:rPr>
                <a:t>人参加学校组织的敬老活动</a:t>
              </a:r>
              <a:r>
                <a:rPr lang="en-US" altLang="zh-CN" dirty="0">
                  <a:solidFill>
                    <a:srgbClr val="000000"/>
                  </a:solidFill>
                </a:rPr>
                <a:t>,</a:t>
              </a:r>
              <a:r>
                <a:rPr lang="zh-CN" altLang="zh-CN" dirty="0">
                  <a:solidFill>
                    <a:srgbClr val="000000"/>
                  </a:solidFill>
                  <a:cs typeface="Times New Roman" panose="02020603050405020304" pitchFamily="18" charset="0"/>
                </a:rPr>
                <a:t>则小明被选中的概率是</a:t>
              </a:r>
              <a:r>
                <a:rPr lang="zh-CN" altLang="zh-CN" i="1" u="sng" dirty="0">
                  <a:solidFill>
                    <a:srgbClr val="000000"/>
                  </a:solidFill>
                  <a:uFill>
                    <a:solidFill>
                      <a:srgbClr val="000000"/>
                    </a:solidFill>
                  </a:uFill>
                  <a:cs typeface="Times New Roman" panose="02020603050405020304" pitchFamily="18" charset="0"/>
                </a:rPr>
                <a:t>　　　　</a:t>
              </a:r>
              <a:r>
                <a:rPr lang="en-US" altLang="zh-CN" i="1" dirty="0">
                  <a:solidFill>
                    <a:srgbClr val="000000"/>
                  </a:solidFill>
                </a:rPr>
                <a:t>. </a:t>
              </a:r>
              <a:endParaRPr lang="zh-CN" altLang="en-US" dirty="0">
                <a:ea typeface="黑体" panose="02010609060101010101" pitchFamily="49" charset="-122"/>
              </a:endParaRPr>
            </a:p>
          </p:txBody>
        </p:sp>
      </p:grpSp>
      <p:graphicFrame>
        <p:nvGraphicFramePr>
          <p:cNvPr id="4" name="对象 3"/>
          <p:cNvGraphicFramePr>
            <a:graphicFrameLocks noChangeAspect="1"/>
          </p:cNvGraphicFramePr>
          <p:nvPr/>
        </p:nvGraphicFramePr>
        <p:xfrm>
          <a:off x="6915324" y="2037492"/>
          <a:ext cx="8975180" cy="558199"/>
        </p:xfrm>
        <a:graphic>
          <a:graphicData uri="http://schemas.openxmlformats.org/presentationml/2006/ole">
            <mc:AlternateContent xmlns:mc="http://schemas.openxmlformats.org/markup-compatibility/2006">
              <mc:Choice xmlns:v="urn:schemas-microsoft-com:vml" Requires="v">
                <p:oleObj spid="_x0000_s6154" r:id="rId3" imgW="4919345" imgH="307975" progId="">
                  <p:embed/>
                </p:oleObj>
              </mc:Choice>
              <mc:Fallback>
                <p:oleObj r:id="rId3" imgW="4919345" imgH="307975" progId="">
                  <p:embed/>
                  <p:pic>
                    <p:nvPicPr>
                      <p:cNvPr id="0" name="对象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5324" y="2037492"/>
                        <a:ext cx="8975180" cy="55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9" name="对象 1027"/>
          <p:cNvGraphicFramePr>
            <a:graphicFrameLocks noChangeAspect="1"/>
          </p:cNvGraphicFramePr>
          <p:nvPr/>
        </p:nvGraphicFramePr>
        <p:xfrm>
          <a:off x="366713" y="877888"/>
          <a:ext cx="8418512" cy="3522662"/>
        </p:xfrm>
        <a:graphic>
          <a:graphicData uri="http://schemas.openxmlformats.org/presentationml/2006/ole">
            <mc:AlternateContent xmlns:mc="http://schemas.openxmlformats.org/markup-compatibility/2006">
              <mc:Choice xmlns:v="urn:schemas-microsoft-com:vml" Requires="v">
                <p:oleObj spid="_x0000_s7176" name="文档" r:id="rId3" imgW="3479165" imgH="1456690" progId="Word.Document.12">
                  <p:embed/>
                </p:oleObj>
              </mc:Choice>
              <mc:Fallback>
                <p:oleObj name="文档" r:id="rId3" imgW="3479165" imgH="1456690" progId="Word.Document.12">
                  <p:embed/>
                  <p:pic>
                    <p:nvPicPr>
                      <p:cNvPr id="0" name="对象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877888"/>
                        <a:ext cx="8418512" cy="352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2571357" y="2457086"/>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A</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3" name="对象 2051"/>
          <p:cNvGraphicFramePr>
            <a:graphicFrameLocks noChangeAspect="1"/>
          </p:cNvGraphicFramePr>
          <p:nvPr/>
        </p:nvGraphicFramePr>
        <p:xfrm>
          <a:off x="366713" y="1427163"/>
          <a:ext cx="8418512" cy="2443162"/>
        </p:xfrm>
        <a:graphic>
          <a:graphicData uri="http://schemas.openxmlformats.org/presentationml/2006/ole">
            <mc:AlternateContent xmlns:mc="http://schemas.openxmlformats.org/markup-compatibility/2006">
              <mc:Choice xmlns:v="urn:schemas-microsoft-com:vml" Requires="v">
                <p:oleObj spid="_x0000_s8200" name="文档" r:id="rId3" imgW="3479165" imgH="1010285" progId="Word.Document.12">
                  <p:embed/>
                </p:oleObj>
              </mc:Choice>
              <mc:Fallback>
                <p:oleObj name="文档" r:id="rId3" imgW="3479165" imgH="1010285" progId="Word.Document.12">
                  <p:embed/>
                  <p:pic>
                    <p:nvPicPr>
                      <p:cNvPr id="0" name="对象 20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1427163"/>
                        <a:ext cx="8418512" cy="244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noChangeArrowheads="1"/>
          </p:cNvSpPr>
          <p:nvPr/>
        </p:nvSpPr>
        <p:spPr bwMode="auto">
          <a:xfrm>
            <a:off x="4457354" y="1886287"/>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A</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组合 3"/>
          <p:cNvGrpSpPr/>
          <p:nvPr/>
        </p:nvGrpSpPr>
        <p:grpSpPr bwMode="auto">
          <a:xfrm>
            <a:off x="287246" y="399435"/>
            <a:ext cx="8577067" cy="2926379"/>
            <a:chOff x="361950" y="503238"/>
            <a:chExt cx="10807700" cy="3687558"/>
          </a:xfrm>
        </p:grpSpPr>
        <p:sp>
          <p:nvSpPr>
            <p:cNvPr id="3" name="圆角矩形 2"/>
            <p:cNvSpPr/>
            <p:nvPr/>
          </p:nvSpPr>
          <p:spPr>
            <a:xfrm>
              <a:off x="3741738" y="503238"/>
              <a:ext cx="4179887" cy="53349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1" i="0" u="none" kern="1200" baseline="0">
                  <a:solidFill>
                    <a:srgbClr val="FF0000"/>
                  </a:solidFill>
                  <a:latin typeface="Times New Roman" panose="02020603050405020304" pitchFamily="18" charset="0"/>
                  <a:ea typeface="黑体" panose="02010609060101010101" pitchFamily="49" charset="-122"/>
                  <a:cs typeface="+mn-cs"/>
                </a:defRPr>
              </a:lvl5pPr>
            </a:lstStyle>
            <a:p>
              <a:pPr algn="ctr" defTabSz="362585">
                <a:defRPr/>
              </a:pPr>
              <a:r>
                <a:rPr lang="zh-CN" altLang="en-US" sz="2500" b="1" noProof="1">
                  <a:solidFill>
                    <a:srgbClr val="FFFFFF"/>
                  </a:solidFill>
                  <a:latin typeface="Arial" panose="020B0604020202020204" pitchFamily="34" charset="0"/>
                  <a:ea typeface="微软雅黑" panose="020B0503020204020204" pitchFamily="34" charset="-122"/>
                </a:rPr>
                <a:t>变 式 练 习                 </a:t>
              </a:r>
            </a:p>
          </p:txBody>
        </p:sp>
        <p:sp>
          <p:nvSpPr>
            <p:cNvPr id="2" name="矩形 1"/>
            <p:cNvSpPr>
              <a:spLocks noChangeAspect="1"/>
            </p:cNvSpPr>
            <p:nvPr/>
          </p:nvSpPr>
          <p:spPr>
            <a:xfrm>
              <a:off x="361950" y="2329201"/>
              <a:ext cx="10807700" cy="1861595"/>
            </a:xfrm>
            <a:prstGeom prst="rect">
              <a:avLst/>
            </a:prstGeom>
          </p:spPr>
          <p:txBody>
            <a:bodyPr>
              <a:spAutoFit/>
            </a:bodyPr>
            <a:lstStyle/>
            <a:p>
              <a:pPr marL="64770">
                <a:lnSpc>
                  <a:spcPct val="120000"/>
                </a:lnSpc>
                <a:spcAft>
                  <a:spcPts val="0"/>
                </a:spcAft>
                <a:tabLst>
                  <a:tab pos="1026795" algn="l"/>
                </a:tabLst>
                <a:defRPr/>
              </a:pPr>
              <a:r>
                <a:rPr lang="en-US" altLang="zh-CN" dirty="0">
                  <a:solidFill>
                    <a:srgbClr val="000000"/>
                  </a:solidFill>
                  <a:cs typeface="Times New Roman" panose="02020603050405020304" pitchFamily="18" charset="0"/>
                </a:rPr>
                <a:t>1</a:t>
              </a:r>
              <a:r>
                <a:rPr lang="en-US" altLang="zh-CN" i="1" dirty="0">
                  <a:solidFill>
                    <a:srgbClr val="000000"/>
                  </a:solidFill>
                  <a:cs typeface="Times New Roman" panose="02020603050405020304" pitchFamily="18" charset="0"/>
                </a:rPr>
                <a:t>.</a:t>
              </a:r>
              <a:r>
                <a:rPr lang="en-US" altLang="zh-CN" dirty="0">
                  <a:solidFill>
                    <a:srgbClr val="000000"/>
                  </a:solidFill>
                  <a:cs typeface="Times New Roman" panose="02020603050405020304" pitchFamily="18" charset="0"/>
                </a:rPr>
                <a:t>(2019</a:t>
              </a:r>
              <a:r>
                <a:rPr lang="zh-CN" altLang="zh-CN" dirty="0">
                  <a:solidFill>
                    <a:srgbClr val="000000"/>
                  </a:solidFill>
                  <a:ea typeface="楷体" panose="02010609060101010101" pitchFamily="49" charset="-122"/>
                  <a:cs typeface="Times New Roman" panose="02020603050405020304" pitchFamily="18" charset="0"/>
                </a:rPr>
                <a:t>遵义</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小明用</a:t>
              </a:r>
              <a:r>
                <a:rPr lang="en-US" altLang="zh-CN" dirty="0">
                  <a:solidFill>
                    <a:srgbClr val="000000"/>
                  </a:solidFill>
                  <a:cs typeface="Times New Roman" panose="02020603050405020304" pitchFamily="18" charset="0"/>
                </a:rPr>
                <a:t>0</a:t>
              </a:r>
              <a:r>
                <a:rPr lang="en-US" altLang="zh-CN" i="1" dirty="0">
                  <a:solidFill>
                    <a:srgbClr val="000000"/>
                  </a:solidFill>
                  <a:cs typeface="Times New Roman" panose="02020603050405020304" pitchFamily="18" charset="0"/>
                </a:rPr>
                <a:t>~</a:t>
              </a:r>
              <a:r>
                <a:rPr lang="en-US" altLang="zh-CN" dirty="0">
                  <a:solidFill>
                    <a:srgbClr val="000000"/>
                  </a:solidFill>
                  <a:cs typeface="Times New Roman" panose="02020603050405020304" pitchFamily="18" charset="0"/>
                </a:rPr>
                <a:t>9</a:t>
              </a:r>
              <a:r>
                <a:rPr lang="zh-CN" altLang="zh-CN" dirty="0">
                  <a:solidFill>
                    <a:srgbClr val="000000"/>
                  </a:solidFill>
                  <a:cs typeface="Times New Roman" panose="02020603050405020304" pitchFamily="18" charset="0"/>
                </a:rPr>
                <a:t>中的数字给手机设置了六位开机密码</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但他把最后一位数字忘记了</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小明只输入一次密码就能打开手机的概率是</a:t>
              </a:r>
              <a:r>
                <a:rPr lang="zh-CN" altLang="zh-CN" i="1" u="sng" dirty="0">
                  <a:solidFill>
                    <a:srgbClr val="000000"/>
                  </a:solidFill>
                  <a:uFill>
                    <a:solidFill>
                      <a:srgbClr val="000000"/>
                    </a:solidFill>
                  </a:uFill>
                  <a:cs typeface="Times New Roman" panose="02020603050405020304" pitchFamily="18" charset="0"/>
                </a:rPr>
                <a:t>　　　　</a:t>
              </a:r>
              <a:r>
                <a:rPr lang="en-US" altLang="zh-CN" i="1" dirty="0">
                  <a:solidFill>
                    <a:srgbClr val="000000"/>
                  </a:solidFill>
                  <a:cs typeface="Times New Roman" panose="02020603050405020304" pitchFamily="18" charset="0"/>
                </a:rPr>
                <a:t>. </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p:txBody>
        </p:sp>
      </p:grpSp>
      <p:graphicFrame>
        <p:nvGraphicFramePr>
          <p:cNvPr id="6" name="对象 5"/>
          <p:cNvGraphicFramePr>
            <a:graphicFrameLocks noChangeAspect="1"/>
          </p:cNvGraphicFramePr>
          <p:nvPr/>
        </p:nvGraphicFramePr>
        <p:xfrm>
          <a:off x="3086635" y="2628452"/>
          <a:ext cx="8975180" cy="560720"/>
        </p:xfrm>
        <a:graphic>
          <a:graphicData uri="http://schemas.openxmlformats.org/presentationml/2006/ole">
            <mc:AlternateContent xmlns:mc="http://schemas.openxmlformats.org/markup-compatibility/2006">
              <mc:Choice xmlns:v="urn:schemas-microsoft-com:vml" Requires="v">
                <p:oleObj spid="_x0000_s9226" r:id="rId3" imgW="4919345" imgH="307975" progId="">
                  <p:embed/>
                </p:oleObj>
              </mc:Choice>
              <mc:Fallback>
                <p:oleObj r:id="rId3" imgW="4919345" imgH="307975" progId="">
                  <p:embed/>
                  <p:pic>
                    <p:nvPicPr>
                      <p:cNvPr id="0" name="对象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6635" y="2628452"/>
                        <a:ext cx="8975180" cy="560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组合 3"/>
          <p:cNvGrpSpPr/>
          <p:nvPr/>
        </p:nvGrpSpPr>
        <p:grpSpPr bwMode="auto">
          <a:xfrm>
            <a:off x="287246" y="685800"/>
            <a:ext cx="8577067" cy="3917209"/>
            <a:chOff x="361950" y="864246"/>
            <a:chExt cx="10807700" cy="4934310"/>
          </a:xfrm>
        </p:grpSpPr>
        <p:graphicFrame>
          <p:nvGraphicFramePr>
            <p:cNvPr id="10242" name="对象 3076"/>
            <p:cNvGraphicFramePr>
              <a:graphicFrameLocks noChangeAspect="1"/>
            </p:cNvGraphicFramePr>
            <p:nvPr/>
          </p:nvGraphicFramePr>
          <p:xfrm>
            <a:off x="458083" y="864246"/>
            <a:ext cx="10605910" cy="3671437"/>
          </p:xfrm>
          <a:graphic>
            <a:graphicData uri="http://schemas.openxmlformats.org/presentationml/2006/ole">
              <mc:AlternateContent xmlns:mc="http://schemas.openxmlformats.org/markup-compatibility/2006">
                <mc:Choice xmlns:v="urn:schemas-microsoft-com:vml" Requires="v">
                  <p:oleObj spid="_x0000_s10254" name="文档" r:id="rId3" imgW="3479165" imgH="1205230" progId="Word.Document.12">
                    <p:embed/>
                  </p:oleObj>
                </mc:Choice>
                <mc:Fallback>
                  <p:oleObj name="文档" r:id="rId3" imgW="3479165" imgH="1205230" progId="Word.Document.12">
                    <p:embed/>
                    <p:pic>
                      <p:nvPicPr>
                        <p:cNvPr id="0" name="对象 30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083" y="864246"/>
                          <a:ext cx="10605910" cy="367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 name="矩形 2"/>
            <p:cNvSpPr>
              <a:spLocks noChangeAspect="1"/>
            </p:cNvSpPr>
            <p:nvPr/>
          </p:nvSpPr>
          <p:spPr>
            <a:xfrm>
              <a:off x="361950" y="4519177"/>
              <a:ext cx="10807700" cy="1279379"/>
            </a:xfrm>
            <a:prstGeom prst="rect">
              <a:avLst/>
            </a:prstGeom>
          </p:spPr>
          <p:txBody>
            <a:bodyPr>
              <a:spAutoFit/>
            </a:bodyPr>
            <a:lstStyle/>
            <a:p>
              <a:pPr marL="64770">
                <a:lnSpc>
                  <a:spcPct val="120000"/>
                </a:lnSpc>
                <a:spcAft>
                  <a:spcPts val="0"/>
                </a:spcAft>
                <a:tabLst>
                  <a:tab pos="1026795" algn="l"/>
                </a:tabLst>
                <a:defRPr/>
              </a:pPr>
              <a:r>
                <a:rPr lang="en-US" altLang="zh-CN" dirty="0">
                  <a:solidFill>
                    <a:srgbClr val="000000"/>
                  </a:solidFill>
                  <a:cs typeface="Times New Roman" panose="02020603050405020304" pitchFamily="18" charset="0"/>
                </a:rPr>
                <a:t>3</a:t>
              </a:r>
              <a:r>
                <a:rPr lang="en-US" altLang="zh-CN" i="1"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小明掷一枚均匀的骰子</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骰子的六个面上分别刻有</a:t>
              </a:r>
              <a:r>
                <a:rPr lang="en-US" altLang="zh-CN" dirty="0">
                  <a:solidFill>
                    <a:srgbClr val="000000"/>
                  </a:solidFill>
                  <a:cs typeface="Times New Roman" panose="02020603050405020304" pitchFamily="18" charset="0"/>
                </a:rPr>
                <a:t>1,2,3,4,5,6</a:t>
              </a:r>
              <a:r>
                <a:rPr lang="zh-CN" altLang="zh-CN" dirty="0">
                  <a:solidFill>
                    <a:srgbClr val="000000"/>
                  </a:solidFill>
                  <a:cs typeface="Times New Roman" panose="02020603050405020304" pitchFamily="18" charset="0"/>
                </a:rPr>
                <a:t>点</a:t>
              </a:r>
              <a:r>
                <a:rPr lang="en-US" altLang="zh-CN" dirty="0">
                  <a:solidFill>
                    <a:srgbClr val="000000"/>
                  </a:solidFill>
                  <a:cs typeface="Times New Roman" panose="02020603050405020304" pitchFamily="18" charset="0"/>
                </a:rPr>
                <a:t>,</a:t>
              </a:r>
              <a:r>
                <a:rPr lang="zh-CN" altLang="zh-CN" dirty="0">
                  <a:solidFill>
                    <a:srgbClr val="000000"/>
                  </a:solidFill>
                  <a:cs typeface="Times New Roman" panose="02020603050405020304" pitchFamily="18" charset="0"/>
                </a:rPr>
                <a:t>得到的点数为奇数的概率是</a:t>
              </a:r>
              <a:r>
                <a:rPr lang="zh-CN" altLang="zh-CN" i="1" u="sng" dirty="0">
                  <a:solidFill>
                    <a:srgbClr val="000000"/>
                  </a:solidFill>
                  <a:uFill>
                    <a:solidFill>
                      <a:srgbClr val="000000"/>
                    </a:solidFill>
                  </a:uFill>
                  <a:cs typeface="Times New Roman" panose="02020603050405020304" pitchFamily="18" charset="0"/>
                </a:rPr>
                <a:t>　　　　</a:t>
              </a:r>
              <a:r>
                <a:rPr lang="en-US" altLang="zh-CN" i="1" dirty="0">
                  <a:solidFill>
                    <a:srgbClr val="000000"/>
                  </a:solidFill>
                  <a:cs typeface="Times New Roman" panose="02020603050405020304" pitchFamily="18" charset="0"/>
                </a:rPr>
                <a:t>. </a:t>
              </a:r>
              <a:endParaRPr lang="zh-CN" altLang="zh-CN" dirty="0">
                <a:solidFill>
                  <a:srgbClr val="000000"/>
                </a:solidFill>
                <a:latin typeface="NEU-BZ-S92" panose="02010600010101010101" pitchFamily="2" charset="-122"/>
                <a:ea typeface="NEU-BZ-S92" panose="02010600010101010101" pitchFamily="2" charset="-122"/>
                <a:cs typeface="Times New Roman" panose="02020603050405020304" pitchFamily="18" charset="0"/>
              </a:endParaRPr>
            </a:p>
          </p:txBody>
        </p:sp>
      </p:grpSp>
      <p:sp>
        <p:nvSpPr>
          <p:cNvPr id="5" name="矩形 4"/>
          <p:cNvSpPr>
            <a:spLocks noChangeAspect="1" noChangeArrowheads="1"/>
          </p:cNvSpPr>
          <p:nvPr/>
        </p:nvSpPr>
        <p:spPr bwMode="auto">
          <a:xfrm>
            <a:off x="571973" y="1658218"/>
            <a:ext cx="377384"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A</a:t>
            </a:r>
            <a:endParaRPr lang="zh-CN" altLang="en-US">
              <a:ea typeface="黑体" panose="02010609060101010101" pitchFamily="49" charset="-122"/>
            </a:endParaRPr>
          </a:p>
        </p:txBody>
      </p:sp>
      <p:graphicFrame>
        <p:nvGraphicFramePr>
          <p:cNvPr id="6" name="对象 5"/>
          <p:cNvGraphicFramePr>
            <a:graphicFrameLocks noChangeAspect="1"/>
          </p:cNvGraphicFramePr>
          <p:nvPr/>
        </p:nvGraphicFramePr>
        <p:xfrm>
          <a:off x="6505872" y="3896057"/>
          <a:ext cx="8975180" cy="558200"/>
        </p:xfrm>
        <a:graphic>
          <a:graphicData uri="http://schemas.openxmlformats.org/presentationml/2006/ole">
            <mc:AlternateContent xmlns:mc="http://schemas.openxmlformats.org/markup-compatibility/2006">
              <mc:Choice xmlns:v="urn:schemas-microsoft-com:vml" Requires="v">
                <p:oleObj spid="_x0000_s10255" r:id="rId5" imgW="4919345" imgH="307975" progId="">
                  <p:embed/>
                </p:oleObj>
              </mc:Choice>
              <mc:Fallback>
                <p:oleObj r:id="rId5" imgW="4919345" imgH="307975" progId="">
                  <p:embed/>
                  <p:pic>
                    <p:nvPicPr>
                      <p:cNvPr id="0" name="对象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5872" y="3896057"/>
                        <a:ext cx="8975180" cy="55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组合 2"/>
          <p:cNvGrpSpPr/>
          <p:nvPr/>
        </p:nvGrpSpPr>
        <p:grpSpPr bwMode="auto">
          <a:xfrm>
            <a:off x="366617" y="399434"/>
            <a:ext cx="8418326" cy="4010720"/>
            <a:chOff x="462135" y="503238"/>
            <a:chExt cx="10607329" cy="5052410"/>
          </a:xfrm>
        </p:grpSpPr>
        <p:sp>
          <p:nvSpPr>
            <p:cNvPr id="11266" name="圆角矩形 3"/>
            <p:cNvSpPr>
              <a:spLocks noChangeArrowheads="1"/>
            </p:cNvSpPr>
            <p:nvPr/>
          </p:nvSpPr>
          <p:spPr bwMode="auto">
            <a:xfrm>
              <a:off x="3600450" y="503238"/>
              <a:ext cx="4176713" cy="533400"/>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defTabSz="362585"/>
              <a:r>
                <a:rPr lang="zh-CN" altLang="en-US" dirty="0">
                  <a:solidFill>
                    <a:schemeClr val="bg1"/>
                  </a:solidFill>
                  <a:latin typeface="微软雅黑" panose="020B0503020204020204" pitchFamily="34" charset="-122"/>
                  <a:ea typeface="微软雅黑" panose="020B0503020204020204" pitchFamily="34" charset="-122"/>
                </a:rPr>
                <a:t>巩 固 训 练                                </a:t>
              </a:r>
            </a:p>
          </p:txBody>
        </p:sp>
        <p:graphicFrame>
          <p:nvGraphicFramePr>
            <p:cNvPr id="11267" name="对象 4099"/>
            <p:cNvGraphicFramePr>
              <a:graphicFrameLocks noChangeAspect="1"/>
            </p:cNvGraphicFramePr>
            <p:nvPr/>
          </p:nvGraphicFramePr>
          <p:xfrm>
            <a:off x="462135" y="1093959"/>
            <a:ext cx="10607329" cy="4461689"/>
          </p:xfrm>
          <a:graphic>
            <a:graphicData uri="http://schemas.openxmlformats.org/presentationml/2006/ole">
              <mc:AlternateContent xmlns:mc="http://schemas.openxmlformats.org/markup-compatibility/2006">
                <mc:Choice xmlns:v="urn:schemas-microsoft-com:vml" Requires="v">
                  <p:oleObj spid="_x0000_s11274" name="文档" r:id="rId3" imgW="3477895" imgH="1461770" progId="Word.Document.12">
                    <p:embed/>
                  </p:oleObj>
                </mc:Choice>
                <mc:Fallback>
                  <p:oleObj name="文档" r:id="rId3" imgW="3477895" imgH="1461770" progId="Word.Document.12">
                    <p:embed/>
                    <p:pic>
                      <p:nvPicPr>
                        <p:cNvPr id="0" name="对象 4099"/>
                        <p:cNvPicPr>
                          <a:picLocks noChangeAspect="1" noChangeArrowheads="1"/>
                        </p:cNvPicPr>
                        <p:nvPr/>
                      </p:nvPicPr>
                      <p:blipFill>
                        <a:blip r:embed="rId4"/>
                        <a:srcRect/>
                        <a:stretch>
                          <a:fillRect/>
                        </a:stretch>
                      </p:blipFill>
                      <p:spPr bwMode="auto">
                        <a:xfrm>
                          <a:off x="462135" y="1093959"/>
                          <a:ext cx="10607329" cy="44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5" name="矩形 4"/>
          <p:cNvSpPr>
            <a:spLocks noChangeAspect="1" noChangeArrowheads="1"/>
          </p:cNvSpPr>
          <p:nvPr/>
        </p:nvSpPr>
        <p:spPr bwMode="auto">
          <a:xfrm>
            <a:off x="8114702" y="2457086"/>
            <a:ext cx="359751" cy="534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67" tIns="36283" rIns="72567" bIns="36283">
            <a:spAutoFit/>
          </a:bodyPr>
          <a:lstStyle/>
          <a:p>
            <a:pPr>
              <a:lnSpc>
                <a:spcPct val="120000"/>
              </a:lnSpc>
            </a:pPr>
            <a:r>
              <a:rPr lang="en-US" altLang="zh-CN">
                <a:ea typeface="黑体" panose="02010609060101010101" pitchFamily="49" charset="-122"/>
              </a:rPr>
              <a:t>B</a:t>
            </a:r>
            <a:endParaRPr lang="zh-CN" altLang="en-US">
              <a:ea typeface="黑体" panose="02010609060101010101"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数学课时模板</Template>
  <TotalTime>0</TotalTime>
  <Words>425</Words>
  <Application>Microsoft Office PowerPoint</Application>
  <PresentationFormat>全屏显示(16:9)</PresentationFormat>
  <Paragraphs>42</Paragraphs>
  <Slides>20</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20</vt:i4>
      </vt:variant>
    </vt:vector>
  </HeadingPairs>
  <TitlesOfParts>
    <vt:vector size="31" baseType="lpstr">
      <vt:lpstr>NEU-BZ-S92</vt:lpstr>
      <vt:lpstr>黑体</vt:lpstr>
      <vt:lpstr>楷体</vt:lpstr>
      <vt:lpstr>宋体</vt:lpstr>
      <vt:lpstr>微软雅黑</vt:lpstr>
      <vt:lpstr>Arial</vt:lpstr>
      <vt:lpstr>Calibri</vt:lpstr>
      <vt:lpstr>Times New Roman</vt:lpstr>
      <vt:lpstr>WWW.2PPT.COM
</vt:lpstr>
      <vt:lpstr>文档</vt:lpstr>
      <vt:lpstr>Microsoft Word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2020-02-06T03:11:00Z</dcterms:created>
  <dcterms:modified xsi:type="dcterms:W3CDTF">2023-01-16T17:26:18Z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0008007650000000000001024140</vt:lpwstr>
  </property>
  <property fmtid="{D5CDD505-2E9C-101B-9397-08002B2CF9AE}" pid="3" name="KSOProductBuildVer">
    <vt:lpwstr>2052-11.1.0.11194</vt:lpwstr>
  </property>
  <property fmtid="{D5CDD505-2E9C-101B-9397-08002B2CF9AE}" pid="4" name="ICV">
    <vt:lpwstr>0A6C7F04131E40AB93EAB7B481A0D511</vt:lpwstr>
  </property>
  <property fmtid="{A09F084E-AD41-489F-8076-AA5BE3082BCA}" pid="100">
    <vt:ui4>5</vt:ui4>
  </property>
  <property fmtid="{64440492-4C8B-11D1-8B70-080036B11A03}" pid="11">
    <vt:lpwstr>www.2ppt.com-爱PPT提供资源下载</vt:lpwstr>
  </property>
</Properties>
</file>