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9"/>
  </p:notesMasterIdLst>
  <p:handoutMasterIdLst>
    <p:handoutMasterId r:id="rId30"/>
  </p:handoutMasterIdLst>
  <p:sldIdLst>
    <p:sldId id="285" r:id="rId3"/>
    <p:sldId id="278" r:id="rId4"/>
    <p:sldId id="279" r:id="rId5"/>
    <p:sldId id="257" r:id="rId6"/>
    <p:sldId id="258" r:id="rId7"/>
    <p:sldId id="259" r:id="rId8"/>
    <p:sldId id="261" r:id="rId9"/>
    <p:sldId id="280" r:id="rId10"/>
    <p:sldId id="262" r:id="rId11"/>
    <p:sldId id="263" r:id="rId12"/>
    <p:sldId id="264" r:id="rId13"/>
    <p:sldId id="265" r:id="rId14"/>
    <p:sldId id="266" r:id="rId15"/>
    <p:sldId id="267" r:id="rId16"/>
    <p:sldId id="281" r:id="rId17"/>
    <p:sldId id="268" r:id="rId18"/>
    <p:sldId id="269" r:id="rId19"/>
    <p:sldId id="270" r:id="rId20"/>
    <p:sldId id="271" r:id="rId21"/>
    <p:sldId id="282" r:id="rId22"/>
    <p:sldId id="272" r:id="rId23"/>
    <p:sldId id="273" r:id="rId24"/>
    <p:sldId id="274" r:id="rId25"/>
    <p:sldId id="275" r:id="rId26"/>
    <p:sldId id="276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2538" y="-1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-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36A6A-13E4-419A-8171-F4D35EFEA83B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F2CD8-D05C-408E-9973-70BE64BA50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F4B8C-52A2-430F-BD21-63B7A9AC096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4960A-8533-4CA4-8BCC-83F048B053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23BE-DE3A-4879-AB1F-35F0783D1A3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23BE-DE3A-4879-AB1F-35F0783D1A3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656CE-CC00-49AA-A96A-0A45FB490D0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61DC4-6424-4E49-AFF0-29EFA30796F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B310-83A2-49B5-A575-F01C853B0B7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5784E-EB56-480E-AC49-38BEAA79772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81" y="-2411373"/>
            <a:ext cx="361950" cy="409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89" y="-3145245"/>
            <a:ext cx="361950" cy="409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4" y="-7859582"/>
            <a:ext cx="361950" cy="409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1" y="-739647"/>
            <a:ext cx="361950" cy="409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31" y="-1122105"/>
            <a:ext cx="361950" cy="409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18" y="-6758326"/>
            <a:ext cx="361950" cy="409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525" y="-2329871"/>
            <a:ext cx="361950" cy="409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15" y="-9067119"/>
            <a:ext cx="361950" cy="4095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64" y="-3992178"/>
            <a:ext cx="361950" cy="4095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54" y="-10381709"/>
            <a:ext cx="361950" cy="4095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51" y="-5497203"/>
            <a:ext cx="361950" cy="4095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507" y="-10827822"/>
            <a:ext cx="361950" cy="4095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26" y="-2215945"/>
            <a:ext cx="361950" cy="4095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93" y="-8618067"/>
            <a:ext cx="361950" cy="4095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89" y="-8805402"/>
            <a:ext cx="361950" cy="4095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61" y="-11256140"/>
            <a:ext cx="361950" cy="4095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3" y="-9594639"/>
            <a:ext cx="361950" cy="4095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" y="-9389852"/>
            <a:ext cx="361950" cy="4095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31" y="-792034"/>
            <a:ext cx="361950" cy="4095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86" y="-8312110"/>
            <a:ext cx="361950" cy="4095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31" y="-4182423"/>
            <a:ext cx="361950" cy="4095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37" y="-10176921"/>
            <a:ext cx="361950" cy="4095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73" y="-2618757"/>
            <a:ext cx="361950" cy="4095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947" y="-7055411"/>
            <a:ext cx="361950" cy="4095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39" y="-10827822"/>
            <a:ext cx="361950" cy="4095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45" y="-6144736"/>
            <a:ext cx="361950" cy="40957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884234" y="-7971235"/>
            <a:ext cx="361950" cy="40957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38" y="-11237397"/>
            <a:ext cx="361950" cy="40957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95" y="-11313592"/>
            <a:ext cx="361950" cy="40957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-7654794"/>
            <a:ext cx="361950" cy="40957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38" y="-13289373"/>
            <a:ext cx="361950" cy="40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125E-6 -7.40741E-7 L 0.04648 0.51204 C 0.05703 0.61968 0.06315 0.7794 0.06315 0.94792 C 0.06315 1.13958 0.05703 1.29144 0.04648 1.39954 L 3.125E-6 1.91157 " pathEditMode="relative" rAng="0" ptsTypes="AAAAA">
                                      <p:cBhvr>
                                        <p:cTn id="6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95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8" presetClass="path" presetSubtype="0" repeatCount="indefinite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95833E-6 3.7037E-6 L -0.03607 0.4831 C -0.04414 0.58518 -0.04883 0.73634 -0.04883 0.89606 C -0.04883 1.07708 -0.04414 1.2206 -0.03607 1.32268 L 3.95833E-6 1.80671 " pathEditMode="relative" rAng="0" ptsTypes="AAAAA">
                                      <p:cBhvr>
                                        <p:cTn id="8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90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8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79167E-6 4.81481E-6 L 0.04154 0.50625 C 0.05092 0.6125 0.05639 0.77083 0.05639 0.9375 C 0.05639 1.12685 0.05092 1.27731 0.04154 1.38379 L -4.79167E-6 1.89004 " pathEditMode="relative" rAng="0" ptsTypes="AAAAA">
                                      <p:cBhvr>
                                        <p:cTn id="10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944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8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8.33333E-7 3.7037E-6 L -0.04609 0.59282 C -0.05625 0.71828 -0.06211 0.9037 -0.06211 1.09884 C -0.06211 1.32152 -0.05625 1.49791 -0.04609 1.62245 L -8.33333E-7 2.21666 " pathEditMode="relative" rAng="0" ptsTypes="AAAAA">
                                      <p:cBhvr>
                                        <p:cTn id="12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110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8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70833E-6 3.7037E-6 L -0.03958 0.45324 C -0.04843 0.54884 -0.05364 0.69027 -0.05364 0.83935 C -0.05364 1.00879 -0.04843 1.14328 -0.03958 1.23935 L -2.70833E-6 1.69282 " pathEditMode="relative" rAng="0" ptsTypes="AAAAA">
                                      <p:cBhvr>
                                        <p:cTn id="14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846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8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54167E-6 -3.7037E-6 L -0.0517 0.32338 C -0.06328 0.39167 -0.06966 0.49306 -0.06966 0.59954 C -0.06966 0.72084 -0.06328 0.81667 -0.0517 0.88496 L 3.54167E-6 1.20903 " pathEditMode="relative" rAng="0" ptsTypes="AAAAA">
                                      <p:cBhvr>
                                        <p:cTn id="1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604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8" presetClass="path" presetSubtype="0" repeatCount="indefinite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58333E-6 -1.11111E-6 L -0.0401 0.71088 C -0.04908 0.86019 -0.0539 1.08287 -0.0539 1.31667 C -0.0539 1.58241 -0.04908 1.79306 -0.0401 1.94283 L -4.58333E-6 2.65394 " pathEditMode="relative" rAng="0" ptsTypes="AAAAA">
                                      <p:cBhvr>
                                        <p:cTn id="18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1327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8" presetClass="path" presetSubtype="0" repeatCount="indefinite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45833E-6 -7.40741E-7 L -0.022 0.32222 C -0.02695 0.39028 -0.02969 0.49144 -0.02969 0.59745 C -0.02969 0.71829 -0.02695 0.81389 -0.022 0.88195 L -1.45833E-6 1.20486 " pathEditMode="relative" rAng="0" ptsTypes="AAAAA">
                                      <p:cBhvr>
                                        <p:cTn id="20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60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8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95833E-6 -7.40741E-7 L 0.0823 0.53727 C 0.10092 0.6507 0.11185 0.81898 0.11185 0.9956 C 0.11185 1.19699 0.10092 1.35671 0.0823 1.47014 L -3.95833E-6 2.00764 " pathEditMode="relative" rAng="0" ptsTypes="AAAAA">
                                      <p:cBhvr>
                                        <p:cTn id="22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100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8" presetClass="path" presetSubtype="0" repeatCount="indefinite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08333E-6 -2.96296E-6 L 0.04596 0.45209 C 0.05625 0.54746 0.06237 0.68959 0.06237 0.83843 C 0.06237 1.0081 0.05625 1.14213 0.04596 1.2375 L 2.08333E-6 1.69121 " pathEditMode="relative" rAng="0" ptsTypes="AAAAA">
                                      <p:cBhvr>
                                        <p:cTn id="24" dur="8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8456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8" presetClass="path" presetSubtype="0" repeatCount="indefinite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45833E-6 1.85185E-6 L 0.06406 0.62129 C 0.07852 0.75278 0.08698 0.94745 0.08698 1.15208 C 0.08698 1.38472 0.07852 1.56944 0.06406 1.70046 L -1.45833E-6 2.32361 " pathEditMode="relative" rAng="0" ptsTypes="AAAAA">
                                      <p:cBhvr>
                                        <p:cTn id="26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1161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8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08333E-7 4.07407E-6 L 0.05026 0.70995 C 0.06159 0.85972 0.06836 1.08148 0.06836 1.31481 C 0.06836 1.58032 0.06159 1.79097 0.05026 1.94027 L 2.08333E-7 2.65 " pathEditMode="relative" rAng="0" ptsTypes="AAAAA">
                                      <p:cBhvr>
                                        <p:cTn id="28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1325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8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79167E-6 1.11111E-6 L 0.04192 0.63055 C 0.05143 0.76342 0.05703 0.96065 0.05703 1.16805 C 0.05703 1.40324 0.05143 1.59097 0.04192 1.72338 L 4.79167E-6 2.3544 " pathEditMode="relative" rAng="0" ptsTypes="AAAAA">
                                      <p:cBhvr>
                                        <p:cTn id="30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1177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8" presetClass="path" presetSubtype="0" repeatCount="indefinite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0833E-6 -3.7037E-6 L -0.00924 0.71968 C -0.0112 0.87176 -0.01237 1.09676 -0.01237 1.33473 C -0.01237 1.6044 -0.0112 1.81783 -0.00924 1.96968 L -2.70833E-6 2.69074 " pathEditMode="relative" rAng="0" ptsTypes="AAAAA">
                                      <p:cBhvr>
                                        <p:cTn id="32" dur="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3456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8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08333E-6 -2.59259E-6 L 0.05117 0.60093 C 0.06276 0.72709 0.06953 0.91459 0.06953 1.11181 C 0.06953 1.33635 0.06276 1.51435 0.05117 1.64097 L -2.08333E-6 2.24213 " pathEditMode="relative" rAng="0" ptsTypes="AAAAA">
                                      <p:cBhvr>
                                        <p:cTn id="34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11210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8" presetClass="path" presetSubtype="0" repeatCount="indefinite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79167E-6 3.7037E-6 L 0.0608 0.66018 C 0.07447 0.79976 0.08242 1.00625 0.08242 1.22453 C 0.08242 1.47176 0.07447 1.66782 0.0608 1.80717 L 4.79167E-6 2.46875 " pathEditMode="relative" rAng="0" ptsTypes="AAAAA">
                                      <p:cBhvr>
                                        <p:cTn id="36" dur="8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34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8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26 2.59259E-6 L -0.02239 0.55949 C -0.02721 0.67754 -0.02968 0.85301 -0.02968 1.03703 C -0.02968 1.24629 -0.02721 1.41273 -0.02239 1.53055 L -0.00026 2.0912 " pathEditMode="relative" rAng="0" ptsTypes="AAAAA">
                                      <p:cBhvr>
                                        <p:cTn id="38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1045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8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79167E-6 3.7037E-7 L -0.04609 0.30833 C -0.05638 0.37361 -0.06236 0.47014 -0.06236 0.57176 C -0.06236 0.6875 -0.05638 0.77893 -0.04609 0.84398 L -4.79167E-6 1.15301 " pathEditMode="relative" rAng="0" ptsTypes="AAAAA">
                                      <p:cBhvr>
                                        <p:cTn id="40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5763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8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1.85185E-6 L -0.03372 0.68217 C -0.04128 0.82616 -0.0457 1.03935 -0.0457 1.26342 C -0.0457 1.51852 -0.04128 1.7206 -0.03372 1.86551 L 0 2.54768 " pathEditMode="relative" rAng="0" ptsTypes="AAAAA">
                                      <p:cBhvr>
                                        <p:cTn id="42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12738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8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95833E-6 1.85185E-6 L 0.08229 0.70717 C 0.10091 0.85648 0.11185 1.07824 0.11185 1.31018 C 0.11185 1.57523 0.10091 1.78541 0.08229 1.93495 L 3.95833E-6 2.64236 " pathEditMode="relative" rAng="0" ptsTypes="AAAAA">
                                      <p:cBhvr>
                                        <p:cTn id="44" dur="8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13213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8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875E-6 -2.59259E-6 L -0.04427 0.73542 C -0.05416 0.89051 -0.05989 1.12084 -0.05989 1.3625 C -0.05989 1.6375 -0.05416 1.85533 -0.04427 2.01042 L -1.875E-6 2.74676 " pathEditMode="relative" rAng="0" ptsTypes="AAAAA">
                                      <p:cBhvr>
                                        <p:cTn id="46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13733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8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04167E-6 -3.7037E-6 L 0.05026 0.75811 C 0.06159 0.91783 0.06836 1.15463 0.06836 1.40394 C 0.06836 1.68727 0.06159 1.9125 0.05026 2.07223 L -1.04167E-6 2.83033 " pathEditMode="relative" rAng="0" ptsTypes="AAAAA">
                                      <p:cBhvr>
                                        <p:cTn id="48" dur="8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14152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8" presetClass="path" presetSubtype="0" repeatCount="indefinite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125E-6 -4.81481E-6 L -0.05963 0.83426 C -0.07291 1.01042 -0.0806 1.2713 -0.0806 1.547 C -0.0806 1.8595 -0.07291 2.10695 -0.05963 2.28311 L -3.125E-6 3.11875 " pathEditMode="relative" rAng="0" ptsTypes="AAAAA">
                                      <p:cBhvr>
                                        <p:cTn id="50" dur="8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15594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8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45833E-6 -2.96296E-6 L -0.04427 0.68056 C -0.05417 0.82408 -0.05989 1.03727 -0.05989 1.26065 C -0.05989 1.51505 -0.05417 1.7169 -0.04427 1.86019 L -1.45833E-6 2.54167 " pathEditMode="relative" rAng="0" ptsTypes="AAAAA">
                                      <p:cBhvr>
                                        <p:cTn id="52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12708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8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125E-6 4.44444E-6 L -0.03373 0.68217 C -0.04128 0.82615 -0.04571 1.03935 -0.04571 1.26342 C -0.04571 1.51851 -0.04128 1.7206 -0.03373 1.8655 L 3.125E-6 2.54768 " pathEditMode="relative" rAng="0" ptsTypes="AAAAA">
                                      <p:cBhvr>
                                        <p:cTn id="54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12738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8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-2.96296E-6 L 0.08229 0.70718 C 0.10091 0.85648 0.11185 1.07824 0.11185 1.31019 C 0.11185 1.57523 0.10091 1.78542 0.08229 1.93496 L 3.33333E-6 2.64236 " pathEditMode="relative" rAng="0" ptsTypes="AAAAA">
                                      <p:cBhvr>
                                        <p:cTn id="56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13210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8" presetClass="path" presetSubtype="0" repeatCount="indefinite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455 3.7037E-6 L -0.0349 0.51921 C -0.04375 0.62893 -0.04883 0.79143 -0.04883 0.96273 C -0.04883 1.15717 -0.04375 1.31157 -0.0349 1.42129 L 0.00455 1.94143 " pathEditMode="relative" rAng="0" ptsTypes="AAAAA">
                                      <p:cBhvr>
                                        <p:cTn id="58" dur="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9706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8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375E-6 4.81481E-6 L -0.0461 0.59282 C -0.05625 0.71828 -0.06211 0.9037 -0.06211 1.09884 C -0.06211 1.32152 -0.05625 1.49791 -0.0461 1.62245 L 4.375E-6 2.21666 " pathEditMode="relative" rAng="0" ptsTypes="AAAAA">
                                      <p:cBhvr>
                                        <p:cTn id="60" dur="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11083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8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95833E-6 -4.07407E-6 L -0.05169 0.60741 C -0.06328 0.73565 -0.06966 0.92593 -0.06966 1.12593 C -0.06966 1.35348 -0.06328 1.53357 -0.05169 1.66181 L -3.95833E-6 2.27037 " pathEditMode="relative" rAng="0" ptsTypes="AAAAA">
                                      <p:cBhvr>
                                        <p:cTn id="62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11351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8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1862 0.00348 L -0.02565 0.68403 C -0.03554 0.82755 -0.04127 1.04074 -0.04127 1.26412 C -0.04127 1.51852 -0.03554 1.72037 -0.02565 1.86366 L 0.01862 2.54514 " pathEditMode="relative" rAng="0" ptsTypes="AAAAA">
                                      <p:cBhvr>
                                        <p:cTn id="64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12708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8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17 0.0037 L -0.04597 0.70787 C -0.05586 0.85648 -0.06159 1.07685 -0.06159 1.30787 C -0.06159 1.57083 -0.05586 1.77986 -0.04597 1.92801 L -0.0017 2.6331 " pathEditMode="relative" rAng="0" ptsTypes="AAAAA">
                                      <p:cBhvr>
                                        <p:cTn id="66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1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4204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25" b="36105"/>
          <a:stretch>
            <a:fillRect/>
          </a:stretch>
        </p:blipFill>
        <p:spPr>
          <a:xfrm>
            <a:off x="0" y="0"/>
            <a:ext cx="12192000" cy="8375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2" b="56841"/>
          <a:stretch>
            <a:fillRect/>
          </a:stretch>
        </p:blipFill>
        <p:spPr>
          <a:xfrm>
            <a:off x="0" y="6109855"/>
            <a:ext cx="12192000" cy="7481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7"/>
          <a:stretch>
            <a:fillRect/>
          </a:stretch>
        </p:blipFill>
        <p:spPr>
          <a:xfrm>
            <a:off x="5365828" y="4533264"/>
            <a:ext cx="7397123" cy="2317242"/>
          </a:xfrm>
          <a:prstGeom prst="rect">
            <a:avLst/>
          </a:prstGeom>
        </p:spPr>
      </p:pic>
      <p:pic>
        <p:nvPicPr>
          <p:cNvPr id="31746" name="Picture 2" descr="D:\PNG\节 日\圣诞\401650244.png"/>
          <p:cNvPicPr>
            <a:picLocks noChangeAspect="1" noChangeArrowheads="1"/>
          </p:cNvPicPr>
          <p:nvPr/>
        </p:nvPicPr>
        <p:blipFill rotWithShape="1">
          <a:blip r:embed="rId3" cstate="print"/>
          <a:srcRect b="6339"/>
          <a:stretch>
            <a:fillRect/>
          </a:stretch>
        </p:blipFill>
        <p:spPr bwMode="auto">
          <a:xfrm>
            <a:off x="0" y="1"/>
            <a:ext cx="12192000" cy="6865494"/>
          </a:xfrm>
          <a:prstGeom prst="rect">
            <a:avLst/>
          </a:prstGeom>
          <a:noFill/>
        </p:spPr>
      </p:pic>
      <p:pic>
        <p:nvPicPr>
          <p:cNvPr id="31747" name="Picture 3" descr="D:\PNG\节 日\圣诞\401652449.png"/>
          <p:cNvPicPr>
            <a:picLocks noChangeAspect="1" noChangeArrowheads="1"/>
          </p:cNvPicPr>
          <p:nvPr/>
        </p:nvPicPr>
        <p:blipFill rotWithShape="1">
          <a:blip r:embed="rId4" cstate="print"/>
          <a:srcRect t="29568" b="21491"/>
          <a:stretch>
            <a:fillRect/>
          </a:stretch>
        </p:blipFill>
        <p:spPr bwMode="auto">
          <a:xfrm>
            <a:off x="3072045" y="-3184"/>
            <a:ext cx="6047909" cy="2959933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 bwMode="auto">
          <a:xfrm>
            <a:off x="3998244" y="1399360"/>
            <a:ext cx="556273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圣诞主题活动策划书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0" b="27292"/>
          <a:stretch>
            <a:fillRect/>
          </a:stretch>
        </p:blipFill>
        <p:spPr>
          <a:xfrm>
            <a:off x="1704220" y="1983827"/>
            <a:ext cx="9103687" cy="26532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7"/>
          <a:stretch>
            <a:fillRect/>
          </a:stretch>
        </p:blipFill>
        <p:spPr>
          <a:xfrm>
            <a:off x="-1518808" y="3989157"/>
            <a:ext cx="8893968" cy="286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931">
            <a:off x="862755" y="1029174"/>
            <a:ext cx="2821832" cy="2821832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50277" y="2821604"/>
            <a:ext cx="12141723" cy="1585812"/>
          </a:xfrm>
          <a:custGeom>
            <a:avLst/>
            <a:gdLst>
              <a:gd name="connsiteX0" fmla="*/ 25923 w 12141723"/>
              <a:gd name="connsiteY0" fmla="*/ 53480 h 1585812"/>
              <a:gd name="connsiteX1" fmla="*/ 121173 w 12141723"/>
              <a:gd name="connsiteY1" fmla="*/ 72530 h 1585812"/>
              <a:gd name="connsiteX2" fmla="*/ 978423 w 12141723"/>
              <a:gd name="connsiteY2" fmla="*/ 758330 h 1585812"/>
              <a:gd name="connsiteX3" fmla="*/ 4578873 w 12141723"/>
              <a:gd name="connsiteY3" fmla="*/ 777380 h 1585812"/>
              <a:gd name="connsiteX4" fmla="*/ 7360173 w 12141723"/>
              <a:gd name="connsiteY4" fmla="*/ 1577480 h 1585812"/>
              <a:gd name="connsiteX5" fmla="*/ 12141723 w 12141723"/>
              <a:gd name="connsiteY5" fmla="*/ 1196480 h 15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1723" h="1585812">
                <a:moveTo>
                  <a:pt x="25923" y="53480"/>
                </a:moveTo>
                <a:cubicBezTo>
                  <a:pt x="-5827" y="4267"/>
                  <a:pt x="-37577" y="-44945"/>
                  <a:pt x="121173" y="72530"/>
                </a:cubicBezTo>
                <a:cubicBezTo>
                  <a:pt x="279923" y="190005"/>
                  <a:pt x="235473" y="640855"/>
                  <a:pt x="978423" y="758330"/>
                </a:cubicBezTo>
                <a:cubicBezTo>
                  <a:pt x="1721373" y="875805"/>
                  <a:pt x="3515248" y="640855"/>
                  <a:pt x="4578873" y="777380"/>
                </a:cubicBezTo>
                <a:cubicBezTo>
                  <a:pt x="5642498" y="913905"/>
                  <a:pt x="6099698" y="1507630"/>
                  <a:pt x="7360173" y="1577480"/>
                </a:cubicBezTo>
                <a:cubicBezTo>
                  <a:pt x="8620648" y="1647330"/>
                  <a:pt x="11309873" y="1256805"/>
                  <a:pt x="12141723" y="119648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46550" y="2184256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46550" y="2728993"/>
            <a:ext cx="3133076" cy="82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91179" y="3970123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91179" y="4514860"/>
            <a:ext cx="3133076" cy="82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72383" y="4862138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072383" y="5406875"/>
            <a:ext cx="3133076" cy="82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44260" y="2685286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44260" y="3230023"/>
            <a:ext cx="3133076" cy="82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55942" r="73786" b="29114"/>
          <a:stretch>
            <a:fillRect/>
          </a:stretch>
        </p:blipFill>
        <p:spPr>
          <a:xfrm>
            <a:off x="8999758" y="607303"/>
            <a:ext cx="1360168" cy="1181150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 flipH="1">
            <a:off x="9932961" y="691241"/>
            <a:ext cx="768192" cy="674006"/>
          </a:xfrm>
          <a:prstGeom prst="rect">
            <a:avLst/>
          </a:prstGeom>
          <a:blipFill>
            <a:blip r:embed="rId4" cstate="print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14" name="图片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030" y="1307939"/>
            <a:ext cx="3752799" cy="4285014"/>
          </a:xfrm>
          <a:prstGeom prst="rect">
            <a:avLst/>
          </a:prstGeom>
        </p:spPr>
      </p:pic>
      <p:sp>
        <p:nvSpPr>
          <p:cNvPr id="117" name="矩形 116"/>
          <p:cNvSpPr/>
          <p:nvPr/>
        </p:nvSpPr>
        <p:spPr>
          <a:xfrm>
            <a:off x="1827905" y="1541318"/>
            <a:ext cx="41198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200000"/>
              </a:lnSpc>
              <a:defRPr/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57"/>
          <p:cNvSpPr txBox="1"/>
          <p:nvPr/>
        </p:nvSpPr>
        <p:spPr>
          <a:xfrm>
            <a:off x="872982" y="1704746"/>
            <a:ext cx="223224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59"/>
          <p:cNvSpPr txBox="1"/>
          <p:nvPr/>
        </p:nvSpPr>
        <p:spPr>
          <a:xfrm>
            <a:off x="3416580" y="3838570"/>
            <a:ext cx="223224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61"/>
          <p:cNvSpPr txBox="1"/>
          <p:nvPr/>
        </p:nvSpPr>
        <p:spPr>
          <a:xfrm>
            <a:off x="6536322" y="2221249"/>
            <a:ext cx="223224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63"/>
          <p:cNvSpPr txBox="1"/>
          <p:nvPr/>
        </p:nvSpPr>
        <p:spPr>
          <a:xfrm>
            <a:off x="9240220" y="3838570"/>
            <a:ext cx="223224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2" y="3481386"/>
            <a:ext cx="1849221" cy="21380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18" y="1561260"/>
            <a:ext cx="1511572" cy="192012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77" y="3838570"/>
            <a:ext cx="2648093" cy="227731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736" y="1561260"/>
            <a:ext cx="2047429" cy="195386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build="p"/>
      <p:bldP spid="25" grpId="0" build="p"/>
      <p:bldP spid="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67207" y="113999"/>
            <a:ext cx="7279482" cy="2866877"/>
            <a:chOff x="350839" y="-580566"/>
            <a:chExt cx="7279482" cy="2866877"/>
          </a:xfrm>
        </p:grpSpPr>
        <p:grpSp>
          <p:nvGrpSpPr>
            <p:cNvPr id="3" name="组合 2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46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5822153" y="-690"/>
            <a:ext cx="7279482" cy="2866877"/>
            <a:chOff x="350839" y="-580566"/>
            <a:chExt cx="7279482" cy="2866877"/>
          </a:xfrm>
        </p:grpSpPr>
        <p:grpSp>
          <p:nvGrpSpPr>
            <p:cNvPr id="88" name="组合 87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131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3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8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9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0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1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2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3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4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5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6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7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9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0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1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90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73" name="矩形 172"/>
          <p:cNvSpPr/>
          <p:nvPr/>
        </p:nvSpPr>
        <p:spPr>
          <a:xfrm>
            <a:off x="6721478" y="2908455"/>
            <a:ext cx="4697274" cy="3250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14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14000"/>
              </a:lnSpc>
              <a:defRPr/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" name="文本框 173"/>
          <p:cNvSpPr txBox="1"/>
          <p:nvPr/>
        </p:nvSpPr>
        <p:spPr>
          <a:xfrm>
            <a:off x="6660952" y="2083735"/>
            <a:ext cx="2510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</a:t>
            </a:r>
          </a:p>
        </p:txBody>
      </p:sp>
      <p:pic>
        <p:nvPicPr>
          <p:cNvPr id="176" name="图片 1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91" y="1722536"/>
            <a:ext cx="3909370" cy="4112657"/>
          </a:xfrm>
          <a:prstGeom prst="rect">
            <a:avLst/>
          </a:prstGeom>
        </p:spPr>
      </p:pic>
      <p:sp>
        <p:nvSpPr>
          <p:cNvPr id="185" name="矩形 184"/>
          <p:cNvSpPr/>
          <p:nvPr/>
        </p:nvSpPr>
        <p:spPr>
          <a:xfrm>
            <a:off x="129331" y="101341"/>
            <a:ext cx="6076170" cy="6642660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92" name="直接连接符 191"/>
          <p:cNvCxnSpPr/>
          <p:nvPr/>
        </p:nvCxnSpPr>
        <p:spPr>
          <a:xfrm>
            <a:off x="6812909" y="2888752"/>
            <a:ext cx="332784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组合 209"/>
          <p:cNvGrpSpPr/>
          <p:nvPr/>
        </p:nvGrpSpPr>
        <p:grpSpPr>
          <a:xfrm>
            <a:off x="6444454" y="4627284"/>
            <a:ext cx="5464925" cy="1584940"/>
            <a:chOff x="5666108" y="5701525"/>
            <a:chExt cx="8061097" cy="2337883"/>
          </a:xfrm>
        </p:grpSpPr>
        <p:sp>
          <p:nvSpPr>
            <p:cNvPr id="201" name="Freeform 5"/>
            <p:cNvSpPr/>
            <p:nvPr/>
          </p:nvSpPr>
          <p:spPr bwMode="auto">
            <a:xfrm>
              <a:off x="12262745" y="5701525"/>
              <a:ext cx="1464460" cy="1589235"/>
            </a:xfrm>
            <a:custGeom>
              <a:avLst/>
              <a:gdLst>
                <a:gd name="T0" fmla="*/ 8 w 332"/>
                <a:gd name="T1" fmla="*/ 334 h 359"/>
                <a:gd name="T2" fmla="*/ 63 w 332"/>
                <a:gd name="T3" fmla="*/ 308 h 359"/>
                <a:gd name="T4" fmla="*/ 83 w 332"/>
                <a:gd name="T5" fmla="*/ 286 h 359"/>
                <a:gd name="T6" fmla="*/ 64 w 332"/>
                <a:gd name="T7" fmla="*/ 254 h 359"/>
                <a:gd name="T8" fmla="*/ 64 w 332"/>
                <a:gd name="T9" fmla="*/ 227 h 359"/>
                <a:gd name="T10" fmla="*/ 56 w 332"/>
                <a:gd name="T11" fmla="*/ 201 h 359"/>
                <a:gd name="T12" fmla="*/ 74 w 332"/>
                <a:gd name="T13" fmla="*/ 216 h 359"/>
                <a:gd name="T14" fmla="*/ 119 w 332"/>
                <a:gd name="T15" fmla="*/ 201 h 359"/>
                <a:gd name="T16" fmla="*/ 222 w 332"/>
                <a:gd name="T17" fmla="*/ 145 h 359"/>
                <a:gd name="T18" fmla="*/ 238 w 332"/>
                <a:gd name="T19" fmla="*/ 120 h 359"/>
                <a:gd name="T20" fmla="*/ 234 w 332"/>
                <a:gd name="T21" fmla="*/ 119 h 359"/>
                <a:gd name="T22" fmla="*/ 227 w 332"/>
                <a:gd name="T23" fmla="*/ 120 h 359"/>
                <a:gd name="T24" fmla="*/ 178 w 332"/>
                <a:gd name="T25" fmla="*/ 89 h 359"/>
                <a:gd name="T26" fmla="*/ 187 w 332"/>
                <a:gd name="T27" fmla="*/ 79 h 359"/>
                <a:gd name="T28" fmla="*/ 216 w 332"/>
                <a:gd name="T29" fmla="*/ 110 h 359"/>
                <a:gd name="T30" fmla="*/ 213 w 332"/>
                <a:gd name="T31" fmla="*/ 79 h 359"/>
                <a:gd name="T32" fmla="*/ 227 w 332"/>
                <a:gd name="T33" fmla="*/ 110 h 359"/>
                <a:gd name="T34" fmla="*/ 239 w 332"/>
                <a:gd name="T35" fmla="*/ 114 h 359"/>
                <a:gd name="T36" fmla="*/ 240 w 332"/>
                <a:gd name="T37" fmla="*/ 113 h 359"/>
                <a:gd name="T38" fmla="*/ 240 w 332"/>
                <a:gd name="T39" fmla="*/ 88 h 359"/>
                <a:gd name="T40" fmla="*/ 246 w 332"/>
                <a:gd name="T41" fmla="*/ 105 h 359"/>
                <a:gd name="T42" fmla="*/ 267 w 332"/>
                <a:gd name="T43" fmla="*/ 100 h 359"/>
                <a:gd name="T44" fmla="*/ 257 w 332"/>
                <a:gd name="T45" fmla="*/ 80 h 359"/>
                <a:gd name="T46" fmla="*/ 273 w 332"/>
                <a:gd name="T47" fmla="*/ 100 h 359"/>
                <a:gd name="T48" fmla="*/ 280 w 332"/>
                <a:gd name="T49" fmla="*/ 88 h 359"/>
                <a:gd name="T50" fmla="*/ 272 w 332"/>
                <a:gd name="T51" fmla="*/ 56 h 359"/>
                <a:gd name="T52" fmla="*/ 289 w 332"/>
                <a:gd name="T53" fmla="*/ 81 h 359"/>
                <a:gd name="T54" fmla="*/ 291 w 332"/>
                <a:gd name="T55" fmla="*/ 38 h 359"/>
                <a:gd name="T56" fmla="*/ 304 w 332"/>
                <a:gd name="T57" fmla="*/ 40 h 359"/>
                <a:gd name="T58" fmla="*/ 281 w 332"/>
                <a:gd name="T59" fmla="*/ 100 h 359"/>
                <a:gd name="T60" fmla="*/ 278 w 332"/>
                <a:gd name="T61" fmla="*/ 105 h 359"/>
                <a:gd name="T62" fmla="*/ 287 w 332"/>
                <a:gd name="T63" fmla="*/ 116 h 359"/>
                <a:gd name="T64" fmla="*/ 308 w 332"/>
                <a:gd name="T65" fmla="*/ 125 h 359"/>
                <a:gd name="T66" fmla="*/ 318 w 332"/>
                <a:gd name="T67" fmla="*/ 117 h 359"/>
                <a:gd name="T68" fmla="*/ 331 w 332"/>
                <a:gd name="T69" fmla="*/ 128 h 359"/>
                <a:gd name="T70" fmla="*/ 320 w 332"/>
                <a:gd name="T71" fmla="*/ 141 h 359"/>
                <a:gd name="T72" fmla="*/ 317 w 332"/>
                <a:gd name="T73" fmla="*/ 141 h 359"/>
                <a:gd name="T74" fmla="*/ 316 w 332"/>
                <a:gd name="T75" fmla="*/ 141 h 359"/>
                <a:gd name="T76" fmla="*/ 267 w 332"/>
                <a:gd name="T77" fmla="*/ 147 h 359"/>
                <a:gd name="T78" fmla="*/ 261 w 332"/>
                <a:gd name="T79" fmla="*/ 144 h 359"/>
                <a:gd name="T80" fmla="*/ 243 w 332"/>
                <a:gd name="T81" fmla="*/ 166 h 359"/>
                <a:gd name="T82" fmla="*/ 232 w 332"/>
                <a:gd name="T83" fmla="*/ 222 h 359"/>
                <a:gd name="T84" fmla="*/ 245 w 332"/>
                <a:gd name="T85" fmla="*/ 217 h 359"/>
                <a:gd name="T86" fmla="*/ 273 w 332"/>
                <a:gd name="T87" fmla="*/ 215 h 359"/>
                <a:gd name="T88" fmla="*/ 312 w 332"/>
                <a:gd name="T89" fmla="*/ 234 h 359"/>
                <a:gd name="T90" fmla="*/ 303 w 332"/>
                <a:gd name="T91" fmla="*/ 245 h 359"/>
                <a:gd name="T92" fmla="*/ 260 w 332"/>
                <a:gd name="T93" fmla="*/ 230 h 359"/>
                <a:gd name="T94" fmla="*/ 234 w 332"/>
                <a:gd name="T95" fmla="*/ 237 h 359"/>
                <a:gd name="T96" fmla="*/ 230 w 332"/>
                <a:gd name="T97" fmla="*/ 246 h 359"/>
                <a:gd name="T98" fmla="*/ 259 w 332"/>
                <a:gd name="T99" fmla="*/ 246 h 359"/>
                <a:gd name="T100" fmla="*/ 306 w 332"/>
                <a:gd name="T101" fmla="*/ 281 h 359"/>
                <a:gd name="T102" fmla="*/ 293 w 332"/>
                <a:gd name="T103" fmla="*/ 287 h 359"/>
                <a:gd name="T104" fmla="*/ 195 w 332"/>
                <a:gd name="T105" fmla="*/ 270 h 359"/>
                <a:gd name="T106" fmla="*/ 134 w 332"/>
                <a:gd name="T107" fmla="*/ 286 h 359"/>
                <a:gd name="T108" fmla="*/ 118 w 332"/>
                <a:gd name="T109" fmla="*/ 313 h 359"/>
                <a:gd name="T110" fmla="*/ 85 w 332"/>
                <a:gd name="T111" fmla="*/ 353 h 359"/>
                <a:gd name="T112" fmla="*/ 74 w 332"/>
                <a:gd name="T113" fmla="*/ 344 h 359"/>
                <a:gd name="T114" fmla="*/ 100 w 332"/>
                <a:gd name="T115" fmla="*/ 313 h 359"/>
                <a:gd name="T116" fmla="*/ 116 w 332"/>
                <a:gd name="T117" fmla="*/ 289 h 359"/>
                <a:gd name="T118" fmla="*/ 97 w 332"/>
                <a:gd name="T119" fmla="*/ 291 h 359"/>
                <a:gd name="T120" fmla="*/ 79 w 332"/>
                <a:gd name="T121" fmla="*/ 313 h 359"/>
                <a:gd name="T122" fmla="*/ 14 w 332"/>
                <a:gd name="T123" fmla="*/ 347 h 359"/>
                <a:gd name="T124" fmla="*/ 8 w 332"/>
                <a:gd name="T125" fmla="*/ 33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2" h="359">
                  <a:moveTo>
                    <a:pt x="8" y="334"/>
                  </a:moveTo>
                  <a:cubicBezTo>
                    <a:pt x="27" y="325"/>
                    <a:pt x="46" y="320"/>
                    <a:pt x="63" y="308"/>
                  </a:cubicBezTo>
                  <a:cubicBezTo>
                    <a:pt x="71" y="302"/>
                    <a:pt x="77" y="294"/>
                    <a:pt x="83" y="286"/>
                  </a:cubicBezTo>
                  <a:cubicBezTo>
                    <a:pt x="74" y="279"/>
                    <a:pt x="66" y="264"/>
                    <a:pt x="64" y="254"/>
                  </a:cubicBezTo>
                  <a:cubicBezTo>
                    <a:pt x="63" y="247"/>
                    <a:pt x="59" y="237"/>
                    <a:pt x="64" y="227"/>
                  </a:cubicBezTo>
                  <a:cubicBezTo>
                    <a:pt x="53" y="211"/>
                    <a:pt x="56" y="201"/>
                    <a:pt x="56" y="201"/>
                  </a:cubicBezTo>
                  <a:cubicBezTo>
                    <a:pt x="58" y="208"/>
                    <a:pt x="68" y="213"/>
                    <a:pt x="74" y="216"/>
                  </a:cubicBezTo>
                  <a:cubicBezTo>
                    <a:pt x="83" y="210"/>
                    <a:pt x="96" y="205"/>
                    <a:pt x="119" y="201"/>
                  </a:cubicBezTo>
                  <a:cubicBezTo>
                    <a:pt x="188" y="190"/>
                    <a:pt x="209" y="161"/>
                    <a:pt x="222" y="145"/>
                  </a:cubicBezTo>
                  <a:cubicBezTo>
                    <a:pt x="230" y="136"/>
                    <a:pt x="235" y="126"/>
                    <a:pt x="238" y="120"/>
                  </a:cubicBezTo>
                  <a:cubicBezTo>
                    <a:pt x="237" y="120"/>
                    <a:pt x="235" y="119"/>
                    <a:pt x="234" y="119"/>
                  </a:cubicBezTo>
                  <a:cubicBezTo>
                    <a:pt x="233" y="119"/>
                    <a:pt x="230" y="119"/>
                    <a:pt x="227" y="120"/>
                  </a:cubicBezTo>
                  <a:cubicBezTo>
                    <a:pt x="213" y="121"/>
                    <a:pt x="187" y="123"/>
                    <a:pt x="178" y="89"/>
                  </a:cubicBezTo>
                  <a:cubicBezTo>
                    <a:pt x="167" y="46"/>
                    <a:pt x="190" y="67"/>
                    <a:pt x="187" y="79"/>
                  </a:cubicBezTo>
                  <a:cubicBezTo>
                    <a:pt x="183" y="90"/>
                    <a:pt x="195" y="115"/>
                    <a:pt x="216" y="110"/>
                  </a:cubicBezTo>
                  <a:cubicBezTo>
                    <a:pt x="216" y="110"/>
                    <a:pt x="203" y="79"/>
                    <a:pt x="213" y="79"/>
                  </a:cubicBezTo>
                  <a:cubicBezTo>
                    <a:pt x="222" y="80"/>
                    <a:pt x="217" y="103"/>
                    <a:pt x="227" y="110"/>
                  </a:cubicBezTo>
                  <a:cubicBezTo>
                    <a:pt x="234" y="114"/>
                    <a:pt x="237" y="115"/>
                    <a:pt x="239" y="114"/>
                  </a:cubicBezTo>
                  <a:cubicBezTo>
                    <a:pt x="239" y="114"/>
                    <a:pt x="239" y="113"/>
                    <a:pt x="240" y="113"/>
                  </a:cubicBezTo>
                  <a:cubicBezTo>
                    <a:pt x="238" y="107"/>
                    <a:pt x="231" y="89"/>
                    <a:pt x="240" y="88"/>
                  </a:cubicBezTo>
                  <a:cubicBezTo>
                    <a:pt x="246" y="88"/>
                    <a:pt x="246" y="97"/>
                    <a:pt x="246" y="105"/>
                  </a:cubicBezTo>
                  <a:cubicBezTo>
                    <a:pt x="251" y="102"/>
                    <a:pt x="259" y="99"/>
                    <a:pt x="267" y="100"/>
                  </a:cubicBezTo>
                  <a:cubicBezTo>
                    <a:pt x="262" y="94"/>
                    <a:pt x="251" y="85"/>
                    <a:pt x="257" y="80"/>
                  </a:cubicBezTo>
                  <a:cubicBezTo>
                    <a:pt x="265" y="74"/>
                    <a:pt x="273" y="100"/>
                    <a:pt x="273" y="100"/>
                  </a:cubicBezTo>
                  <a:cubicBezTo>
                    <a:pt x="273" y="100"/>
                    <a:pt x="277" y="100"/>
                    <a:pt x="280" y="88"/>
                  </a:cubicBezTo>
                  <a:cubicBezTo>
                    <a:pt x="284" y="76"/>
                    <a:pt x="265" y="62"/>
                    <a:pt x="272" y="56"/>
                  </a:cubicBezTo>
                  <a:cubicBezTo>
                    <a:pt x="279" y="49"/>
                    <a:pt x="289" y="81"/>
                    <a:pt x="289" y="81"/>
                  </a:cubicBezTo>
                  <a:cubicBezTo>
                    <a:pt x="309" y="71"/>
                    <a:pt x="301" y="45"/>
                    <a:pt x="291" y="38"/>
                  </a:cubicBezTo>
                  <a:cubicBezTo>
                    <a:pt x="281" y="32"/>
                    <a:pt x="285" y="0"/>
                    <a:pt x="304" y="40"/>
                  </a:cubicBezTo>
                  <a:cubicBezTo>
                    <a:pt x="324" y="80"/>
                    <a:pt x="286" y="95"/>
                    <a:pt x="281" y="100"/>
                  </a:cubicBezTo>
                  <a:cubicBezTo>
                    <a:pt x="280" y="101"/>
                    <a:pt x="279" y="103"/>
                    <a:pt x="278" y="105"/>
                  </a:cubicBezTo>
                  <a:cubicBezTo>
                    <a:pt x="281" y="107"/>
                    <a:pt x="285" y="111"/>
                    <a:pt x="287" y="116"/>
                  </a:cubicBezTo>
                  <a:cubicBezTo>
                    <a:pt x="292" y="125"/>
                    <a:pt x="301" y="126"/>
                    <a:pt x="308" y="125"/>
                  </a:cubicBezTo>
                  <a:cubicBezTo>
                    <a:pt x="309" y="121"/>
                    <a:pt x="313" y="118"/>
                    <a:pt x="318" y="117"/>
                  </a:cubicBezTo>
                  <a:cubicBezTo>
                    <a:pt x="324" y="116"/>
                    <a:pt x="330" y="121"/>
                    <a:pt x="331" y="128"/>
                  </a:cubicBezTo>
                  <a:cubicBezTo>
                    <a:pt x="332" y="135"/>
                    <a:pt x="327" y="140"/>
                    <a:pt x="320" y="141"/>
                  </a:cubicBezTo>
                  <a:cubicBezTo>
                    <a:pt x="319" y="141"/>
                    <a:pt x="318" y="141"/>
                    <a:pt x="317" y="141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316" y="141"/>
                    <a:pt x="304" y="168"/>
                    <a:pt x="267" y="147"/>
                  </a:cubicBezTo>
                  <a:cubicBezTo>
                    <a:pt x="265" y="146"/>
                    <a:pt x="263" y="145"/>
                    <a:pt x="261" y="144"/>
                  </a:cubicBezTo>
                  <a:cubicBezTo>
                    <a:pt x="257" y="148"/>
                    <a:pt x="251" y="155"/>
                    <a:pt x="243" y="166"/>
                  </a:cubicBezTo>
                  <a:cubicBezTo>
                    <a:pt x="230" y="182"/>
                    <a:pt x="228" y="187"/>
                    <a:pt x="232" y="222"/>
                  </a:cubicBezTo>
                  <a:cubicBezTo>
                    <a:pt x="236" y="220"/>
                    <a:pt x="241" y="218"/>
                    <a:pt x="245" y="217"/>
                  </a:cubicBezTo>
                  <a:cubicBezTo>
                    <a:pt x="255" y="215"/>
                    <a:pt x="263" y="215"/>
                    <a:pt x="273" y="215"/>
                  </a:cubicBezTo>
                  <a:cubicBezTo>
                    <a:pt x="288" y="215"/>
                    <a:pt x="301" y="225"/>
                    <a:pt x="312" y="234"/>
                  </a:cubicBezTo>
                  <a:cubicBezTo>
                    <a:pt x="320" y="239"/>
                    <a:pt x="310" y="250"/>
                    <a:pt x="303" y="245"/>
                  </a:cubicBezTo>
                  <a:cubicBezTo>
                    <a:pt x="289" y="234"/>
                    <a:pt x="278" y="229"/>
                    <a:pt x="260" y="230"/>
                  </a:cubicBezTo>
                  <a:cubicBezTo>
                    <a:pt x="251" y="230"/>
                    <a:pt x="242" y="233"/>
                    <a:pt x="234" y="237"/>
                  </a:cubicBezTo>
                  <a:cubicBezTo>
                    <a:pt x="233" y="240"/>
                    <a:pt x="232" y="243"/>
                    <a:pt x="230" y="246"/>
                  </a:cubicBezTo>
                  <a:cubicBezTo>
                    <a:pt x="240" y="245"/>
                    <a:pt x="249" y="246"/>
                    <a:pt x="259" y="246"/>
                  </a:cubicBezTo>
                  <a:cubicBezTo>
                    <a:pt x="282" y="247"/>
                    <a:pt x="300" y="259"/>
                    <a:pt x="306" y="281"/>
                  </a:cubicBezTo>
                  <a:cubicBezTo>
                    <a:pt x="309" y="290"/>
                    <a:pt x="295" y="296"/>
                    <a:pt x="293" y="287"/>
                  </a:cubicBezTo>
                  <a:cubicBezTo>
                    <a:pt x="282" y="245"/>
                    <a:pt x="226" y="262"/>
                    <a:pt x="195" y="270"/>
                  </a:cubicBezTo>
                  <a:cubicBezTo>
                    <a:pt x="176" y="277"/>
                    <a:pt x="153" y="283"/>
                    <a:pt x="134" y="286"/>
                  </a:cubicBezTo>
                  <a:cubicBezTo>
                    <a:pt x="129" y="295"/>
                    <a:pt x="123" y="304"/>
                    <a:pt x="118" y="313"/>
                  </a:cubicBezTo>
                  <a:cubicBezTo>
                    <a:pt x="109" y="328"/>
                    <a:pt x="98" y="340"/>
                    <a:pt x="85" y="353"/>
                  </a:cubicBezTo>
                  <a:cubicBezTo>
                    <a:pt x="79" y="359"/>
                    <a:pt x="68" y="350"/>
                    <a:pt x="74" y="344"/>
                  </a:cubicBezTo>
                  <a:cubicBezTo>
                    <a:pt x="84" y="334"/>
                    <a:pt x="93" y="325"/>
                    <a:pt x="100" y="313"/>
                  </a:cubicBezTo>
                  <a:cubicBezTo>
                    <a:pt x="105" y="306"/>
                    <a:pt x="111" y="297"/>
                    <a:pt x="116" y="289"/>
                  </a:cubicBezTo>
                  <a:cubicBezTo>
                    <a:pt x="108" y="290"/>
                    <a:pt x="102" y="290"/>
                    <a:pt x="97" y="291"/>
                  </a:cubicBezTo>
                  <a:cubicBezTo>
                    <a:pt x="91" y="298"/>
                    <a:pt x="86" y="306"/>
                    <a:pt x="79" y="313"/>
                  </a:cubicBezTo>
                  <a:cubicBezTo>
                    <a:pt x="59" y="331"/>
                    <a:pt x="37" y="336"/>
                    <a:pt x="14" y="347"/>
                  </a:cubicBezTo>
                  <a:cubicBezTo>
                    <a:pt x="5" y="352"/>
                    <a:pt x="0" y="338"/>
                    <a:pt x="8" y="3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2" name="Freeform 6"/>
            <p:cNvSpPr/>
            <p:nvPr/>
          </p:nvSpPr>
          <p:spPr bwMode="auto">
            <a:xfrm>
              <a:off x="10821270" y="6020029"/>
              <a:ext cx="1461177" cy="1589235"/>
            </a:xfrm>
            <a:custGeom>
              <a:avLst/>
              <a:gdLst>
                <a:gd name="T0" fmla="*/ 8 w 331"/>
                <a:gd name="T1" fmla="*/ 334 h 359"/>
                <a:gd name="T2" fmla="*/ 62 w 331"/>
                <a:gd name="T3" fmla="*/ 308 h 359"/>
                <a:gd name="T4" fmla="*/ 82 w 331"/>
                <a:gd name="T5" fmla="*/ 286 h 359"/>
                <a:gd name="T6" fmla="*/ 64 w 331"/>
                <a:gd name="T7" fmla="*/ 254 h 359"/>
                <a:gd name="T8" fmla="*/ 64 w 331"/>
                <a:gd name="T9" fmla="*/ 227 h 359"/>
                <a:gd name="T10" fmla="*/ 55 w 331"/>
                <a:gd name="T11" fmla="*/ 201 h 359"/>
                <a:gd name="T12" fmla="*/ 74 w 331"/>
                <a:gd name="T13" fmla="*/ 216 h 359"/>
                <a:gd name="T14" fmla="*/ 118 w 331"/>
                <a:gd name="T15" fmla="*/ 201 h 359"/>
                <a:gd name="T16" fmla="*/ 222 w 331"/>
                <a:gd name="T17" fmla="*/ 145 h 359"/>
                <a:gd name="T18" fmla="*/ 238 w 331"/>
                <a:gd name="T19" fmla="*/ 120 h 359"/>
                <a:gd name="T20" fmla="*/ 234 w 331"/>
                <a:gd name="T21" fmla="*/ 119 h 359"/>
                <a:gd name="T22" fmla="*/ 177 w 331"/>
                <a:gd name="T23" fmla="*/ 89 h 359"/>
                <a:gd name="T24" fmla="*/ 187 w 331"/>
                <a:gd name="T25" fmla="*/ 79 h 359"/>
                <a:gd name="T26" fmla="*/ 216 w 331"/>
                <a:gd name="T27" fmla="*/ 110 h 359"/>
                <a:gd name="T28" fmla="*/ 212 w 331"/>
                <a:gd name="T29" fmla="*/ 79 h 359"/>
                <a:gd name="T30" fmla="*/ 227 w 331"/>
                <a:gd name="T31" fmla="*/ 110 h 359"/>
                <a:gd name="T32" fmla="*/ 239 w 331"/>
                <a:gd name="T33" fmla="*/ 114 h 359"/>
                <a:gd name="T34" fmla="*/ 239 w 331"/>
                <a:gd name="T35" fmla="*/ 113 h 359"/>
                <a:gd name="T36" fmla="*/ 239 w 331"/>
                <a:gd name="T37" fmla="*/ 88 h 359"/>
                <a:gd name="T38" fmla="*/ 245 w 331"/>
                <a:gd name="T39" fmla="*/ 105 h 359"/>
                <a:gd name="T40" fmla="*/ 267 w 331"/>
                <a:gd name="T41" fmla="*/ 100 h 359"/>
                <a:gd name="T42" fmla="*/ 257 w 331"/>
                <a:gd name="T43" fmla="*/ 80 h 359"/>
                <a:gd name="T44" fmla="*/ 273 w 331"/>
                <a:gd name="T45" fmla="*/ 100 h 359"/>
                <a:gd name="T46" fmla="*/ 280 w 331"/>
                <a:gd name="T47" fmla="*/ 88 h 359"/>
                <a:gd name="T48" fmla="*/ 271 w 331"/>
                <a:gd name="T49" fmla="*/ 56 h 359"/>
                <a:gd name="T50" fmla="*/ 289 w 331"/>
                <a:gd name="T51" fmla="*/ 81 h 359"/>
                <a:gd name="T52" fmla="*/ 291 w 331"/>
                <a:gd name="T53" fmla="*/ 38 h 359"/>
                <a:gd name="T54" fmla="*/ 304 w 331"/>
                <a:gd name="T55" fmla="*/ 40 h 359"/>
                <a:gd name="T56" fmla="*/ 281 w 331"/>
                <a:gd name="T57" fmla="*/ 100 h 359"/>
                <a:gd name="T58" fmla="*/ 277 w 331"/>
                <a:gd name="T59" fmla="*/ 105 h 359"/>
                <a:gd name="T60" fmla="*/ 287 w 331"/>
                <a:gd name="T61" fmla="*/ 116 h 359"/>
                <a:gd name="T62" fmla="*/ 307 w 331"/>
                <a:gd name="T63" fmla="*/ 125 h 359"/>
                <a:gd name="T64" fmla="*/ 317 w 331"/>
                <a:gd name="T65" fmla="*/ 117 h 359"/>
                <a:gd name="T66" fmla="*/ 331 w 331"/>
                <a:gd name="T67" fmla="*/ 128 h 359"/>
                <a:gd name="T68" fmla="*/ 320 w 331"/>
                <a:gd name="T69" fmla="*/ 141 h 359"/>
                <a:gd name="T70" fmla="*/ 317 w 331"/>
                <a:gd name="T71" fmla="*/ 141 h 359"/>
                <a:gd name="T72" fmla="*/ 316 w 331"/>
                <a:gd name="T73" fmla="*/ 141 h 359"/>
                <a:gd name="T74" fmla="*/ 267 w 331"/>
                <a:gd name="T75" fmla="*/ 147 h 359"/>
                <a:gd name="T76" fmla="*/ 261 w 331"/>
                <a:gd name="T77" fmla="*/ 144 h 359"/>
                <a:gd name="T78" fmla="*/ 242 w 331"/>
                <a:gd name="T79" fmla="*/ 166 h 359"/>
                <a:gd name="T80" fmla="*/ 232 w 331"/>
                <a:gd name="T81" fmla="*/ 222 h 359"/>
                <a:gd name="T82" fmla="*/ 245 w 331"/>
                <a:gd name="T83" fmla="*/ 217 h 359"/>
                <a:gd name="T84" fmla="*/ 273 w 331"/>
                <a:gd name="T85" fmla="*/ 215 h 359"/>
                <a:gd name="T86" fmla="*/ 312 w 331"/>
                <a:gd name="T87" fmla="*/ 234 h 359"/>
                <a:gd name="T88" fmla="*/ 303 w 331"/>
                <a:gd name="T89" fmla="*/ 245 h 359"/>
                <a:gd name="T90" fmla="*/ 260 w 331"/>
                <a:gd name="T91" fmla="*/ 230 h 359"/>
                <a:gd name="T92" fmla="*/ 233 w 331"/>
                <a:gd name="T93" fmla="*/ 237 h 359"/>
                <a:gd name="T94" fmla="*/ 230 w 331"/>
                <a:gd name="T95" fmla="*/ 246 h 359"/>
                <a:gd name="T96" fmla="*/ 259 w 331"/>
                <a:gd name="T97" fmla="*/ 246 h 359"/>
                <a:gd name="T98" fmla="*/ 306 w 331"/>
                <a:gd name="T99" fmla="*/ 281 h 359"/>
                <a:gd name="T100" fmla="*/ 292 w 331"/>
                <a:gd name="T101" fmla="*/ 287 h 359"/>
                <a:gd name="T102" fmla="*/ 195 w 331"/>
                <a:gd name="T103" fmla="*/ 270 h 359"/>
                <a:gd name="T104" fmla="*/ 133 w 331"/>
                <a:gd name="T105" fmla="*/ 286 h 359"/>
                <a:gd name="T106" fmla="*/ 118 w 331"/>
                <a:gd name="T107" fmla="*/ 313 h 359"/>
                <a:gd name="T108" fmla="*/ 85 w 331"/>
                <a:gd name="T109" fmla="*/ 353 h 359"/>
                <a:gd name="T110" fmla="*/ 74 w 331"/>
                <a:gd name="T111" fmla="*/ 344 h 359"/>
                <a:gd name="T112" fmla="*/ 100 w 331"/>
                <a:gd name="T113" fmla="*/ 313 h 359"/>
                <a:gd name="T114" fmla="*/ 116 w 331"/>
                <a:gd name="T115" fmla="*/ 289 h 359"/>
                <a:gd name="T116" fmla="*/ 97 w 331"/>
                <a:gd name="T117" fmla="*/ 291 h 359"/>
                <a:gd name="T118" fmla="*/ 78 w 331"/>
                <a:gd name="T119" fmla="*/ 313 h 359"/>
                <a:gd name="T120" fmla="*/ 13 w 331"/>
                <a:gd name="T121" fmla="*/ 348 h 359"/>
                <a:gd name="T122" fmla="*/ 8 w 331"/>
                <a:gd name="T123" fmla="*/ 33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1" h="359">
                  <a:moveTo>
                    <a:pt x="8" y="334"/>
                  </a:moveTo>
                  <a:cubicBezTo>
                    <a:pt x="27" y="325"/>
                    <a:pt x="45" y="320"/>
                    <a:pt x="62" y="308"/>
                  </a:cubicBezTo>
                  <a:cubicBezTo>
                    <a:pt x="70" y="302"/>
                    <a:pt x="77" y="294"/>
                    <a:pt x="82" y="286"/>
                  </a:cubicBezTo>
                  <a:cubicBezTo>
                    <a:pt x="74" y="279"/>
                    <a:pt x="66" y="264"/>
                    <a:pt x="64" y="254"/>
                  </a:cubicBezTo>
                  <a:cubicBezTo>
                    <a:pt x="62" y="247"/>
                    <a:pt x="59" y="237"/>
                    <a:pt x="64" y="227"/>
                  </a:cubicBezTo>
                  <a:cubicBezTo>
                    <a:pt x="53" y="211"/>
                    <a:pt x="55" y="201"/>
                    <a:pt x="55" y="201"/>
                  </a:cubicBezTo>
                  <a:cubicBezTo>
                    <a:pt x="58" y="208"/>
                    <a:pt x="68" y="213"/>
                    <a:pt x="74" y="216"/>
                  </a:cubicBezTo>
                  <a:cubicBezTo>
                    <a:pt x="82" y="210"/>
                    <a:pt x="96" y="205"/>
                    <a:pt x="118" y="201"/>
                  </a:cubicBezTo>
                  <a:cubicBezTo>
                    <a:pt x="188" y="190"/>
                    <a:pt x="209" y="161"/>
                    <a:pt x="222" y="145"/>
                  </a:cubicBezTo>
                  <a:cubicBezTo>
                    <a:pt x="229" y="136"/>
                    <a:pt x="235" y="126"/>
                    <a:pt x="238" y="120"/>
                  </a:cubicBezTo>
                  <a:cubicBezTo>
                    <a:pt x="237" y="120"/>
                    <a:pt x="235" y="119"/>
                    <a:pt x="234" y="119"/>
                  </a:cubicBezTo>
                  <a:cubicBezTo>
                    <a:pt x="227" y="118"/>
                    <a:pt x="189" y="132"/>
                    <a:pt x="177" y="89"/>
                  </a:cubicBezTo>
                  <a:cubicBezTo>
                    <a:pt x="166" y="46"/>
                    <a:pt x="190" y="67"/>
                    <a:pt x="187" y="79"/>
                  </a:cubicBezTo>
                  <a:cubicBezTo>
                    <a:pt x="183" y="90"/>
                    <a:pt x="195" y="115"/>
                    <a:pt x="216" y="110"/>
                  </a:cubicBezTo>
                  <a:cubicBezTo>
                    <a:pt x="216" y="110"/>
                    <a:pt x="203" y="79"/>
                    <a:pt x="212" y="79"/>
                  </a:cubicBezTo>
                  <a:cubicBezTo>
                    <a:pt x="222" y="80"/>
                    <a:pt x="217" y="103"/>
                    <a:pt x="227" y="110"/>
                  </a:cubicBezTo>
                  <a:cubicBezTo>
                    <a:pt x="234" y="114"/>
                    <a:pt x="237" y="115"/>
                    <a:pt x="239" y="114"/>
                  </a:cubicBezTo>
                  <a:cubicBezTo>
                    <a:pt x="239" y="114"/>
                    <a:pt x="239" y="113"/>
                    <a:pt x="239" y="113"/>
                  </a:cubicBezTo>
                  <a:cubicBezTo>
                    <a:pt x="237" y="107"/>
                    <a:pt x="231" y="89"/>
                    <a:pt x="239" y="88"/>
                  </a:cubicBezTo>
                  <a:cubicBezTo>
                    <a:pt x="245" y="88"/>
                    <a:pt x="245" y="97"/>
                    <a:pt x="245" y="105"/>
                  </a:cubicBezTo>
                  <a:cubicBezTo>
                    <a:pt x="251" y="102"/>
                    <a:pt x="259" y="99"/>
                    <a:pt x="267" y="100"/>
                  </a:cubicBezTo>
                  <a:cubicBezTo>
                    <a:pt x="261" y="94"/>
                    <a:pt x="251" y="85"/>
                    <a:pt x="257" y="80"/>
                  </a:cubicBezTo>
                  <a:cubicBezTo>
                    <a:pt x="264" y="74"/>
                    <a:pt x="273" y="100"/>
                    <a:pt x="273" y="100"/>
                  </a:cubicBezTo>
                  <a:cubicBezTo>
                    <a:pt x="273" y="100"/>
                    <a:pt x="277" y="100"/>
                    <a:pt x="280" y="88"/>
                  </a:cubicBezTo>
                  <a:cubicBezTo>
                    <a:pt x="283" y="76"/>
                    <a:pt x="264" y="62"/>
                    <a:pt x="271" y="56"/>
                  </a:cubicBezTo>
                  <a:cubicBezTo>
                    <a:pt x="279" y="49"/>
                    <a:pt x="289" y="81"/>
                    <a:pt x="289" y="81"/>
                  </a:cubicBezTo>
                  <a:cubicBezTo>
                    <a:pt x="308" y="71"/>
                    <a:pt x="301" y="45"/>
                    <a:pt x="291" y="38"/>
                  </a:cubicBezTo>
                  <a:cubicBezTo>
                    <a:pt x="281" y="32"/>
                    <a:pt x="284" y="0"/>
                    <a:pt x="304" y="40"/>
                  </a:cubicBezTo>
                  <a:cubicBezTo>
                    <a:pt x="324" y="80"/>
                    <a:pt x="286" y="95"/>
                    <a:pt x="281" y="100"/>
                  </a:cubicBezTo>
                  <a:cubicBezTo>
                    <a:pt x="280" y="101"/>
                    <a:pt x="278" y="103"/>
                    <a:pt x="277" y="105"/>
                  </a:cubicBezTo>
                  <a:cubicBezTo>
                    <a:pt x="280" y="107"/>
                    <a:pt x="284" y="111"/>
                    <a:pt x="287" y="116"/>
                  </a:cubicBezTo>
                  <a:cubicBezTo>
                    <a:pt x="291" y="125"/>
                    <a:pt x="301" y="126"/>
                    <a:pt x="307" y="125"/>
                  </a:cubicBezTo>
                  <a:cubicBezTo>
                    <a:pt x="309" y="121"/>
                    <a:pt x="313" y="118"/>
                    <a:pt x="317" y="117"/>
                  </a:cubicBezTo>
                  <a:cubicBezTo>
                    <a:pt x="324" y="116"/>
                    <a:pt x="330" y="121"/>
                    <a:pt x="331" y="128"/>
                  </a:cubicBezTo>
                  <a:cubicBezTo>
                    <a:pt x="331" y="135"/>
                    <a:pt x="326" y="140"/>
                    <a:pt x="320" y="141"/>
                  </a:cubicBezTo>
                  <a:cubicBezTo>
                    <a:pt x="319" y="141"/>
                    <a:pt x="318" y="141"/>
                    <a:pt x="317" y="141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316" y="141"/>
                    <a:pt x="303" y="168"/>
                    <a:pt x="267" y="147"/>
                  </a:cubicBezTo>
                  <a:cubicBezTo>
                    <a:pt x="264" y="146"/>
                    <a:pt x="262" y="145"/>
                    <a:pt x="261" y="144"/>
                  </a:cubicBezTo>
                  <a:cubicBezTo>
                    <a:pt x="257" y="148"/>
                    <a:pt x="250" y="155"/>
                    <a:pt x="242" y="166"/>
                  </a:cubicBezTo>
                  <a:cubicBezTo>
                    <a:pt x="229" y="182"/>
                    <a:pt x="228" y="187"/>
                    <a:pt x="232" y="222"/>
                  </a:cubicBezTo>
                  <a:cubicBezTo>
                    <a:pt x="236" y="220"/>
                    <a:pt x="240" y="218"/>
                    <a:pt x="245" y="217"/>
                  </a:cubicBezTo>
                  <a:cubicBezTo>
                    <a:pt x="254" y="215"/>
                    <a:pt x="263" y="215"/>
                    <a:pt x="273" y="215"/>
                  </a:cubicBezTo>
                  <a:cubicBezTo>
                    <a:pt x="288" y="215"/>
                    <a:pt x="300" y="225"/>
                    <a:pt x="312" y="234"/>
                  </a:cubicBezTo>
                  <a:cubicBezTo>
                    <a:pt x="319" y="239"/>
                    <a:pt x="310" y="250"/>
                    <a:pt x="303" y="245"/>
                  </a:cubicBezTo>
                  <a:cubicBezTo>
                    <a:pt x="289" y="234"/>
                    <a:pt x="278" y="229"/>
                    <a:pt x="260" y="230"/>
                  </a:cubicBezTo>
                  <a:cubicBezTo>
                    <a:pt x="250" y="230"/>
                    <a:pt x="242" y="233"/>
                    <a:pt x="233" y="237"/>
                  </a:cubicBezTo>
                  <a:cubicBezTo>
                    <a:pt x="233" y="240"/>
                    <a:pt x="232" y="243"/>
                    <a:pt x="230" y="246"/>
                  </a:cubicBezTo>
                  <a:cubicBezTo>
                    <a:pt x="239" y="246"/>
                    <a:pt x="249" y="246"/>
                    <a:pt x="259" y="246"/>
                  </a:cubicBezTo>
                  <a:cubicBezTo>
                    <a:pt x="281" y="247"/>
                    <a:pt x="300" y="259"/>
                    <a:pt x="306" y="281"/>
                  </a:cubicBezTo>
                  <a:cubicBezTo>
                    <a:pt x="308" y="290"/>
                    <a:pt x="295" y="296"/>
                    <a:pt x="292" y="287"/>
                  </a:cubicBezTo>
                  <a:cubicBezTo>
                    <a:pt x="281" y="245"/>
                    <a:pt x="226" y="262"/>
                    <a:pt x="195" y="270"/>
                  </a:cubicBezTo>
                  <a:cubicBezTo>
                    <a:pt x="176" y="277"/>
                    <a:pt x="153" y="283"/>
                    <a:pt x="133" y="286"/>
                  </a:cubicBezTo>
                  <a:cubicBezTo>
                    <a:pt x="129" y="295"/>
                    <a:pt x="123" y="304"/>
                    <a:pt x="118" y="313"/>
                  </a:cubicBezTo>
                  <a:cubicBezTo>
                    <a:pt x="108" y="328"/>
                    <a:pt x="97" y="340"/>
                    <a:pt x="85" y="353"/>
                  </a:cubicBezTo>
                  <a:cubicBezTo>
                    <a:pt x="79" y="359"/>
                    <a:pt x="68" y="350"/>
                    <a:pt x="74" y="344"/>
                  </a:cubicBezTo>
                  <a:cubicBezTo>
                    <a:pt x="83" y="334"/>
                    <a:pt x="92" y="325"/>
                    <a:pt x="100" y="313"/>
                  </a:cubicBezTo>
                  <a:cubicBezTo>
                    <a:pt x="105" y="306"/>
                    <a:pt x="111" y="297"/>
                    <a:pt x="116" y="289"/>
                  </a:cubicBezTo>
                  <a:cubicBezTo>
                    <a:pt x="108" y="290"/>
                    <a:pt x="101" y="291"/>
                    <a:pt x="97" y="291"/>
                  </a:cubicBezTo>
                  <a:cubicBezTo>
                    <a:pt x="91" y="298"/>
                    <a:pt x="86" y="306"/>
                    <a:pt x="78" y="313"/>
                  </a:cubicBezTo>
                  <a:cubicBezTo>
                    <a:pt x="59" y="331"/>
                    <a:pt x="36" y="336"/>
                    <a:pt x="13" y="348"/>
                  </a:cubicBezTo>
                  <a:cubicBezTo>
                    <a:pt x="5" y="352"/>
                    <a:pt x="0" y="338"/>
                    <a:pt x="8" y="3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3" name="Freeform 7"/>
            <p:cNvSpPr/>
            <p:nvPr/>
          </p:nvSpPr>
          <p:spPr bwMode="auto">
            <a:xfrm>
              <a:off x="9468450" y="5997044"/>
              <a:ext cx="1467744" cy="1592519"/>
            </a:xfrm>
            <a:custGeom>
              <a:avLst/>
              <a:gdLst>
                <a:gd name="T0" fmla="*/ 9 w 332"/>
                <a:gd name="T1" fmla="*/ 333 h 359"/>
                <a:gd name="T2" fmla="*/ 63 w 332"/>
                <a:gd name="T3" fmla="*/ 307 h 359"/>
                <a:gd name="T4" fmla="*/ 83 w 332"/>
                <a:gd name="T5" fmla="*/ 285 h 359"/>
                <a:gd name="T6" fmla="*/ 64 w 332"/>
                <a:gd name="T7" fmla="*/ 253 h 359"/>
                <a:gd name="T8" fmla="*/ 65 w 332"/>
                <a:gd name="T9" fmla="*/ 226 h 359"/>
                <a:gd name="T10" fmla="*/ 56 w 332"/>
                <a:gd name="T11" fmla="*/ 201 h 359"/>
                <a:gd name="T12" fmla="*/ 74 w 332"/>
                <a:gd name="T13" fmla="*/ 216 h 359"/>
                <a:gd name="T14" fmla="*/ 119 w 332"/>
                <a:gd name="T15" fmla="*/ 201 h 359"/>
                <a:gd name="T16" fmla="*/ 222 w 332"/>
                <a:gd name="T17" fmla="*/ 145 h 359"/>
                <a:gd name="T18" fmla="*/ 238 w 332"/>
                <a:gd name="T19" fmla="*/ 119 h 359"/>
                <a:gd name="T20" fmla="*/ 235 w 332"/>
                <a:gd name="T21" fmla="*/ 119 h 359"/>
                <a:gd name="T22" fmla="*/ 178 w 332"/>
                <a:gd name="T23" fmla="*/ 88 h 359"/>
                <a:gd name="T24" fmla="*/ 187 w 332"/>
                <a:gd name="T25" fmla="*/ 78 h 359"/>
                <a:gd name="T26" fmla="*/ 216 w 332"/>
                <a:gd name="T27" fmla="*/ 110 h 359"/>
                <a:gd name="T28" fmla="*/ 213 w 332"/>
                <a:gd name="T29" fmla="*/ 79 h 359"/>
                <a:gd name="T30" fmla="*/ 228 w 332"/>
                <a:gd name="T31" fmla="*/ 109 h 359"/>
                <a:gd name="T32" fmla="*/ 239 w 332"/>
                <a:gd name="T33" fmla="*/ 114 h 359"/>
                <a:gd name="T34" fmla="*/ 240 w 332"/>
                <a:gd name="T35" fmla="*/ 112 h 359"/>
                <a:gd name="T36" fmla="*/ 240 w 332"/>
                <a:gd name="T37" fmla="*/ 88 h 359"/>
                <a:gd name="T38" fmla="*/ 246 w 332"/>
                <a:gd name="T39" fmla="*/ 105 h 359"/>
                <a:gd name="T40" fmla="*/ 267 w 332"/>
                <a:gd name="T41" fmla="*/ 100 h 359"/>
                <a:gd name="T42" fmla="*/ 257 w 332"/>
                <a:gd name="T43" fmla="*/ 79 h 359"/>
                <a:gd name="T44" fmla="*/ 274 w 332"/>
                <a:gd name="T45" fmla="*/ 99 h 359"/>
                <a:gd name="T46" fmla="*/ 280 w 332"/>
                <a:gd name="T47" fmla="*/ 88 h 359"/>
                <a:gd name="T48" fmla="*/ 272 w 332"/>
                <a:gd name="T49" fmla="*/ 55 h 359"/>
                <a:gd name="T50" fmla="*/ 290 w 332"/>
                <a:gd name="T51" fmla="*/ 81 h 359"/>
                <a:gd name="T52" fmla="*/ 291 w 332"/>
                <a:gd name="T53" fmla="*/ 38 h 359"/>
                <a:gd name="T54" fmla="*/ 305 w 332"/>
                <a:gd name="T55" fmla="*/ 39 h 359"/>
                <a:gd name="T56" fmla="*/ 282 w 332"/>
                <a:gd name="T57" fmla="*/ 99 h 359"/>
                <a:gd name="T58" fmla="*/ 278 w 332"/>
                <a:gd name="T59" fmla="*/ 104 h 359"/>
                <a:gd name="T60" fmla="*/ 288 w 332"/>
                <a:gd name="T61" fmla="*/ 116 h 359"/>
                <a:gd name="T62" fmla="*/ 308 w 332"/>
                <a:gd name="T63" fmla="*/ 125 h 359"/>
                <a:gd name="T64" fmla="*/ 318 w 332"/>
                <a:gd name="T65" fmla="*/ 116 h 359"/>
                <a:gd name="T66" fmla="*/ 331 w 332"/>
                <a:gd name="T67" fmla="*/ 127 h 359"/>
                <a:gd name="T68" fmla="*/ 320 w 332"/>
                <a:gd name="T69" fmla="*/ 140 h 359"/>
                <a:gd name="T70" fmla="*/ 317 w 332"/>
                <a:gd name="T71" fmla="*/ 140 h 359"/>
                <a:gd name="T72" fmla="*/ 316 w 332"/>
                <a:gd name="T73" fmla="*/ 140 h 359"/>
                <a:gd name="T74" fmla="*/ 267 w 332"/>
                <a:gd name="T75" fmla="*/ 147 h 359"/>
                <a:gd name="T76" fmla="*/ 261 w 332"/>
                <a:gd name="T77" fmla="*/ 143 h 359"/>
                <a:gd name="T78" fmla="*/ 243 w 332"/>
                <a:gd name="T79" fmla="*/ 165 h 359"/>
                <a:gd name="T80" fmla="*/ 232 w 332"/>
                <a:gd name="T81" fmla="*/ 221 h 359"/>
                <a:gd name="T82" fmla="*/ 245 w 332"/>
                <a:gd name="T83" fmla="*/ 217 h 359"/>
                <a:gd name="T84" fmla="*/ 273 w 332"/>
                <a:gd name="T85" fmla="*/ 215 h 359"/>
                <a:gd name="T86" fmla="*/ 312 w 332"/>
                <a:gd name="T87" fmla="*/ 233 h 359"/>
                <a:gd name="T88" fmla="*/ 303 w 332"/>
                <a:gd name="T89" fmla="*/ 244 h 359"/>
                <a:gd name="T90" fmla="*/ 261 w 332"/>
                <a:gd name="T91" fmla="*/ 229 h 359"/>
                <a:gd name="T92" fmla="*/ 234 w 332"/>
                <a:gd name="T93" fmla="*/ 236 h 359"/>
                <a:gd name="T94" fmla="*/ 230 w 332"/>
                <a:gd name="T95" fmla="*/ 246 h 359"/>
                <a:gd name="T96" fmla="*/ 259 w 332"/>
                <a:gd name="T97" fmla="*/ 246 h 359"/>
                <a:gd name="T98" fmla="*/ 307 w 332"/>
                <a:gd name="T99" fmla="*/ 281 h 359"/>
                <a:gd name="T100" fmla="*/ 293 w 332"/>
                <a:gd name="T101" fmla="*/ 286 h 359"/>
                <a:gd name="T102" fmla="*/ 196 w 332"/>
                <a:gd name="T103" fmla="*/ 269 h 359"/>
                <a:gd name="T104" fmla="*/ 134 w 332"/>
                <a:gd name="T105" fmla="*/ 286 h 359"/>
                <a:gd name="T106" fmla="*/ 118 w 332"/>
                <a:gd name="T107" fmla="*/ 312 h 359"/>
                <a:gd name="T108" fmla="*/ 86 w 332"/>
                <a:gd name="T109" fmla="*/ 352 h 359"/>
                <a:gd name="T110" fmla="*/ 75 w 332"/>
                <a:gd name="T111" fmla="*/ 343 h 359"/>
                <a:gd name="T112" fmla="*/ 101 w 332"/>
                <a:gd name="T113" fmla="*/ 313 h 359"/>
                <a:gd name="T114" fmla="*/ 117 w 332"/>
                <a:gd name="T115" fmla="*/ 288 h 359"/>
                <a:gd name="T116" fmla="*/ 97 w 332"/>
                <a:gd name="T117" fmla="*/ 290 h 359"/>
                <a:gd name="T118" fmla="*/ 79 w 332"/>
                <a:gd name="T119" fmla="*/ 312 h 359"/>
                <a:gd name="T120" fmla="*/ 14 w 332"/>
                <a:gd name="T121" fmla="*/ 347 h 359"/>
                <a:gd name="T122" fmla="*/ 9 w 332"/>
                <a:gd name="T123" fmla="*/ 33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359">
                  <a:moveTo>
                    <a:pt x="9" y="333"/>
                  </a:moveTo>
                  <a:cubicBezTo>
                    <a:pt x="27" y="324"/>
                    <a:pt x="46" y="320"/>
                    <a:pt x="63" y="307"/>
                  </a:cubicBezTo>
                  <a:cubicBezTo>
                    <a:pt x="71" y="301"/>
                    <a:pt x="77" y="293"/>
                    <a:pt x="83" y="285"/>
                  </a:cubicBezTo>
                  <a:cubicBezTo>
                    <a:pt x="74" y="278"/>
                    <a:pt x="66" y="263"/>
                    <a:pt x="64" y="253"/>
                  </a:cubicBezTo>
                  <a:cubicBezTo>
                    <a:pt x="63" y="247"/>
                    <a:pt x="59" y="237"/>
                    <a:pt x="65" y="226"/>
                  </a:cubicBezTo>
                  <a:cubicBezTo>
                    <a:pt x="53" y="210"/>
                    <a:pt x="56" y="201"/>
                    <a:pt x="56" y="201"/>
                  </a:cubicBezTo>
                  <a:cubicBezTo>
                    <a:pt x="58" y="207"/>
                    <a:pt x="68" y="213"/>
                    <a:pt x="74" y="216"/>
                  </a:cubicBezTo>
                  <a:cubicBezTo>
                    <a:pt x="83" y="210"/>
                    <a:pt x="97" y="204"/>
                    <a:pt x="119" y="201"/>
                  </a:cubicBezTo>
                  <a:cubicBezTo>
                    <a:pt x="188" y="189"/>
                    <a:pt x="210" y="160"/>
                    <a:pt x="222" y="145"/>
                  </a:cubicBezTo>
                  <a:cubicBezTo>
                    <a:pt x="230" y="135"/>
                    <a:pt x="235" y="125"/>
                    <a:pt x="238" y="119"/>
                  </a:cubicBezTo>
                  <a:cubicBezTo>
                    <a:pt x="237" y="119"/>
                    <a:pt x="236" y="119"/>
                    <a:pt x="235" y="119"/>
                  </a:cubicBezTo>
                  <a:cubicBezTo>
                    <a:pt x="228" y="118"/>
                    <a:pt x="189" y="131"/>
                    <a:pt x="178" y="88"/>
                  </a:cubicBezTo>
                  <a:cubicBezTo>
                    <a:pt x="167" y="45"/>
                    <a:pt x="190" y="67"/>
                    <a:pt x="187" y="78"/>
                  </a:cubicBezTo>
                  <a:cubicBezTo>
                    <a:pt x="184" y="90"/>
                    <a:pt x="195" y="115"/>
                    <a:pt x="216" y="110"/>
                  </a:cubicBezTo>
                  <a:cubicBezTo>
                    <a:pt x="216" y="110"/>
                    <a:pt x="203" y="79"/>
                    <a:pt x="213" y="79"/>
                  </a:cubicBezTo>
                  <a:cubicBezTo>
                    <a:pt x="223" y="79"/>
                    <a:pt x="217" y="102"/>
                    <a:pt x="228" y="109"/>
                  </a:cubicBezTo>
                  <a:cubicBezTo>
                    <a:pt x="234" y="113"/>
                    <a:pt x="238" y="114"/>
                    <a:pt x="239" y="114"/>
                  </a:cubicBezTo>
                  <a:cubicBezTo>
                    <a:pt x="239" y="113"/>
                    <a:pt x="240" y="113"/>
                    <a:pt x="240" y="112"/>
                  </a:cubicBezTo>
                  <a:cubicBezTo>
                    <a:pt x="238" y="106"/>
                    <a:pt x="232" y="88"/>
                    <a:pt x="240" y="88"/>
                  </a:cubicBezTo>
                  <a:cubicBezTo>
                    <a:pt x="246" y="88"/>
                    <a:pt x="246" y="97"/>
                    <a:pt x="246" y="105"/>
                  </a:cubicBezTo>
                  <a:cubicBezTo>
                    <a:pt x="251" y="101"/>
                    <a:pt x="260" y="99"/>
                    <a:pt x="267" y="100"/>
                  </a:cubicBezTo>
                  <a:cubicBezTo>
                    <a:pt x="262" y="94"/>
                    <a:pt x="252" y="84"/>
                    <a:pt x="257" y="79"/>
                  </a:cubicBezTo>
                  <a:cubicBezTo>
                    <a:pt x="265" y="73"/>
                    <a:pt x="274" y="99"/>
                    <a:pt x="274" y="99"/>
                  </a:cubicBezTo>
                  <a:cubicBezTo>
                    <a:pt x="274" y="99"/>
                    <a:pt x="277" y="100"/>
                    <a:pt x="280" y="88"/>
                  </a:cubicBezTo>
                  <a:cubicBezTo>
                    <a:pt x="284" y="76"/>
                    <a:pt x="265" y="61"/>
                    <a:pt x="272" y="55"/>
                  </a:cubicBezTo>
                  <a:cubicBezTo>
                    <a:pt x="279" y="49"/>
                    <a:pt x="290" y="81"/>
                    <a:pt x="290" y="81"/>
                  </a:cubicBezTo>
                  <a:cubicBezTo>
                    <a:pt x="309" y="71"/>
                    <a:pt x="301" y="44"/>
                    <a:pt x="291" y="38"/>
                  </a:cubicBezTo>
                  <a:cubicBezTo>
                    <a:pt x="281" y="31"/>
                    <a:pt x="285" y="0"/>
                    <a:pt x="305" y="39"/>
                  </a:cubicBezTo>
                  <a:cubicBezTo>
                    <a:pt x="324" y="79"/>
                    <a:pt x="286" y="94"/>
                    <a:pt x="282" y="99"/>
                  </a:cubicBezTo>
                  <a:cubicBezTo>
                    <a:pt x="280" y="101"/>
                    <a:pt x="279" y="102"/>
                    <a:pt x="278" y="104"/>
                  </a:cubicBezTo>
                  <a:cubicBezTo>
                    <a:pt x="281" y="107"/>
                    <a:pt x="285" y="110"/>
                    <a:pt x="288" y="116"/>
                  </a:cubicBezTo>
                  <a:cubicBezTo>
                    <a:pt x="292" y="125"/>
                    <a:pt x="302" y="125"/>
                    <a:pt x="308" y="125"/>
                  </a:cubicBezTo>
                  <a:cubicBezTo>
                    <a:pt x="309" y="120"/>
                    <a:pt x="313" y="117"/>
                    <a:pt x="318" y="116"/>
                  </a:cubicBezTo>
                  <a:cubicBezTo>
                    <a:pt x="325" y="116"/>
                    <a:pt x="331" y="121"/>
                    <a:pt x="331" y="127"/>
                  </a:cubicBezTo>
                  <a:cubicBezTo>
                    <a:pt x="332" y="134"/>
                    <a:pt x="327" y="140"/>
                    <a:pt x="320" y="140"/>
                  </a:cubicBezTo>
                  <a:cubicBezTo>
                    <a:pt x="319" y="141"/>
                    <a:pt x="318" y="140"/>
                    <a:pt x="317" y="140"/>
                  </a:cubicBezTo>
                  <a:cubicBezTo>
                    <a:pt x="317" y="141"/>
                    <a:pt x="316" y="140"/>
                    <a:pt x="316" y="140"/>
                  </a:cubicBezTo>
                  <a:cubicBezTo>
                    <a:pt x="316" y="140"/>
                    <a:pt x="304" y="167"/>
                    <a:pt x="267" y="147"/>
                  </a:cubicBezTo>
                  <a:cubicBezTo>
                    <a:pt x="265" y="146"/>
                    <a:pt x="263" y="144"/>
                    <a:pt x="261" y="143"/>
                  </a:cubicBezTo>
                  <a:cubicBezTo>
                    <a:pt x="257" y="148"/>
                    <a:pt x="251" y="155"/>
                    <a:pt x="243" y="165"/>
                  </a:cubicBezTo>
                  <a:cubicBezTo>
                    <a:pt x="230" y="182"/>
                    <a:pt x="228" y="186"/>
                    <a:pt x="232" y="221"/>
                  </a:cubicBezTo>
                  <a:cubicBezTo>
                    <a:pt x="237" y="219"/>
                    <a:pt x="241" y="217"/>
                    <a:pt x="245" y="217"/>
                  </a:cubicBezTo>
                  <a:cubicBezTo>
                    <a:pt x="255" y="215"/>
                    <a:pt x="264" y="215"/>
                    <a:pt x="273" y="215"/>
                  </a:cubicBezTo>
                  <a:cubicBezTo>
                    <a:pt x="288" y="215"/>
                    <a:pt x="301" y="224"/>
                    <a:pt x="312" y="233"/>
                  </a:cubicBezTo>
                  <a:cubicBezTo>
                    <a:pt x="320" y="239"/>
                    <a:pt x="311" y="250"/>
                    <a:pt x="303" y="244"/>
                  </a:cubicBezTo>
                  <a:cubicBezTo>
                    <a:pt x="289" y="234"/>
                    <a:pt x="278" y="229"/>
                    <a:pt x="261" y="229"/>
                  </a:cubicBezTo>
                  <a:cubicBezTo>
                    <a:pt x="251" y="229"/>
                    <a:pt x="242" y="233"/>
                    <a:pt x="234" y="236"/>
                  </a:cubicBezTo>
                  <a:cubicBezTo>
                    <a:pt x="234" y="239"/>
                    <a:pt x="232" y="243"/>
                    <a:pt x="230" y="246"/>
                  </a:cubicBezTo>
                  <a:cubicBezTo>
                    <a:pt x="240" y="245"/>
                    <a:pt x="250" y="245"/>
                    <a:pt x="259" y="246"/>
                  </a:cubicBezTo>
                  <a:cubicBezTo>
                    <a:pt x="282" y="247"/>
                    <a:pt x="300" y="258"/>
                    <a:pt x="307" y="281"/>
                  </a:cubicBezTo>
                  <a:cubicBezTo>
                    <a:pt x="309" y="290"/>
                    <a:pt x="295" y="295"/>
                    <a:pt x="293" y="286"/>
                  </a:cubicBezTo>
                  <a:cubicBezTo>
                    <a:pt x="282" y="244"/>
                    <a:pt x="226" y="261"/>
                    <a:pt x="196" y="269"/>
                  </a:cubicBezTo>
                  <a:cubicBezTo>
                    <a:pt x="177" y="277"/>
                    <a:pt x="154" y="282"/>
                    <a:pt x="134" y="286"/>
                  </a:cubicBezTo>
                  <a:cubicBezTo>
                    <a:pt x="129" y="295"/>
                    <a:pt x="124" y="303"/>
                    <a:pt x="118" y="312"/>
                  </a:cubicBezTo>
                  <a:cubicBezTo>
                    <a:pt x="109" y="327"/>
                    <a:pt x="98" y="339"/>
                    <a:pt x="86" y="352"/>
                  </a:cubicBezTo>
                  <a:cubicBezTo>
                    <a:pt x="79" y="359"/>
                    <a:pt x="68" y="350"/>
                    <a:pt x="75" y="343"/>
                  </a:cubicBezTo>
                  <a:cubicBezTo>
                    <a:pt x="84" y="333"/>
                    <a:pt x="93" y="324"/>
                    <a:pt x="101" y="313"/>
                  </a:cubicBezTo>
                  <a:cubicBezTo>
                    <a:pt x="106" y="305"/>
                    <a:pt x="112" y="297"/>
                    <a:pt x="117" y="288"/>
                  </a:cubicBezTo>
                  <a:cubicBezTo>
                    <a:pt x="108" y="289"/>
                    <a:pt x="102" y="290"/>
                    <a:pt x="97" y="290"/>
                  </a:cubicBezTo>
                  <a:cubicBezTo>
                    <a:pt x="92" y="298"/>
                    <a:pt x="86" y="306"/>
                    <a:pt x="79" y="312"/>
                  </a:cubicBezTo>
                  <a:cubicBezTo>
                    <a:pt x="60" y="330"/>
                    <a:pt x="37" y="336"/>
                    <a:pt x="14" y="347"/>
                  </a:cubicBezTo>
                  <a:cubicBezTo>
                    <a:pt x="5" y="351"/>
                    <a:pt x="0" y="337"/>
                    <a:pt x="9" y="3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4" name="Freeform 8"/>
            <p:cNvSpPr/>
            <p:nvPr/>
          </p:nvSpPr>
          <p:spPr bwMode="auto">
            <a:xfrm>
              <a:off x="7915335" y="6515844"/>
              <a:ext cx="1566250" cy="1461177"/>
            </a:xfrm>
            <a:custGeom>
              <a:avLst/>
              <a:gdLst>
                <a:gd name="T0" fmla="*/ 9 w 355"/>
                <a:gd name="T1" fmla="*/ 296 h 330"/>
                <a:gd name="T2" fmla="*/ 66 w 355"/>
                <a:gd name="T3" fmla="*/ 277 h 330"/>
                <a:gd name="T4" fmla="*/ 89 w 355"/>
                <a:gd name="T5" fmla="*/ 258 h 330"/>
                <a:gd name="T6" fmla="*/ 74 w 355"/>
                <a:gd name="T7" fmla="*/ 224 h 330"/>
                <a:gd name="T8" fmla="*/ 78 w 355"/>
                <a:gd name="T9" fmla="*/ 197 h 330"/>
                <a:gd name="T10" fmla="*/ 72 w 355"/>
                <a:gd name="T11" fmla="*/ 171 h 330"/>
                <a:gd name="T12" fmla="*/ 89 w 355"/>
                <a:gd name="T13" fmla="*/ 188 h 330"/>
                <a:gd name="T14" fmla="*/ 135 w 355"/>
                <a:gd name="T15" fmla="*/ 178 h 330"/>
                <a:gd name="T16" fmla="*/ 244 w 355"/>
                <a:gd name="T17" fmla="*/ 136 h 330"/>
                <a:gd name="T18" fmla="*/ 264 w 355"/>
                <a:gd name="T19" fmla="*/ 113 h 330"/>
                <a:gd name="T20" fmla="*/ 260 w 355"/>
                <a:gd name="T21" fmla="*/ 111 h 330"/>
                <a:gd name="T22" fmla="*/ 208 w 355"/>
                <a:gd name="T23" fmla="*/ 74 h 330"/>
                <a:gd name="T24" fmla="*/ 218 w 355"/>
                <a:gd name="T25" fmla="*/ 65 h 330"/>
                <a:gd name="T26" fmla="*/ 243 w 355"/>
                <a:gd name="T27" fmla="*/ 100 h 330"/>
                <a:gd name="T28" fmla="*/ 243 w 355"/>
                <a:gd name="T29" fmla="*/ 69 h 330"/>
                <a:gd name="T30" fmla="*/ 254 w 355"/>
                <a:gd name="T31" fmla="*/ 101 h 330"/>
                <a:gd name="T32" fmla="*/ 265 w 355"/>
                <a:gd name="T33" fmla="*/ 107 h 330"/>
                <a:gd name="T34" fmla="*/ 266 w 355"/>
                <a:gd name="T35" fmla="*/ 105 h 330"/>
                <a:gd name="T36" fmla="*/ 269 w 355"/>
                <a:gd name="T37" fmla="*/ 81 h 330"/>
                <a:gd name="T38" fmla="*/ 273 w 355"/>
                <a:gd name="T39" fmla="*/ 99 h 330"/>
                <a:gd name="T40" fmla="*/ 295 w 355"/>
                <a:gd name="T41" fmla="*/ 97 h 330"/>
                <a:gd name="T42" fmla="*/ 288 w 355"/>
                <a:gd name="T43" fmla="*/ 75 h 330"/>
                <a:gd name="T44" fmla="*/ 301 w 355"/>
                <a:gd name="T45" fmla="*/ 97 h 330"/>
                <a:gd name="T46" fmla="*/ 309 w 355"/>
                <a:gd name="T47" fmla="*/ 86 h 330"/>
                <a:gd name="T48" fmla="*/ 305 w 355"/>
                <a:gd name="T49" fmla="*/ 53 h 330"/>
                <a:gd name="T50" fmla="*/ 319 w 355"/>
                <a:gd name="T51" fmla="*/ 81 h 330"/>
                <a:gd name="T52" fmla="*/ 326 w 355"/>
                <a:gd name="T53" fmla="*/ 38 h 330"/>
                <a:gd name="T54" fmla="*/ 339 w 355"/>
                <a:gd name="T55" fmla="*/ 42 h 330"/>
                <a:gd name="T56" fmla="*/ 309 w 355"/>
                <a:gd name="T57" fmla="*/ 98 h 330"/>
                <a:gd name="T58" fmla="*/ 305 w 355"/>
                <a:gd name="T59" fmla="*/ 103 h 330"/>
                <a:gd name="T60" fmla="*/ 313 w 355"/>
                <a:gd name="T61" fmla="*/ 115 h 330"/>
                <a:gd name="T62" fmla="*/ 332 w 355"/>
                <a:gd name="T63" fmla="*/ 126 h 330"/>
                <a:gd name="T64" fmla="*/ 343 w 355"/>
                <a:gd name="T65" fmla="*/ 120 h 330"/>
                <a:gd name="T66" fmla="*/ 355 w 355"/>
                <a:gd name="T67" fmla="*/ 132 h 330"/>
                <a:gd name="T68" fmla="*/ 342 w 355"/>
                <a:gd name="T69" fmla="*/ 144 h 330"/>
                <a:gd name="T70" fmla="*/ 339 w 355"/>
                <a:gd name="T71" fmla="*/ 143 h 330"/>
                <a:gd name="T72" fmla="*/ 338 w 355"/>
                <a:gd name="T73" fmla="*/ 143 h 330"/>
                <a:gd name="T74" fmla="*/ 289 w 355"/>
                <a:gd name="T75" fmla="*/ 143 h 330"/>
                <a:gd name="T76" fmla="*/ 283 w 355"/>
                <a:gd name="T77" fmla="*/ 139 h 330"/>
                <a:gd name="T78" fmla="*/ 262 w 355"/>
                <a:gd name="T79" fmla="*/ 159 h 330"/>
                <a:gd name="T80" fmla="*/ 245 w 355"/>
                <a:gd name="T81" fmla="*/ 213 h 330"/>
                <a:gd name="T82" fmla="*/ 259 w 355"/>
                <a:gd name="T83" fmla="*/ 210 h 330"/>
                <a:gd name="T84" fmla="*/ 286 w 355"/>
                <a:gd name="T85" fmla="*/ 211 h 330"/>
                <a:gd name="T86" fmla="*/ 323 w 355"/>
                <a:gd name="T87" fmla="*/ 235 h 330"/>
                <a:gd name="T88" fmla="*/ 312 w 355"/>
                <a:gd name="T89" fmla="*/ 245 h 330"/>
                <a:gd name="T90" fmla="*/ 272 w 355"/>
                <a:gd name="T91" fmla="*/ 224 h 330"/>
                <a:gd name="T92" fmla="*/ 245 w 355"/>
                <a:gd name="T93" fmla="*/ 228 h 330"/>
                <a:gd name="T94" fmla="*/ 240 w 355"/>
                <a:gd name="T95" fmla="*/ 237 h 330"/>
                <a:gd name="T96" fmla="*/ 269 w 355"/>
                <a:gd name="T97" fmla="*/ 241 h 330"/>
                <a:gd name="T98" fmla="*/ 311 w 355"/>
                <a:gd name="T99" fmla="*/ 281 h 330"/>
                <a:gd name="T100" fmla="*/ 297 w 355"/>
                <a:gd name="T101" fmla="*/ 285 h 330"/>
                <a:gd name="T102" fmla="*/ 203 w 355"/>
                <a:gd name="T103" fmla="*/ 256 h 330"/>
                <a:gd name="T104" fmla="*/ 139 w 355"/>
                <a:gd name="T105" fmla="*/ 264 h 330"/>
                <a:gd name="T106" fmla="*/ 121 w 355"/>
                <a:gd name="T107" fmla="*/ 289 h 330"/>
                <a:gd name="T108" fmla="*/ 83 w 355"/>
                <a:gd name="T109" fmla="*/ 325 h 330"/>
                <a:gd name="T110" fmla="*/ 73 w 355"/>
                <a:gd name="T111" fmla="*/ 314 h 330"/>
                <a:gd name="T112" fmla="*/ 103 w 355"/>
                <a:gd name="T113" fmla="*/ 287 h 330"/>
                <a:gd name="T114" fmla="*/ 122 w 355"/>
                <a:gd name="T115" fmla="*/ 265 h 330"/>
                <a:gd name="T116" fmla="*/ 103 w 355"/>
                <a:gd name="T117" fmla="*/ 264 h 330"/>
                <a:gd name="T118" fmla="*/ 81 w 355"/>
                <a:gd name="T119" fmla="*/ 284 h 330"/>
                <a:gd name="T120" fmla="*/ 12 w 355"/>
                <a:gd name="T121" fmla="*/ 310 h 330"/>
                <a:gd name="T122" fmla="*/ 9 w 355"/>
                <a:gd name="T123" fmla="*/ 29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5" h="330">
                  <a:moveTo>
                    <a:pt x="9" y="296"/>
                  </a:moveTo>
                  <a:cubicBezTo>
                    <a:pt x="29" y="290"/>
                    <a:pt x="48" y="287"/>
                    <a:pt x="66" y="277"/>
                  </a:cubicBezTo>
                  <a:cubicBezTo>
                    <a:pt x="75" y="272"/>
                    <a:pt x="82" y="265"/>
                    <a:pt x="89" y="258"/>
                  </a:cubicBezTo>
                  <a:cubicBezTo>
                    <a:pt x="81" y="250"/>
                    <a:pt x="75" y="234"/>
                    <a:pt x="74" y="224"/>
                  </a:cubicBezTo>
                  <a:cubicBezTo>
                    <a:pt x="74" y="217"/>
                    <a:pt x="72" y="207"/>
                    <a:pt x="78" y="197"/>
                  </a:cubicBezTo>
                  <a:cubicBezTo>
                    <a:pt x="69" y="180"/>
                    <a:pt x="72" y="171"/>
                    <a:pt x="72" y="171"/>
                  </a:cubicBezTo>
                  <a:cubicBezTo>
                    <a:pt x="74" y="177"/>
                    <a:pt x="83" y="184"/>
                    <a:pt x="89" y="188"/>
                  </a:cubicBezTo>
                  <a:cubicBezTo>
                    <a:pt x="98" y="183"/>
                    <a:pt x="113" y="179"/>
                    <a:pt x="135" y="178"/>
                  </a:cubicBezTo>
                  <a:cubicBezTo>
                    <a:pt x="205" y="176"/>
                    <a:pt x="230" y="150"/>
                    <a:pt x="244" y="136"/>
                  </a:cubicBezTo>
                  <a:cubicBezTo>
                    <a:pt x="253" y="127"/>
                    <a:pt x="260" y="118"/>
                    <a:pt x="264" y="113"/>
                  </a:cubicBezTo>
                  <a:cubicBezTo>
                    <a:pt x="262" y="112"/>
                    <a:pt x="261" y="112"/>
                    <a:pt x="260" y="111"/>
                  </a:cubicBezTo>
                  <a:cubicBezTo>
                    <a:pt x="253" y="110"/>
                    <a:pt x="213" y="118"/>
                    <a:pt x="208" y="74"/>
                  </a:cubicBezTo>
                  <a:cubicBezTo>
                    <a:pt x="202" y="30"/>
                    <a:pt x="223" y="54"/>
                    <a:pt x="218" y="65"/>
                  </a:cubicBezTo>
                  <a:cubicBezTo>
                    <a:pt x="213" y="76"/>
                    <a:pt x="221" y="103"/>
                    <a:pt x="243" y="100"/>
                  </a:cubicBezTo>
                  <a:cubicBezTo>
                    <a:pt x="243" y="100"/>
                    <a:pt x="234" y="68"/>
                    <a:pt x="243" y="69"/>
                  </a:cubicBezTo>
                  <a:cubicBezTo>
                    <a:pt x="253" y="71"/>
                    <a:pt x="245" y="93"/>
                    <a:pt x="254" y="101"/>
                  </a:cubicBezTo>
                  <a:cubicBezTo>
                    <a:pt x="260" y="106"/>
                    <a:pt x="263" y="107"/>
                    <a:pt x="265" y="107"/>
                  </a:cubicBezTo>
                  <a:cubicBezTo>
                    <a:pt x="265" y="107"/>
                    <a:pt x="266" y="106"/>
                    <a:pt x="266" y="105"/>
                  </a:cubicBezTo>
                  <a:cubicBezTo>
                    <a:pt x="265" y="100"/>
                    <a:pt x="261" y="81"/>
                    <a:pt x="269" y="81"/>
                  </a:cubicBezTo>
                  <a:cubicBezTo>
                    <a:pt x="275" y="82"/>
                    <a:pt x="274" y="91"/>
                    <a:pt x="273" y="99"/>
                  </a:cubicBezTo>
                  <a:cubicBezTo>
                    <a:pt x="279" y="96"/>
                    <a:pt x="287" y="95"/>
                    <a:pt x="295" y="97"/>
                  </a:cubicBezTo>
                  <a:cubicBezTo>
                    <a:pt x="290" y="90"/>
                    <a:pt x="281" y="79"/>
                    <a:pt x="288" y="75"/>
                  </a:cubicBezTo>
                  <a:cubicBezTo>
                    <a:pt x="296" y="70"/>
                    <a:pt x="301" y="97"/>
                    <a:pt x="301" y="97"/>
                  </a:cubicBezTo>
                  <a:cubicBezTo>
                    <a:pt x="301" y="97"/>
                    <a:pt x="305" y="98"/>
                    <a:pt x="309" y="86"/>
                  </a:cubicBezTo>
                  <a:cubicBezTo>
                    <a:pt x="314" y="75"/>
                    <a:pt x="297" y="58"/>
                    <a:pt x="305" y="53"/>
                  </a:cubicBezTo>
                  <a:cubicBezTo>
                    <a:pt x="313" y="48"/>
                    <a:pt x="319" y="81"/>
                    <a:pt x="319" y="81"/>
                  </a:cubicBezTo>
                  <a:cubicBezTo>
                    <a:pt x="340" y="73"/>
                    <a:pt x="335" y="46"/>
                    <a:pt x="326" y="38"/>
                  </a:cubicBezTo>
                  <a:cubicBezTo>
                    <a:pt x="317" y="31"/>
                    <a:pt x="325" y="0"/>
                    <a:pt x="339" y="42"/>
                  </a:cubicBezTo>
                  <a:cubicBezTo>
                    <a:pt x="354" y="83"/>
                    <a:pt x="314" y="94"/>
                    <a:pt x="309" y="98"/>
                  </a:cubicBezTo>
                  <a:cubicBezTo>
                    <a:pt x="307" y="99"/>
                    <a:pt x="306" y="101"/>
                    <a:pt x="305" y="103"/>
                  </a:cubicBezTo>
                  <a:cubicBezTo>
                    <a:pt x="308" y="105"/>
                    <a:pt x="311" y="109"/>
                    <a:pt x="313" y="115"/>
                  </a:cubicBezTo>
                  <a:cubicBezTo>
                    <a:pt x="316" y="125"/>
                    <a:pt x="326" y="126"/>
                    <a:pt x="332" y="126"/>
                  </a:cubicBezTo>
                  <a:cubicBezTo>
                    <a:pt x="334" y="122"/>
                    <a:pt x="338" y="120"/>
                    <a:pt x="343" y="120"/>
                  </a:cubicBezTo>
                  <a:cubicBezTo>
                    <a:pt x="350" y="120"/>
                    <a:pt x="355" y="125"/>
                    <a:pt x="355" y="132"/>
                  </a:cubicBezTo>
                  <a:cubicBezTo>
                    <a:pt x="355" y="139"/>
                    <a:pt x="349" y="144"/>
                    <a:pt x="342" y="144"/>
                  </a:cubicBezTo>
                  <a:cubicBezTo>
                    <a:pt x="341" y="144"/>
                    <a:pt x="340" y="144"/>
                    <a:pt x="339" y="143"/>
                  </a:cubicBezTo>
                  <a:cubicBezTo>
                    <a:pt x="339" y="143"/>
                    <a:pt x="338" y="143"/>
                    <a:pt x="338" y="143"/>
                  </a:cubicBezTo>
                  <a:cubicBezTo>
                    <a:pt x="338" y="143"/>
                    <a:pt x="323" y="169"/>
                    <a:pt x="289" y="143"/>
                  </a:cubicBezTo>
                  <a:cubicBezTo>
                    <a:pt x="287" y="142"/>
                    <a:pt x="285" y="141"/>
                    <a:pt x="283" y="139"/>
                  </a:cubicBezTo>
                  <a:cubicBezTo>
                    <a:pt x="279" y="143"/>
                    <a:pt x="272" y="149"/>
                    <a:pt x="262" y="159"/>
                  </a:cubicBezTo>
                  <a:cubicBezTo>
                    <a:pt x="248" y="173"/>
                    <a:pt x="245" y="178"/>
                    <a:pt x="245" y="213"/>
                  </a:cubicBezTo>
                  <a:cubicBezTo>
                    <a:pt x="250" y="212"/>
                    <a:pt x="254" y="210"/>
                    <a:pt x="259" y="210"/>
                  </a:cubicBezTo>
                  <a:cubicBezTo>
                    <a:pt x="268" y="209"/>
                    <a:pt x="277" y="210"/>
                    <a:pt x="286" y="211"/>
                  </a:cubicBezTo>
                  <a:cubicBezTo>
                    <a:pt x="301" y="214"/>
                    <a:pt x="313" y="225"/>
                    <a:pt x="323" y="235"/>
                  </a:cubicBezTo>
                  <a:cubicBezTo>
                    <a:pt x="330" y="241"/>
                    <a:pt x="319" y="251"/>
                    <a:pt x="312" y="245"/>
                  </a:cubicBezTo>
                  <a:cubicBezTo>
                    <a:pt x="300" y="232"/>
                    <a:pt x="290" y="226"/>
                    <a:pt x="272" y="224"/>
                  </a:cubicBezTo>
                  <a:cubicBezTo>
                    <a:pt x="262" y="223"/>
                    <a:pt x="254" y="226"/>
                    <a:pt x="245" y="228"/>
                  </a:cubicBezTo>
                  <a:cubicBezTo>
                    <a:pt x="244" y="231"/>
                    <a:pt x="242" y="234"/>
                    <a:pt x="240" y="237"/>
                  </a:cubicBezTo>
                  <a:cubicBezTo>
                    <a:pt x="250" y="237"/>
                    <a:pt x="259" y="239"/>
                    <a:pt x="269" y="241"/>
                  </a:cubicBezTo>
                  <a:cubicBezTo>
                    <a:pt x="291" y="245"/>
                    <a:pt x="308" y="258"/>
                    <a:pt x="311" y="281"/>
                  </a:cubicBezTo>
                  <a:cubicBezTo>
                    <a:pt x="312" y="290"/>
                    <a:pt x="298" y="294"/>
                    <a:pt x="297" y="285"/>
                  </a:cubicBezTo>
                  <a:cubicBezTo>
                    <a:pt x="291" y="242"/>
                    <a:pt x="234" y="252"/>
                    <a:pt x="203" y="256"/>
                  </a:cubicBezTo>
                  <a:cubicBezTo>
                    <a:pt x="183" y="261"/>
                    <a:pt x="159" y="264"/>
                    <a:pt x="139" y="264"/>
                  </a:cubicBezTo>
                  <a:cubicBezTo>
                    <a:pt x="134" y="273"/>
                    <a:pt x="127" y="281"/>
                    <a:pt x="121" y="289"/>
                  </a:cubicBezTo>
                  <a:cubicBezTo>
                    <a:pt x="109" y="303"/>
                    <a:pt x="97" y="313"/>
                    <a:pt x="83" y="325"/>
                  </a:cubicBezTo>
                  <a:cubicBezTo>
                    <a:pt x="76" y="330"/>
                    <a:pt x="66" y="320"/>
                    <a:pt x="73" y="314"/>
                  </a:cubicBezTo>
                  <a:cubicBezTo>
                    <a:pt x="84" y="305"/>
                    <a:pt x="94" y="297"/>
                    <a:pt x="103" y="287"/>
                  </a:cubicBezTo>
                  <a:cubicBezTo>
                    <a:pt x="109" y="281"/>
                    <a:pt x="116" y="273"/>
                    <a:pt x="122" y="265"/>
                  </a:cubicBezTo>
                  <a:cubicBezTo>
                    <a:pt x="114" y="265"/>
                    <a:pt x="107" y="265"/>
                    <a:pt x="103" y="264"/>
                  </a:cubicBezTo>
                  <a:cubicBezTo>
                    <a:pt x="96" y="271"/>
                    <a:pt x="89" y="278"/>
                    <a:pt x="81" y="284"/>
                  </a:cubicBezTo>
                  <a:cubicBezTo>
                    <a:pt x="60" y="300"/>
                    <a:pt x="37" y="302"/>
                    <a:pt x="12" y="310"/>
                  </a:cubicBezTo>
                  <a:cubicBezTo>
                    <a:pt x="4" y="313"/>
                    <a:pt x="0" y="299"/>
                    <a:pt x="9" y="2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5" name="Freeform 9"/>
            <p:cNvSpPr>
              <a:spLocks noEditPoints="1"/>
            </p:cNvSpPr>
            <p:nvPr/>
          </p:nvSpPr>
          <p:spPr bwMode="auto">
            <a:xfrm>
              <a:off x="5666108" y="6417337"/>
              <a:ext cx="2213108" cy="1622071"/>
            </a:xfrm>
            <a:custGeom>
              <a:avLst/>
              <a:gdLst>
                <a:gd name="T0" fmla="*/ 13 w 501"/>
                <a:gd name="T1" fmla="*/ 311 h 366"/>
                <a:gd name="T2" fmla="*/ 79 w 501"/>
                <a:gd name="T3" fmla="*/ 344 h 366"/>
                <a:gd name="T4" fmla="*/ 421 w 501"/>
                <a:gd name="T5" fmla="*/ 344 h 366"/>
                <a:gd name="T6" fmla="*/ 485 w 501"/>
                <a:gd name="T7" fmla="*/ 311 h 366"/>
                <a:gd name="T8" fmla="*/ 483 w 501"/>
                <a:gd name="T9" fmla="*/ 298 h 366"/>
                <a:gd name="T10" fmla="*/ 455 w 501"/>
                <a:gd name="T11" fmla="*/ 323 h 366"/>
                <a:gd name="T12" fmla="*/ 465 w 501"/>
                <a:gd name="T13" fmla="*/ 305 h 366"/>
                <a:gd name="T14" fmla="*/ 462 w 501"/>
                <a:gd name="T15" fmla="*/ 294 h 366"/>
                <a:gd name="T16" fmla="*/ 381 w 501"/>
                <a:gd name="T17" fmla="*/ 332 h 366"/>
                <a:gd name="T18" fmla="*/ 417 w 501"/>
                <a:gd name="T19" fmla="*/ 179 h 366"/>
                <a:gd name="T20" fmla="*/ 355 w 501"/>
                <a:gd name="T21" fmla="*/ 247 h 366"/>
                <a:gd name="T22" fmla="*/ 279 w 501"/>
                <a:gd name="T23" fmla="*/ 176 h 366"/>
                <a:gd name="T24" fmla="*/ 284 w 501"/>
                <a:gd name="T25" fmla="*/ 153 h 366"/>
                <a:gd name="T26" fmla="*/ 252 w 501"/>
                <a:gd name="T27" fmla="*/ 141 h 366"/>
                <a:gd name="T28" fmla="*/ 226 w 501"/>
                <a:gd name="T29" fmla="*/ 65 h 366"/>
                <a:gd name="T30" fmla="*/ 120 w 501"/>
                <a:gd name="T31" fmla="*/ 45 h 366"/>
                <a:gd name="T32" fmla="*/ 30 w 501"/>
                <a:gd name="T33" fmla="*/ 71 h 366"/>
                <a:gd name="T34" fmla="*/ 100 w 501"/>
                <a:gd name="T35" fmla="*/ 88 h 366"/>
                <a:gd name="T36" fmla="*/ 105 w 501"/>
                <a:gd name="T37" fmla="*/ 159 h 366"/>
                <a:gd name="T38" fmla="*/ 79 w 501"/>
                <a:gd name="T39" fmla="*/ 171 h 366"/>
                <a:gd name="T40" fmla="*/ 137 w 501"/>
                <a:gd name="T41" fmla="*/ 327 h 366"/>
                <a:gd name="T42" fmla="*/ 70 w 501"/>
                <a:gd name="T43" fmla="*/ 327 h 366"/>
                <a:gd name="T44" fmla="*/ 49 w 501"/>
                <a:gd name="T45" fmla="*/ 316 h 366"/>
                <a:gd name="T46" fmla="*/ 60 w 501"/>
                <a:gd name="T47" fmla="*/ 326 h 366"/>
                <a:gd name="T48" fmla="*/ 18 w 501"/>
                <a:gd name="T49" fmla="*/ 298 h 366"/>
                <a:gd name="T50" fmla="*/ 145 w 501"/>
                <a:gd name="T51" fmla="*/ 343 h 366"/>
                <a:gd name="T52" fmla="*/ 153 w 501"/>
                <a:gd name="T53" fmla="*/ 324 h 366"/>
                <a:gd name="T54" fmla="*/ 145 w 501"/>
                <a:gd name="T55" fmla="*/ 343 h 366"/>
                <a:gd name="T56" fmla="*/ 353 w 501"/>
                <a:gd name="T57" fmla="*/ 339 h 366"/>
                <a:gd name="T58" fmla="*/ 165 w 501"/>
                <a:gd name="T59" fmla="*/ 345 h 366"/>
                <a:gd name="T60" fmla="*/ 353 w 501"/>
                <a:gd name="T61" fmla="*/ 319 h 366"/>
                <a:gd name="T62" fmla="*/ 365 w 501"/>
                <a:gd name="T63" fmla="*/ 336 h 366"/>
                <a:gd name="T64" fmla="*/ 369 w 501"/>
                <a:gd name="T65" fmla="*/ 318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1" h="366">
                  <a:moveTo>
                    <a:pt x="3" y="303"/>
                  </a:moveTo>
                  <a:cubicBezTo>
                    <a:pt x="6" y="314"/>
                    <a:pt x="13" y="311"/>
                    <a:pt x="13" y="311"/>
                  </a:cubicBezTo>
                  <a:cubicBezTo>
                    <a:pt x="13" y="326"/>
                    <a:pt x="13" y="326"/>
                    <a:pt x="13" y="326"/>
                  </a:cubicBezTo>
                  <a:cubicBezTo>
                    <a:pt x="13" y="326"/>
                    <a:pt x="12" y="329"/>
                    <a:pt x="79" y="344"/>
                  </a:cubicBezTo>
                  <a:cubicBezTo>
                    <a:pt x="146" y="359"/>
                    <a:pt x="224" y="366"/>
                    <a:pt x="251" y="366"/>
                  </a:cubicBezTo>
                  <a:cubicBezTo>
                    <a:pt x="277" y="366"/>
                    <a:pt x="354" y="359"/>
                    <a:pt x="421" y="344"/>
                  </a:cubicBezTo>
                  <a:cubicBezTo>
                    <a:pt x="488" y="329"/>
                    <a:pt x="485" y="326"/>
                    <a:pt x="485" y="326"/>
                  </a:cubicBezTo>
                  <a:cubicBezTo>
                    <a:pt x="485" y="311"/>
                    <a:pt x="485" y="311"/>
                    <a:pt x="485" y="311"/>
                  </a:cubicBezTo>
                  <a:cubicBezTo>
                    <a:pt x="485" y="311"/>
                    <a:pt x="494" y="314"/>
                    <a:pt x="497" y="303"/>
                  </a:cubicBezTo>
                  <a:cubicBezTo>
                    <a:pt x="501" y="292"/>
                    <a:pt x="491" y="294"/>
                    <a:pt x="483" y="298"/>
                  </a:cubicBezTo>
                  <a:cubicBezTo>
                    <a:pt x="475" y="303"/>
                    <a:pt x="474" y="317"/>
                    <a:pt x="474" y="317"/>
                  </a:cubicBezTo>
                  <a:cubicBezTo>
                    <a:pt x="468" y="319"/>
                    <a:pt x="461" y="321"/>
                    <a:pt x="455" y="323"/>
                  </a:cubicBezTo>
                  <a:cubicBezTo>
                    <a:pt x="466" y="319"/>
                    <a:pt x="466" y="318"/>
                    <a:pt x="466" y="318"/>
                  </a:cubicBezTo>
                  <a:cubicBezTo>
                    <a:pt x="465" y="305"/>
                    <a:pt x="465" y="305"/>
                    <a:pt x="465" y="305"/>
                  </a:cubicBezTo>
                  <a:cubicBezTo>
                    <a:pt x="465" y="305"/>
                    <a:pt x="472" y="307"/>
                    <a:pt x="475" y="298"/>
                  </a:cubicBezTo>
                  <a:cubicBezTo>
                    <a:pt x="477" y="288"/>
                    <a:pt x="469" y="290"/>
                    <a:pt x="462" y="294"/>
                  </a:cubicBezTo>
                  <a:cubicBezTo>
                    <a:pt x="455" y="299"/>
                    <a:pt x="454" y="311"/>
                    <a:pt x="454" y="311"/>
                  </a:cubicBezTo>
                  <a:cubicBezTo>
                    <a:pt x="429" y="320"/>
                    <a:pt x="409" y="326"/>
                    <a:pt x="381" y="332"/>
                  </a:cubicBezTo>
                  <a:cubicBezTo>
                    <a:pt x="381" y="317"/>
                    <a:pt x="381" y="317"/>
                    <a:pt x="381" y="317"/>
                  </a:cubicBezTo>
                  <a:cubicBezTo>
                    <a:pt x="465" y="312"/>
                    <a:pt x="392" y="253"/>
                    <a:pt x="417" y="179"/>
                  </a:cubicBezTo>
                  <a:cubicBezTo>
                    <a:pt x="442" y="105"/>
                    <a:pt x="377" y="139"/>
                    <a:pt x="378" y="160"/>
                  </a:cubicBezTo>
                  <a:cubicBezTo>
                    <a:pt x="379" y="182"/>
                    <a:pt x="374" y="247"/>
                    <a:pt x="355" y="247"/>
                  </a:cubicBezTo>
                  <a:cubicBezTo>
                    <a:pt x="335" y="247"/>
                    <a:pt x="328" y="222"/>
                    <a:pt x="319" y="193"/>
                  </a:cubicBezTo>
                  <a:cubicBezTo>
                    <a:pt x="310" y="164"/>
                    <a:pt x="279" y="185"/>
                    <a:pt x="279" y="176"/>
                  </a:cubicBezTo>
                  <a:cubicBezTo>
                    <a:pt x="279" y="166"/>
                    <a:pt x="260" y="160"/>
                    <a:pt x="268" y="161"/>
                  </a:cubicBezTo>
                  <a:cubicBezTo>
                    <a:pt x="276" y="162"/>
                    <a:pt x="284" y="153"/>
                    <a:pt x="284" y="153"/>
                  </a:cubicBezTo>
                  <a:cubicBezTo>
                    <a:pt x="304" y="177"/>
                    <a:pt x="327" y="172"/>
                    <a:pt x="316" y="144"/>
                  </a:cubicBezTo>
                  <a:cubicBezTo>
                    <a:pt x="305" y="115"/>
                    <a:pt x="247" y="175"/>
                    <a:pt x="252" y="141"/>
                  </a:cubicBezTo>
                  <a:cubicBezTo>
                    <a:pt x="257" y="107"/>
                    <a:pt x="223" y="88"/>
                    <a:pt x="232" y="93"/>
                  </a:cubicBezTo>
                  <a:cubicBezTo>
                    <a:pt x="241" y="97"/>
                    <a:pt x="239" y="70"/>
                    <a:pt x="226" y="65"/>
                  </a:cubicBezTo>
                  <a:cubicBezTo>
                    <a:pt x="212" y="59"/>
                    <a:pt x="223" y="103"/>
                    <a:pt x="206" y="51"/>
                  </a:cubicBezTo>
                  <a:cubicBezTo>
                    <a:pt x="189" y="0"/>
                    <a:pt x="128" y="37"/>
                    <a:pt x="120" y="45"/>
                  </a:cubicBezTo>
                  <a:cubicBezTo>
                    <a:pt x="101" y="66"/>
                    <a:pt x="60" y="63"/>
                    <a:pt x="60" y="63"/>
                  </a:cubicBezTo>
                  <a:cubicBezTo>
                    <a:pt x="45" y="38"/>
                    <a:pt x="28" y="49"/>
                    <a:pt x="30" y="71"/>
                  </a:cubicBezTo>
                  <a:cubicBezTo>
                    <a:pt x="31" y="88"/>
                    <a:pt x="55" y="76"/>
                    <a:pt x="55" y="76"/>
                  </a:cubicBezTo>
                  <a:cubicBezTo>
                    <a:pt x="84" y="87"/>
                    <a:pt x="79" y="88"/>
                    <a:pt x="100" y="88"/>
                  </a:cubicBezTo>
                  <a:cubicBezTo>
                    <a:pt x="109" y="88"/>
                    <a:pt x="133" y="83"/>
                    <a:pt x="121" y="97"/>
                  </a:cubicBezTo>
                  <a:cubicBezTo>
                    <a:pt x="110" y="112"/>
                    <a:pt x="119" y="188"/>
                    <a:pt x="105" y="159"/>
                  </a:cubicBezTo>
                  <a:cubicBezTo>
                    <a:pt x="92" y="130"/>
                    <a:pt x="35" y="130"/>
                    <a:pt x="33" y="140"/>
                  </a:cubicBezTo>
                  <a:cubicBezTo>
                    <a:pt x="31" y="151"/>
                    <a:pt x="71" y="166"/>
                    <a:pt x="79" y="171"/>
                  </a:cubicBezTo>
                  <a:cubicBezTo>
                    <a:pt x="87" y="176"/>
                    <a:pt x="146" y="215"/>
                    <a:pt x="120" y="279"/>
                  </a:cubicBezTo>
                  <a:cubicBezTo>
                    <a:pt x="100" y="326"/>
                    <a:pt x="125" y="329"/>
                    <a:pt x="137" y="327"/>
                  </a:cubicBezTo>
                  <a:cubicBezTo>
                    <a:pt x="137" y="341"/>
                    <a:pt x="137" y="341"/>
                    <a:pt x="137" y="341"/>
                  </a:cubicBezTo>
                  <a:cubicBezTo>
                    <a:pt x="113" y="338"/>
                    <a:pt x="93" y="333"/>
                    <a:pt x="70" y="327"/>
                  </a:cubicBezTo>
                  <a:cubicBezTo>
                    <a:pt x="70" y="327"/>
                    <a:pt x="69" y="315"/>
                    <a:pt x="61" y="311"/>
                  </a:cubicBezTo>
                  <a:cubicBezTo>
                    <a:pt x="54" y="307"/>
                    <a:pt x="46" y="307"/>
                    <a:pt x="49" y="316"/>
                  </a:cubicBezTo>
                  <a:cubicBezTo>
                    <a:pt x="52" y="325"/>
                    <a:pt x="60" y="322"/>
                    <a:pt x="60" y="322"/>
                  </a:cubicBezTo>
                  <a:cubicBezTo>
                    <a:pt x="60" y="326"/>
                    <a:pt x="60" y="326"/>
                    <a:pt x="60" y="326"/>
                  </a:cubicBezTo>
                  <a:cubicBezTo>
                    <a:pt x="49" y="323"/>
                    <a:pt x="39" y="320"/>
                    <a:pt x="28" y="317"/>
                  </a:cubicBezTo>
                  <a:cubicBezTo>
                    <a:pt x="28" y="317"/>
                    <a:pt x="27" y="303"/>
                    <a:pt x="18" y="298"/>
                  </a:cubicBezTo>
                  <a:cubicBezTo>
                    <a:pt x="10" y="294"/>
                    <a:pt x="0" y="292"/>
                    <a:pt x="3" y="303"/>
                  </a:cubicBezTo>
                  <a:close/>
                  <a:moveTo>
                    <a:pt x="145" y="343"/>
                  </a:moveTo>
                  <a:cubicBezTo>
                    <a:pt x="145" y="325"/>
                    <a:pt x="145" y="325"/>
                    <a:pt x="145" y="325"/>
                  </a:cubicBezTo>
                  <a:cubicBezTo>
                    <a:pt x="153" y="324"/>
                    <a:pt x="153" y="324"/>
                    <a:pt x="153" y="324"/>
                  </a:cubicBezTo>
                  <a:cubicBezTo>
                    <a:pt x="153" y="344"/>
                    <a:pt x="153" y="344"/>
                    <a:pt x="153" y="344"/>
                  </a:cubicBezTo>
                  <a:cubicBezTo>
                    <a:pt x="153" y="343"/>
                    <a:pt x="145" y="343"/>
                    <a:pt x="145" y="343"/>
                  </a:cubicBezTo>
                  <a:close/>
                  <a:moveTo>
                    <a:pt x="353" y="319"/>
                  </a:moveTo>
                  <a:cubicBezTo>
                    <a:pt x="353" y="339"/>
                    <a:pt x="353" y="339"/>
                    <a:pt x="353" y="339"/>
                  </a:cubicBezTo>
                  <a:cubicBezTo>
                    <a:pt x="297" y="349"/>
                    <a:pt x="264" y="350"/>
                    <a:pt x="264" y="350"/>
                  </a:cubicBezTo>
                  <a:cubicBezTo>
                    <a:pt x="264" y="350"/>
                    <a:pt x="217" y="352"/>
                    <a:pt x="165" y="345"/>
                  </a:cubicBezTo>
                  <a:cubicBezTo>
                    <a:pt x="165" y="324"/>
                    <a:pt x="165" y="324"/>
                    <a:pt x="165" y="324"/>
                  </a:cubicBezTo>
                  <a:cubicBezTo>
                    <a:pt x="205" y="323"/>
                    <a:pt x="289" y="322"/>
                    <a:pt x="353" y="319"/>
                  </a:cubicBezTo>
                  <a:close/>
                  <a:moveTo>
                    <a:pt x="369" y="334"/>
                  </a:moveTo>
                  <a:cubicBezTo>
                    <a:pt x="369" y="335"/>
                    <a:pt x="365" y="336"/>
                    <a:pt x="365" y="336"/>
                  </a:cubicBezTo>
                  <a:cubicBezTo>
                    <a:pt x="365" y="319"/>
                    <a:pt x="365" y="319"/>
                    <a:pt x="365" y="319"/>
                  </a:cubicBezTo>
                  <a:cubicBezTo>
                    <a:pt x="369" y="318"/>
                    <a:pt x="369" y="318"/>
                    <a:pt x="369" y="318"/>
                  </a:cubicBezTo>
                  <a:lnTo>
                    <a:pt x="369" y="3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6" name="Freeform 10"/>
            <p:cNvSpPr/>
            <p:nvPr/>
          </p:nvSpPr>
          <p:spPr bwMode="auto">
            <a:xfrm>
              <a:off x="6999226" y="7097031"/>
              <a:ext cx="1815799" cy="341489"/>
            </a:xfrm>
            <a:custGeom>
              <a:avLst/>
              <a:gdLst>
                <a:gd name="T0" fmla="*/ 0 w 411"/>
                <a:gd name="T1" fmla="*/ 7 h 77"/>
                <a:gd name="T2" fmla="*/ 261 w 411"/>
                <a:gd name="T3" fmla="*/ 77 h 77"/>
                <a:gd name="T4" fmla="*/ 411 w 411"/>
                <a:gd name="T5" fmla="*/ 43 h 77"/>
                <a:gd name="T6" fmla="*/ 407 w 411"/>
                <a:gd name="T7" fmla="*/ 36 h 77"/>
                <a:gd name="T8" fmla="*/ 261 w 411"/>
                <a:gd name="T9" fmla="*/ 69 h 77"/>
                <a:gd name="T10" fmla="*/ 81 w 411"/>
                <a:gd name="T11" fmla="*/ 34 h 77"/>
                <a:gd name="T12" fmla="*/ 25 w 411"/>
                <a:gd name="T13" fmla="*/ 10 h 77"/>
                <a:gd name="T14" fmla="*/ 9 w 411"/>
                <a:gd name="T15" fmla="*/ 3 h 77"/>
                <a:gd name="T16" fmla="*/ 5 w 411"/>
                <a:gd name="T17" fmla="*/ 1 h 77"/>
                <a:gd name="T18" fmla="*/ 4 w 411"/>
                <a:gd name="T19" fmla="*/ 0 h 77"/>
                <a:gd name="T20" fmla="*/ 4 w 411"/>
                <a:gd name="T21" fmla="*/ 0 h 77"/>
                <a:gd name="T22" fmla="*/ 0 w 411"/>
                <a:gd name="T23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1" h="77">
                  <a:moveTo>
                    <a:pt x="0" y="7"/>
                  </a:moveTo>
                  <a:cubicBezTo>
                    <a:pt x="0" y="7"/>
                    <a:pt x="122" y="77"/>
                    <a:pt x="261" y="77"/>
                  </a:cubicBezTo>
                  <a:cubicBezTo>
                    <a:pt x="310" y="77"/>
                    <a:pt x="362" y="68"/>
                    <a:pt x="411" y="43"/>
                  </a:cubicBezTo>
                  <a:cubicBezTo>
                    <a:pt x="407" y="36"/>
                    <a:pt x="407" y="36"/>
                    <a:pt x="407" y="36"/>
                  </a:cubicBezTo>
                  <a:cubicBezTo>
                    <a:pt x="360" y="60"/>
                    <a:pt x="309" y="69"/>
                    <a:pt x="261" y="69"/>
                  </a:cubicBezTo>
                  <a:cubicBezTo>
                    <a:pt x="193" y="69"/>
                    <a:pt x="128" y="51"/>
                    <a:pt x="81" y="34"/>
                  </a:cubicBezTo>
                  <a:cubicBezTo>
                    <a:pt x="58" y="26"/>
                    <a:pt x="38" y="17"/>
                    <a:pt x="25" y="10"/>
                  </a:cubicBezTo>
                  <a:cubicBezTo>
                    <a:pt x="18" y="7"/>
                    <a:pt x="13" y="5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7" name="Freeform 11"/>
            <p:cNvSpPr/>
            <p:nvPr/>
          </p:nvSpPr>
          <p:spPr bwMode="auto">
            <a:xfrm>
              <a:off x="6992659" y="7274342"/>
              <a:ext cx="1819083" cy="279101"/>
            </a:xfrm>
            <a:custGeom>
              <a:avLst/>
              <a:gdLst>
                <a:gd name="T0" fmla="*/ 0 w 412"/>
                <a:gd name="T1" fmla="*/ 25 h 63"/>
                <a:gd name="T2" fmla="*/ 207 w 412"/>
                <a:gd name="T3" fmla="*/ 63 h 63"/>
                <a:gd name="T4" fmla="*/ 412 w 412"/>
                <a:gd name="T5" fmla="*/ 7 h 63"/>
                <a:gd name="T6" fmla="*/ 407 w 412"/>
                <a:gd name="T7" fmla="*/ 0 h 63"/>
                <a:gd name="T8" fmla="*/ 207 w 412"/>
                <a:gd name="T9" fmla="*/ 55 h 63"/>
                <a:gd name="T10" fmla="*/ 63 w 412"/>
                <a:gd name="T11" fmla="*/ 36 h 63"/>
                <a:gd name="T12" fmla="*/ 19 w 412"/>
                <a:gd name="T13" fmla="*/ 24 h 63"/>
                <a:gd name="T14" fmla="*/ 7 w 412"/>
                <a:gd name="T15" fmla="*/ 19 h 63"/>
                <a:gd name="T16" fmla="*/ 4 w 412"/>
                <a:gd name="T17" fmla="*/ 18 h 63"/>
                <a:gd name="T18" fmla="*/ 3 w 412"/>
                <a:gd name="T19" fmla="*/ 18 h 63"/>
                <a:gd name="T20" fmla="*/ 0 w 412"/>
                <a:gd name="T21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2" h="63">
                  <a:moveTo>
                    <a:pt x="0" y="25"/>
                  </a:moveTo>
                  <a:cubicBezTo>
                    <a:pt x="0" y="25"/>
                    <a:pt x="94" y="63"/>
                    <a:pt x="207" y="63"/>
                  </a:cubicBezTo>
                  <a:cubicBezTo>
                    <a:pt x="274" y="63"/>
                    <a:pt x="347" y="50"/>
                    <a:pt x="412" y="7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345" y="42"/>
                    <a:pt x="272" y="55"/>
                    <a:pt x="207" y="55"/>
                  </a:cubicBezTo>
                  <a:cubicBezTo>
                    <a:pt x="151" y="55"/>
                    <a:pt x="100" y="46"/>
                    <a:pt x="63" y="36"/>
                  </a:cubicBezTo>
                  <a:cubicBezTo>
                    <a:pt x="45" y="32"/>
                    <a:pt x="29" y="27"/>
                    <a:pt x="19" y="24"/>
                  </a:cubicBezTo>
                  <a:cubicBezTo>
                    <a:pt x="14" y="22"/>
                    <a:pt x="10" y="20"/>
                    <a:pt x="7" y="19"/>
                  </a:cubicBezTo>
                  <a:cubicBezTo>
                    <a:pt x="6" y="19"/>
                    <a:pt x="5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8" name="Freeform 12"/>
            <p:cNvSpPr/>
            <p:nvPr/>
          </p:nvSpPr>
          <p:spPr bwMode="auto">
            <a:xfrm>
              <a:off x="8801891" y="6588082"/>
              <a:ext cx="4383530" cy="804468"/>
            </a:xfrm>
            <a:custGeom>
              <a:avLst/>
              <a:gdLst>
                <a:gd name="T0" fmla="*/ 2 w 992"/>
                <a:gd name="T1" fmla="*/ 182 h 182"/>
                <a:gd name="T2" fmla="*/ 168 w 992"/>
                <a:gd name="T3" fmla="*/ 143 h 182"/>
                <a:gd name="T4" fmla="*/ 288 w 992"/>
                <a:gd name="T5" fmla="*/ 111 h 182"/>
                <a:gd name="T6" fmla="*/ 332 w 992"/>
                <a:gd name="T7" fmla="*/ 97 h 182"/>
                <a:gd name="T8" fmla="*/ 347 w 992"/>
                <a:gd name="T9" fmla="*/ 91 h 182"/>
                <a:gd name="T10" fmla="*/ 356 w 992"/>
                <a:gd name="T11" fmla="*/ 86 h 182"/>
                <a:gd name="T12" fmla="*/ 354 w 992"/>
                <a:gd name="T13" fmla="*/ 83 h 182"/>
                <a:gd name="T14" fmla="*/ 353 w 992"/>
                <a:gd name="T15" fmla="*/ 87 h 182"/>
                <a:gd name="T16" fmla="*/ 518 w 992"/>
                <a:gd name="T17" fmla="*/ 98 h 182"/>
                <a:gd name="T18" fmla="*/ 664 w 992"/>
                <a:gd name="T19" fmla="*/ 87 h 182"/>
                <a:gd name="T20" fmla="*/ 992 w 992"/>
                <a:gd name="T21" fmla="*/ 8 h 182"/>
                <a:gd name="T22" fmla="*/ 990 w 992"/>
                <a:gd name="T23" fmla="*/ 0 h 182"/>
                <a:gd name="T24" fmla="*/ 982 w 992"/>
                <a:gd name="T25" fmla="*/ 3 h 182"/>
                <a:gd name="T26" fmla="*/ 663 w 992"/>
                <a:gd name="T27" fmla="*/ 79 h 182"/>
                <a:gd name="T28" fmla="*/ 518 w 992"/>
                <a:gd name="T29" fmla="*/ 90 h 182"/>
                <a:gd name="T30" fmla="*/ 402 w 992"/>
                <a:gd name="T31" fmla="*/ 85 h 182"/>
                <a:gd name="T32" fmla="*/ 367 w 992"/>
                <a:gd name="T33" fmla="*/ 81 h 182"/>
                <a:gd name="T34" fmla="*/ 358 w 992"/>
                <a:gd name="T35" fmla="*/ 80 h 182"/>
                <a:gd name="T36" fmla="*/ 354 w 992"/>
                <a:gd name="T37" fmla="*/ 79 h 182"/>
                <a:gd name="T38" fmla="*/ 353 w 992"/>
                <a:gd name="T39" fmla="*/ 79 h 182"/>
                <a:gd name="T40" fmla="*/ 351 w 992"/>
                <a:gd name="T41" fmla="*/ 80 h 182"/>
                <a:gd name="T42" fmla="*/ 344 w 992"/>
                <a:gd name="T43" fmla="*/ 84 h 182"/>
                <a:gd name="T44" fmla="*/ 313 w 992"/>
                <a:gd name="T45" fmla="*/ 95 h 182"/>
                <a:gd name="T46" fmla="*/ 121 w 992"/>
                <a:gd name="T47" fmla="*/ 146 h 182"/>
                <a:gd name="T48" fmla="*/ 36 w 992"/>
                <a:gd name="T49" fmla="*/ 166 h 182"/>
                <a:gd name="T50" fmla="*/ 10 w 992"/>
                <a:gd name="T51" fmla="*/ 172 h 182"/>
                <a:gd name="T52" fmla="*/ 0 w 992"/>
                <a:gd name="T53" fmla="*/ 174 h 182"/>
                <a:gd name="T54" fmla="*/ 2 w 992"/>
                <a:gd name="T5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2" h="182">
                  <a:moveTo>
                    <a:pt x="2" y="182"/>
                  </a:moveTo>
                  <a:cubicBezTo>
                    <a:pt x="2" y="182"/>
                    <a:pt x="83" y="164"/>
                    <a:pt x="168" y="143"/>
                  </a:cubicBezTo>
                  <a:cubicBezTo>
                    <a:pt x="210" y="132"/>
                    <a:pt x="254" y="121"/>
                    <a:pt x="288" y="111"/>
                  </a:cubicBezTo>
                  <a:cubicBezTo>
                    <a:pt x="305" y="106"/>
                    <a:pt x="320" y="101"/>
                    <a:pt x="332" y="97"/>
                  </a:cubicBezTo>
                  <a:cubicBezTo>
                    <a:pt x="338" y="95"/>
                    <a:pt x="343" y="93"/>
                    <a:pt x="347" y="91"/>
                  </a:cubicBezTo>
                  <a:cubicBezTo>
                    <a:pt x="351" y="90"/>
                    <a:pt x="354" y="88"/>
                    <a:pt x="356" y="86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3" y="87"/>
                    <a:pt x="353" y="87"/>
                    <a:pt x="353" y="87"/>
                  </a:cubicBezTo>
                  <a:cubicBezTo>
                    <a:pt x="353" y="87"/>
                    <a:pt x="426" y="98"/>
                    <a:pt x="518" y="98"/>
                  </a:cubicBezTo>
                  <a:cubicBezTo>
                    <a:pt x="564" y="98"/>
                    <a:pt x="615" y="95"/>
                    <a:pt x="664" y="87"/>
                  </a:cubicBezTo>
                  <a:cubicBezTo>
                    <a:pt x="812" y="62"/>
                    <a:pt x="992" y="8"/>
                    <a:pt x="992" y="8"/>
                  </a:cubicBezTo>
                  <a:cubicBezTo>
                    <a:pt x="990" y="0"/>
                    <a:pt x="990" y="0"/>
                    <a:pt x="990" y="0"/>
                  </a:cubicBezTo>
                  <a:cubicBezTo>
                    <a:pt x="990" y="0"/>
                    <a:pt x="987" y="1"/>
                    <a:pt x="982" y="3"/>
                  </a:cubicBezTo>
                  <a:cubicBezTo>
                    <a:pt x="945" y="13"/>
                    <a:pt x="792" y="57"/>
                    <a:pt x="663" y="79"/>
                  </a:cubicBezTo>
                  <a:cubicBezTo>
                    <a:pt x="614" y="87"/>
                    <a:pt x="563" y="90"/>
                    <a:pt x="518" y="90"/>
                  </a:cubicBezTo>
                  <a:cubicBezTo>
                    <a:pt x="472" y="90"/>
                    <a:pt x="431" y="87"/>
                    <a:pt x="402" y="85"/>
                  </a:cubicBezTo>
                  <a:cubicBezTo>
                    <a:pt x="387" y="83"/>
                    <a:pt x="375" y="82"/>
                    <a:pt x="367" y="81"/>
                  </a:cubicBezTo>
                  <a:cubicBezTo>
                    <a:pt x="363" y="80"/>
                    <a:pt x="360" y="80"/>
                    <a:pt x="358" y="80"/>
                  </a:cubicBezTo>
                  <a:cubicBezTo>
                    <a:pt x="356" y="79"/>
                    <a:pt x="354" y="79"/>
                    <a:pt x="354" y="79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0" y="81"/>
                    <a:pt x="347" y="82"/>
                    <a:pt x="344" y="84"/>
                  </a:cubicBezTo>
                  <a:cubicBezTo>
                    <a:pt x="337" y="87"/>
                    <a:pt x="326" y="91"/>
                    <a:pt x="313" y="95"/>
                  </a:cubicBezTo>
                  <a:cubicBezTo>
                    <a:pt x="266" y="110"/>
                    <a:pt x="188" y="130"/>
                    <a:pt x="121" y="146"/>
                  </a:cubicBezTo>
                  <a:cubicBezTo>
                    <a:pt x="88" y="154"/>
                    <a:pt x="58" y="161"/>
                    <a:pt x="36" y="166"/>
                  </a:cubicBezTo>
                  <a:cubicBezTo>
                    <a:pt x="25" y="169"/>
                    <a:pt x="16" y="171"/>
                    <a:pt x="10" y="172"/>
                  </a:cubicBezTo>
                  <a:cubicBezTo>
                    <a:pt x="4" y="173"/>
                    <a:pt x="0" y="174"/>
                    <a:pt x="0" y="174"/>
                  </a:cubicBezTo>
                  <a:cubicBezTo>
                    <a:pt x="2" y="182"/>
                    <a:pt x="2" y="182"/>
                    <a:pt x="2" y="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9" name="Freeform 13"/>
            <p:cNvSpPr/>
            <p:nvPr/>
          </p:nvSpPr>
          <p:spPr bwMode="auto">
            <a:xfrm>
              <a:off x="8801891" y="6666887"/>
              <a:ext cx="4383530" cy="807752"/>
            </a:xfrm>
            <a:custGeom>
              <a:avLst/>
              <a:gdLst>
                <a:gd name="T0" fmla="*/ 2 w 992"/>
                <a:gd name="T1" fmla="*/ 182 h 182"/>
                <a:gd name="T2" fmla="*/ 168 w 992"/>
                <a:gd name="T3" fmla="*/ 143 h 182"/>
                <a:gd name="T4" fmla="*/ 288 w 992"/>
                <a:gd name="T5" fmla="*/ 111 h 182"/>
                <a:gd name="T6" fmla="*/ 332 w 992"/>
                <a:gd name="T7" fmla="*/ 97 h 182"/>
                <a:gd name="T8" fmla="*/ 347 w 992"/>
                <a:gd name="T9" fmla="*/ 91 h 182"/>
                <a:gd name="T10" fmla="*/ 356 w 992"/>
                <a:gd name="T11" fmla="*/ 86 h 182"/>
                <a:gd name="T12" fmla="*/ 354 w 992"/>
                <a:gd name="T13" fmla="*/ 83 h 182"/>
                <a:gd name="T14" fmla="*/ 353 w 992"/>
                <a:gd name="T15" fmla="*/ 87 h 182"/>
                <a:gd name="T16" fmla="*/ 518 w 992"/>
                <a:gd name="T17" fmla="*/ 98 h 182"/>
                <a:gd name="T18" fmla="*/ 664 w 992"/>
                <a:gd name="T19" fmla="*/ 87 h 182"/>
                <a:gd name="T20" fmla="*/ 992 w 992"/>
                <a:gd name="T21" fmla="*/ 8 h 182"/>
                <a:gd name="T22" fmla="*/ 990 w 992"/>
                <a:gd name="T23" fmla="*/ 0 h 182"/>
                <a:gd name="T24" fmla="*/ 982 w 992"/>
                <a:gd name="T25" fmla="*/ 3 h 182"/>
                <a:gd name="T26" fmla="*/ 663 w 992"/>
                <a:gd name="T27" fmla="*/ 79 h 182"/>
                <a:gd name="T28" fmla="*/ 518 w 992"/>
                <a:gd name="T29" fmla="*/ 90 h 182"/>
                <a:gd name="T30" fmla="*/ 402 w 992"/>
                <a:gd name="T31" fmla="*/ 84 h 182"/>
                <a:gd name="T32" fmla="*/ 367 w 992"/>
                <a:gd name="T33" fmla="*/ 81 h 182"/>
                <a:gd name="T34" fmla="*/ 358 w 992"/>
                <a:gd name="T35" fmla="*/ 79 h 182"/>
                <a:gd name="T36" fmla="*/ 354 w 992"/>
                <a:gd name="T37" fmla="*/ 79 h 182"/>
                <a:gd name="T38" fmla="*/ 353 w 992"/>
                <a:gd name="T39" fmla="*/ 79 h 182"/>
                <a:gd name="T40" fmla="*/ 351 w 992"/>
                <a:gd name="T41" fmla="*/ 80 h 182"/>
                <a:gd name="T42" fmla="*/ 344 w 992"/>
                <a:gd name="T43" fmla="*/ 84 h 182"/>
                <a:gd name="T44" fmla="*/ 313 w 992"/>
                <a:gd name="T45" fmla="*/ 95 h 182"/>
                <a:gd name="T46" fmla="*/ 121 w 992"/>
                <a:gd name="T47" fmla="*/ 146 h 182"/>
                <a:gd name="T48" fmla="*/ 36 w 992"/>
                <a:gd name="T49" fmla="*/ 166 h 182"/>
                <a:gd name="T50" fmla="*/ 10 w 992"/>
                <a:gd name="T51" fmla="*/ 172 h 182"/>
                <a:gd name="T52" fmla="*/ 0 w 992"/>
                <a:gd name="T53" fmla="*/ 174 h 182"/>
                <a:gd name="T54" fmla="*/ 2 w 992"/>
                <a:gd name="T5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2" h="182">
                  <a:moveTo>
                    <a:pt x="2" y="182"/>
                  </a:moveTo>
                  <a:cubicBezTo>
                    <a:pt x="2" y="182"/>
                    <a:pt x="83" y="164"/>
                    <a:pt x="168" y="143"/>
                  </a:cubicBezTo>
                  <a:cubicBezTo>
                    <a:pt x="210" y="132"/>
                    <a:pt x="254" y="121"/>
                    <a:pt x="288" y="111"/>
                  </a:cubicBezTo>
                  <a:cubicBezTo>
                    <a:pt x="305" y="106"/>
                    <a:pt x="320" y="101"/>
                    <a:pt x="332" y="97"/>
                  </a:cubicBezTo>
                  <a:cubicBezTo>
                    <a:pt x="338" y="95"/>
                    <a:pt x="343" y="93"/>
                    <a:pt x="347" y="91"/>
                  </a:cubicBezTo>
                  <a:cubicBezTo>
                    <a:pt x="351" y="89"/>
                    <a:pt x="354" y="88"/>
                    <a:pt x="356" y="86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3" y="87"/>
                    <a:pt x="353" y="87"/>
                    <a:pt x="353" y="87"/>
                  </a:cubicBezTo>
                  <a:cubicBezTo>
                    <a:pt x="353" y="87"/>
                    <a:pt x="426" y="98"/>
                    <a:pt x="518" y="98"/>
                  </a:cubicBezTo>
                  <a:cubicBezTo>
                    <a:pt x="564" y="98"/>
                    <a:pt x="615" y="95"/>
                    <a:pt x="664" y="87"/>
                  </a:cubicBezTo>
                  <a:cubicBezTo>
                    <a:pt x="812" y="62"/>
                    <a:pt x="992" y="8"/>
                    <a:pt x="992" y="8"/>
                  </a:cubicBezTo>
                  <a:cubicBezTo>
                    <a:pt x="990" y="0"/>
                    <a:pt x="990" y="0"/>
                    <a:pt x="990" y="0"/>
                  </a:cubicBezTo>
                  <a:cubicBezTo>
                    <a:pt x="990" y="0"/>
                    <a:pt x="987" y="1"/>
                    <a:pt x="982" y="3"/>
                  </a:cubicBezTo>
                  <a:cubicBezTo>
                    <a:pt x="945" y="13"/>
                    <a:pt x="792" y="57"/>
                    <a:pt x="663" y="79"/>
                  </a:cubicBezTo>
                  <a:cubicBezTo>
                    <a:pt x="614" y="87"/>
                    <a:pt x="563" y="90"/>
                    <a:pt x="518" y="90"/>
                  </a:cubicBezTo>
                  <a:cubicBezTo>
                    <a:pt x="472" y="90"/>
                    <a:pt x="431" y="87"/>
                    <a:pt x="402" y="84"/>
                  </a:cubicBezTo>
                  <a:cubicBezTo>
                    <a:pt x="387" y="83"/>
                    <a:pt x="375" y="82"/>
                    <a:pt x="367" y="81"/>
                  </a:cubicBezTo>
                  <a:cubicBezTo>
                    <a:pt x="363" y="80"/>
                    <a:pt x="360" y="80"/>
                    <a:pt x="358" y="79"/>
                  </a:cubicBezTo>
                  <a:cubicBezTo>
                    <a:pt x="356" y="79"/>
                    <a:pt x="354" y="79"/>
                    <a:pt x="354" y="79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0" y="81"/>
                    <a:pt x="347" y="82"/>
                    <a:pt x="344" y="84"/>
                  </a:cubicBezTo>
                  <a:cubicBezTo>
                    <a:pt x="337" y="87"/>
                    <a:pt x="326" y="91"/>
                    <a:pt x="313" y="95"/>
                  </a:cubicBezTo>
                  <a:cubicBezTo>
                    <a:pt x="266" y="110"/>
                    <a:pt x="188" y="130"/>
                    <a:pt x="121" y="146"/>
                  </a:cubicBezTo>
                  <a:cubicBezTo>
                    <a:pt x="88" y="154"/>
                    <a:pt x="58" y="161"/>
                    <a:pt x="36" y="166"/>
                  </a:cubicBezTo>
                  <a:cubicBezTo>
                    <a:pt x="25" y="168"/>
                    <a:pt x="16" y="170"/>
                    <a:pt x="10" y="172"/>
                  </a:cubicBezTo>
                  <a:cubicBezTo>
                    <a:pt x="4" y="173"/>
                    <a:pt x="0" y="174"/>
                    <a:pt x="0" y="174"/>
                  </a:cubicBezTo>
                  <a:cubicBezTo>
                    <a:pt x="2" y="182"/>
                    <a:pt x="2" y="182"/>
                    <a:pt x="2" y="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7" name="文本框 186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1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4" y="3761617"/>
            <a:ext cx="4656509" cy="20721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92" y="-438122"/>
            <a:ext cx="2674982" cy="4771473"/>
          </a:xfrm>
          <a:prstGeom prst="rect">
            <a:avLst/>
          </a:prstGeom>
        </p:spPr>
      </p:pic>
      <p:grpSp>
        <p:nvGrpSpPr>
          <p:cNvPr id="3" name="组合 22"/>
          <p:cNvGrpSpPr/>
          <p:nvPr/>
        </p:nvGrpSpPr>
        <p:grpSpPr>
          <a:xfrm>
            <a:off x="6277901" y="1947615"/>
            <a:ext cx="3296520" cy="1107996"/>
            <a:chOff x="5936563" y="1913336"/>
            <a:chExt cx="3296520" cy="1107996"/>
          </a:xfrm>
        </p:grpSpPr>
        <p:sp>
          <p:nvSpPr>
            <p:cNvPr id="24" name="文本框 23"/>
            <p:cNvSpPr txBox="1"/>
            <p:nvPr/>
          </p:nvSpPr>
          <p:spPr>
            <a:xfrm>
              <a:off x="5936563" y="1913336"/>
              <a:ext cx="32965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i="1" dirty="0">
                  <a:cs typeface="+mn-ea"/>
                  <a:sym typeface="+mn-lt"/>
                </a:rPr>
                <a:t>礼物</a:t>
              </a:r>
              <a:endParaRPr lang="zh-CN" altLang="en-US" sz="8000" i="1" dirty="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485511" y="2425477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i="1" dirty="0">
                  <a:cs typeface="+mn-ea"/>
                  <a:sym typeface="+mn-lt"/>
                </a:rPr>
                <a:t>（圣诞卡）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6437338" y="3113223"/>
            <a:ext cx="4838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圣诞卡（圣诞卡片）在美国和欧洲很流行，许多家庭随贺卡带上年度家庭合照或家庭新闻，新闻一般包括家庭成员在过去一年的优点特长等内容。圣诞节这天，指出天下一家世界大同的理想，只有以和平与仁爱的言行达成。寄赠圣诞卡，除表示庆贺圣诞的喜乐外，就是向亲友祝福，以表怀念之情。尤其对在孤寂中的亲友，更是亲切的关怀和安慰。</a:t>
            </a:r>
          </a:p>
        </p:txBody>
      </p:sp>
      <p:sp>
        <p:nvSpPr>
          <p:cNvPr id="8" name="文本框 7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17 -0.13797 L -6.25E-7 2.96296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689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84" y="3420505"/>
            <a:ext cx="5801193" cy="30775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77915" y="1689096"/>
            <a:ext cx="60493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4000" b="1" dirty="0">
                <a:cs typeface="+mn-ea"/>
                <a:sym typeface="+mn-lt"/>
              </a:rPr>
              <a:t>活动执行安排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70430" y="2472576"/>
            <a:ext cx="7585025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36" b="36105"/>
          <a:stretch>
            <a:fillRect/>
          </a:stretch>
        </p:blipFill>
        <p:spPr>
          <a:xfrm>
            <a:off x="0" y="-2617"/>
            <a:ext cx="12192000" cy="1519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5937862" y="2410689"/>
            <a:ext cx="2579488" cy="328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14000"/>
              </a:lnSpc>
              <a:defRPr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394169" y="4296866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505034" y="4296866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9090802" y="4245518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38" y="2462039"/>
            <a:ext cx="2046007" cy="17595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70" y="2462038"/>
            <a:ext cx="2046007" cy="17595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63" y="2410689"/>
            <a:ext cx="2046007" cy="17595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3" grpId="0"/>
      <p:bldP spid="6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93373" y="2469652"/>
            <a:ext cx="2698442" cy="461665"/>
            <a:chOff x="492930" y="349845"/>
            <a:chExt cx="2698442" cy="461665"/>
          </a:xfrm>
        </p:grpSpPr>
        <p:sp>
          <p:nvSpPr>
            <p:cNvPr id="3" name="文本框 2"/>
            <p:cNvSpPr txBox="1"/>
            <p:nvPr/>
          </p:nvSpPr>
          <p:spPr>
            <a:xfrm>
              <a:off x="788777" y="349845"/>
              <a:ext cx="2079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10000"/>
                      </a:srgbClr>
                    </a:outerShdw>
                  </a:effectLst>
                  <a:cs typeface="+mn-ea"/>
                  <a:sym typeface="+mn-lt"/>
                </a:rPr>
                <a:t>活动背景介绍</a:t>
              </a:r>
            </a:p>
          </p:txBody>
        </p:sp>
        <p:sp>
          <p:nvSpPr>
            <p:cNvPr id="5" name="Freeform 168"/>
            <p:cNvSpPr/>
            <p:nvPr/>
          </p:nvSpPr>
          <p:spPr bwMode="auto">
            <a:xfrm>
              <a:off x="492930" y="443358"/>
              <a:ext cx="273050" cy="274638"/>
            </a:xfrm>
            <a:custGeom>
              <a:avLst/>
              <a:gdLst>
                <a:gd name="T0" fmla="*/ 63 w 70"/>
                <a:gd name="T1" fmla="*/ 29 h 70"/>
                <a:gd name="T2" fmla="*/ 57 w 70"/>
                <a:gd name="T3" fmla="*/ 34 h 70"/>
                <a:gd name="T4" fmla="*/ 44 w 70"/>
                <a:gd name="T5" fmla="*/ 34 h 70"/>
                <a:gd name="T6" fmla="*/ 42 w 70"/>
                <a:gd name="T7" fmla="*/ 30 h 70"/>
                <a:gd name="T8" fmla="*/ 51 w 70"/>
                <a:gd name="T9" fmla="*/ 21 h 70"/>
                <a:gd name="T10" fmla="*/ 59 w 70"/>
                <a:gd name="T11" fmla="*/ 20 h 70"/>
                <a:gd name="T12" fmla="*/ 59 w 70"/>
                <a:gd name="T13" fmla="*/ 11 h 70"/>
                <a:gd name="T14" fmla="*/ 50 w 70"/>
                <a:gd name="T15" fmla="*/ 11 h 70"/>
                <a:gd name="T16" fmla="*/ 49 w 70"/>
                <a:gd name="T17" fmla="*/ 19 h 70"/>
                <a:gd name="T18" fmla="*/ 40 w 70"/>
                <a:gd name="T19" fmla="*/ 28 h 70"/>
                <a:gd name="T20" fmla="*/ 36 w 70"/>
                <a:gd name="T21" fmla="*/ 27 h 70"/>
                <a:gd name="T22" fmla="*/ 36 w 70"/>
                <a:gd name="T23" fmla="*/ 13 h 70"/>
                <a:gd name="T24" fmla="*/ 41 w 70"/>
                <a:gd name="T25" fmla="*/ 7 h 70"/>
                <a:gd name="T26" fmla="*/ 35 w 70"/>
                <a:gd name="T27" fmla="*/ 0 h 70"/>
                <a:gd name="T28" fmla="*/ 28 w 70"/>
                <a:gd name="T29" fmla="*/ 7 h 70"/>
                <a:gd name="T30" fmla="*/ 33 w 70"/>
                <a:gd name="T31" fmla="*/ 13 h 70"/>
                <a:gd name="T32" fmla="*/ 33 w 70"/>
                <a:gd name="T33" fmla="*/ 27 h 70"/>
                <a:gd name="T34" fmla="*/ 30 w 70"/>
                <a:gd name="T35" fmla="*/ 28 h 70"/>
                <a:gd name="T36" fmla="*/ 20 w 70"/>
                <a:gd name="T37" fmla="*/ 19 h 70"/>
                <a:gd name="T38" fmla="*/ 20 w 70"/>
                <a:gd name="T39" fmla="*/ 11 h 70"/>
                <a:gd name="T40" fmla="*/ 10 w 70"/>
                <a:gd name="T41" fmla="*/ 11 h 70"/>
                <a:gd name="T42" fmla="*/ 10 w 70"/>
                <a:gd name="T43" fmla="*/ 20 h 70"/>
                <a:gd name="T44" fmla="*/ 18 w 70"/>
                <a:gd name="T45" fmla="*/ 21 h 70"/>
                <a:gd name="T46" fmla="*/ 28 w 70"/>
                <a:gd name="T47" fmla="*/ 30 h 70"/>
                <a:gd name="T48" fmla="*/ 26 w 70"/>
                <a:gd name="T49" fmla="*/ 34 h 70"/>
                <a:gd name="T50" fmla="*/ 13 w 70"/>
                <a:gd name="T51" fmla="*/ 34 h 70"/>
                <a:gd name="T52" fmla="*/ 7 w 70"/>
                <a:gd name="T53" fmla="*/ 29 h 70"/>
                <a:gd name="T54" fmla="*/ 0 w 70"/>
                <a:gd name="T55" fmla="*/ 35 h 70"/>
                <a:gd name="T56" fmla="*/ 7 w 70"/>
                <a:gd name="T57" fmla="*/ 42 h 70"/>
                <a:gd name="T58" fmla="*/ 13 w 70"/>
                <a:gd name="T59" fmla="*/ 37 h 70"/>
                <a:gd name="T60" fmla="*/ 26 w 70"/>
                <a:gd name="T61" fmla="*/ 37 h 70"/>
                <a:gd name="T62" fmla="*/ 28 w 70"/>
                <a:gd name="T63" fmla="*/ 40 h 70"/>
                <a:gd name="T64" fmla="*/ 18 w 70"/>
                <a:gd name="T65" fmla="*/ 50 h 70"/>
                <a:gd name="T66" fmla="*/ 10 w 70"/>
                <a:gd name="T67" fmla="*/ 50 h 70"/>
                <a:gd name="T68" fmla="*/ 10 w 70"/>
                <a:gd name="T69" fmla="*/ 60 h 70"/>
                <a:gd name="T70" fmla="*/ 20 w 70"/>
                <a:gd name="T71" fmla="*/ 60 h 70"/>
                <a:gd name="T72" fmla="*/ 20 w 70"/>
                <a:gd name="T73" fmla="*/ 52 h 70"/>
                <a:gd name="T74" fmla="*/ 30 w 70"/>
                <a:gd name="T75" fmla="*/ 42 h 70"/>
                <a:gd name="T76" fmla="*/ 33 w 70"/>
                <a:gd name="T77" fmla="*/ 44 h 70"/>
                <a:gd name="T78" fmla="*/ 33 w 70"/>
                <a:gd name="T79" fmla="*/ 57 h 70"/>
                <a:gd name="T80" fmla="*/ 28 w 70"/>
                <a:gd name="T81" fmla="*/ 63 h 70"/>
                <a:gd name="T82" fmla="*/ 35 w 70"/>
                <a:gd name="T83" fmla="*/ 70 h 70"/>
                <a:gd name="T84" fmla="*/ 41 w 70"/>
                <a:gd name="T85" fmla="*/ 63 h 70"/>
                <a:gd name="T86" fmla="*/ 36 w 70"/>
                <a:gd name="T87" fmla="*/ 57 h 70"/>
                <a:gd name="T88" fmla="*/ 36 w 70"/>
                <a:gd name="T89" fmla="*/ 44 h 70"/>
                <a:gd name="T90" fmla="*/ 40 w 70"/>
                <a:gd name="T91" fmla="*/ 42 h 70"/>
                <a:gd name="T92" fmla="*/ 49 w 70"/>
                <a:gd name="T93" fmla="*/ 52 h 70"/>
                <a:gd name="T94" fmla="*/ 50 w 70"/>
                <a:gd name="T95" fmla="*/ 60 h 70"/>
                <a:gd name="T96" fmla="*/ 59 w 70"/>
                <a:gd name="T97" fmla="*/ 60 h 70"/>
                <a:gd name="T98" fmla="*/ 59 w 70"/>
                <a:gd name="T99" fmla="*/ 50 h 70"/>
                <a:gd name="T100" fmla="*/ 51 w 70"/>
                <a:gd name="T101" fmla="*/ 50 h 70"/>
                <a:gd name="T102" fmla="*/ 42 w 70"/>
                <a:gd name="T103" fmla="*/ 40 h 70"/>
                <a:gd name="T104" fmla="*/ 44 w 70"/>
                <a:gd name="T105" fmla="*/ 37 h 70"/>
                <a:gd name="T106" fmla="*/ 57 w 70"/>
                <a:gd name="T107" fmla="*/ 37 h 70"/>
                <a:gd name="T108" fmla="*/ 63 w 70"/>
                <a:gd name="T109" fmla="*/ 42 h 70"/>
                <a:gd name="T110" fmla="*/ 70 w 70"/>
                <a:gd name="T111" fmla="*/ 35 h 70"/>
                <a:gd name="T112" fmla="*/ 63 w 70"/>
                <a:gd name="T113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70">
                  <a:moveTo>
                    <a:pt x="63" y="29"/>
                  </a:moveTo>
                  <a:cubicBezTo>
                    <a:pt x="60" y="29"/>
                    <a:pt x="57" y="31"/>
                    <a:pt x="57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2"/>
                    <a:pt x="43" y="31"/>
                    <a:pt x="42" y="30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4" y="22"/>
                    <a:pt x="57" y="22"/>
                    <a:pt x="59" y="20"/>
                  </a:cubicBezTo>
                  <a:cubicBezTo>
                    <a:pt x="62" y="17"/>
                    <a:pt x="62" y="13"/>
                    <a:pt x="59" y="11"/>
                  </a:cubicBezTo>
                  <a:cubicBezTo>
                    <a:pt x="57" y="8"/>
                    <a:pt x="53" y="8"/>
                    <a:pt x="50" y="11"/>
                  </a:cubicBezTo>
                  <a:cubicBezTo>
                    <a:pt x="48" y="13"/>
                    <a:pt x="48" y="16"/>
                    <a:pt x="49" y="1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7"/>
                    <a:pt x="38" y="27"/>
                    <a:pt x="36" y="27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41" y="10"/>
                    <a:pt x="41" y="7"/>
                  </a:cubicBezTo>
                  <a:cubicBezTo>
                    <a:pt x="41" y="3"/>
                    <a:pt x="38" y="0"/>
                    <a:pt x="35" y="0"/>
                  </a:cubicBezTo>
                  <a:cubicBezTo>
                    <a:pt x="31" y="0"/>
                    <a:pt x="28" y="3"/>
                    <a:pt x="28" y="7"/>
                  </a:cubicBezTo>
                  <a:cubicBezTo>
                    <a:pt x="28" y="10"/>
                    <a:pt x="30" y="13"/>
                    <a:pt x="33" y="1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1" y="27"/>
                    <a:pt x="30" y="2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16"/>
                    <a:pt x="22" y="13"/>
                    <a:pt x="20" y="11"/>
                  </a:cubicBezTo>
                  <a:cubicBezTo>
                    <a:pt x="17" y="8"/>
                    <a:pt x="13" y="8"/>
                    <a:pt x="10" y="11"/>
                  </a:cubicBezTo>
                  <a:cubicBezTo>
                    <a:pt x="8" y="13"/>
                    <a:pt x="8" y="17"/>
                    <a:pt x="10" y="20"/>
                  </a:cubicBezTo>
                  <a:cubicBezTo>
                    <a:pt x="12" y="22"/>
                    <a:pt x="16" y="22"/>
                    <a:pt x="18" y="2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1"/>
                    <a:pt x="26" y="32"/>
                    <a:pt x="26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1"/>
                    <a:pt x="10" y="29"/>
                    <a:pt x="7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9"/>
                    <a:pt x="3" y="42"/>
                    <a:pt x="7" y="42"/>
                  </a:cubicBezTo>
                  <a:cubicBezTo>
                    <a:pt x="10" y="42"/>
                    <a:pt x="12" y="40"/>
                    <a:pt x="13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7" y="39"/>
                    <a:pt x="28" y="4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6" y="48"/>
                    <a:pt x="12" y="48"/>
                    <a:pt x="10" y="50"/>
                  </a:cubicBezTo>
                  <a:cubicBezTo>
                    <a:pt x="8" y="53"/>
                    <a:pt x="8" y="57"/>
                    <a:pt x="10" y="60"/>
                  </a:cubicBezTo>
                  <a:cubicBezTo>
                    <a:pt x="13" y="62"/>
                    <a:pt x="17" y="62"/>
                    <a:pt x="20" y="60"/>
                  </a:cubicBezTo>
                  <a:cubicBezTo>
                    <a:pt x="22" y="58"/>
                    <a:pt x="22" y="54"/>
                    <a:pt x="20" y="5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2" y="44"/>
                    <a:pt x="33" y="4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0" y="58"/>
                    <a:pt x="28" y="60"/>
                    <a:pt x="28" y="63"/>
                  </a:cubicBezTo>
                  <a:cubicBezTo>
                    <a:pt x="28" y="67"/>
                    <a:pt x="31" y="70"/>
                    <a:pt x="35" y="70"/>
                  </a:cubicBezTo>
                  <a:cubicBezTo>
                    <a:pt x="38" y="70"/>
                    <a:pt x="41" y="67"/>
                    <a:pt x="41" y="63"/>
                  </a:cubicBezTo>
                  <a:cubicBezTo>
                    <a:pt x="41" y="60"/>
                    <a:pt x="39" y="58"/>
                    <a:pt x="36" y="57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4"/>
                    <a:pt x="39" y="43"/>
                    <a:pt x="40" y="4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8"/>
                    <a:pt x="50" y="60"/>
                  </a:cubicBezTo>
                  <a:cubicBezTo>
                    <a:pt x="53" y="62"/>
                    <a:pt x="57" y="62"/>
                    <a:pt x="59" y="60"/>
                  </a:cubicBezTo>
                  <a:cubicBezTo>
                    <a:pt x="62" y="57"/>
                    <a:pt x="62" y="53"/>
                    <a:pt x="59" y="50"/>
                  </a:cubicBezTo>
                  <a:cubicBezTo>
                    <a:pt x="57" y="48"/>
                    <a:pt x="54" y="48"/>
                    <a:pt x="51" y="5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40"/>
                    <a:pt x="60" y="42"/>
                    <a:pt x="63" y="42"/>
                  </a:cubicBezTo>
                  <a:cubicBezTo>
                    <a:pt x="67" y="42"/>
                    <a:pt x="70" y="39"/>
                    <a:pt x="70" y="35"/>
                  </a:cubicBezTo>
                  <a:cubicBezTo>
                    <a:pt x="70" y="32"/>
                    <a:pt x="67" y="29"/>
                    <a:pt x="63" y="29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68"/>
            <p:cNvSpPr/>
            <p:nvPr/>
          </p:nvSpPr>
          <p:spPr bwMode="auto">
            <a:xfrm>
              <a:off x="2918322" y="442723"/>
              <a:ext cx="273050" cy="274638"/>
            </a:xfrm>
            <a:custGeom>
              <a:avLst/>
              <a:gdLst>
                <a:gd name="T0" fmla="*/ 63 w 70"/>
                <a:gd name="T1" fmla="*/ 29 h 70"/>
                <a:gd name="T2" fmla="*/ 57 w 70"/>
                <a:gd name="T3" fmla="*/ 34 h 70"/>
                <a:gd name="T4" fmla="*/ 44 w 70"/>
                <a:gd name="T5" fmla="*/ 34 h 70"/>
                <a:gd name="T6" fmla="*/ 42 w 70"/>
                <a:gd name="T7" fmla="*/ 30 h 70"/>
                <a:gd name="T8" fmla="*/ 51 w 70"/>
                <a:gd name="T9" fmla="*/ 21 h 70"/>
                <a:gd name="T10" fmla="*/ 59 w 70"/>
                <a:gd name="T11" fmla="*/ 20 h 70"/>
                <a:gd name="T12" fmla="*/ 59 w 70"/>
                <a:gd name="T13" fmla="*/ 11 h 70"/>
                <a:gd name="T14" fmla="*/ 50 w 70"/>
                <a:gd name="T15" fmla="*/ 11 h 70"/>
                <a:gd name="T16" fmla="*/ 49 w 70"/>
                <a:gd name="T17" fmla="*/ 19 h 70"/>
                <a:gd name="T18" fmla="*/ 40 w 70"/>
                <a:gd name="T19" fmla="*/ 28 h 70"/>
                <a:gd name="T20" fmla="*/ 36 w 70"/>
                <a:gd name="T21" fmla="*/ 27 h 70"/>
                <a:gd name="T22" fmla="*/ 36 w 70"/>
                <a:gd name="T23" fmla="*/ 13 h 70"/>
                <a:gd name="T24" fmla="*/ 41 w 70"/>
                <a:gd name="T25" fmla="*/ 7 h 70"/>
                <a:gd name="T26" fmla="*/ 35 w 70"/>
                <a:gd name="T27" fmla="*/ 0 h 70"/>
                <a:gd name="T28" fmla="*/ 28 w 70"/>
                <a:gd name="T29" fmla="*/ 7 h 70"/>
                <a:gd name="T30" fmla="*/ 33 w 70"/>
                <a:gd name="T31" fmla="*/ 13 h 70"/>
                <a:gd name="T32" fmla="*/ 33 w 70"/>
                <a:gd name="T33" fmla="*/ 27 h 70"/>
                <a:gd name="T34" fmla="*/ 30 w 70"/>
                <a:gd name="T35" fmla="*/ 28 h 70"/>
                <a:gd name="T36" fmla="*/ 20 w 70"/>
                <a:gd name="T37" fmla="*/ 19 h 70"/>
                <a:gd name="T38" fmla="*/ 20 w 70"/>
                <a:gd name="T39" fmla="*/ 11 h 70"/>
                <a:gd name="T40" fmla="*/ 10 w 70"/>
                <a:gd name="T41" fmla="*/ 11 h 70"/>
                <a:gd name="T42" fmla="*/ 10 w 70"/>
                <a:gd name="T43" fmla="*/ 20 h 70"/>
                <a:gd name="T44" fmla="*/ 18 w 70"/>
                <a:gd name="T45" fmla="*/ 21 h 70"/>
                <a:gd name="T46" fmla="*/ 28 w 70"/>
                <a:gd name="T47" fmla="*/ 30 h 70"/>
                <a:gd name="T48" fmla="*/ 26 w 70"/>
                <a:gd name="T49" fmla="*/ 34 h 70"/>
                <a:gd name="T50" fmla="*/ 13 w 70"/>
                <a:gd name="T51" fmla="*/ 34 h 70"/>
                <a:gd name="T52" fmla="*/ 7 w 70"/>
                <a:gd name="T53" fmla="*/ 29 h 70"/>
                <a:gd name="T54" fmla="*/ 0 w 70"/>
                <a:gd name="T55" fmla="*/ 35 h 70"/>
                <a:gd name="T56" fmla="*/ 7 w 70"/>
                <a:gd name="T57" fmla="*/ 42 h 70"/>
                <a:gd name="T58" fmla="*/ 13 w 70"/>
                <a:gd name="T59" fmla="*/ 37 h 70"/>
                <a:gd name="T60" fmla="*/ 26 w 70"/>
                <a:gd name="T61" fmla="*/ 37 h 70"/>
                <a:gd name="T62" fmla="*/ 28 w 70"/>
                <a:gd name="T63" fmla="*/ 40 h 70"/>
                <a:gd name="T64" fmla="*/ 18 w 70"/>
                <a:gd name="T65" fmla="*/ 50 h 70"/>
                <a:gd name="T66" fmla="*/ 10 w 70"/>
                <a:gd name="T67" fmla="*/ 50 h 70"/>
                <a:gd name="T68" fmla="*/ 10 w 70"/>
                <a:gd name="T69" fmla="*/ 60 h 70"/>
                <a:gd name="T70" fmla="*/ 20 w 70"/>
                <a:gd name="T71" fmla="*/ 60 h 70"/>
                <a:gd name="T72" fmla="*/ 20 w 70"/>
                <a:gd name="T73" fmla="*/ 52 h 70"/>
                <a:gd name="T74" fmla="*/ 30 w 70"/>
                <a:gd name="T75" fmla="*/ 42 h 70"/>
                <a:gd name="T76" fmla="*/ 33 w 70"/>
                <a:gd name="T77" fmla="*/ 44 h 70"/>
                <a:gd name="T78" fmla="*/ 33 w 70"/>
                <a:gd name="T79" fmla="*/ 57 h 70"/>
                <a:gd name="T80" fmla="*/ 28 w 70"/>
                <a:gd name="T81" fmla="*/ 63 h 70"/>
                <a:gd name="T82" fmla="*/ 35 w 70"/>
                <a:gd name="T83" fmla="*/ 70 h 70"/>
                <a:gd name="T84" fmla="*/ 41 w 70"/>
                <a:gd name="T85" fmla="*/ 63 h 70"/>
                <a:gd name="T86" fmla="*/ 36 w 70"/>
                <a:gd name="T87" fmla="*/ 57 h 70"/>
                <a:gd name="T88" fmla="*/ 36 w 70"/>
                <a:gd name="T89" fmla="*/ 44 h 70"/>
                <a:gd name="T90" fmla="*/ 40 w 70"/>
                <a:gd name="T91" fmla="*/ 42 h 70"/>
                <a:gd name="T92" fmla="*/ 49 w 70"/>
                <a:gd name="T93" fmla="*/ 52 h 70"/>
                <a:gd name="T94" fmla="*/ 50 w 70"/>
                <a:gd name="T95" fmla="*/ 60 h 70"/>
                <a:gd name="T96" fmla="*/ 59 w 70"/>
                <a:gd name="T97" fmla="*/ 60 h 70"/>
                <a:gd name="T98" fmla="*/ 59 w 70"/>
                <a:gd name="T99" fmla="*/ 50 h 70"/>
                <a:gd name="T100" fmla="*/ 51 w 70"/>
                <a:gd name="T101" fmla="*/ 50 h 70"/>
                <a:gd name="T102" fmla="*/ 42 w 70"/>
                <a:gd name="T103" fmla="*/ 40 h 70"/>
                <a:gd name="T104" fmla="*/ 44 w 70"/>
                <a:gd name="T105" fmla="*/ 37 h 70"/>
                <a:gd name="T106" fmla="*/ 57 w 70"/>
                <a:gd name="T107" fmla="*/ 37 h 70"/>
                <a:gd name="T108" fmla="*/ 63 w 70"/>
                <a:gd name="T109" fmla="*/ 42 h 70"/>
                <a:gd name="T110" fmla="*/ 70 w 70"/>
                <a:gd name="T111" fmla="*/ 35 h 70"/>
                <a:gd name="T112" fmla="*/ 63 w 70"/>
                <a:gd name="T113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70">
                  <a:moveTo>
                    <a:pt x="63" y="29"/>
                  </a:moveTo>
                  <a:cubicBezTo>
                    <a:pt x="60" y="29"/>
                    <a:pt x="57" y="31"/>
                    <a:pt x="57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2"/>
                    <a:pt x="43" y="31"/>
                    <a:pt x="42" y="30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4" y="22"/>
                    <a:pt x="57" y="22"/>
                    <a:pt x="59" y="20"/>
                  </a:cubicBezTo>
                  <a:cubicBezTo>
                    <a:pt x="62" y="17"/>
                    <a:pt x="62" y="13"/>
                    <a:pt x="59" y="11"/>
                  </a:cubicBezTo>
                  <a:cubicBezTo>
                    <a:pt x="57" y="8"/>
                    <a:pt x="53" y="8"/>
                    <a:pt x="50" y="11"/>
                  </a:cubicBezTo>
                  <a:cubicBezTo>
                    <a:pt x="48" y="13"/>
                    <a:pt x="48" y="16"/>
                    <a:pt x="49" y="1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7"/>
                    <a:pt x="38" y="27"/>
                    <a:pt x="36" y="27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41" y="10"/>
                    <a:pt x="41" y="7"/>
                  </a:cubicBezTo>
                  <a:cubicBezTo>
                    <a:pt x="41" y="3"/>
                    <a:pt x="38" y="0"/>
                    <a:pt x="35" y="0"/>
                  </a:cubicBezTo>
                  <a:cubicBezTo>
                    <a:pt x="31" y="0"/>
                    <a:pt x="28" y="3"/>
                    <a:pt x="28" y="7"/>
                  </a:cubicBezTo>
                  <a:cubicBezTo>
                    <a:pt x="28" y="10"/>
                    <a:pt x="30" y="13"/>
                    <a:pt x="33" y="1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1" y="27"/>
                    <a:pt x="30" y="2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16"/>
                    <a:pt x="22" y="13"/>
                    <a:pt x="20" y="11"/>
                  </a:cubicBezTo>
                  <a:cubicBezTo>
                    <a:pt x="17" y="8"/>
                    <a:pt x="13" y="8"/>
                    <a:pt x="10" y="11"/>
                  </a:cubicBezTo>
                  <a:cubicBezTo>
                    <a:pt x="8" y="13"/>
                    <a:pt x="8" y="17"/>
                    <a:pt x="10" y="20"/>
                  </a:cubicBezTo>
                  <a:cubicBezTo>
                    <a:pt x="12" y="22"/>
                    <a:pt x="16" y="22"/>
                    <a:pt x="18" y="2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1"/>
                    <a:pt x="26" y="32"/>
                    <a:pt x="26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1"/>
                    <a:pt x="10" y="29"/>
                    <a:pt x="7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9"/>
                    <a:pt x="3" y="42"/>
                    <a:pt x="7" y="42"/>
                  </a:cubicBezTo>
                  <a:cubicBezTo>
                    <a:pt x="10" y="42"/>
                    <a:pt x="12" y="40"/>
                    <a:pt x="13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7" y="39"/>
                    <a:pt x="28" y="4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6" y="48"/>
                    <a:pt x="12" y="48"/>
                    <a:pt x="10" y="50"/>
                  </a:cubicBezTo>
                  <a:cubicBezTo>
                    <a:pt x="8" y="53"/>
                    <a:pt x="8" y="57"/>
                    <a:pt x="10" y="60"/>
                  </a:cubicBezTo>
                  <a:cubicBezTo>
                    <a:pt x="13" y="62"/>
                    <a:pt x="17" y="62"/>
                    <a:pt x="20" y="60"/>
                  </a:cubicBezTo>
                  <a:cubicBezTo>
                    <a:pt x="22" y="58"/>
                    <a:pt x="22" y="54"/>
                    <a:pt x="20" y="5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2" y="44"/>
                    <a:pt x="33" y="4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0" y="58"/>
                    <a:pt x="28" y="60"/>
                    <a:pt x="28" y="63"/>
                  </a:cubicBezTo>
                  <a:cubicBezTo>
                    <a:pt x="28" y="67"/>
                    <a:pt x="31" y="70"/>
                    <a:pt x="35" y="70"/>
                  </a:cubicBezTo>
                  <a:cubicBezTo>
                    <a:pt x="38" y="70"/>
                    <a:pt x="41" y="67"/>
                    <a:pt x="41" y="63"/>
                  </a:cubicBezTo>
                  <a:cubicBezTo>
                    <a:pt x="41" y="60"/>
                    <a:pt x="39" y="58"/>
                    <a:pt x="36" y="57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4"/>
                    <a:pt x="39" y="43"/>
                    <a:pt x="40" y="4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8"/>
                    <a:pt x="50" y="60"/>
                  </a:cubicBezTo>
                  <a:cubicBezTo>
                    <a:pt x="53" y="62"/>
                    <a:pt x="57" y="62"/>
                    <a:pt x="59" y="60"/>
                  </a:cubicBezTo>
                  <a:cubicBezTo>
                    <a:pt x="62" y="57"/>
                    <a:pt x="62" y="53"/>
                    <a:pt x="59" y="50"/>
                  </a:cubicBezTo>
                  <a:cubicBezTo>
                    <a:pt x="57" y="48"/>
                    <a:pt x="54" y="48"/>
                    <a:pt x="51" y="5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40"/>
                    <a:pt x="60" y="42"/>
                    <a:pt x="63" y="42"/>
                  </a:cubicBezTo>
                  <a:cubicBezTo>
                    <a:pt x="67" y="42"/>
                    <a:pt x="70" y="39"/>
                    <a:pt x="70" y="35"/>
                  </a:cubicBezTo>
                  <a:cubicBezTo>
                    <a:pt x="70" y="32"/>
                    <a:pt x="67" y="29"/>
                    <a:pt x="63" y="29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3683" y="2389642"/>
            <a:ext cx="5958317" cy="43883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10995" y="3129280"/>
            <a:ext cx="5116195" cy="2188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14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14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14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14000"/>
              </a:lnSpc>
              <a:defRPr/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16731" y="-168900"/>
            <a:ext cx="753284" cy="2402311"/>
            <a:chOff x="916731" y="-168900"/>
            <a:chExt cx="753284" cy="2402311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 bwMode="auto">
            <a:xfrm>
              <a:off x="916731" y="1191296"/>
              <a:ext cx="753284" cy="1042115"/>
              <a:chOff x="2194" y="758"/>
              <a:chExt cx="519" cy="718"/>
            </a:xfrm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12" name="Freeform 11"/>
              <p:cNvSpPr/>
              <p:nvPr/>
            </p:nvSpPr>
            <p:spPr bwMode="auto">
              <a:xfrm>
                <a:off x="2194" y="956"/>
                <a:ext cx="402" cy="520"/>
              </a:xfrm>
              <a:custGeom>
                <a:avLst/>
                <a:gdLst>
                  <a:gd name="T0" fmla="*/ 131 w 168"/>
                  <a:gd name="T1" fmla="*/ 13 h 218"/>
                  <a:gd name="T2" fmla="*/ 85 w 168"/>
                  <a:gd name="T3" fmla="*/ 13 h 218"/>
                  <a:gd name="T4" fmla="*/ 28 w 168"/>
                  <a:gd name="T5" fmla="*/ 69 h 218"/>
                  <a:gd name="T6" fmla="*/ 2 w 168"/>
                  <a:gd name="T7" fmla="*/ 122 h 218"/>
                  <a:gd name="T8" fmla="*/ 21 w 168"/>
                  <a:gd name="T9" fmla="*/ 177 h 218"/>
                  <a:gd name="T10" fmla="*/ 29 w 168"/>
                  <a:gd name="T11" fmla="*/ 185 h 218"/>
                  <a:gd name="T12" fmla="*/ 79 w 168"/>
                  <a:gd name="T13" fmla="*/ 217 h 218"/>
                  <a:gd name="T14" fmla="*/ 109 w 168"/>
                  <a:gd name="T15" fmla="*/ 189 h 218"/>
                  <a:gd name="T16" fmla="*/ 100 w 168"/>
                  <a:gd name="T17" fmla="*/ 155 h 218"/>
                  <a:gd name="T18" fmla="*/ 124 w 168"/>
                  <a:gd name="T19" fmla="*/ 115 h 218"/>
                  <a:gd name="T20" fmla="*/ 156 w 168"/>
                  <a:gd name="T21" fmla="*/ 84 h 218"/>
                  <a:gd name="T22" fmla="*/ 156 w 168"/>
                  <a:gd name="T23" fmla="*/ 37 h 218"/>
                  <a:gd name="T24" fmla="*/ 131 w 168"/>
                  <a:gd name="T25" fmla="*/ 1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218">
                    <a:moveTo>
                      <a:pt x="131" y="13"/>
                    </a:moveTo>
                    <a:cubicBezTo>
                      <a:pt x="119" y="0"/>
                      <a:pt x="98" y="0"/>
                      <a:pt x="85" y="13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9" y="89"/>
                      <a:pt x="4" y="106"/>
                      <a:pt x="2" y="122"/>
                    </a:cubicBezTo>
                    <a:cubicBezTo>
                      <a:pt x="0" y="139"/>
                      <a:pt x="9" y="163"/>
                      <a:pt x="21" y="177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41" y="198"/>
                      <a:pt x="68" y="217"/>
                      <a:pt x="79" y="217"/>
                    </a:cubicBezTo>
                    <a:cubicBezTo>
                      <a:pt x="91" y="218"/>
                      <a:pt x="107" y="200"/>
                      <a:pt x="109" y="189"/>
                    </a:cubicBezTo>
                    <a:cubicBezTo>
                      <a:pt x="110" y="178"/>
                      <a:pt x="100" y="164"/>
                      <a:pt x="100" y="155"/>
                    </a:cubicBezTo>
                    <a:cubicBezTo>
                      <a:pt x="100" y="146"/>
                      <a:pt x="111" y="128"/>
                      <a:pt x="124" y="115"/>
                    </a:cubicBezTo>
                    <a:cubicBezTo>
                      <a:pt x="156" y="84"/>
                      <a:pt x="156" y="84"/>
                      <a:pt x="156" y="84"/>
                    </a:cubicBezTo>
                    <a:cubicBezTo>
                      <a:pt x="168" y="71"/>
                      <a:pt x="168" y="50"/>
                      <a:pt x="156" y="37"/>
                    </a:cubicBezTo>
                    <a:lnTo>
                      <a:pt x="131" y="13"/>
                    </a:lnTo>
                    <a:close/>
                  </a:path>
                </a:pathLst>
              </a:custGeom>
              <a:solidFill>
                <a:srgbClr val="B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 rot="10800000">
                <a:off x="2249" y="1165"/>
                <a:ext cx="65" cy="169"/>
              </a:xfrm>
              <a:custGeom>
                <a:avLst/>
                <a:gdLst>
                  <a:gd name="T0" fmla="*/ 5 w 27"/>
                  <a:gd name="T1" fmla="*/ 70 h 71"/>
                  <a:gd name="T2" fmla="*/ 3 w 27"/>
                  <a:gd name="T3" fmla="*/ 68 h 71"/>
                  <a:gd name="T4" fmla="*/ 3 w 27"/>
                  <a:gd name="T5" fmla="*/ 59 h 71"/>
                  <a:gd name="T6" fmla="*/ 14 w 27"/>
                  <a:gd name="T7" fmla="*/ 36 h 71"/>
                  <a:gd name="T8" fmla="*/ 3 w 27"/>
                  <a:gd name="T9" fmla="*/ 12 h 71"/>
                  <a:gd name="T10" fmla="*/ 3 w 27"/>
                  <a:gd name="T11" fmla="*/ 3 h 71"/>
                  <a:gd name="T12" fmla="*/ 13 w 27"/>
                  <a:gd name="T13" fmla="*/ 3 h 71"/>
                  <a:gd name="T14" fmla="*/ 27 w 27"/>
                  <a:gd name="T15" fmla="*/ 36 h 71"/>
                  <a:gd name="T16" fmla="*/ 12 w 27"/>
                  <a:gd name="T17" fmla="*/ 69 h 71"/>
                  <a:gd name="T18" fmla="*/ 5 w 27"/>
                  <a:gd name="T19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71">
                    <a:moveTo>
                      <a:pt x="5" y="70"/>
                    </a:moveTo>
                    <a:cubicBezTo>
                      <a:pt x="4" y="69"/>
                      <a:pt x="3" y="69"/>
                      <a:pt x="3" y="68"/>
                    </a:cubicBezTo>
                    <a:cubicBezTo>
                      <a:pt x="0" y="66"/>
                      <a:pt x="0" y="62"/>
                      <a:pt x="3" y="59"/>
                    </a:cubicBezTo>
                    <a:cubicBezTo>
                      <a:pt x="10" y="52"/>
                      <a:pt x="14" y="44"/>
                      <a:pt x="14" y="36"/>
                    </a:cubicBezTo>
                    <a:cubicBezTo>
                      <a:pt x="14" y="23"/>
                      <a:pt x="3" y="12"/>
                      <a:pt x="3" y="12"/>
                    </a:cubicBezTo>
                    <a:cubicBezTo>
                      <a:pt x="1" y="10"/>
                      <a:pt x="1" y="5"/>
                      <a:pt x="3" y="3"/>
                    </a:cubicBezTo>
                    <a:cubicBezTo>
                      <a:pt x="6" y="0"/>
                      <a:pt x="10" y="0"/>
                      <a:pt x="13" y="3"/>
                    </a:cubicBezTo>
                    <a:cubicBezTo>
                      <a:pt x="13" y="3"/>
                      <a:pt x="27" y="17"/>
                      <a:pt x="27" y="36"/>
                    </a:cubicBezTo>
                    <a:cubicBezTo>
                      <a:pt x="27" y="48"/>
                      <a:pt x="22" y="59"/>
                      <a:pt x="12" y="69"/>
                    </a:cubicBezTo>
                    <a:cubicBezTo>
                      <a:pt x="10" y="71"/>
                      <a:pt x="7" y="71"/>
                      <a:pt x="5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356" y="839"/>
                <a:ext cx="357" cy="356"/>
              </a:xfrm>
              <a:custGeom>
                <a:avLst/>
                <a:gdLst>
                  <a:gd name="T0" fmla="*/ 125 w 149"/>
                  <a:gd name="T1" fmla="*/ 138 h 149"/>
                  <a:gd name="T2" fmla="*/ 82 w 149"/>
                  <a:gd name="T3" fmla="*/ 138 h 149"/>
                  <a:gd name="T4" fmla="*/ 12 w 149"/>
                  <a:gd name="T5" fmla="*/ 67 h 149"/>
                  <a:gd name="T6" fmla="*/ 12 w 149"/>
                  <a:gd name="T7" fmla="*/ 25 h 149"/>
                  <a:gd name="T8" fmla="*/ 24 w 149"/>
                  <a:gd name="T9" fmla="*/ 12 h 149"/>
                  <a:gd name="T10" fmla="*/ 67 w 149"/>
                  <a:gd name="T11" fmla="*/ 12 h 149"/>
                  <a:gd name="T12" fmla="*/ 137 w 149"/>
                  <a:gd name="T13" fmla="*/ 83 h 149"/>
                  <a:gd name="T14" fmla="*/ 137 w 149"/>
                  <a:gd name="T15" fmla="*/ 125 h 149"/>
                  <a:gd name="T16" fmla="*/ 125 w 149"/>
                  <a:gd name="T17" fmla="*/ 1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149">
                    <a:moveTo>
                      <a:pt x="125" y="138"/>
                    </a:moveTo>
                    <a:cubicBezTo>
                      <a:pt x="113" y="149"/>
                      <a:pt x="94" y="149"/>
                      <a:pt x="82" y="138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0" y="55"/>
                      <a:pt x="0" y="36"/>
                      <a:pt x="12" y="2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36" y="0"/>
                      <a:pt x="55" y="0"/>
                      <a:pt x="67" y="12"/>
                    </a:cubicBezTo>
                    <a:cubicBezTo>
                      <a:pt x="137" y="83"/>
                      <a:pt x="137" y="83"/>
                      <a:pt x="137" y="83"/>
                    </a:cubicBezTo>
                    <a:cubicBezTo>
                      <a:pt x="149" y="94"/>
                      <a:pt x="149" y="113"/>
                      <a:pt x="137" y="125"/>
                    </a:cubicBezTo>
                    <a:lnTo>
                      <a:pt x="125" y="1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2447" y="775"/>
                <a:ext cx="46" cy="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2356" y="758"/>
                <a:ext cx="357" cy="437"/>
              </a:xfrm>
              <a:custGeom>
                <a:avLst/>
                <a:gdLst>
                  <a:gd name="T0" fmla="*/ 137 w 149"/>
                  <a:gd name="T1" fmla="*/ 117 h 183"/>
                  <a:gd name="T2" fmla="*/ 67 w 149"/>
                  <a:gd name="T3" fmla="*/ 46 h 183"/>
                  <a:gd name="T4" fmla="*/ 60 w 149"/>
                  <a:gd name="T5" fmla="*/ 41 h 183"/>
                  <a:gd name="T6" fmla="*/ 63 w 149"/>
                  <a:gd name="T7" fmla="*/ 25 h 183"/>
                  <a:gd name="T8" fmla="*/ 52 w 149"/>
                  <a:gd name="T9" fmla="*/ 1 h 183"/>
                  <a:gd name="T10" fmla="*/ 47 w 149"/>
                  <a:gd name="T11" fmla="*/ 0 h 183"/>
                  <a:gd name="T12" fmla="*/ 32 w 149"/>
                  <a:gd name="T13" fmla="*/ 25 h 183"/>
                  <a:gd name="T14" fmla="*/ 34 w 149"/>
                  <a:gd name="T15" fmla="*/ 39 h 183"/>
                  <a:gd name="T16" fmla="*/ 24 w 149"/>
                  <a:gd name="T17" fmla="*/ 46 h 183"/>
                  <a:gd name="T18" fmla="*/ 12 w 149"/>
                  <a:gd name="T19" fmla="*/ 59 h 183"/>
                  <a:gd name="T20" fmla="*/ 12 w 149"/>
                  <a:gd name="T21" fmla="*/ 101 h 183"/>
                  <a:gd name="T22" fmla="*/ 82 w 149"/>
                  <a:gd name="T23" fmla="*/ 172 h 183"/>
                  <a:gd name="T24" fmla="*/ 91 w 149"/>
                  <a:gd name="T25" fmla="*/ 178 h 183"/>
                  <a:gd name="T26" fmla="*/ 125 w 149"/>
                  <a:gd name="T27" fmla="*/ 172 h 183"/>
                  <a:gd name="T28" fmla="*/ 137 w 149"/>
                  <a:gd name="T29" fmla="*/ 159 h 183"/>
                  <a:gd name="T30" fmla="*/ 137 w 149"/>
                  <a:gd name="T31" fmla="*/ 117 h 183"/>
                  <a:gd name="T32" fmla="*/ 47 w 149"/>
                  <a:gd name="T33" fmla="*/ 14 h 183"/>
                  <a:gd name="T34" fmla="*/ 50 w 149"/>
                  <a:gd name="T35" fmla="*/ 25 h 183"/>
                  <a:gd name="T36" fmla="*/ 47 w 149"/>
                  <a:gd name="T37" fmla="*/ 36 h 183"/>
                  <a:gd name="T38" fmla="*/ 45 w 149"/>
                  <a:gd name="T39" fmla="*/ 25 h 183"/>
                  <a:gd name="T40" fmla="*/ 47 w 149"/>
                  <a:gd name="T41" fmla="*/ 14 h 183"/>
                  <a:gd name="T42" fmla="*/ 128 w 149"/>
                  <a:gd name="T43" fmla="*/ 150 h 183"/>
                  <a:gd name="T44" fmla="*/ 115 w 149"/>
                  <a:gd name="T45" fmla="*/ 162 h 183"/>
                  <a:gd name="T46" fmla="*/ 96 w 149"/>
                  <a:gd name="T47" fmla="*/ 166 h 183"/>
                  <a:gd name="T48" fmla="*/ 92 w 149"/>
                  <a:gd name="T49" fmla="*/ 162 h 183"/>
                  <a:gd name="T50" fmla="*/ 21 w 149"/>
                  <a:gd name="T51" fmla="*/ 92 h 183"/>
                  <a:gd name="T52" fmla="*/ 16 w 149"/>
                  <a:gd name="T53" fmla="*/ 80 h 183"/>
                  <a:gd name="T54" fmla="*/ 21 w 149"/>
                  <a:gd name="T55" fmla="*/ 68 h 183"/>
                  <a:gd name="T56" fmla="*/ 34 w 149"/>
                  <a:gd name="T57" fmla="*/ 55 h 183"/>
                  <a:gd name="T58" fmla="*/ 52 w 149"/>
                  <a:gd name="T59" fmla="*/ 52 h 183"/>
                  <a:gd name="T60" fmla="*/ 57 w 149"/>
                  <a:gd name="T61" fmla="*/ 55 h 183"/>
                  <a:gd name="T62" fmla="*/ 128 w 149"/>
                  <a:gd name="T63" fmla="*/ 126 h 183"/>
                  <a:gd name="T64" fmla="*/ 133 w 149"/>
                  <a:gd name="T65" fmla="*/ 138 h 183"/>
                  <a:gd name="T66" fmla="*/ 128 w 149"/>
                  <a:gd name="T67" fmla="*/ 15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9" h="183">
                    <a:moveTo>
                      <a:pt x="137" y="117"/>
                    </a:moveTo>
                    <a:cubicBezTo>
                      <a:pt x="67" y="46"/>
                      <a:pt x="67" y="46"/>
                      <a:pt x="67" y="46"/>
                    </a:cubicBezTo>
                    <a:cubicBezTo>
                      <a:pt x="65" y="44"/>
                      <a:pt x="62" y="42"/>
                      <a:pt x="60" y="41"/>
                    </a:cubicBezTo>
                    <a:cubicBezTo>
                      <a:pt x="62" y="37"/>
                      <a:pt x="63" y="31"/>
                      <a:pt x="63" y="25"/>
                    </a:cubicBezTo>
                    <a:cubicBezTo>
                      <a:pt x="63" y="14"/>
                      <a:pt x="59" y="4"/>
                      <a:pt x="52" y="1"/>
                    </a:cubicBezTo>
                    <a:cubicBezTo>
                      <a:pt x="51" y="1"/>
                      <a:pt x="49" y="0"/>
                      <a:pt x="47" y="0"/>
                    </a:cubicBezTo>
                    <a:cubicBezTo>
                      <a:pt x="38" y="0"/>
                      <a:pt x="32" y="11"/>
                      <a:pt x="32" y="25"/>
                    </a:cubicBezTo>
                    <a:cubicBezTo>
                      <a:pt x="32" y="30"/>
                      <a:pt x="33" y="35"/>
                      <a:pt x="34" y="39"/>
                    </a:cubicBezTo>
                    <a:cubicBezTo>
                      <a:pt x="31" y="41"/>
                      <a:pt x="27" y="43"/>
                      <a:pt x="24" y="46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0" y="70"/>
                      <a:pt x="0" y="89"/>
                      <a:pt x="12" y="101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85" y="174"/>
                      <a:pt x="88" y="176"/>
                      <a:pt x="91" y="178"/>
                    </a:cubicBezTo>
                    <a:cubicBezTo>
                      <a:pt x="102" y="183"/>
                      <a:pt x="115" y="181"/>
                      <a:pt x="125" y="172"/>
                    </a:cubicBezTo>
                    <a:cubicBezTo>
                      <a:pt x="137" y="159"/>
                      <a:pt x="137" y="159"/>
                      <a:pt x="137" y="159"/>
                    </a:cubicBezTo>
                    <a:cubicBezTo>
                      <a:pt x="149" y="147"/>
                      <a:pt x="149" y="128"/>
                      <a:pt x="137" y="117"/>
                    </a:cubicBezTo>
                    <a:close/>
                    <a:moveTo>
                      <a:pt x="47" y="14"/>
                    </a:moveTo>
                    <a:cubicBezTo>
                      <a:pt x="49" y="16"/>
                      <a:pt x="50" y="19"/>
                      <a:pt x="50" y="25"/>
                    </a:cubicBezTo>
                    <a:cubicBezTo>
                      <a:pt x="50" y="31"/>
                      <a:pt x="49" y="34"/>
                      <a:pt x="47" y="36"/>
                    </a:cubicBezTo>
                    <a:cubicBezTo>
                      <a:pt x="46" y="34"/>
                      <a:pt x="45" y="31"/>
                      <a:pt x="45" y="25"/>
                    </a:cubicBezTo>
                    <a:cubicBezTo>
                      <a:pt x="45" y="19"/>
                      <a:pt x="46" y="16"/>
                      <a:pt x="47" y="14"/>
                    </a:cubicBezTo>
                    <a:close/>
                    <a:moveTo>
                      <a:pt x="128" y="150"/>
                    </a:moveTo>
                    <a:cubicBezTo>
                      <a:pt x="115" y="162"/>
                      <a:pt x="115" y="162"/>
                      <a:pt x="115" y="162"/>
                    </a:cubicBezTo>
                    <a:cubicBezTo>
                      <a:pt x="110" y="167"/>
                      <a:pt x="103" y="169"/>
                      <a:pt x="96" y="166"/>
                    </a:cubicBezTo>
                    <a:cubicBezTo>
                      <a:pt x="95" y="165"/>
                      <a:pt x="93" y="164"/>
                      <a:pt x="92" y="162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18" y="88"/>
                      <a:pt x="16" y="84"/>
                      <a:pt x="16" y="80"/>
                    </a:cubicBezTo>
                    <a:cubicBezTo>
                      <a:pt x="16" y="75"/>
                      <a:pt x="18" y="71"/>
                      <a:pt x="21" y="68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9" y="50"/>
                      <a:pt x="46" y="49"/>
                      <a:pt x="52" y="52"/>
                    </a:cubicBezTo>
                    <a:cubicBezTo>
                      <a:pt x="54" y="53"/>
                      <a:pt x="56" y="54"/>
                      <a:pt x="57" y="55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31" y="129"/>
                      <a:pt x="133" y="133"/>
                      <a:pt x="133" y="138"/>
                    </a:cubicBezTo>
                    <a:cubicBezTo>
                      <a:pt x="133" y="142"/>
                      <a:pt x="131" y="146"/>
                      <a:pt x="128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 flipV="1">
              <a:off x="1293373" y="-168900"/>
              <a:ext cx="0" cy="13735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205531" y="-662385"/>
            <a:ext cx="753284" cy="2402311"/>
            <a:chOff x="916731" y="-168900"/>
            <a:chExt cx="753284" cy="2402311"/>
          </a:xfrm>
        </p:grpSpPr>
        <p:grpSp>
          <p:nvGrpSpPr>
            <p:cNvPr id="23" name="Group 10"/>
            <p:cNvGrpSpPr>
              <a:grpSpLocks noChangeAspect="1"/>
            </p:cNvGrpSpPr>
            <p:nvPr/>
          </p:nvGrpSpPr>
          <p:grpSpPr bwMode="auto">
            <a:xfrm>
              <a:off x="916731" y="1191296"/>
              <a:ext cx="753284" cy="1042115"/>
              <a:chOff x="2194" y="758"/>
              <a:chExt cx="519" cy="718"/>
            </a:xfrm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5" name="Freeform 11"/>
              <p:cNvSpPr/>
              <p:nvPr/>
            </p:nvSpPr>
            <p:spPr bwMode="auto">
              <a:xfrm>
                <a:off x="2194" y="956"/>
                <a:ext cx="402" cy="520"/>
              </a:xfrm>
              <a:custGeom>
                <a:avLst/>
                <a:gdLst>
                  <a:gd name="T0" fmla="*/ 131 w 168"/>
                  <a:gd name="T1" fmla="*/ 13 h 218"/>
                  <a:gd name="T2" fmla="*/ 85 w 168"/>
                  <a:gd name="T3" fmla="*/ 13 h 218"/>
                  <a:gd name="T4" fmla="*/ 28 w 168"/>
                  <a:gd name="T5" fmla="*/ 69 h 218"/>
                  <a:gd name="T6" fmla="*/ 2 w 168"/>
                  <a:gd name="T7" fmla="*/ 122 h 218"/>
                  <a:gd name="T8" fmla="*/ 21 w 168"/>
                  <a:gd name="T9" fmla="*/ 177 h 218"/>
                  <a:gd name="T10" fmla="*/ 29 w 168"/>
                  <a:gd name="T11" fmla="*/ 185 h 218"/>
                  <a:gd name="T12" fmla="*/ 79 w 168"/>
                  <a:gd name="T13" fmla="*/ 217 h 218"/>
                  <a:gd name="T14" fmla="*/ 109 w 168"/>
                  <a:gd name="T15" fmla="*/ 189 h 218"/>
                  <a:gd name="T16" fmla="*/ 100 w 168"/>
                  <a:gd name="T17" fmla="*/ 155 h 218"/>
                  <a:gd name="T18" fmla="*/ 124 w 168"/>
                  <a:gd name="T19" fmla="*/ 115 h 218"/>
                  <a:gd name="T20" fmla="*/ 156 w 168"/>
                  <a:gd name="T21" fmla="*/ 84 h 218"/>
                  <a:gd name="T22" fmla="*/ 156 w 168"/>
                  <a:gd name="T23" fmla="*/ 37 h 218"/>
                  <a:gd name="T24" fmla="*/ 131 w 168"/>
                  <a:gd name="T25" fmla="*/ 1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218">
                    <a:moveTo>
                      <a:pt x="131" y="13"/>
                    </a:moveTo>
                    <a:cubicBezTo>
                      <a:pt x="119" y="0"/>
                      <a:pt x="98" y="0"/>
                      <a:pt x="85" y="13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9" y="89"/>
                      <a:pt x="4" y="106"/>
                      <a:pt x="2" y="122"/>
                    </a:cubicBezTo>
                    <a:cubicBezTo>
                      <a:pt x="0" y="139"/>
                      <a:pt x="9" y="163"/>
                      <a:pt x="21" y="177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41" y="198"/>
                      <a:pt x="68" y="217"/>
                      <a:pt x="79" y="217"/>
                    </a:cubicBezTo>
                    <a:cubicBezTo>
                      <a:pt x="91" y="218"/>
                      <a:pt x="107" y="200"/>
                      <a:pt x="109" y="189"/>
                    </a:cubicBezTo>
                    <a:cubicBezTo>
                      <a:pt x="110" y="178"/>
                      <a:pt x="100" y="164"/>
                      <a:pt x="100" y="155"/>
                    </a:cubicBezTo>
                    <a:cubicBezTo>
                      <a:pt x="100" y="146"/>
                      <a:pt x="111" y="128"/>
                      <a:pt x="124" y="115"/>
                    </a:cubicBezTo>
                    <a:cubicBezTo>
                      <a:pt x="156" y="84"/>
                      <a:pt x="156" y="84"/>
                      <a:pt x="156" y="84"/>
                    </a:cubicBezTo>
                    <a:cubicBezTo>
                      <a:pt x="168" y="71"/>
                      <a:pt x="168" y="50"/>
                      <a:pt x="156" y="37"/>
                    </a:cubicBezTo>
                    <a:lnTo>
                      <a:pt x="131" y="13"/>
                    </a:lnTo>
                    <a:close/>
                  </a:path>
                </a:pathLst>
              </a:custGeom>
              <a:solidFill>
                <a:srgbClr val="B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2"/>
              <p:cNvSpPr/>
              <p:nvPr/>
            </p:nvSpPr>
            <p:spPr bwMode="auto">
              <a:xfrm rot="10800000">
                <a:off x="2249" y="1165"/>
                <a:ext cx="65" cy="169"/>
              </a:xfrm>
              <a:custGeom>
                <a:avLst/>
                <a:gdLst>
                  <a:gd name="T0" fmla="*/ 5 w 27"/>
                  <a:gd name="T1" fmla="*/ 70 h 71"/>
                  <a:gd name="T2" fmla="*/ 3 w 27"/>
                  <a:gd name="T3" fmla="*/ 68 h 71"/>
                  <a:gd name="T4" fmla="*/ 3 w 27"/>
                  <a:gd name="T5" fmla="*/ 59 h 71"/>
                  <a:gd name="T6" fmla="*/ 14 w 27"/>
                  <a:gd name="T7" fmla="*/ 36 h 71"/>
                  <a:gd name="T8" fmla="*/ 3 w 27"/>
                  <a:gd name="T9" fmla="*/ 12 h 71"/>
                  <a:gd name="T10" fmla="*/ 3 w 27"/>
                  <a:gd name="T11" fmla="*/ 3 h 71"/>
                  <a:gd name="T12" fmla="*/ 13 w 27"/>
                  <a:gd name="T13" fmla="*/ 3 h 71"/>
                  <a:gd name="T14" fmla="*/ 27 w 27"/>
                  <a:gd name="T15" fmla="*/ 36 h 71"/>
                  <a:gd name="T16" fmla="*/ 12 w 27"/>
                  <a:gd name="T17" fmla="*/ 69 h 71"/>
                  <a:gd name="T18" fmla="*/ 5 w 27"/>
                  <a:gd name="T19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71">
                    <a:moveTo>
                      <a:pt x="5" y="70"/>
                    </a:moveTo>
                    <a:cubicBezTo>
                      <a:pt x="4" y="69"/>
                      <a:pt x="3" y="69"/>
                      <a:pt x="3" y="68"/>
                    </a:cubicBezTo>
                    <a:cubicBezTo>
                      <a:pt x="0" y="66"/>
                      <a:pt x="0" y="62"/>
                      <a:pt x="3" y="59"/>
                    </a:cubicBezTo>
                    <a:cubicBezTo>
                      <a:pt x="10" y="52"/>
                      <a:pt x="14" y="44"/>
                      <a:pt x="14" y="36"/>
                    </a:cubicBezTo>
                    <a:cubicBezTo>
                      <a:pt x="14" y="23"/>
                      <a:pt x="3" y="12"/>
                      <a:pt x="3" y="12"/>
                    </a:cubicBezTo>
                    <a:cubicBezTo>
                      <a:pt x="1" y="10"/>
                      <a:pt x="1" y="5"/>
                      <a:pt x="3" y="3"/>
                    </a:cubicBezTo>
                    <a:cubicBezTo>
                      <a:pt x="6" y="0"/>
                      <a:pt x="10" y="0"/>
                      <a:pt x="13" y="3"/>
                    </a:cubicBezTo>
                    <a:cubicBezTo>
                      <a:pt x="13" y="3"/>
                      <a:pt x="27" y="17"/>
                      <a:pt x="27" y="36"/>
                    </a:cubicBezTo>
                    <a:cubicBezTo>
                      <a:pt x="27" y="48"/>
                      <a:pt x="22" y="59"/>
                      <a:pt x="12" y="69"/>
                    </a:cubicBezTo>
                    <a:cubicBezTo>
                      <a:pt x="10" y="71"/>
                      <a:pt x="7" y="71"/>
                      <a:pt x="5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3"/>
              <p:cNvSpPr/>
              <p:nvPr/>
            </p:nvSpPr>
            <p:spPr bwMode="auto">
              <a:xfrm>
                <a:off x="2356" y="839"/>
                <a:ext cx="357" cy="356"/>
              </a:xfrm>
              <a:custGeom>
                <a:avLst/>
                <a:gdLst>
                  <a:gd name="T0" fmla="*/ 125 w 149"/>
                  <a:gd name="T1" fmla="*/ 138 h 149"/>
                  <a:gd name="T2" fmla="*/ 82 w 149"/>
                  <a:gd name="T3" fmla="*/ 138 h 149"/>
                  <a:gd name="T4" fmla="*/ 12 w 149"/>
                  <a:gd name="T5" fmla="*/ 67 h 149"/>
                  <a:gd name="T6" fmla="*/ 12 w 149"/>
                  <a:gd name="T7" fmla="*/ 25 h 149"/>
                  <a:gd name="T8" fmla="*/ 24 w 149"/>
                  <a:gd name="T9" fmla="*/ 12 h 149"/>
                  <a:gd name="T10" fmla="*/ 67 w 149"/>
                  <a:gd name="T11" fmla="*/ 12 h 149"/>
                  <a:gd name="T12" fmla="*/ 137 w 149"/>
                  <a:gd name="T13" fmla="*/ 83 h 149"/>
                  <a:gd name="T14" fmla="*/ 137 w 149"/>
                  <a:gd name="T15" fmla="*/ 125 h 149"/>
                  <a:gd name="T16" fmla="*/ 125 w 149"/>
                  <a:gd name="T17" fmla="*/ 1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149">
                    <a:moveTo>
                      <a:pt x="125" y="138"/>
                    </a:moveTo>
                    <a:cubicBezTo>
                      <a:pt x="113" y="149"/>
                      <a:pt x="94" y="149"/>
                      <a:pt x="82" y="138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0" y="55"/>
                      <a:pt x="0" y="36"/>
                      <a:pt x="12" y="2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36" y="0"/>
                      <a:pt x="55" y="0"/>
                      <a:pt x="67" y="12"/>
                    </a:cubicBezTo>
                    <a:cubicBezTo>
                      <a:pt x="137" y="83"/>
                      <a:pt x="137" y="83"/>
                      <a:pt x="137" y="83"/>
                    </a:cubicBezTo>
                    <a:cubicBezTo>
                      <a:pt x="149" y="94"/>
                      <a:pt x="149" y="113"/>
                      <a:pt x="137" y="125"/>
                    </a:cubicBezTo>
                    <a:lnTo>
                      <a:pt x="125" y="1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Oval 14"/>
              <p:cNvSpPr>
                <a:spLocks noChangeArrowheads="1"/>
              </p:cNvSpPr>
              <p:nvPr/>
            </p:nvSpPr>
            <p:spPr bwMode="auto">
              <a:xfrm>
                <a:off x="2447" y="775"/>
                <a:ext cx="46" cy="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15"/>
              <p:cNvSpPr>
                <a:spLocks noEditPoints="1"/>
              </p:cNvSpPr>
              <p:nvPr/>
            </p:nvSpPr>
            <p:spPr bwMode="auto">
              <a:xfrm>
                <a:off x="2356" y="758"/>
                <a:ext cx="357" cy="437"/>
              </a:xfrm>
              <a:custGeom>
                <a:avLst/>
                <a:gdLst>
                  <a:gd name="T0" fmla="*/ 137 w 149"/>
                  <a:gd name="T1" fmla="*/ 117 h 183"/>
                  <a:gd name="T2" fmla="*/ 67 w 149"/>
                  <a:gd name="T3" fmla="*/ 46 h 183"/>
                  <a:gd name="T4" fmla="*/ 60 w 149"/>
                  <a:gd name="T5" fmla="*/ 41 h 183"/>
                  <a:gd name="T6" fmla="*/ 63 w 149"/>
                  <a:gd name="T7" fmla="*/ 25 h 183"/>
                  <a:gd name="T8" fmla="*/ 52 w 149"/>
                  <a:gd name="T9" fmla="*/ 1 h 183"/>
                  <a:gd name="T10" fmla="*/ 47 w 149"/>
                  <a:gd name="T11" fmla="*/ 0 h 183"/>
                  <a:gd name="T12" fmla="*/ 32 w 149"/>
                  <a:gd name="T13" fmla="*/ 25 h 183"/>
                  <a:gd name="T14" fmla="*/ 34 w 149"/>
                  <a:gd name="T15" fmla="*/ 39 h 183"/>
                  <a:gd name="T16" fmla="*/ 24 w 149"/>
                  <a:gd name="T17" fmla="*/ 46 h 183"/>
                  <a:gd name="T18" fmla="*/ 12 w 149"/>
                  <a:gd name="T19" fmla="*/ 59 h 183"/>
                  <a:gd name="T20" fmla="*/ 12 w 149"/>
                  <a:gd name="T21" fmla="*/ 101 h 183"/>
                  <a:gd name="T22" fmla="*/ 82 w 149"/>
                  <a:gd name="T23" fmla="*/ 172 h 183"/>
                  <a:gd name="T24" fmla="*/ 91 w 149"/>
                  <a:gd name="T25" fmla="*/ 178 h 183"/>
                  <a:gd name="T26" fmla="*/ 125 w 149"/>
                  <a:gd name="T27" fmla="*/ 172 h 183"/>
                  <a:gd name="T28" fmla="*/ 137 w 149"/>
                  <a:gd name="T29" fmla="*/ 159 h 183"/>
                  <a:gd name="T30" fmla="*/ 137 w 149"/>
                  <a:gd name="T31" fmla="*/ 117 h 183"/>
                  <a:gd name="T32" fmla="*/ 47 w 149"/>
                  <a:gd name="T33" fmla="*/ 14 h 183"/>
                  <a:gd name="T34" fmla="*/ 50 w 149"/>
                  <a:gd name="T35" fmla="*/ 25 h 183"/>
                  <a:gd name="T36" fmla="*/ 47 w 149"/>
                  <a:gd name="T37" fmla="*/ 36 h 183"/>
                  <a:gd name="T38" fmla="*/ 45 w 149"/>
                  <a:gd name="T39" fmla="*/ 25 h 183"/>
                  <a:gd name="T40" fmla="*/ 47 w 149"/>
                  <a:gd name="T41" fmla="*/ 14 h 183"/>
                  <a:gd name="T42" fmla="*/ 128 w 149"/>
                  <a:gd name="T43" fmla="*/ 150 h 183"/>
                  <a:gd name="T44" fmla="*/ 115 w 149"/>
                  <a:gd name="T45" fmla="*/ 162 h 183"/>
                  <a:gd name="T46" fmla="*/ 96 w 149"/>
                  <a:gd name="T47" fmla="*/ 166 h 183"/>
                  <a:gd name="T48" fmla="*/ 92 w 149"/>
                  <a:gd name="T49" fmla="*/ 162 h 183"/>
                  <a:gd name="T50" fmla="*/ 21 w 149"/>
                  <a:gd name="T51" fmla="*/ 92 h 183"/>
                  <a:gd name="T52" fmla="*/ 16 w 149"/>
                  <a:gd name="T53" fmla="*/ 80 h 183"/>
                  <a:gd name="T54" fmla="*/ 21 w 149"/>
                  <a:gd name="T55" fmla="*/ 68 h 183"/>
                  <a:gd name="T56" fmla="*/ 34 w 149"/>
                  <a:gd name="T57" fmla="*/ 55 h 183"/>
                  <a:gd name="T58" fmla="*/ 52 w 149"/>
                  <a:gd name="T59" fmla="*/ 52 h 183"/>
                  <a:gd name="T60" fmla="*/ 57 w 149"/>
                  <a:gd name="T61" fmla="*/ 55 h 183"/>
                  <a:gd name="T62" fmla="*/ 128 w 149"/>
                  <a:gd name="T63" fmla="*/ 126 h 183"/>
                  <a:gd name="T64" fmla="*/ 133 w 149"/>
                  <a:gd name="T65" fmla="*/ 138 h 183"/>
                  <a:gd name="T66" fmla="*/ 128 w 149"/>
                  <a:gd name="T67" fmla="*/ 15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9" h="183">
                    <a:moveTo>
                      <a:pt x="137" y="117"/>
                    </a:moveTo>
                    <a:cubicBezTo>
                      <a:pt x="67" y="46"/>
                      <a:pt x="67" y="46"/>
                      <a:pt x="67" y="46"/>
                    </a:cubicBezTo>
                    <a:cubicBezTo>
                      <a:pt x="65" y="44"/>
                      <a:pt x="62" y="42"/>
                      <a:pt x="60" y="41"/>
                    </a:cubicBezTo>
                    <a:cubicBezTo>
                      <a:pt x="62" y="37"/>
                      <a:pt x="63" y="31"/>
                      <a:pt x="63" y="25"/>
                    </a:cubicBezTo>
                    <a:cubicBezTo>
                      <a:pt x="63" y="14"/>
                      <a:pt x="59" y="4"/>
                      <a:pt x="52" y="1"/>
                    </a:cubicBezTo>
                    <a:cubicBezTo>
                      <a:pt x="51" y="1"/>
                      <a:pt x="49" y="0"/>
                      <a:pt x="47" y="0"/>
                    </a:cubicBezTo>
                    <a:cubicBezTo>
                      <a:pt x="38" y="0"/>
                      <a:pt x="32" y="11"/>
                      <a:pt x="32" y="25"/>
                    </a:cubicBezTo>
                    <a:cubicBezTo>
                      <a:pt x="32" y="30"/>
                      <a:pt x="33" y="35"/>
                      <a:pt x="34" y="39"/>
                    </a:cubicBezTo>
                    <a:cubicBezTo>
                      <a:pt x="31" y="41"/>
                      <a:pt x="27" y="43"/>
                      <a:pt x="24" y="46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0" y="70"/>
                      <a:pt x="0" y="89"/>
                      <a:pt x="12" y="101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85" y="174"/>
                      <a:pt x="88" y="176"/>
                      <a:pt x="91" y="178"/>
                    </a:cubicBezTo>
                    <a:cubicBezTo>
                      <a:pt x="102" y="183"/>
                      <a:pt x="115" y="181"/>
                      <a:pt x="125" y="172"/>
                    </a:cubicBezTo>
                    <a:cubicBezTo>
                      <a:pt x="137" y="159"/>
                      <a:pt x="137" y="159"/>
                      <a:pt x="137" y="159"/>
                    </a:cubicBezTo>
                    <a:cubicBezTo>
                      <a:pt x="149" y="147"/>
                      <a:pt x="149" y="128"/>
                      <a:pt x="137" y="117"/>
                    </a:cubicBezTo>
                    <a:close/>
                    <a:moveTo>
                      <a:pt x="47" y="14"/>
                    </a:moveTo>
                    <a:cubicBezTo>
                      <a:pt x="49" y="16"/>
                      <a:pt x="50" y="19"/>
                      <a:pt x="50" y="25"/>
                    </a:cubicBezTo>
                    <a:cubicBezTo>
                      <a:pt x="50" y="31"/>
                      <a:pt x="49" y="34"/>
                      <a:pt x="47" y="36"/>
                    </a:cubicBezTo>
                    <a:cubicBezTo>
                      <a:pt x="46" y="34"/>
                      <a:pt x="45" y="31"/>
                      <a:pt x="45" y="25"/>
                    </a:cubicBezTo>
                    <a:cubicBezTo>
                      <a:pt x="45" y="19"/>
                      <a:pt x="46" y="16"/>
                      <a:pt x="47" y="14"/>
                    </a:cubicBezTo>
                    <a:close/>
                    <a:moveTo>
                      <a:pt x="128" y="150"/>
                    </a:moveTo>
                    <a:cubicBezTo>
                      <a:pt x="115" y="162"/>
                      <a:pt x="115" y="162"/>
                      <a:pt x="115" y="162"/>
                    </a:cubicBezTo>
                    <a:cubicBezTo>
                      <a:pt x="110" y="167"/>
                      <a:pt x="103" y="169"/>
                      <a:pt x="96" y="166"/>
                    </a:cubicBezTo>
                    <a:cubicBezTo>
                      <a:pt x="95" y="165"/>
                      <a:pt x="93" y="164"/>
                      <a:pt x="92" y="162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18" y="88"/>
                      <a:pt x="16" y="84"/>
                      <a:pt x="16" y="80"/>
                    </a:cubicBezTo>
                    <a:cubicBezTo>
                      <a:pt x="16" y="75"/>
                      <a:pt x="18" y="71"/>
                      <a:pt x="21" y="68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9" y="50"/>
                      <a:pt x="46" y="49"/>
                      <a:pt x="52" y="52"/>
                    </a:cubicBezTo>
                    <a:cubicBezTo>
                      <a:pt x="54" y="53"/>
                      <a:pt x="56" y="54"/>
                      <a:pt x="57" y="55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31" y="129"/>
                      <a:pt x="133" y="133"/>
                      <a:pt x="133" y="138"/>
                    </a:cubicBezTo>
                    <a:cubicBezTo>
                      <a:pt x="133" y="142"/>
                      <a:pt x="131" y="146"/>
                      <a:pt x="128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cxnSp>
          <p:nvCxnSpPr>
            <p:cNvPr id="24" name="直接连接符 23"/>
            <p:cNvCxnSpPr/>
            <p:nvPr/>
          </p:nvCxnSpPr>
          <p:spPr>
            <a:xfrm flipV="1">
              <a:off x="1293373" y="-168900"/>
              <a:ext cx="0" cy="13735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04727" y="1416017"/>
            <a:ext cx="4873347" cy="233373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91302" tIns="45650" rIns="91302" bIns="4565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1356632" y="1615495"/>
            <a:ext cx="4867009" cy="21342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302" tIns="45650" rIns="91302" bIns="4565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32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683097" y="1795449"/>
            <a:ext cx="4187339" cy="1982217"/>
            <a:chOff x="1255664" y="1346523"/>
            <a:chExt cx="3146822" cy="1486596"/>
          </a:xfrm>
        </p:grpSpPr>
        <p:sp>
          <p:nvSpPr>
            <p:cNvPr id="54" name="矩形 104"/>
            <p:cNvSpPr>
              <a:spLocks noChangeArrowheads="1"/>
            </p:cNvSpPr>
            <p:nvPr/>
          </p:nvSpPr>
          <p:spPr bwMode="auto">
            <a:xfrm>
              <a:off x="2183969" y="1346523"/>
              <a:ext cx="913592" cy="26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0" tIns="34280" rIns="68560" bIns="3428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55" name="矩形 47"/>
            <p:cNvSpPr>
              <a:spLocks noChangeArrowheads="1"/>
            </p:cNvSpPr>
            <p:nvPr/>
          </p:nvSpPr>
          <p:spPr bwMode="auto">
            <a:xfrm>
              <a:off x="1255664" y="1646324"/>
              <a:ext cx="3146822" cy="1186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60" tIns="34280" rIns="68560" bIns="3428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  <a:defRPr/>
              </a:pP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6204727" y="3870292"/>
            <a:ext cx="4873347" cy="233373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91302" tIns="45650" rIns="91302" bIns="4565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1356632" y="3867116"/>
            <a:ext cx="4867009" cy="23369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91302" tIns="45650" rIns="91302" bIns="4565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32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696432" y="4176066"/>
            <a:ext cx="4187339" cy="2045716"/>
            <a:chOff x="1265685" y="1291281"/>
            <a:chExt cx="3146822" cy="1534217"/>
          </a:xfrm>
        </p:grpSpPr>
        <p:sp>
          <p:nvSpPr>
            <p:cNvPr id="59" name="矩形 104"/>
            <p:cNvSpPr>
              <a:spLocks noChangeArrowheads="1"/>
            </p:cNvSpPr>
            <p:nvPr/>
          </p:nvSpPr>
          <p:spPr bwMode="auto">
            <a:xfrm>
              <a:off x="2183970" y="1291281"/>
              <a:ext cx="913592" cy="26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0" tIns="34280" rIns="68560" bIns="3428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60" name="矩形 47"/>
            <p:cNvSpPr>
              <a:spLocks noChangeArrowheads="1"/>
            </p:cNvSpPr>
            <p:nvPr/>
          </p:nvSpPr>
          <p:spPr bwMode="auto">
            <a:xfrm>
              <a:off x="1265685" y="1638704"/>
              <a:ext cx="3146822" cy="1186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60" tIns="34280" rIns="68560" bIns="3428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  <a:defRPr/>
              </a:pP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3" grpId="0" bldLvl="0" animBg="1"/>
      <p:bldP spid="56" grpId="0" bldLvl="0" animBg="1"/>
      <p:bldP spid="5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4415607" y="2050194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D1323D"/>
                </a:solidFill>
                <a:cs typeface="+mn-ea"/>
                <a:sym typeface="+mn-lt"/>
              </a:rPr>
              <a:t>活动背景介绍</a:t>
            </a:r>
          </a:p>
        </p:txBody>
      </p:sp>
      <p:sp>
        <p:nvSpPr>
          <p:cNvPr id="43" name="矩形 42"/>
          <p:cNvSpPr/>
          <p:nvPr/>
        </p:nvSpPr>
        <p:spPr>
          <a:xfrm>
            <a:off x="4415607" y="2571882"/>
            <a:ext cx="6159972" cy="219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14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\</a:t>
            </a:r>
          </a:p>
          <a:p>
            <a:pPr>
              <a:lnSpc>
                <a:spcPct val="114000"/>
              </a:lnSpc>
              <a:defRPr/>
            </a:pP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14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14000"/>
              </a:lnSpc>
              <a:defRPr/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14000"/>
              </a:lnSpc>
              <a:defRPr/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7ECDA"/>
              </a:clrFrom>
              <a:clrTo>
                <a:srgbClr val="F7ECD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29632" y="3769350"/>
            <a:ext cx="5590151" cy="278540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22324" y="1108710"/>
            <a:ext cx="3313709" cy="3736340"/>
            <a:chOff x="1295" y="2328"/>
            <a:chExt cx="4326" cy="530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44" name="组合 43"/>
            <p:cNvGrpSpPr/>
            <p:nvPr/>
          </p:nvGrpSpPr>
          <p:grpSpPr>
            <a:xfrm>
              <a:off x="1295" y="2328"/>
              <a:ext cx="4327" cy="5302"/>
              <a:chOff x="822583" y="1478326"/>
              <a:chExt cx="2747931" cy="3366580"/>
            </a:xfrm>
            <a:grpFill/>
          </p:grpSpPr>
          <p:grpSp>
            <p:nvGrpSpPr>
              <p:cNvPr id="32" name="组合 31"/>
              <p:cNvGrpSpPr/>
              <p:nvPr/>
            </p:nvGrpSpPr>
            <p:grpSpPr>
              <a:xfrm>
                <a:off x="984460" y="1813637"/>
                <a:ext cx="2586054" cy="3031269"/>
                <a:chOff x="7359328" y="2726608"/>
                <a:chExt cx="1725140" cy="2022140"/>
              </a:xfrm>
              <a:grpFill/>
            </p:grpSpPr>
            <p:grpSp>
              <p:nvGrpSpPr>
                <p:cNvPr id="29" name="组合 28"/>
                <p:cNvGrpSpPr/>
                <p:nvPr/>
              </p:nvGrpSpPr>
              <p:grpSpPr>
                <a:xfrm>
                  <a:off x="7359328" y="3199505"/>
                  <a:ext cx="1725140" cy="1549243"/>
                  <a:chOff x="1147214" y="1757012"/>
                  <a:chExt cx="1725140" cy="1549243"/>
                </a:xfrm>
                <a:grpFill/>
              </p:grpSpPr>
              <p:sp>
                <p:nvSpPr>
                  <p:cNvPr id="20" name="流程图: 手动操作 19"/>
                  <p:cNvSpPr/>
                  <p:nvPr/>
                </p:nvSpPr>
                <p:spPr>
                  <a:xfrm rot="14368325">
                    <a:off x="2425075" y="1887383"/>
                    <a:ext cx="129055" cy="765502"/>
                  </a:xfrm>
                  <a:prstGeom prst="flowChartManualOperation">
                    <a:avLst/>
                  </a:prstGeom>
                  <a:grpFill/>
                  <a:ln>
                    <a:noFill/>
                  </a:ln>
                  <a:effectLst>
                    <a:outerShdw blurRad="50800" dist="762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4000">
                      <a:ln w="0"/>
                      <a:solidFill>
                        <a:srgbClr val="FFD03B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流程图: 手动操作 20"/>
                  <p:cNvSpPr/>
                  <p:nvPr/>
                </p:nvSpPr>
                <p:spPr>
                  <a:xfrm rot="18336569">
                    <a:off x="2540192" y="2195658"/>
                    <a:ext cx="129055" cy="300983"/>
                  </a:xfrm>
                  <a:prstGeom prst="flowChartManualOperation">
                    <a:avLst/>
                  </a:prstGeom>
                  <a:grpFill/>
                  <a:ln>
                    <a:noFill/>
                  </a:ln>
                  <a:effectLst>
                    <a:outerShdw blurRad="50800" dist="762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4000">
                      <a:ln w="0"/>
                      <a:solidFill>
                        <a:srgbClr val="FFD03B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22" name="组合 21"/>
                  <p:cNvGrpSpPr/>
                  <p:nvPr/>
                </p:nvGrpSpPr>
                <p:grpSpPr>
                  <a:xfrm rot="14284164">
                    <a:off x="929167" y="2333900"/>
                    <a:ext cx="551728" cy="115633"/>
                    <a:chOff x="3256807" y="3033089"/>
                    <a:chExt cx="765502" cy="160436"/>
                  </a:xfrm>
                  <a:grpFill/>
                </p:grpSpPr>
                <p:sp>
                  <p:nvSpPr>
                    <p:cNvPr id="23" name="流程图: 手动操作 22"/>
                    <p:cNvSpPr/>
                    <p:nvPr/>
                  </p:nvSpPr>
                  <p:spPr>
                    <a:xfrm rot="14368325">
                      <a:off x="3575030" y="2714866"/>
                      <a:ext cx="129055" cy="765502"/>
                    </a:xfrm>
                    <a:prstGeom prst="flowChartManualOperation">
                      <a:avLst/>
                    </a:prstGeom>
                    <a:grpFill/>
                    <a:ln>
                      <a:noFill/>
                    </a:ln>
                    <a:effectLst>
                      <a:outerShdw blurRad="50800" dist="76200" dir="2700000" algn="tl" rotWithShape="0">
                        <a:prstClr val="black">
                          <a:alpha val="1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lang="zh-CN" altLang="en-US" sz="4000">
                        <a:ln w="0"/>
                        <a:solidFill>
                          <a:srgbClr val="FFD03B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4" name="流程图: 手动操作 23"/>
                    <p:cNvSpPr/>
                    <p:nvPr/>
                  </p:nvSpPr>
                  <p:spPr>
                    <a:xfrm rot="18336569">
                      <a:off x="3749930" y="2978505"/>
                      <a:ext cx="129056" cy="300984"/>
                    </a:xfrm>
                    <a:prstGeom prst="flowChartManualOperation">
                      <a:avLst/>
                    </a:prstGeom>
                    <a:grpFill/>
                    <a:ln>
                      <a:noFill/>
                    </a:ln>
                    <a:effectLst>
                      <a:outerShdw blurRad="50800" dist="76200" dir="2700000" algn="tl" rotWithShape="0">
                        <a:prstClr val="black">
                          <a:alpha val="1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lang="zh-CN" altLang="en-US" sz="4000">
                        <a:ln w="0"/>
                        <a:solidFill>
                          <a:srgbClr val="FFD03B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5" name="任意多边形 24"/>
                  <p:cNvSpPr/>
                  <p:nvPr/>
                </p:nvSpPr>
                <p:spPr>
                  <a:xfrm>
                    <a:off x="1168357" y="1757012"/>
                    <a:ext cx="1238592" cy="1549243"/>
                  </a:xfrm>
                  <a:custGeom>
                    <a:avLst/>
                    <a:gdLst>
                      <a:gd name="connsiteX0" fmla="*/ 619296 w 1238592"/>
                      <a:gd name="connsiteY0" fmla="*/ 0 h 1549243"/>
                      <a:gd name="connsiteX1" fmla="*/ 1110363 w 1238592"/>
                      <a:gd name="connsiteY1" fmla="*/ 491067 h 1549243"/>
                      <a:gd name="connsiteX2" fmla="*/ 1100387 w 1238592"/>
                      <a:gd name="connsiteY2" fmla="*/ 590034 h 1549243"/>
                      <a:gd name="connsiteX3" fmla="*/ 1095872 w 1238592"/>
                      <a:gd name="connsiteY3" fmla="*/ 604579 h 1549243"/>
                      <a:gd name="connsiteX4" fmla="*/ 1132826 w 1238592"/>
                      <a:gd name="connsiteY4" fmla="*/ 646456 h 1549243"/>
                      <a:gd name="connsiteX5" fmla="*/ 1238592 w 1238592"/>
                      <a:gd name="connsiteY5" fmla="*/ 970203 h 1549243"/>
                      <a:gd name="connsiteX6" fmla="*/ 619296 w 1238592"/>
                      <a:gd name="connsiteY6" fmla="*/ 1549243 h 1549243"/>
                      <a:gd name="connsiteX7" fmla="*/ 0 w 1238592"/>
                      <a:gd name="connsiteY7" fmla="*/ 970203 h 1549243"/>
                      <a:gd name="connsiteX8" fmla="*/ 105766 w 1238592"/>
                      <a:gd name="connsiteY8" fmla="*/ 646456 h 1549243"/>
                      <a:gd name="connsiteX9" fmla="*/ 142721 w 1238592"/>
                      <a:gd name="connsiteY9" fmla="*/ 604579 h 1549243"/>
                      <a:gd name="connsiteX10" fmla="*/ 138206 w 1238592"/>
                      <a:gd name="connsiteY10" fmla="*/ 590034 h 1549243"/>
                      <a:gd name="connsiteX11" fmla="*/ 128229 w 1238592"/>
                      <a:gd name="connsiteY11" fmla="*/ 491067 h 1549243"/>
                      <a:gd name="connsiteX12" fmla="*/ 619296 w 1238592"/>
                      <a:gd name="connsiteY12" fmla="*/ 0 h 154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38592" h="1549243">
                        <a:moveTo>
                          <a:pt x="619296" y="0"/>
                        </a:moveTo>
                        <a:cubicBezTo>
                          <a:pt x="890505" y="0"/>
                          <a:pt x="1110363" y="219858"/>
                          <a:pt x="1110363" y="491067"/>
                        </a:cubicBezTo>
                        <a:cubicBezTo>
                          <a:pt x="1110363" y="524968"/>
                          <a:pt x="1106928" y="558067"/>
                          <a:pt x="1100387" y="590034"/>
                        </a:cubicBezTo>
                        <a:lnTo>
                          <a:pt x="1095872" y="604579"/>
                        </a:lnTo>
                        <a:lnTo>
                          <a:pt x="1132826" y="646456"/>
                        </a:lnTo>
                        <a:cubicBezTo>
                          <a:pt x="1199601" y="738872"/>
                          <a:pt x="1238592" y="850280"/>
                          <a:pt x="1238592" y="970203"/>
                        </a:cubicBezTo>
                        <a:cubicBezTo>
                          <a:pt x="1238592" y="1289998"/>
                          <a:pt x="961324" y="1549243"/>
                          <a:pt x="619296" y="1549243"/>
                        </a:cubicBezTo>
                        <a:cubicBezTo>
                          <a:pt x="277268" y="1549243"/>
                          <a:pt x="0" y="1289998"/>
                          <a:pt x="0" y="970203"/>
                        </a:cubicBezTo>
                        <a:cubicBezTo>
                          <a:pt x="0" y="850280"/>
                          <a:pt x="38991" y="738872"/>
                          <a:pt x="105766" y="646456"/>
                        </a:cubicBezTo>
                        <a:lnTo>
                          <a:pt x="142721" y="604579"/>
                        </a:lnTo>
                        <a:lnTo>
                          <a:pt x="138206" y="590034"/>
                        </a:lnTo>
                        <a:cubicBezTo>
                          <a:pt x="131664" y="558067"/>
                          <a:pt x="128229" y="524968"/>
                          <a:pt x="128229" y="491067"/>
                        </a:cubicBezTo>
                        <a:cubicBezTo>
                          <a:pt x="128229" y="219858"/>
                          <a:pt x="348087" y="0"/>
                          <a:pt x="619296" y="0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  <a:effectLst>
                    <a:outerShdw blurRad="50800" dist="762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" name="椭圆 25"/>
                  <p:cNvSpPr/>
                  <p:nvPr/>
                </p:nvSpPr>
                <p:spPr>
                  <a:xfrm>
                    <a:off x="1697548" y="2295297"/>
                    <a:ext cx="180210" cy="180210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50800" dist="25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椭圆 26"/>
                  <p:cNvSpPr/>
                  <p:nvPr/>
                </p:nvSpPr>
                <p:spPr>
                  <a:xfrm>
                    <a:off x="1697548" y="2566502"/>
                    <a:ext cx="180210" cy="180210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50800" dist="25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椭圆 27"/>
                  <p:cNvSpPr/>
                  <p:nvPr/>
                </p:nvSpPr>
                <p:spPr>
                  <a:xfrm>
                    <a:off x="1697548" y="2804297"/>
                    <a:ext cx="180210" cy="180210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50800" dist="25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0" name="椭圆 29"/>
                <p:cNvSpPr/>
                <p:nvPr/>
              </p:nvSpPr>
              <p:spPr>
                <a:xfrm>
                  <a:off x="7572870" y="2726608"/>
                  <a:ext cx="853793" cy="853793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76200" dir="2700000" algn="t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等腰三角形 30"/>
                <p:cNvSpPr/>
                <p:nvPr/>
              </p:nvSpPr>
              <p:spPr>
                <a:xfrm rot="4663928">
                  <a:off x="8221748" y="2963732"/>
                  <a:ext cx="165260" cy="471547"/>
                </a:xfrm>
                <a:custGeom>
                  <a:avLst/>
                  <a:gdLst>
                    <a:gd name="connsiteX0" fmla="*/ 0 w 165260"/>
                    <a:gd name="connsiteY0" fmla="*/ 783771 h 783771"/>
                    <a:gd name="connsiteX1" fmla="*/ 82630 w 165260"/>
                    <a:gd name="connsiteY1" fmla="*/ 0 h 783771"/>
                    <a:gd name="connsiteX2" fmla="*/ 165260 w 165260"/>
                    <a:gd name="connsiteY2" fmla="*/ 783771 h 783771"/>
                    <a:gd name="connsiteX3" fmla="*/ 0 w 165260"/>
                    <a:gd name="connsiteY3" fmla="*/ 783771 h 783771"/>
                    <a:gd name="connsiteX0-1" fmla="*/ 0 w 165260"/>
                    <a:gd name="connsiteY0-2" fmla="*/ 783771 h 783771"/>
                    <a:gd name="connsiteX1-3" fmla="*/ 82630 w 165260"/>
                    <a:gd name="connsiteY1-4" fmla="*/ 0 h 783771"/>
                    <a:gd name="connsiteX2-5" fmla="*/ 165260 w 165260"/>
                    <a:gd name="connsiteY2-6" fmla="*/ 783771 h 783771"/>
                    <a:gd name="connsiteX3-7" fmla="*/ 80849 w 165260"/>
                    <a:gd name="connsiteY3-8" fmla="*/ 783336 h 783771"/>
                    <a:gd name="connsiteX4" fmla="*/ 0 w 165260"/>
                    <a:gd name="connsiteY4" fmla="*/ 783771 h 783771"/>
                    <a:gd name="connsiteX0-9" fmla="*/ 0 w 165260"/>
                    <a:gd name="connsiteY0-10" fmla="*/ 783771 h 802386"/>
                    <a:gd name="connsiteX1-11" fmla="*/ 82630 w 165260"/>
                    <a:gd name="connsiteY1-12" fmla="*/ 0 h 802386"/>
                    <a:gd name="connsiteX2-13" fmla="*/ 165260 w 165260"/>
                    <a:gd name="connsiteY2-14" fmla="*/ 783771 h 802386"/>
                    <a:gd name="connsiteX3-15" fmla="*/ 80849 w 165260"/>
                    <a:gd name="connsiteY3-16" fmla="*/ 802386 h 802386"/>
                    <a:gd name="connsiteX4-17" fmla="*/ 0 w 165260"/>
                    <a:gd name="connsiteY4-18" fmla="*/ 783771 h 802386"/>
                    <a:gd name="connsiteX0-19" fmla="*/ 1 w 165261"/>
                    <a:gd name="connsiteY0-20" fmla="*/ 783771 h 848449"/>
                    <a:gd name="connsiteX1-21" fmla="*/ 82631 w 165261"/>
                    <a:gd name="connsiteY1-22" fmla="*/ 0 h 848449"/>
                    <a:gd name="connsiteX2-23" fmla="*/ 165261 w 165261"/>
                    <a:gd name="connsiteY2-24" fmla="*/ 783771 h 848449"/>
                    <a:gd name="connsiteX3-25" fmla="*/ 80850 w 165261"/>
                    <a:gd name="connsiteY3-26" fmla="*/ 802386 h 848449"/>
                    <a:gd name="connsiteX4-27" fmla="*/ 1 w 165261"/>
                    <a:gd name="connsiteY4-28" fmla="*/ 783771 h 848449"/>
                    <a:gd name="connsiteX0-29" fmla="*/ 0 w 165260"/>
                    <a:gd name="connsiteY0-30" fmla="*/ 783771 h 848449"/>
                    <a:gd name="connsiteX1-31" fmla="*/ 82630 w 165260"/>
                    <a:gd name="connsiteY1-32" fmla="*/ 0 h 848449"/>
                    <a:gd name="connsiteX2-33" fmla="*/ 165260 w 165260"/>
                    <a:gd name="connsiteY2-34" fmla="*/ 783771 h 848449"/>
                    <a:gd name="connsiteX3-35" fmla="*/ 80849 w 165260"/>
                    <a:gd name="connsiteY3-36" fmla="*/ 802386 h 848449"/>
                    <a:gd name="connsiteX4-37" fmla="*/ 0 w 165260"/>
                    <a:gd name="connsiteY4-38" fmla="*/ 783771 h 848449"/>
                    <a:gd name="connsiteX0-39" fmla="*/ 0 w 165260"/>
                    <a:gd name="connsiteY0-40" fmla="*/ 783771 h 804181"/>
                    <a:gd name="connsiteX1-41" fmla="*/ 82630 w 165260"/>
                    <a:gd name="connsiteY1-42" fmla="*/ 0 h 804181"/>
                    <a:gd name="connsiteX2-43" fmla="*/ 165260 w 165260"/>
                    <a:gd name="connsiteY2-44" fmla="*/ 783771 h 804181"/>
                    <a:gd name="connsiteX3-45" fmla="*/ 80849 w 165260"/>
                    <a:gd name="connsiteY3-46" fmla="*/ 802386 h 804181"/>
                    <a:gd name="connsiteX4-47" fmla="*/ 0 w 165260"/>
                    <a:gd name="connsiteY4-48" fmla="*/ 783771 h 804181"/>
                    <a:gd name="connsiteX0-49" fmla="*/ 0 w 165260"/>
                    <a:gd name="connsiteY0-50" fmla="*/ 783771 h 816673"/>
                    <a:gd name="connsiteX1-51" fmla="*/ 82630 w 165260"/>
                    <a:gd name="connsiteY1-52" fmla="*/ 0 h 816673"/>
                    <a:gd name="connsiteX2-53" fmla="*/ 165260 w 165260"/>
                    <a:gd name="connsiteY2-54" fmla="*/ 783771 h 816673"/>
                    <a:gd name="connsiteX3-55" fmla="*/ 83231 w 165260"/>
                    <a:gd name="connsiteY3-56" fmla="*/ 816673 h 816673"/>
                    <a:gd name="connsiteX4-57" fmla="*/ 0 w 165260"/>
                    <a:gd name="connsiteY4-58" fmla="*/ 783771 h 816673"/>
                    <a:gd name="connsiteX0-59" fmla="*/ 0 w 165260"/>
                    <a:gd name="connsiteY0-60" fmla="*/ 783771 h 814291"/>
                    <a:gd name="connsiteX1-61" fmla="*/ 82630 w 165260"/>
                    <a:gd name="connsiteY1-62" fmla="*/ 0 h 814291"/>
                    <a:gd name="connsiteX2-63" fmla="*/ 165260 w 165260"/>
                    <a:gd name="connsiteY2-64" fmla="*/ 783771 h 814291"/>
                    <a:gd name="connsiteX3-65" fmla="*/ 95137 w 165260"/>
                    <a:gd name="connsiteY3-66" fmla="*/ 814291 h 814291"/>
                    <a:gd name="connsiteX4-67" fmla="*/ 0 w 165260"/>
                    <a:gd name="connsiteY4-68" fmla="*/ 783771 h 814291"/>
                    <a:gd name="connsiteX0-69" fmla="*/ 0 w 165260"/>
                    <a:gd name="connsiteY0-70" fmla="*/ 783771 h 814291"/>
                    <a:gd name="connsiteX1-71" fmla="*/ 82630 w 165260"/>
                    <a:gd name="connsiteY1-72" fmla="*/ 0 h 814291"/>
                    <a:gd name="connsiteX2-73" fmla="*/ 165260 w 165260"/>
                    <a:gd name="connsiteY2-74" fmla="*/ 783771 h 814291"/>
                    <a:gd name="connsiteX3-75" fmla="*/ 95137 w 165260"/>
                    <a:gd name="connsiteY3-76" fmla="*/ 814291 h 814291"/>
                    <a:gd name="connsiteX4-77" fmla="*/ 0 w 165260"/>
                    <a:gd name="connsiteY4-78" fmla="*/ 783771 h 814291"/>
                    <a:gd name="connsiteX0-79" fmla="*/ 0 w 165260"/>
                    <a:gd name="connsiteY0-80" fmla="*/ 783771 h 814291"/>
                    <a:gd name="connsiteX1-81" fmla="*/ 82630 w 165260"/>
                    <a:gd name="connsiteY1-82" fmla="*/ 0 h 814291"/>
                    <a:gd name="connsiteX2-83" fmla="*/ 165260 w 165260"/>
                    <a:gd name="connsiteY2-84" fmla="*/ 783771 h 814291"/>
                    <a:gd name="connsiteX3-85" fmla="*/ 95137 w 165260"/>
                    <a:gd name="connsiteY3-86" fmla="*/ 814291 h 814291"/>
                    <a:gd name="connsiteX4-87" fmla="*/ 0 w 165260"/>
                    <a:gd name="connsiteY4-88" fmla="*/ 783771 h 814291"/>
                    <a:gd name="connsiteX0-89" fmla="*/ 0 w 165260"/>
                    <a:gd name="connsiteY0-90" fmla="*/ 783771 h 814291"/>
                    <a:gd name="connsiteX1-91" fmla="*/ 82630 w 165260"/>
                    <a:gd name="connsiteY1-92" fmla="*/ 0 h 814291"/>
                    <a:gd name="connsiteX2-93" fmla="*/ 165260 w 165260"/>
                    <a:gd name="connsiteY2-94" fmla="*/ 783771 h 814291"/>
                    <a:gd name="connsiteX3-95" fmla="*/ 95137 w 165260"/>
                    <a:gd name="connsiteY3-96" fmla="*/ 814291 h 814291"/>
                    <a:gd name="connsiteX4-97" fmla="*/ 0 w 165260"/>
                    <a:gd name="connsiteY4-98" fmla="*/ 783771 h 814291"/>
                    <a:gd name="connsiteX0-99" fmla="*/ 0 w 165260"/>
                    <a:gd name="connsiteY0-100" fmla="*/ 783771 h 814291"/>
                    <a:gd name="connsiteX1-101" fmla="*/ 82630 w 165260"/>
                    <a:gd name="connsiteY1-102" fmla="*/ 0 h 814291"/>
                    <a:gd name="connsiteX2-103" fmla="*/ 165260 w 165260"/>
                    <a:gd name="connsiteY2-104" fmla="*/ 783771 h 814291"/>
                    <a:gd name="connsiteX3-105" fmla="*/ 95137 w 165260"/>
                    <a:gd name="connsiteY3-106" fmla="*/ 814291 h 814291"/>
                    <a:gd name="connsiteX4-107" fmla="*/ 0 w 165260"/>
                    <a:gd name="connsiteY4-108" fmla="*/ 783771 h 81429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165260" h="814291">
                      <a:moveTo>
                        <a:pt x="0" y="783771"/>
                      </a:moveTo>
                      <a:lnTo>
                        <a:pt x="82630" y="0"/>
                      </a:lnTo>
                      <a:lnTo>
                        <a:pt x="165260" y="783771"/>
                      </a:lnTo>
                      <a:cubicBezTo>
                        <a:pt x="138769" y="805583"/>
                        <a:pt x="134586" y="814291"/>
                        <a:pt x="95137" y="814291"/>
                      </a:cubicBezTo>
                      <a:cubicBezTo>
                        <a:pt x="55688" y="814291"/>
                        <a:pt x="59234" y="812727"/>
                        <a:pt x="0" y="7837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76200" dir="2700000" algn="t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 rot="2107000">
                <a:off x="822583" y="1478326"/>
                <a:ext cx="1935286" cy="1012136"/>
                <a:chOff x="2792399" y="1567893"/>
                <a:chExt cx="2385230" cy="1247451"/>
              </a:xfrm>
              <a:grpFill/>
            </p:grpSpPr>
            <p:grpSp>
              <p:nvGrpSpPr>
                <p:cNvPr id="34" name="组合 33"/>
                <p:cNvGrpSpPr/>
                <p:nvPr/>
              </p:nvGrpSpPr>
              <p:grpSpPr>
                <a:xfrm>
                  <a:off x="2831441" y="1567893"/>
                  <a:ext cx="2346188" cy="967821"/>
                  <a:chOff x="2972971" y="1563251"/>
                  <a:chExt cx="2069515" cy="853691"/>
                </a:xfrm>
                <a:grpFill/>
              </p:grpSpPr>
              <p:sp>
                <p:nvSpPr>
                  <p:cNvPr id="35" name="Freeform 14"/>
                  <p:cNvSpPr/>
                  <p:nvPr/>
                </p:nvSpPr>
                <p:spPr bwMode="auto">
                  <a:xfrm rot="19454570">
                    <a:off x="2972971" y="1563251"/>
                    <a:ext cx="1814591" cy="788725"/>
                  </a:xfrm>
                  <a:custGeom>
                    <a:avLst/>
                    <a:gdLst>
                      <a:gd name="T0" fmla="*/ 18 w 597"/>
                      <a:gd name="T1" fmla="*/ 269 h 430"/>
                      <a:gd name="T2" fmla="*/ 8 w 597"/>
                      <a:gd name="T3" fmla="*/ 209 h 430"/>
                      <a:gd name="T4" fmla="*/ 596 w 597"/>
                      <a:gd name="T5" fmla="*/ 413 h 430"/>
                      <a:gd name="T6" fmla="*/ 260 w 597"/>
                      <a:gd name="T7" fmla="*/ 430 h 430"/>
                      <a:gd name="T8" fmla="*/ 18 w 597"/>
                      <a:gd name="T9" fmla="*/ 269 h 430"/>
                      <a:gd name="connsiteX0" fmla="*/ 194 w 10346"/>
                      <a:gd name="connsiteY0" fmla="*/ 3062 h 6806"/>
                      <a:gd name="connsiteX1" fmla="*/ 26 w 10346"/>
                      <a:gd name="connsiteY1" fmla="*/ 1666 h 6806"/>
                      <a:gd name="connsiteX2" fmla="*/ 9875 w 10346"/>
                      <a:gd name="connsiteY2" fmla="*/ 6411 h 6806"/>
                      <a:gd name="connsiteX3" fmla="*/ 4247 w 10346"/>
                      <a:gd name="connsiteY3" fmla="*/ 6806 h 6806"/>
                      <a:gd name="connsiteX4" fmla="*/ 194 w 10346"/>
                      <a:gd name="connsiteY4" fmla="*/ 3062 h 6806"/>
                      <a:gd name="connsiteX0-1" fmla="*/ 188 w 12038"/>
                      <a:gd name="connsiteY0-2" fmla="*/ 3941 h 9442"/>
                      <a:gd name="connsiteX1-3" fmla="*/ 25 w 12038"/>
                      <a:gd name="connsiteY1-4" fmla="*/ 1890 h 9442"/>
                      <a:gd name="connsiteX2-5" fmla="*/ 9545 w 12038"/>
                      <a:gd name="connsiteY2-6" fmla="*/ 8862 h 9442"/>
                      <a:gd name="connsiteX3-7" fmla="*/ 4105 w 12038"/>
                      <a:gd name="connsiteY3-8" fmla="*/ 9442 h 9442"/>
                      <a:gd name="connsiteX4-9" fmla="*/ 188 w 12038"/>
                      <a:gd name="connsiteY4-10" fmla="*/ 3941 h 9442"/>
                      <a:gd name="connsiteX0-11" fmla="*/ 1240 w 9664"/>
                      <a:gd name="connsiteY0-12" fmla="*/ 1931 h 8212"/>
                      <a:gd name="connsiteX1-13" fmla="*/ 346 w 9664"/>
                      <a:gd name="connsiteY1-14" fmla="*/ 214 h 8212"/>
                      <a:gd name="connsiteX2-15" fmla="*/ 8254 w 9664"/>
                      <a:gd name="connsiteY2-16" fmla="*/ 7598 h 8212"/>
                      <a:gd name="connsiteX3-17" fmla="*/ 3735 w 9664"/>
                      <a:gd name="connsiteY3-18" fmla="*/ 8212 h 8212"/>
                      <a:gd name="connsiteX4-19" fmla="*/ 1240 w 9664"/>
                      <a:gd name="connsiteY4-20" fmla="*/ 1931 h 8212"/>
                      <a:gd name="connsiteX0-21" fmla="*/ 0 w 9092"/>
                      <a:gd name="connsiteY0-22" fmla="*/ 3449 h 11098"/>
                      <a:gd name="connsiteX1-23" fmla="*/ 2511 w 9092"/>
                      <a:gd name="connsiteY1-24" fmla="*/ 199 h 11098"/>
                      <a:gd name="connsiteX2-25" fmla="*/ 7258 w 9092"/>
                      <a:gd name="connsiteY2-26" fmla="*/ 10350 h 11098"/>
                      <a:gd name="connsiteX3-27" fmla="*/ 2582 w 9092"/>
                      <a:gd name="connsiteY3-28" fmla="*/ 11098 h 11098"/>
                      <a:gd name="connsiteX4-29" fmla="*/ 0 w 9092"/>
                      <a:gd name="connsiteY4-30" fmla="*/ 3449 h 11098"/>
                      <a:gd name="connsiteX0-31" fmla="*/ 0 w 10295"/>
                      <a:gd name="connsiteY0-32" fmla="*/ 4009 h 10901"/>
                      <a:gd name="connsiteX1-33" fmla="*/ 4652 w 10295"/>
                      <a:gd name="connsiteY1-34" fmla="*/ 149 h 10901"/>
                      <a:gd name="connsiteX2-35" fmla="*/ 7983 w 10295"/>
                      <a:gd name="connsiteY2-36" fmla="*/ 10227 h 10901"/>
                      <a:gd name="connsiteX3-37" fmla="*/ 2840 w 10295"/>
                      <a:gd name="connsiteY3-38" fmla="*/ 10901 h 10901"/>
                      <a:gd name="connsiteX4-39" fmla="*/ 0 w 10295"/>
                      <a:gd name="connsiteY4-40" fmla="*/ 4009 h 10901"/>
                      <a:gd name="connsiteX0-41" fmla="*/ 0 w 10344"/>
                      <a:gd name="connsiteY0-42" fmla="*/ 4008 h 10900"/>
                      <a:gd name="connsiteX1-43" fmla="*/ 4652 w 10344"/>
                      <a:gd name="connsiteY1-44" fmla="*/ 148 h 10900"/>
                      <a:gd name="connsiteX2-45" fmla="*/ 7983 w 10344"/>
                      <a:gd name="connsiteY2-46" fmla="*/ 10226 h 10900"/>
                      <a:gd name="connsiteX3-47" fmla="*/ 2840 w 10344"/>
                      <a:gd name="connsiteY3-48" fmla="*/ 10900 h 10900"/>
                      <a:gd name="connsiteX4-49" fmla="*/ 0 w 10344"/>
                      <a:gd name="connsiteY4-50" fmla="*/ 4008 h 10900"/>
                      <a:gd name="connsiteX0-51" fmla="*/ 0 w 10344"/>
                      <a:gd name="connsiteY0-52" fmla="*/ 4008 h 10709"/>
                      <a:gd name="connsiteX1-53" fmla="*/ 4652 w 10344"/>
                      <a:gd name="connsiteY1-54" fmla="*/ 148 h 10709"/>
                      <a:gd name="connsiteX2-55" fmla="*/ 7983 w 10344"/>
                      <a:gd name="connsiteY2-56" fmla="*/ 10226 h 10709"/>
                      <a:gd name="connsiteX3-57" fmla="*/ 2486 w 10344"/>
                      <a:gd name="connsiteY3-58" fmla="*/ 10709 h 10709"/>
                      <a:gd name="connsiteX4-59" fmla="*/ 0 w 10344"/>
                      <a:gd name="connsiteY4-60" fmla="*/ 4008 h 10709"/>
                      <a:gd name="connsiteX0-61" fmla="*/ 0 w 10513"/>
                      <a:gd name="connsiteY0-62" fmla="*/ 4624 h 11325"/>
                      <a:gd name="connsiteX1-63" fmla="*/ 5508 w 10513"/>
                      <a:gd name="connsiteY1-64" fmla="*/ 132 h 11325"/>
                      <a:gd name="connsiteX2-65" fmla="*/ 7983 w 10513"/>
                      <a:gd name="connsiteY2-66" fmla="*/ 10842 h 11325"/>
                      <a:gd name="connsiteX3-67" fmla="*/ 2486 w 10513"/>
                      <a:gd name="connsiteY3-68" fmla="*/ 11325 h 11325"/>
                      <a:gd name="connsiteX4-69" fmla="*/ 0 w 10513"/>
                      <a:gd name="connsiteY4-70" fmla="*/ 4624 h 11325"/>
                      <a:gd name="connsiteX0-71" fmla="*/ 0 w 10712"/>
                      <a:gd name="connsiteY0-72" fmla="*/ 4902 h 11603"/>
                      <a:gd name="connsiteX1-73" fmla="*/ 5508 w 10712"/>
                      <a:gd name="connsiteY1-74" fmla="*/ 410 h 11603"/>
                      <a:gd name="connsiteX2-75" fmla="*/ 7983 w 10712"/>
                      <a:gd name="connsiteY2-76" fmla="*/ 11120 h 11603"/>
                      <a:gd name="connsiteX3-77" fmla="*/ 2486 w 10712"/>
                      <a:gd name="connsiteY3-78" fmla="*/ 11603 h 11603"/>
                      <a:gd name="connsiteX4-79" fmla="*/ 0 w 10712"/>
                      <a:gd name="connsiteY4-80" fmla="*/ 4902 h 11603"/>
                      <a:gd name="connsiteX0-81" fmla="*/ 0 w 10504"/>
                      <a:gd name="connsiteY0-82" fmla="*/ 4902 h 11805"/>
                      <a:gd name="connsiteX1-83" fmla="*/ 5508 w 10504"/>
                      <a:gd name="connsiteY1-84" fmla="*/ 410 h 11805"/>
                      <a:gd name="connsiteX2-85" fmla="*/ 7983 w 10504"/>
                      <a:gd name="connsiteY2-86" fmla="*/ 11120 h 11805"/>
                      <a:gd name="connsiteX3-87" fmla="*/ 2486 w 10504"/>
                      <a:gd name="connsiteY3-88" fmla="*/ 11603 h 11805"/>
                      <a:gd name="connsiteX4-89" fmla="*/ 0 w 10504"/>
                      <a:gd name="connsiteY4-90" fmla="*/ 4902 h 11805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0504" h="11805">
                        <a:moveTo>
                          <a:pt x="0" y="4902"/>
                        </a:moveTo>
                        <a:cubicBezTo>
                          <a:pt x="122" y="4704"/>
                          <a:pt x="1821" y="-1651"/>
                          <a:pt x="5508" y="410"/>
                        </a:cubicBezTo>
                        <a:cubicBezTo>
                          <a:pt x="8159" y="1892"/>
                          <a:pt x="13762" y="14898"/>
                          <a:pt x="7983" y="11120"/>
                        </a:cubicBezTo>
                        <a:cubicBezTo>
                          <a:pt x="7997" y="11397"/>
                          <a:pt x="2486" y="11364"/>
                          <a:pt x="2486" y="11603"/>
                        </a:cubicBezTo>
                        <a:cubicBezTo>
                          <a:pt x="2424" y="10569"/>
                          <a:pt x="3703" y="4546"/>
                          <a:pt x="0" y="4902"/>
                        </a:cubicBezTo>
                        <a:close/>
                      </a:path>
                    </a:pathLst>
                  </a:custGeom>
                  <a:grpFill/>
                  <a:ln w="55563" cap="rnd">
                    <a:noFill/>
                    <a:prstDash val="solid"/>
                    <a:round/>
                  </a:ln>
                  <a:effectLst>
                    <a:outerShdw blurRad="63500" sx="101000" sy="101000" algn="ct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Freeform 15"/>
                  <p:cNvSpPr/>
                  <p:nvPr/>
                </p:nvSpPr>
                <p:spPr bwMode="auto">
                  <a:xfrm rot="19454570">
                    <a:off x="3067133" y="1953485"/>
                    <a:ext cx="1439269" cy="463458"/>
                  </a:xfrm>
                  <a:custGeom>
                    <a:avLst/>
                    <a:gdLst>
                      <a:gd name="T0" fmla="*/ 513 w 517"/>
                      <a:gd name="T1" fmla="*/ 139 h 191"/>
                      <a:gd name="T2" fmla="*/ 516 w 517"/>
                      <a:gd name="T3" fmla="*/ 160 h 191"/>
                      <a:gd name="T4" fmla="*/ 166 w 517"/>
                      <a:gd name="T5" fmla="*/ 191 h 191"/>
                      <a:gd name="T6" fmla="*/ 0 w 517"/>
                      <a:gd name="T7" fmla="*/ 18 h 191"/>
                      <a:gd name="T8" fmla="*/ 513 w 517"/>
                      <a:gd name="T9" fmla="*/ 139 h 191"/>
                      <a:gd name="connsiteX0" fmla="*/ 10526 w 10529"/>
                      <a:gd name="connsiteY0" fmla="*/ 7591 h 9143"/>
                      <a:gd name="connsiteX1" fmla="*/ 9981 w 10529"/>
                      <a:gd name="connsiteY1" fmla="*/ 7520 h 9143"/>
                      <a:gd name="connsiteX2" fmla="*/ 3211 w 10529"/>
                      <a:gd name="connsiteY2" fmla="*/ 9143 h 9143"/>
                      <a:gd name="connsiteX3" fmla="*/ 0 w 10529"/>
                      <a:gd name="connsiteY3" fmla="*/ 85 h 9143"/>
                      <a:gd name="connsiteX4" fmla="*/ 10526 w 10529"/>
                      <a:gd name="connsiteY4" fmla="*/ 7591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29" h="9143">
                        <a:moveTo>
                          <a:pt x="10526" y="7591"/>
                        </a:moveTo>
                        <a:cubicBezTo>
                          <a:pt x="10584" y="8534"/>
                          <a:pt x="9981" y="6892"/>
                          <a:pt x="9981" y="7520"/>
                        </a:cubicBezTo>
                        <a:cubicBezTo>
                          <a:pt x="10000" y="7886"/>
                          <a:pt x="3211" y="8829"/>
                          <a:pt x="3211" y="9143"/>
                        </a:cubicBezTo>
                        <a:cubicBezTo>
                          <a:pt x="3172" y="8672"/>
                          <a:pt x="4487" y="1708"/>
                          <a:pt x="0" y="85"/>
                        </a:cubicBezTo>
                        <a:cubicBezTo>
                          <a:pt x="4662" y="-857"/>
                          <a:pt x="4143" y="6387"/>
                          <a:pt x="10526" y="75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16"/>
                  <p:cNvSpPr/>
                  <p:nvPr/>
                </p:nvSpPr>
                <p:spPr bwMode="auto">
                  <a:xfrm rot="19454570">
                    <a:off x="3499767" y="2016989"/>
                    <a:ext cx="1542719" cy="327190"/>
                  </a:xfrm>
                  <a:custGeom>
                    <a:avLst/>
                    <a:gdLst>
                      <a:gd name="T0" fmla="*/ 428 w 481"/>
                      <a:gd name="T1" fmla="*/ 13 h 141"/>
                      <a:gd name="T2" fmla="*/ 53 w 481"/>
                      <a:gd name="T3" fmla="*/ 13 h 141"/>
                      <a:gd name="T4" fmla="*/ 53 w 481"/>
                      <a:gd name="T5" fmla="*/ 134 h 141"/>
                      <a:gd name="T6" fmla="*/ 428 w 481"/>
                      <a:gd name="T7" fmla="*/ 134 h 141"/>
                      <a:gd name="T8" fmla="*/ 428 w 481"/>
                      <a:gd name="T9" fmla="*/ 13 h 141"/>
                      <a:gd name="connsiteX0" fmla="*/ 8640 w 9466"/>
                      <a:gd name="connsiteY0" fmla="*/ 822 h 9424"/>
                      <a:gd name="connsiteX1" fmla="*/ 844 w 9466"/>
                      <a:gd name="connsiteY1" fmla="*/ 822 h 9424"/>
                      <a:gd name="connsiteX2" fmla="*/ 957 w 9466"/>
                      <a:gd name="connsiteY2" fmla="*/ 8716 h 9424"/>
                      <a:gd name="connsiteX3" fmla="*/ 8640 w 9466"/>
                      <a:gd name="connsiteY3" fmla="*/ 9404 h 9424"/>
                      <a:gd name="connsiteX4" fmla="*/ 8640 w 9466"/>
                      <a:gd name="connsiteY4" fmla="*/ 822 h 9424"/>
                      <a:gd name="connsiteX0-1" fmla="*/ 9127 w 9899"/>
                      <a:gd name="connsiteY0-2" fmla="*/ 872 h 9275"/>
                      <a:gd name="connsiteX1-3" fmla="*/ 892 w 9899"/>
                      <a:gd name="connsiteY1-4" fmla="*/ 872 h 9275"/>
                      <a:gd name="connsiteX2-5" fmla="*/ 1011 w 9899"/>
                      <a:gd name="connsiteY2-6" fmla="*/ 9249 h 9275"/>
                      <a:gd name="connsiteX3-7" fmla="*/ 8910 w 9899"/>
                      <a:gd name="connsiteY3-8" fmla="*/ 8845 h 9275"/>
                      <a:gd name="connsiteX4-9" fmla="*/ 9127 w 9899"/>
                      <a:gd name="connsiteY4-10" fmla="*/ 872 h 9275"/>
                      <a:gd name="connsiteX0-11" fmla="*/ 9220 w 10000"/>
                      <a:gd name="connsiteY0-12" fmla="*/ 940 h 10000"/>
                      <a:gd name="connsiteX1-13" fmla="*/ 901 w 10000"/>
                      <a:gd name="connsiteY1-14" fmla="*/ 940 h 10000"/>
                      <a:gd name="connsiteX2-15" fmla="*/ 1021 w 10000"/>
                      <a:gd name="connsiteY2-16" fmla="*/ 9972 h 10000"/>
                      <a:gd name="connsiteX3-17" fmla="*/ 9001 w 10000"/>
                      <a:gd name="connsiteY3-18" fmla="*/ 9536 h 10000"/>
                      <a:gd name="connsiteX4-19" fmla="*/ 9220 w 10000"/>
                      <a:gd name="connsiteY4-20" fmla="*/ 940 h 1000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0000" h="10000">
                        <a:moveTo>
                          <a:pt x="9220" y="940"/>
                        </a:moveTo>
                        <a:cubicBezTo>
                          <a:pt x="6447" y="-33"/>
                          <a:pt x="2267" y="-565"/>
                          <a:pt x="901" y="940"/>
                        </a:cubicBezTo>
                        <a:cubicBezTo>
                          <a:pt x="-466" y="2446"/>
                          <a:pt x="-155" y="10539"/>
                          <a:pt x="1021" y="9972"/>
                        </a:cubicBezTo>
                        <a:cubicBezTo>
                          <a:pt x="3861" y="8755"/>
                          <a:pt x="3996" y="5691"/>
                          <a:pt x="9001" y="9536"/>
                        </a:cubicBezTo>
                        <a:cubicBezTo>
                          <a:pt x="10178" y="10104"/>
                          <a:pt x="10397" y="1427"/>
                          <a:pt x="9220" y="940"/>
                        </a:cubicBezTo>
                        <a:close/>
                      </a:path>
                    </a:pathLst>
                  </a:custGeom>
                  <a:grpFill/>
                  <a:ln w="55563" cap="rnd">
                    <a:noFill/>
                    <a:prstDash val="solid"/>
                    <a:round/>
                  </a:ln>
                  <a:effectLst>
                    <a:outerShdw blurRad="63500" sx="101000" sy="101000" algn="ct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8" name="Oval 17"/>
                <p:cNvSpPr>
                  <a:spLocks noChangeArrowheads="1"/>
                </p:cNvSpPr>
                <p:nvPr/>
              </p:nvSpPr>
              <p:spPr bwMode="auto">
                <a:xfrm rot="19454570">
                  <a:off x="2792399" y="2277266"/>
                  <a:ext cx="538079" cy="538078"/>
                </a:xfrm>
                <a:prstGeom prst="ellipse">
                  <a:avLst/>
                </a:prstGeom>
                <a:grpFill/>
                <a:ln w="55563" cap="rnd">
                  <a:noFill/>
                  <a:prstDash val="solid"/>
                  <a:round/>
                </a:ln>
                <a:effectLst>
                  <a:outerShdw blurRad="63500" sx="101000" sy="101000" algn="c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" name="椭圆 2"/>
            <p:cNvSpPr/>
            <p:nvPr/>
          </p:nvSpPr>
          <p:spPr>
            <a:xfrm>
              <a:off x="2850" y="3664"/>
              <a:ext cx="156" cy="1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08" y="3664"/>
              <a:ext cx="156" cy="1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4"/>
          <a:stretch>
            <a:fillRect/>
          </a:stretch>
        </p:blipFill>
        <p:spPr>
          <a:xfrm>
            <a:off x="387275" y="1"/>
            <a:ext cx="3484533" cy="13413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85" y="989351"/>
            <a:ext cx="6225915" cy="54636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700606" y="1931975"/>
            <a:ext cx="1107996" cy="263149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6000" b="1" spc="600" dirty="0">
                <a:solidFill>
                  <a:schemeClr val="bg1"/>
                </a:solidFill>
                <a:cs typeface="+mn-ea"/>
                <a:sym typeface="+mn-lt"/>
              </a:rPr>
              <a:t>目录页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66732" y="1131517"/>
            <a:ext cx="5010152" cy="1260925"/>
            <a:chOff x="1275859" y="2845232"/>
            <a:chExt cx="5010152" cy="1260925"/>
          </a:xfrm>
        </p:grpSpPr>
        <p:grpSp>
          <p:nvGrpSpPr>
            <p:cNvPr id="6" name="组合 5"/>
            <p:cNvGrpSpPr/>
            <p:nvPr/>
          </p:nvGrpSpPr>
          <p:grpSpPr>
            <a:xfrm>
              <a:off x="2419560" y="3278724"/>
              <a:ext cx="3866451" cy="827433"/>
              <a:chOff x="6915847" y="1813747"/>
              <a:chExt cx="3866451" cy="827433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6915848" y="1813747"/>
                <a:ext cx="17636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noProof="0" dirty="0">
                    <a:cs typeface="+mn-ea"/>
                    <a:sym typeface="+mn-lt"/>
                  </a:rPr>
                  <a:t>圣诞的来历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915847" y="2197982"/>
                <a:ext cx="3866451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14000"/>
                  </a:lnSpc>
                  <a:defRPr/>
                </a:pPr>
                <a:r>
                  <a:rPr lang="zh-CN" alt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点击输入您的内容，或者通过复制您的文本后，在此框中选择粘贴。请言简意赅，简单说明即可，不必繁琐。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275859" y="2845232"/>
              <a:ext cx="1143702" cy="1121207"/>
              <a:chOff x="1275859" y="2845232"/>
              <a:chExt cx="1143702" cy="1121207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5859" y="2845232"/>
                <a:ext cx="1143702" cy="1121206"/>
              </a:xfrm>
              <a:prstGeom prst="rect">
                <a:avLst/>
              </a:prstGeom>
            </p:spPr>
          </p:pic>
          <p:sp>
            <p:nvSpPr>
              <p:cNvPr id="9" name="矩形 8"/>
              <p:cNvSpPr/>
              <p:nvPr/>
            </p:nvSpPr>
            <p:spPr>
              <a:xfrm>
                <a:off x="1561369" y="3258553"/>
                <a:ext cx="81624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b="1" dirty="0">
                    <a:cs typeface="+mn-ea"/>
                    <a:sym typeface="+mn-lt"/>
                  </a:rPr>
                  <a:t>01</a:t>
                </a:r>
                <a:endParaRPr lang="zh-CN" altLang="en-US" sz="4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1366732" y="2509846"/>
            <a:ext cx="5010152" cy="1260925"/>
            <a:chOff x="1275859" y="2845232"/>
            <a:chExt cx="5010152" cy="1260925"/>
          </a:xfrm>
        </p:grpSpPr>
        <p:grpSp>
          <p:nvGrpSpPr>
            <p:cNvPr id="13" name="组合 12"/>
            <p:cNvGrpSpPr/>
            <p:nvPr/>
          </p:nvGrpSpPr>
          <p:grpSpPr>
            <a:xfrm>
              <a:off x="2419560" y="3278724"/>
              <a:ext cx="3866451" cy="827433"/>
              <a:chOff x="6915847" y="1813747"/>
              <a:chExt cx="3866451" cy="827433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15848" y="1813747"/>
                <a:ext cx="2079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圣诞活动策划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915847" y="2197982"/>
                <a:ext cx="3866451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14000"/>
                  </a:lnSpc>
                  <a:defRPr/>
                </a:pPr>
                <a:r>
                  <a:rPr lang="zh-CN" alt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点击输入您的内容，或者通过复制您的文本后，在此框中选择粘贴。请言简意赅，简单说明即可，不必繁琐。</a:t>
                </a: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275859" y="2845232"/>
              <a:ext cx="1143702" cy="1121207"/>
              <a:chOff x="1275859" y="2845232"/>
              <a:chExt cx="1143702" cy="1121207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5859" y="2845232"/>
                <a:ext cx="1143702" cy="1121206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1561369" y="3258553"/>
                <a:ext cx="81624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b="1" dirty="0">
                    <a:cs typeface="+mn-ea"/>
                    <a:sym typeface="+mn-lt"/>
                  </a:rPr>
                  <a:t>02</a:t>
                </a:r>
                <a:endParaRPr lang="zh-CN" altLang="en-US" sz="4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366732" y="3761063"/>
            <a:ext cx="5010152" cy="1260925"/>
            <a:chOff x="1275859" y="2845232"/>
            <a:chExt cx="5010152" cy="1260925"/>
          </a:xfrm>
        </p:grpSpPr>
        <p:grpSp>
          <p:nvGrpSpPr>
            <p:cNvPr id="20" name="组合 19"/>
            <p:cNvGrpSpPr/>
            <p:nvPr/>
          </p:nvGrpSpPr>
          <p:grpSpPr>
            <a:xfrm>
              <a:off x="2419560" y="3278724"/>
              <a:ext cx="3866451" cy="827433"/>
              <a:chOff x="6915847" y="1813747"/>
              <a:chExt cx="3866451" cy="827433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6915848" y="1813747"/>
                <a:ext cx="2079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活动执行安排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6915847" y="2197982"/>
                <a:ext cx="3866451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14000"/>
                  </a:lnSpc>
                  <a:defRPr/>
                </a:pPr>
                <a:r>
                  <a:rPr lang="zh-CN" alt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点击输入您的内容，或者通过复制您的文本后，在此框中选择粘贴。请言简意赅，简单说明即可，不必繁琐。</a:t>
                </a: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275859" y="2845232"/>
              <a:ext cx="1143702" cy="1121207"/>
              <a:chOff x="1275859" y="2845232"/>
              <a:chExt cx="1143702" cy="1121207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5859" y="2845232"/>
                <a:ext cx="1143702" cy="1121206"/>
              </a:xfrm>
              <a:prstGeom prst="rect">
                <a:avLst/>
              </a:prstGeom>
            </p:spPr>
          </p:pic>
          <p:sp>
            <p:nvSpPr>
              <p:cNvPr id="23" name="矩形 22"/>
              <p:cNvSpPr/>
              <p:nvPr/>
            </p:nvSpPr>
            <p:spPr>
              <a:xfrm>
                <a:off x="1561369" y="3258553"/>
                <a:ext cx="81624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b="1" dirty="0">
                    <a:cs typeface="+mn-ea"/>
                    <a:sym typeface="+mn-lt"/>
                  </a:rPr>
                  <a:t>03</a:t>
                </a:r>
                <a:endParaRPr lang="zh-CN" altLang="en-US" sz="4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366732" y="5139392"/>
            <a:ext cx="5010152" cy="1260925"/>
            <a:chOff x="1275859" y="2845232"/>
            <a:chExt cx="5010152" cy="1260925"/>
          </a:xfrm>
        </p:grpSpPr>
        <p:grpSp>
          <p:nvGrpSpPr>
            <p:cNvPr id="27" name="组合 26"/>
            <p:cNvGrpSpPr/>
            <p:nvPr/>
          </p:nvGrpSpPr>
          <p:grpSpPr>
            <a:xfrm>
              <a:off x="2419560" y="3278724"/>
              <a:ext cx="3866451" cy="827433"/>
              <a:chOff x="6915847" y="1813747"/>
              <a:chExt cx="3866451" cy="827433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6915848" y="1813747"/>
                <a:ext cx="2079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计划活动效果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6915847" y="2197982"/>
                <a:ext cx="3866451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14000"/>
                  </a:lnSpc>
                  <a:defRPr/>
                </a:pPr>
                <a:r>
                  <a:rPr lang="zh-CN" alt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点击输入您的内容，或者通过复制您的文本后，在此框中选择粘贴。请言简意赅，简单说明即可，不必繁琐。</a:t>
                </a: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275859" y="2845232"/>
              <a:ext cx="1143702" cy="1121207"/>
              <a:chOff x="1275859" y="2845232"/>
              <a:chExt cx="1143702" cy="1121207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5859" y="2845232"/>
                <a:ext cx="1143702" cy="1121206"/>
              </a:xfrm>
              <a:prstGeom prst="rect">
                <a:avLst/>
              </a:prstGeom>
            </p:spPr>
          </p:pic>
          <p:sp>
            <p:nvSpPr>
              <p:cNvPr id="30" name="矩形 29"/>
              <p:cNvSpPr/>
              <p:nvPr/>
            </p:nvSpPr>
            <p:spPr>
              <a:xfrm>
                <a:off x="1561369" y="3258553"/>
                <a:ext cx="81624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b="1" dirty="0">
                    <a:cs typeface="+mn-ea"/>
                    <a:sym typeface="+mn-lt"/>
                  </a:rPr>
                  <a:t>04</a:t>
                </a:r>
                <a:endParaRPr lang="zh-CN" altLang="en-US" sz="4000" b="1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84" y="3420505"/>
            <a:ext cx="5801193" cy="30775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77915" y="1689096"/>
            <a:ext cx="60493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4000" b="1" dirty="0">
                <a:cs typeface="+mn-ea"/>
                <a:sym typeface="+mn-lt"/>
              </a:rPr>
              <a:t>计划活动效果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87615" y="2513006"/>
            <a:ext cx="9416770" cy="10746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 algn="ctr">
              <a:lnSpc>
                <a:spcPct val="114000"/>
              </a:lnSpc>
              <a:defRPr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36" b="36105"/>
          <a:stretch>
            <a:fillRect/>
          </a:stretch>
        </p:blipFill>
        <p:spPr>
          <a:xfrm>
            <a:off x="0" y="-2617"/>
            <a:ext cx="12192000" cy="1519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/>
          <p:cNvGrpSpPr/>
          <p:nvPr/>
        </p:nvGrpSpPr>
        <p:grpSpPr>
          <a:xfrm>
            <a:off x="-4757467" y="133667"/>
            <a:ext cx="17816195" cy="6363970"/>
            <a:chOff x="-1166" y="267"/>
            <a:chExt cx="28057" cy="10022"/>
          </a:xfrm>
        </p:grpSpPr>
        <p:pic>
          <p:nvPicPr>
            <p:cNvPr id="2" name="图片 1" descr="5b059046007c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166" y="751"/>
              <a:ext cx="20786" cy="9539"/>
            </a:xfrm>
            <a:prstGeom prst="rect">
              <a:avLst/>
            </a:prstGeom>
          </p:spPr>
        </p:pic>
        <p:pic>
          <p:nvPicPr>
            <p:cNvPr id="20" name="图片 19" descr="5b059046007c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5" y="267"/>
              <a:ext cx="20786" cy="9539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35" y="971395"/>
            <a:ext cx="3920860" cy="3301202"/>
          </a:xfrm>
          <a:prstGeom prst="rect">
            <a:avLst/>
          </a:prstGeom>
        </p:spPr>
      </p:pic>
      <p:pic>
        <p:nvPicPr>
          <p:cNvPr id="13" name="图片 12" descr="6e3e461d6fe4261ffac34bab182ac1e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2725" y="838200"/>
            <a:ext cx="4706620" cy="2610485"/>
          </a:xfrm>
          <a:prstGeom prst="rect">
            <a:avLst/>
          </a:prstGeom>
        </p:spPr>
      </p:pic>
      <p:pic>
        <p:nvPicPr>
          <p:cNvPr id="12" name="图片 11" descr="5bb9a8183f78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11190" y="2604770"/>
            <a:ext cx="1421765" cy="14217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619065" y="1416050"/>
            <a:ext cx="2314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zh-CN" altLang="en-US" sz="2400" b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AutoShape 25"/>
          <p:cNvSpPr/>
          <p:nvPr/>
        </p:nvSpPr>
        <p:spPr bwMode="auto">
          <a:xfrm>
            <a:off x="1046295" y="1804035"/>
            <a:ext cx="3709035" cy="8718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2" name="图片 21" descr="6e3e461d6fe4261ffac34bab182ac1e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3255" y="2870835"/>
            <a:ext cx="4706620" cy="2610485"/>
          </a:xfrm>
          <a:prstGeom prst="rect">
            <a:avLst/>
          </a:prstGeom>
        </p:spPr>
      </p:pic>
      <p:pic>
        <p:nvPicPr>
          <p:cNvPr id="23" name="图片 22" descr="5bb9a8183f78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0460" y="4484370"/>
            <a:ext cx="1421765" cy="142176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379595" y="3448685"/>
            <a:ext cx="2314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zh-CN" altLang="en-US" sz="2400" b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AutoShape 25"/>
          <p:cNvSpPr/>
          <p:nvPr/>
        </p:nvSpPr>
        <p:spPr bwMode="auto">
          <a:xfrm>
            <a:off x="3806825" y="3836670"/>
            <a:ext cx="3709035" cy="8718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>
          <a:xfrm>
            <a:off x="-711835" y="169545"/>
            <a:ext cx="17816195" cy="6363970"/>
            <a:chOff x="-1166" y="267"/>
            <a:chExt cx="28057" cy="10022"/>
          </a:xfrm>
        </p:grpSpPr>
        <p:pic>
          <p:nvPicPr>
            <p:cNvPr id="33" name="图片 32" descr="5b059046007c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166" y="751"/>
              <a:ext cx="20786" cy="9539"/>
            </a:xfrm>
            <a:prstGeom prst="rect">
              <a:avLst/>
            </a:prstGeom>
          </p:spPr>
        </p:pic>
        <p:pic>
          <p:nvPicPr>
            <p:cNvPr id="21" name="图片 20" descr="5b059046007c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5" y="267"/>
              <a:ext cx="20786" cy="9539"/>
            </a:xfrm>
            <a:prstGeom prst="rect">
              <a:avLst/>
            </a:prstGeom>
          </p:spPr>
        </p:pic>
      </p:grpSp>
      <p:pic>
        <p:nvPicPr>
          <p:cNvPr id="15" name="图片 14" descr="867fccc7a7f4dc3eafea3185e791ec0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20000">
            <a:off x="4445000" y="1074420"/>
            <a:ext cx="7532370" cy="472376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143115" y="2496820"/>
            <a:ext cx="2314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zh-CN" altLang="en-US" sz="2400" b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AutoShape 25"/>
          <p:cNvSpPr/>
          <p:nvPr/>
        </p:nvSpPr>
        <p:spPr bwMode="auto">
          <a:xfrm>
            <a:off x="6532245" y="2957195"/>
            <a:ext cx="3709035" cy="1622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 algn="ctr">
              <a:lnSpc>
                <a:spcPct val="200000"/>
              </a:lnSpc>
              <a:defRPr/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62610" y="880549"/>
            <a:ext cx="6063545" cy="47164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4535171"/>
            <a:ext cx="1737360" cy="17373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17406" y="368181"/>
            <a:ext cx="2031325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lvl="1"/>
            <a:r>
              <a:rPr lang="zh-CN" altLang="en-US" dirty="0">
                <a:ln w="0"/>
                <a:solidFill>
                  <a:srgbClr val="99D5D1"/>
                </a:solidFill>
                <a:cs typeface="+mn-ea"/>
                <a:sym typeface="+mn-lt"/>
              </a:rPr>
              <a:t>第一章</a:t>
            </a:r>
            <a:endParaRPr lang="en-US" altLang="zh-CN" dirty="0">
              <a:ln w="0"/>
              <a:solidFill>
                <a:srgbClr val="99D5D1"/>
              </a:solidFill>
              <a:cs typeface="+mn-ea"/>
              <a:sym typeface="+mn-lt"/>
            </a:endParaRPr>
          </a:p>
          <a:p>
            <a:pPr lvl="1"/>
            <a:r>
              <a:rPr lang="zh-CN" altLang="en-US" dirty="0">
                <a:ln w="0"/>
                <a:solidFill>
                  <a:srgbClr val="99D5D1"/>
                </a:solidFill>
                <a:cs typeface="+mn-ea"/>
                <a:sym typeface="+mn-lt"/>
              </a:rPr>
              <a:t>活动背景介绍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8922" y="303538"/>
            <a:ext cx="800220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4000" dirty="0">
                <a:ln w="0"/>
                <a:solidFill>
                  <a:srgbClr val="99D5D1"/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ln w="0"/>
              <a:solidFill>
                <a:srgbClr val="99D5D1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158615" y="337404"/>
            <a:ext cx="0" cy="543130"/>
          </a:xfrm>
          <a:prstGeom prst="line">
            <a:avLst/>
          </a:prstGeom>
          <a:ln w="19050">
            <a:solidFill>
              <a:srgbClr val="99D5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69" y="2313853"/>
            <a:ext cx="4504968" cy="2832488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7336290" y="211245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73119" y="3064655"/>
            <a:ext cx="4151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200000"/>
              </a:lnSpc>
              <a:defRPr/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7264102" y="397753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点击输入标题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264102" y="4439204"/>
            <a:ext cx="3870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200000"/>
              </a:lnSpc>
              <a:defRPr/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20709" y="255966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257538" y="3511865"/>
            <a:ext cx="2993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3" y="561850"/>
            <a:ext cx="4373880" cy="4373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75" y="209699"/>
            <a:ext cx="2444525" cy="24445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 descr="e7d195523061f1c0c2b73831c94a3edc981f60e396d3e182073EE1468018468A7F192AE5E5CD515B6C3125F8AF6E4EE646174E8CF0B46FD19828DCE8CDA3B3A044A74F0E769C5FA8CB87AB6FC303C8BA3785FAC64AF54247A2055AECC4CE6D587A3010E80012E927A400C3DB45FE815ED16FB3F797A754441F10E14F8997BDDAE5A80C3F1DC76CBA57BAC89066F03CC0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7ECDA"/>
              </a:clrFrom>
              <a:clrTo>
                <a:srgbClr val="F7ECD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99841" y="5294987"/>
            <a:ext cx="2569030" cy="1280071"/>
          </a:xfrm>
          <a:prstGeom prst="rect">
            <a:avLst/>
          </a:prstGeom>
        </p:spPr>
      </p:pic>
      <p:sp>
        <p:nvSpPr>
          <p:cNvPr id="48" name="任意多边形 47" descr="e7d195523061f1c0c2b73831c94a3edc981f60e396d3e182073EE1468018468A7F192AE5E5CD515B6C3125F8AF6E4EE646174E8CF0B46FD19828DCE8CDA3B3A044A74F0E769C5FA8CB87AB6FC303C8BA3785FAC64AF54247A2055AECC4CE6D587A3010E80012E927A400C3DB45FE815ED16FB3F797A754441F10E14F8997BDDAE5A80C3F1DC76CBA57BAC89066F03CC0"/>
          <p:cNvSpPr/>
          <p:nvPr/>
        </p:nvSpPr>
        <p:spPr>
          <a:xfrm>
            <a:off x="7567187" y="4074385"/>
            <a:ext cx="889486" cy="356420"/>
          </a:xfrm>
          <a:custGeom>
            <a:avLst/>
            <a:gdLst>
              <a:gd name="connsiteX0" fmla="*/ 319427 w 893243"/>
              <a:gd name="connsiteY0" fmla="*/ 13359 h 319204"/>
              <a:gd name="connsiteX1" fmla="*/ 217827 w 893243"/>
              <a:gd name="connsiteY1" fmla="*/ 27873 h 319204"/>
              <a:gd name="connsiteX2" fmla="*/ 112 w 893243"/>
              <a:gd name="connsiteY2" fmla="*/ 202045 h 319204"/>
              <a:gd name="connsiteX3" fmla="*/ 188798 w 893243"/>
              <a:gd name="connsiteY3" fmla="*/ 318159 h 319204"/>
              <a:gd name="connsiteX4" fmla="*/ 246855 w 893243"/>
              <a:gd name="connsiteY4" fmla="*/ 260102 h 319204"/>
              <a:gd name="connsiteX5" fmla="*/ 319427 w 893243"/>
              <a:gd name="connsiteY5" fmla="*/ 274616 h 319204"/>
              <a:gd name="connsiteX6" fmla="*/ 406512 w 893243"/>
              <a:gd name="connsiteY6" fmla="*/ 245587 h 319204"/>
              <a:gd name="connsiteX7" fmla="*/ 479084 w 893243"/>
              <a:gd name="connsiteY7" fmla="*/ 274616 h 319204"/>
              <a:gd name="connsiteX8" fmla="*/ 580684 w 893243"/>
              <a:gd name="connsiteY8" fmla="*/ 216559 h 319204"/>
              <a:gd name="connsiteX9" fmla="*/ 841941 w 893243"/>
              <a:gd name="connsiteY9" fmla="*/ 303645 h 319204"/>
              <a:gd name="connsiteX10" fmla="*/ 841941 w 893243"/>
              <a:gd name="connsiteY10" fmla="*/ 158502 h 319204"/>
              <a:gd name="connsiteX11" fmla="*/ 319427 w 893243"/>
              <a:gd name="connsiteY11" fmla="*/ 13359 h 319204"/>
              <a:gd name="connsiteX0-1" fmla="*/ 841941 w 899434"/>
              <a:gd name="connsiteY0-2" fmla="*/ 131035 h 291737"/>
              <a:gd name="connsiteX1-3" fmla="*/ 217827 w 899434"/>
              <a:gd name="connsiteY1-4" fmla="*/ 406 h 291737"/>
              <a:gd name="connsiteX2-5" fmla="*/ 112 w 899434"/>
              <a:gd name="connsiteY2-6" fmla="*/ 174578 h 291737"/>
              <a:gd name="connsiteX3-7" fmla="*/ 188798 w 899434"/>
              <a:gd name="connsiteY3-8" fmla="*/ 290692 h 291737"/>
              <a:gd name="connsiteX4-9" fmla="*/ 246855 w 899434"/>
              <a:gd name="connsiteY4-10" fmla="*/ 232635 h 291737"/>
              <a:gd name="connsiteX5-11" fmla="*/ 319427 w 899434"/>
              <a:gd name="connsiteY5-12" fmla="*/ 247149 h 291737"/>
              <a:gd name="connsiteX6-13" fmla="*/ 406512 w 899434"/>
              <a:gd name="connsiteY6-14" fmla="*/ 218120 h 291737"/>
              <a:gd name="connsiteX7-15" fmla="*/ 479084 w 899434"/>
              <a:gd name="connsiteY7-16" fmla="*/ 247149 h 291737"/>
              <a:gd name="connsiteX8-17" fmla="*/ 580684 w 899434"/>
              <a:gd name="connsiteY8-18" fmla="*/ 189092 h 291737"/>
              <a:gd name="connsiteX9-19" fmla="*/ 841941 w 899434"/>
              <a:gd name="connsiteY9-20" fmla="*/ 276178 h 291737"/>
              <a:gd name="connsiteX10-21" fmla="*/ 841941 w 899434"/>
              <a:gd name="connsiteY10-22" fmla="*/ 131035 h 291737"/>
              <a:gd name="connsiteX0-23" fmla="*/ 847333 w 890102"/>
              <a:gd name="connsiteY0-24" fmla="*/ 131035 h 291737"/>
              <a:gd name="connsiteX1-25" fmla="*/ 432769 w 890102"/>
              <a:gd name="connsiteY1-26" fmla="*/ 406 h 291737"/>
              <a:gd name="connsiteX2-27" fmla="*/ 5504 w 890102"/>
              <a:gd name="connsiteY2-28" fmla="*/ 174578 h 291737"/>
              <a:gd name="connsiteX3-29" fmla="*/ 194190 w 890102"/>
              <a:gd name="connsiteY3-30" fmla="*/ 290692 h 291737"/>
              <a:gd name="connsiteX4-31" fmla="*/ 252247 w 890102"/>
              <a:gd name="connsiteY4-32" fmla="*/ 232635 h 291737"/>
              <a:gd name="connsiteX5-33" fmla="*/ 324819 w 890102"/>
              <a:gd name="connsiteY5-34" fmla="*/ 247149 h 291737"/>
              <a:gd name="connsiteX6-35" fmla="*/ 411904 w 890102"/>
              <a:gd name="connsiteY6-36" fmla="*/ 218120 h 291737"/>
              <a:gd name="connsiteX7-37" fmla="*/ 484476 w 890102"/>
              <a:gd name="connsiteY7-38" fmla="*/ 247149 h 291737"/>
              <a:gd name="connsiteX8-39" fmla="*/ 586076 w 890102"/>
              <a:gd name="connsiteY8-40" fmla="*/ 189092 h 291737"/>
              <a:gd name="connsiteX9-41" fmla="*/ 847333 w 890102"/>
              <a:gd name="connsiteY9-42" fmla="*/ 276178 h 291737"/>
              <a:gd name="connsiteX10-43" fmla="*/ 847333 w 890102"/>
              <a:gd name="connsiteY10-44" fmla="*/ 131035 h 291737"/>
              <a:gd name="connsiteX0-45" fmla="*/ 847333 w 890102"/>
              <a:gd name="connsiteY0-46" fmla="*/ 130751 h 291453"/>
              <a:gd name="connsiteX1-47" fmla="*/ 432769 w 890102"/>
              <a:gd name="connsiteY1-48" fmla="*/ 122 h 291453"/>
              <a:gd name="connsiteX2-49" fmla="*/ 5504 w 890102"/>
              <a:gd name="connsiteY2-50" fmla="*/ 174294 h 291453"/>
              <a:gd name="connsiteX3-51" fmla="*/ 194190 w 890102"/>
              <a:gd name="connsiteY3-52" fmla="*/ 290408 h 291453"/>
              <a:gd name="connsiteX4-53" fmla="*/ 252247 w 890102"/>
              <a:gd name="connsiteY4-54" fmla="*/ 232351 h 291453"/>
              <a:gd name="connsiteX5-55" fmla="*/ 324819 w 890102"/>
              <a:gd name="connsiteY5-56" fmla="*/ 246865 h 291453"/>
              <a:gd name="connsiteX6-57" fmla="*/ 411904 w 890102"/>
              <a:gd name="connsiteY6-58" fmla="*/ 217836 h 291453"/>
              <a:gd name="connsiteX7-59" fmla="*/ 484476 w 890102"/>
              <a:gd name="connsiteY7-60" fmla="*/ 246865 h 291453"/>
              <a:gd name="connsiteX8-61" fmla="*/ 586076 w 890102"/>
              <a:gd name="connsiteY8-62" fmla="*/ 188808 h 291453"/>
              <a:gd name="connsiteX9-63" fmla="*/ 847333 w 890102"/>
              <a:gd name="connsiteY9-64" fmla="*/ 275894 h 291453"/>
              <a:gd name="connsiteX10-65" fmla="*/ 847333 w 890102"/>
              <a:gd name="connsiteY10-66" fmla="*/ 130751 h 291453"/>
              <a:gd name="connsiteX0-67" fmla="*/ 848196 w 889486"/>
              <a:gd name="connsiteY0-68" fmla="*/ 195720 h 356422"/>
              <a:gd name="connsiteX1-69" fmla="*/ 455301 w 889486"/>
              <a:gd name="connsiteY1-70" fmla="*/ 86 h 356422"/>
              <a:gd name="connsiteX2-71" fmla="*/ 6367 w 889486"/>
              <a:gd name="connsiteY2-72" fmla="*/ 239263 h 356422"/>
              <a:gd name="connsiteX3-73" fmla="*/ 195053 w 889486"/>
              <a:gd name="connsiteY3-74" fmla="*/ 355377 h 356422"/>
              <a:gd name="connsiteX4-75" fmla="*/ 253110 w 889486"/>
              <a:gd name="connsiteY4-76" fmla="*/ 297320 h 356422"/>
              <a:gd name="connsiteX5-77" fmla="*/ 325682 w 889486"/>
              <a:gd name="connsiteY5-78" fmla="*/ 311834 h 356422"/>
              <a:gd name="connsiteX6-79" fmla="*/ 412767 w 889486"/>
              <a:gd name="connsiteY6-80" fmla="*/ 282805 h 356422"/>
              <a:gd name="connsiteX7-81" fmla="*/ 485339 w 889486"/>
              <a:gd name="connsiteY7-82" fmla="*/ 311834 h 356422"/>
              <a:gd name="connsiteX8-83" fmla="*/ 586939 w 889486"/>
              <a:gd name="connsiteY8-84" fmla="*/ 253777 h 356422"/>
              <a:gd name="connsiteX9-85" fmla="*/ 848196 w 889486"/>
              <a:gd name="connsiteY9-86" fmla="*/ 340863 h 356422"/>
              <a:gd name="connsiteX10-87" fmla="*/ 848196 w 889486"/>
              <a:gd name="connsiteY10-88" fmla="*/ 195720 h 356422"/>
              <a:gd name="connsiteX0-89" fmla="*/ 848196 w 889486"/>
              <a:gd name="connsiteY0-90" fmla="*/ 195718 h 356420"/>
              <a:gd name="connsiteX1-91" fmla="*/ 455301 w 889486"/>
              <a:gd name="connsiteY1-92" fmla="*/ 84 h 356420"/>
              <a:gd name="connsiteX2-93" fmla="*/ 6367 w 889486"/>
              <a:gd name="connsiteY2-94" fmla="*/ 239261 h 356420"/>
              <a:gd name="connsiteX3-95" fmla="*/ 195053 w 889486"/>
              <a:gd name="connsiteY3-96" fmla="*/ 355375 h 356420"/>
              <a:gd name="connsiteX4-97" fmla="*/ 253110 w 889486"/>
              <a:gd name="connsiteY4-98" fmla="*/ 297318 h 356420"/>
              <a:gd name="connsiteX5-99" fmla="*/ 325682 w 889486"/>
              <a:gd name="connsiteY5-100" fmla="*/ 311832 h 356420"/>
              <a:gd name="connsiteX6-101" fmla="*/ 412767 w 889486"/>
              <a:gd name="connsiteY6-102" fmla="*/ 282803 h 356420"/>
              <a:gd name="connsiteX7-103" fmla="*/ 485339 w 889486"/>
              <a:gd name="connsiteY7-104" fmla="*/ 311832 h 356420"/>
              <a:gd name="connsiteX8-105" fmla="*/ 586939 w 889486"/>
              <a:gd name="connsiteY8-106" fmla="*/ 253775 h 356420"/>
              <a:gd name="connsiteX9-107" fmla="*/ 848196 w 889486"/>
              <a:gd name="connsiteY9-108" fmla="*/ 340861 h 356420"/>
              <a:gd name="connsiteX10-109" fmla="*/ 848196 w 889486"/>
              <a:gd name="connsiteY10-110" fmla="*/ 195718 h 3564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889486" h="356420">
                <a:moveTo>
                  <a:pt x="848196" y="195718"/>
                </a:moveTo>
                <a:cubicBezTo>
                  <a:pt x="782714" y="138922"/>
                  <a:pt x="551559" y="-3934"/>
                  <a:pt x="455301" y="84"/>
                </a:cubicBezTo>
                <a:cubicBezTo>
                  <a:pt x="359043" y="4102"/>
                  <a:pt x="49742" y="180046"/>
                  <a:pt x="6367" y="239261"/>
                </a:cubicBezTo>
                <a:cubicBezTo>
                  <a:pt x="-37008" y="298476"/>
                  <a:pt x="153929" y="345699"/>
                  <a:pt x="195053" y="355375"/>
                </a:cubicBezTo>
                <a:cubicBezTo>
                  <a:pt x="236177" y="365051"/>
                  <a:pt x="231339" y="304575"/>
                  <a:pt x="253110" y="297318"/>
                </a:cubicBezTo>
                <a:cubicBezTo>
                  <a:pt x="274881" y="290061"/>
                  <a:pt x="299072" y="314251"/>
                  <a:pt x="325682" y="311832"/>
                </a:cubicBezTo>
                <a:cubicBezTo>
                  <a:pt x="352292" y="309413"/>
                  <a:pt x="386158" y="282803"/>
                  <a:pt x="412767" y="282803"/>
                </a:cubicBezTo>
                <a:cubicBezTo>
                  <a:pt x="439376" y="282803"/>
                  <a:pt x="456310" y="316670"/>
                  <a:pt x="485339" y="311832"/>
                </a:cubicBezTo>
                <a:cubicBezTo>
                  <a:pt x="514368" y="306994"/>
                  <a:pt x="526463" y="248937"/>
                  <a:pt x="586939" y="253775"/>
                </a:cubicBezTo>
                <a:cubicBezTo>
                  <a:pt x="647415" y="258613"/>
                  <a:pt x="804653" y="350537"/>
                  <a:pt x="848196" y="340861"/>
                </a:cubicBezTo>
                <a:cubicBezTo>
                  <a:pt x="891739" y="331185"/>
                  <a:pt x="913678" y="252514"/>
                  <a:pt x="848196" y="19571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9" name="Rectangle 8" descr="e7d195523061f1c0c2b73831c94a3edc981f60e396d3e182073EE1468018468A7F192AE5E5CD515B6C3125F8AF6E4EE646174E8CF0B46FD19828DCE8CDA3B3A044A74F0E769C5FA8CB87AB6FC303C8BA3785FAC64AF54247A2055AECC4CE6D587A3010E80012E927A400C3DB45FE815ED16FB3F797A754441F10E14F8997BDDAE5A80C3F1DC76CBA57BAC89066F03CC0"/>
          <p:cNvSpPr txBox="1">
            <a:spLocks noChangeArrowheads="1"/>
          </p:cNvSpPr>
          <p:nvPr/>
        </p:nvSpPr>
        <p:spPr>
          <a:xfrm>
            <a:off x="5601710" y="2022624"/>
            <a:ext cx="4800474" cy="78008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rgbClr val="000000"/>
                </a:solidFill>
                <a:latin typeface="汉仪小麦体简" panose="00020600040101010101" charset="-122"/>
                <a:ea typeface="汉仪小麦体简" panose="00020600040101010101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rgbClr val="000000"/>
                </a:solidFill>
                <a:latin typeface="汉仪小麦体简" panose="00020600040101010101" charset="-122"/>
                <a:ea typeface="汉仪小麦体简" panose="00020600040101010101" charset="-122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rgbClr val="000000"/>
                </a:solidFill>
                <a:latin typeface="汉仪小麦体简" panose="00020600040101010101" charset="-122"/>
                <a:ea typeface="汉仪小麦体简" panose="00020600040101010101" charset="-122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rgbClr val="000000"/>
                </a:solidFill>
                <a:latin typeface="汉仪小麦体简" panose="00020600040101010101" charset="-122"/>
                <a:ea typeface="汉仪小麦体简" panose="00020600040101010101" charset="-122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rgbClr val="000000"/>
                </a:solidFill>
                <a:latin typeface="汉仪小麦体简" panose="00020600040101010101" charset="-122"/>
                <a:ea typeface="汉仪小麦体简" panose="00020600040101010101" charset="-122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zh-CN" altLang="en-US" sz="3600" kern="0" spc="2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场地安排</a:t>
            </a:r>
          </a:p>
        </p:txBody>
      </p:sp>
      <p:sp>
        <p:nvSpPr>
          <p:cNvPr id="50" name="Rectangle 5" descr="e7d195523061f1c0c2b73831c94a3edc981f60e396d3e182073EE1468018468A7F192AE5E5CD515B6C3125F8AF6E4EE646174E8CF0B46FD19828DCE8CDA3B3A044A74F0E769C5FA8CB87AB6FC303C8BA3785FAC64AF54247A2055AECC4CE6D587A3010E80012E927A400C3DB45FE815ED16FB3F797A754441F10E14F8997BDDAE5A80C3F1DC76CBA57BAC89066F03CC0"/>
          <p:cNvSpPr txBox="1">
            <a:spLocks noChangeArrowheads="1"/>
          </p:cNvSpPr>
          <p:nvPr/>
        </p:nvSpPr>
        <p:spPr bwMode="auto">
          <a:xfrm>
            <a:off x="5601710" y="2717326"/>
            <a:ext cx="5204540" cy="213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方正准圆简体" panose="03000509000000000000" charset="-122"/>
                <a:ea typeface="方正准圆简体" panose="03000509000000000000" charset="-122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方正准圆简体" panose="03000509000000000000" charset="-122"/>
                <a:ea typeface="方正准圆简体" panose="03000509000000000000" charset="-122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方正准圆简体" panose="03000509000000000000" charset="-122"/>
                <a:ea typeface="方正准圆简体" panose="03000509000000000000" charset="-122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方正准圆简体" panose="03000509000000000000" charset="-122"/>
                <a:ea typeface="方正准圆简体" panose="03000509000000000000" charset="-122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方正准圆简体" panose="03000509000000000000" charset="-122"/>
                <a:ea typeface="方正准圆简体" panose="03000509000000000000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lvl="0" indent="0">
              <a:lnSpc>
                <a:spcPct val="114000"/>
              </a:lnSpc>
              <a:buNone/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A2055AECC4CE6D587A3010E80012E927A400C3DB45FE815ED16FB3F797A754441F10E14F8997BDDAE5A80C3F1DC76CBA57BAC89066F03CC0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A2055AECC4CE6D587A3010E80012E927A400C3DB45FE815ED16FB3F797A754441F10E14F8997BDDAE5A80C3F1DC76CBA57BAC89066F03CC0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" y="1594544"/>
            <a:ext cx="5203602" cy="43812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101" y="4148736"/>
            <a:ext cx="2032991" cy="29679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  <p:sp>
        <p:nvSpPr>
          <p:cNvPr id="10" name="Rectangle 8" descr="e7d195523061f1c0c2b73831c94a3edc981f60e396d3e182073EE1468018468A7F192AE5E5CD515B6C3125F8AF6E4EE646174E8CF0B46FD19828DCE8CDA3B3A044A74F0E769C5FA8CB87AB6FC303C8BA3785FAC64AF54247A2055AECC4CE6D587A3010E80012E927A400C3DB45FE815ED16FB3F797A754441F10E14F8997BDDAE5A80C3F1DC76CBA57BAC89066F03CC0"/>
          <p:cNvSpPr txBox="1">
            <a:spLocks noChangeArrowheads="1"/>
          </p:cNvSpPr>
          <p:nvPr/>
        </p:nvSpPr>
        <p:spPr>
          <a:xfrm>
            <a:off x="5601710" y="3582790"/>
            <a:ext cx="4800474" cy="78008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rgbClr val="000000"/>
                </a:solidFill>
                <a:latin typeface="汉仪小麦体简" panose="00020600040101010101" charset="-122"/>
                <a:ea typeface="汉仪小麦体简" panose="00020600040101010101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rgbClr val="000000"/>
                </a:solidFill>
                <a:latin typeface="汉仪小麦体简" panose="00020600040101010101" charset="-122"/>
                <a:ea typeface="汉仪小麦体简" panose="00020600040101010101" charset="-122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rgbClr val="000000"/>
                </a:solidFill>
                <a:latin typeface="汉仪小麦体简" panose="00020600040101010101" charset="-122"/>
                <a:ea typeface="汉仪小麦体简" panose="00020600040101010101" charset="-122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rgbClr val="000000"/>
                </a:solidFill>
                <a:latin typeface="汉仪小麦体简" panose="00020600040101010101" charset="-122"/>
                <a:ea typeface="汉仪小麦体简" panose="00020600040101010101" charset="-122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3200">
                <a:solidFill>
                  <a:srgbClr val="000000"/>
                </a:solidFill>
                <a:latin typeface="汉仪小麦体简" panose="00020600040101010101" charset="-122"/>
                <a:ea typeface="汉仪小麦体简" panose="00020600040101010101" charset="-122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zh-CN" altLang="en-US" sz="3600" kern="0" spc="2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场地安排</a:t>
            </a:r>
          </a:p>
        </p:txBody>
      </p:sp>
      <p:sp>
        <p:nvSpPr>
          <p:cNvPr id="13" name="Rectangle 5" descr="e7d195523061f1c0c2b73831c94a3edc981f60e396d3e182073EE1468018468A7F192AE5E5CD515B6C3125F8AF6E4EE646174E8CF0B46FD19828DCE8CDA3B3A044A74F0E769C5FA8CB87AB6FC303C8BA3785FAC64AF54247A2055AECC4CE6D587A3010E80012E927A400C3DB45FE815ED16FB3F797A754441F10E14F8997BDDAE5A80C3F1DC76CBA57BAC89066F03CC0"/>
          <p:cNvSpPr txBox="1">
            <a:spLocks noChangeArrowheads="1"/>
          </p:cNvSpPr>
          <p:nvPr/>
        </p:nvSpPr>
        <p:spPr bwMode="auto">
          <a:xfrm>
            <a:off x="5601710" y="4276749"/>
            <a:ext cx="5204540" cy="213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方正准圆简体" panose="03000509000000000000" charset="-122"/>
                <a:ea typeface="方正准圆简体" panose="03000509000000000000" charset="-122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方正准圆简体" panose="03000509000000000000" charset="-122"/>
                <a:ea typeface="方正准圆简体" panose="03000509000000000000" charset="-122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方正准圆简体" panose="03000509000000000000" charset="-122"/>
                <a:ea typeface="方正准圆简体" panose="03000509000000000000" charset="-122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方正准圆简体" panose="03000509000000000000" charset="-122"/>
                <a:ea typeface="方正准圆简体" panose="03000509000000000000" charset="-122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方正准圆简体" panose="03000509000000000000" charset="-122"/>
                <a:ea typeface="方正准圆简体" panose="03000509000000000000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lvl="0" indent="0">
              <a:lnSpc>
                <a:spcPct val="114000"/>
              </a:lnSpc>
              <a:buNone/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7"/>
          <a:stretch>
            <a:fillRect/>
          </a:stretch>
        </p:blipFill>
        <p:spPr>
          <a:xfrm>
            <a:off x="5365828" y="4533264"/>
            <a:ext cx="7397123" cy="2317242"/>
          </a:xfrm>
          <a:prstGeom prst="rect">
            <a:avLst/>
          </a:prstGeom>
        </p:spPr>
      </p:pic>
      <p:pic>
        <p:nvPicPr>
          <p:cNvPr id="31746" name="Picture 2" descr="D:\PNG\节 日\圣诞\401650244.png"/>
          <p:cNvPicPr>
            <a:picLocks noChangeAspect="1" noChangeArrowheads="1"/>
          </p:cNvPicPr>
          <p:nvPr/>
        </p:nvPicPr>
        <p:blipFill rotWithShape="1">
          <a:blip r:embed="rId3" cstate="print"/>
          <a:srcRect b="6339"/>
          <a:stretch>
            <a:fillRect/>
          </a:stretch>
        </p:blipFill>
        <p:spPr bwMode="auto">
          <a:xfrm>
            <a:off x="0" y="1"/>
            <a:ext cx="12192000" cy="6865494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7"/>
          <a:stretch>
            <a:fillRect/>
          </a:stretch>
        </p:blipFill>
        <p:spPr>
          <a:xfrm>
            <a:off x="-1518808" y="3989157"/>
            <a:ext cx="8893968" cy="286884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 bwMode="auto">
          <a:xfrm>
            <a:off x="3157423" y="2252769"/>
            <a:ext cx="7440313" cy="18620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500" b="1" dirty="0">
                <a:cs typeface="+mn-ea"/>
                <a:sym typeface="+mn-lt"/>
              </a:rPr>
              <a:t>感谢收看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84" y="3420505"/>
            <a:ext cx="5801193" cy="30775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77915" y="1689096"/>
            <a:ext cx="60493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4000" b="1" dirty="0">
                <a:cs typeface="+mn-ea"/>
                <a:sym typeface="+mn-lt"/>
              </a:rPr>
              <a:t>圣诞的来历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70430" y="2472576"/>
            <a:ext cx="7585025" cy="10746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 algn="ctr">
              <a:lnSpc>
                <a:spcPct val="114000"/>
              </a:lnSpc>
              <a:defRPr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36" b="36105"/>
          <a:stretch>
            <a:fillRect/>
          </a:stretch>
        </p:blipFill>
        <p:spPr>
          <a:xfrm>
            <a:off x="0" y="-2617"/>
            <a:ext cx="12192000" cy="1519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31" y="1736549"/>
            <a:ext cx="3784651" cy="398145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99181" y="2125487"/>
            <a:ext cx="2488718" cy="10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18581" y="2125487"/>
            <a:ext cx="2488718" cy="10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9181" y="4116213"/>
            <a:ext cx="2488718" cy="10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18581" y="4116213"/>
            <a:ext cx="2488718" cy="10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7413" y="-244454"/>
            <a:ext cx="2474243" cy="1066107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270" y="-3351079"/>
            <a:ext cx="2474243" cy="10661073"/>
          </a:xfrm>
          <a:prstGeom prst="rect">
            <a:avLst/>
          </a:prstGeom>
        </p:spPr>
      </p:pic>
      <p:grpSp>
        <p:nvGrpSpPr>
          <p:cNvPr id="2" name="组合 26"/>
          <p:cNvGrpSpPr/>
          <p:nvPr/>
        </p:nvGrpSpPr>
        <p:grpSpPr>
          <a:xfrm>
            <a:off x="4201521" y="3267117"/>
            <a:ext cx="1627369" cy="2060210"/>
            <a:chOff x="743618" y="4185896"/>
            <a:chExt cx="1627369" cy="2060210"/>
          </a:xfrm>
        </p:grpSpPr>
        <p:sp>
          <p:nvSpPr>
            <p:cNvPr id="37" name="文本框 36"/>
            <p:cNvSpPr txBox="1"/>
            <p:nvPr/>
          </p:nvSpPr>
          <p:spPr>
            <a:xfrm>
              <a:off x="743618" y="4185896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圣诞到了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792994" y="4680228"/>
              <a:ext cx="1455570" cy="1565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7"/>
          <p:cNvGrpSpPr/>
          <p:nvPr/>
        </p:nvGrpSpPr>
        <p:grpSpPr>
          <a:xfrm>
            <a:off x="5990064" y="3272067"/>
            <a:ext cx="1647268" cy="1849703"/>
            <a:chOff x="723719" y="4185896"/>
            <a:chExt cx="1647268" cy="1849703"/>
          </a:xfrm>
        </p:grpSpPr>
        <p:sp>
          <p:nvSpPr>
            <p:cNvPr id="35" name="文本框 34"/>
            <p:cNvSpPr txBox="1"/>
            <p:nvPr/>
          </p:nvSpPr>
          <p:spPr>
            <a:xfrm>
              <a:off x="743618" y="4185896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活动策划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723719" y="4680228"/>
              <a:ext cx="1455570" cy="1355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28"/>
          <p:cNvGrpSpPr/>
          <p:nvPr/>
        </p:nvGrpSpPr>
        <p:grpSpPr>
          <a:xfrm>
            <a:off x="7745433" y="4294302"/>
            <a:ext cx="1627369" cy="1985196"/>
            <a:chOff x="743618" y="4185896"/>
            <a:chExt cx="1627369" cy="1985196"/>
          </a:xfrm>
        </p:grpSpPr>
        <p:sp>
          <p:nvSpPr>
            <p:cNvPr id="33" name="文本框 32"/>
            <p:cNvSpPr txBox="1"/>
            <p:nvPr/>
          </p:nvSpPr>
          <p:spPr>
            <a:xfrm>
              <a:off x="743618" y="4185896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活动执行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826311" y="4605214"/>
              <a:ext cx="1455570" cy="1565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29"/>
          <p:cNvGrpSpPr/>
          <p:nvPr/>
        </p:nvGrpSpPr>
        <p:grpSpPr>
          <a:xfrm>
            <a:off x="9594760" y="4293356"/>
            <a:ext cx="1627369" cy="1782552"/>
            <a:chOff x="743618" y="4185896"/>
            <a:chExt cx="1627369" cy="1782552"/>
          </a:xfrm>
        </p:grpSpPr>
        <p:sp>
          <p:nvSpPr>
            <p:cNvPr id="31" name="文本框 30"/>
            <p:cNvSpPr txBox="1"/>
            <p:nvPr/>
          </p:nvSpPr>
          <p:spPr>
            <a:xfrm>
              <a:off x="743618" y="4185896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活动效果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17893" y="4613077"/>
              <a:ext cx="1455570" cy="1355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67" y="880717"/>
            <a:ext cx="4479359" cy="32990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3" y="2693390"/>
            <a:ext cx="4040459" cy="404045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7413" y="-244454"/>
            <a:ext cx="2474243" cy="10661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0653" y="-3364491"/>
            <a:ext cx="2474243" cy="10661073"/>
          </a:xfrm>
          <a:prstGeom prst="rect">
            <a:avLst/>
          </a:prstGeom>
        </p:spPr>
      </p:pic>
      <p:sp>
        <p:nvSpPr>
          <p:cNvPr id="109" name="文本框 108"/>
          <p:cNvSpPr txBox="1"/>
          <p:nvPr/>
        </p:nvSpPr>
        <p:spPr>
          <a:xfrm>
            <a:off x="1151098" y="2196229"/>
            <a:ext cx="2849270" cy="948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 lvl="0" algn="ctr">
              <a:lnSpc>
                <a:spcPct val="114000"/>
              </a:lnSpc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4117782" y="2204353"/>
            <a:ext cx="2849270" cy="948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 lvl="0" algn="ctr">
              <a:lnSpc>
                <a:spcPct val="114000"/>
              </a:lnSpc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151098" y="4276915"/>
            <a:ext cx="2849270" cy="948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 lvl="0" algn="ctr">
              <a:lnSpc>
                <a:spcPct val="114000"/>
              </a:lnSpc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4117782" y="4285039"/>
            <a:ext cx="2849270" cy="948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 lvl="0" algn="ctr">
              <a:lnSpc>
                <a:spcPct val="114000"/>
              </a:lnSpc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31" y="649546"/>
            <a:ext cx="4535908" cy="558719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2" grpId="0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572001"/>
          </a:xfrm>
          <a:prstGeom prst="rect">
            <a:avLst/>
          </a:prstGeom>
        </p:spPr>
      </p:pic>
      <p:grpSp>
        <p:nvGrpSpPr>
          <p:cNvPr id="2" name="组合 19"/>
          <p:cNvGrpSpPr/>
          <p:nvPr/>
        </p:nvGrpSpPr>
        <p:grpSpPr>
          <a:xfrm>
            <a:off x="1518140" y="3733507"/>
            <a:ext cx="2445026" cy="1531595"/>
            <a:chOff x="1418152" y="3649828"/>
            <a:chExt cx="3363807" cy="1531595"/>
          </a:xfrm>
        </p:grpSpPr>
        <p:sp>
          <p:nvSpPr>
            <p:cNvPr id="21" name="文本框 7"/>
            <p:cNvSpPr>
              <a:spLocks noChangeArrowheads="1"/>
            </p:cNvSpPr>
            <p:nvPr/>
          </p:nvSpPr>
          <p:spPr bwMode="auto">
            <a:xfrm>
              <a:off x="1665295" y="3649828"/>
              <a:ext cx="2835169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418152" y="4242704"/>
              <a:ext cx="3363807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</p:grpSp>
      <p:grpSp>
        <p:nvGrpSpPr>
          <p:cNvPr id="4" name="组合 27"/>
          <p:cNvGrpSpPr/>
          <p:nvPr/>
        </p:nvGrpSpPr>
        <p:grpSpPr>
          <a:xfrm>
            <a:off x="8028348" y="3717221"/>
            <a:ext cx="2445026" cy="1585050"/>
            <a:chOff x="1451702" y="3649828"/>
            <a:chExt cx="3363807" cy="1585050"/>
          </a:xfrm>
        </p:grpSpPr>
        <p:sp>
          <p:nvSpPr>
            <p:cNvPr id="29" name="文本框 7"/>
            <p:cNvSpPr>
              <a:spLocks noChangeArrowheads="1"/>
            </p:cNvSpPr>
            <p:nvPr/>
          </p:nvSpPr>
          <p:spPr bwMode="auto">
            <a:xfrm>
              <a:off x="1665295" y="3649828"/>
              <a:ext cx="2835169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451702" y="4296159"/>
              <a:ext cx="3363807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</p:grpSp>
      <p:grpSp>
        <p:nvGrpSpPr>
          <p:cNvPr id="6" name="组合 35"/>
          <p:cNvGrpSpPr/>
          <p:nvPr/>
        </p:nvGrpSpPr>
        <p:grpSpPr>
          <a:xfrm>
            <a:off x="4953071" y="3721699"/>
            <a:ext cx="2445026" cy="1619265"/>
            <a:chOff x="1425950" y="3649828"/>
            <a:chExt cx="3363807" cy="1619265"/>
          </a:xfrm>
        </p:grpSpPr>
        <p:sp>
          <p:nvSpPr>
            <p:cNvPr id="37" name="文本框 7"/>
            <p:cNvSpPr>
              <a:spLocks noChangeArrowheads="1"/>
            </p:cNvSpPr>
            <p:nvPr/>
          </p:nvSpPr>
          <p:spPr bwMode="auto">
            <a:xfrm>
              <a:off x="1665295" y="3649828"/>
              <a:ext cx="2835169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425950" y="4330374"/>
              <a:ext cx="3363807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8" y="0"/>
            <a:ext cx="1170296" cy="30570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00" y="-172759"/>
            <a:ext cx="1695965" cy="48436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87" y="1233725"/>
            <a:ext cx="2679609" cy="2483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23" y="2234266"/>
            <a:ext cx="1927893" cy="192789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45" y="2234266"/>
            <a:ext cx="1927893" cy="192789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84" y="3420505"/>
            <a:ext cx="5801193" cy="30775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77915" y="1689096"/>
            <a:ext cx="60493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4000" b="1" dirty="0">
                <a:cs typeface="+mn-ea"/>
                <a:sym typeface="+mn-lt"/>
              </a:rPr>
              <a:t>圣诞活动策划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70430" y="2472576"/>
            <a:ext cx="7585025" cy="10746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 algn="ctr">
              <a:lnSpc>
                <a:spcPct val="114000"/>
              </a:lnSpc>
              <a:defRPr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36" b="36105"/>
          <a:stretch>
            <a:fillRect/>
          </a:stretch>
        </p:blipFill>
        <p:spPr>
          <a:xfrm>
            <a:off x="0" y="-2617"/>
            <a:ext cx="12192000" cy="1519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249"/>
            <a:ext cx="12192000" cy="2498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00" y="-172759"/>
            <a:ext cx="1695965" cy="48436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55" y="3428456"/>
            <a:ext cx="2176285" cy="2484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6" y="1112418"/>
            <a:ext cx="2995436" cy="299543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62883" y="4039833"/>
            <a:ext cx="2885044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46166" y="2143323"/>
            <a:ext cx="2995144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70502" y="4062572"/>
            <a:ext cx="2885044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27" y="1186357"/>
            <a:ext cx="2995436" cy="299543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1.2|0.5|0.5|0.5|0.6|0.5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ubytr2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2501</Words>
  <Application>Microsoft Office PowerPoint</Application>
  <PresentationFormat>宽屏</PresentationFormat>
  <Paragraphs>144</Paragraphs>
  <Slides>26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2022-03-09T02:43:20Z</dcterms:created>
  <dcterms:modified xsi:type="dcterms:W3CDTF">2023-01-10T05:39:54Z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BA9959BA144141BF94B2FD793B857090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