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3"/>
    <p:sldId id="257" r:id="rId4"/>
    <p:sldId id="258" r:id="rId5"/>
    <p:sldId id="259" r:id="rId6"/>
    <p:sldId id="260" r:id="rId7"/>
    <p:sldId id="265" r:id="rId8"/>
    <p:sldId id="262" r:id="rId9"/>
    <p:sldId id="263" r:id="rId10"/>
    <p:sldId id="266" r:id="rId11"/>
    <p:sldId id="268" r:id="rId12"/>
    <p:sldId id="269" r:id="rId13"/>
    <p:sldId id="267" r:id="rId14"/>
    <p:sldId id="270" r:id="rId15"/>
    <p:sldId id="271" r:id="rId16"/>
    <p:sldId id="261" r:id="rId1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9" d="100"/>
          <a:sy n="69" d="100"/>
        </p:scale>
        <p:origin x="744" y="48"/>
      </p:cViewPr>
      <p:guideLst>
        <p:guide orient="horz" pos="3338"/>
        <p:guide pos="3828"/>
        <p:guide orient="horz" pos="2621"/>
        <p:guide orient="horz" pos="3485"/>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AF4166F-9DFA-43F7-8C97-796BC9B6C321}"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D3F0D0-4C85-45E7-8050-12445E12F100}"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微软雅黑" panose="020B0503020204020204" pitchFamily="34" charset="-122"/>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F87D87-E5BE-4518-80C5-29A262C9351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7F3475-F46D-4432-BE9B-859CA9634DF9}"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3"/>
          <p:cNvPicPr>
            <a:picLocks noChangeAspect="1"/>
          </p:cNvPicPr>
          <p:nvPr/>
        </p:nvPicPr>
        <p:blipFill>
          <a:blip r:embed="rId1"/>
          <a:srcRect l="-105"/>
          <a:stretch>
            <a:fillRect/>
          </a:stretch>
        </p:blipFill>
        <p:spPr>
          <a:xfrm>
            <a:off x="0" y="0"/>
            <a:ext cx="12192000" cy="6935788"/>
          </a:xfrm>
          <a:prstGeom prst="rect">
            <a:avLst/>
          </a:prstGeom>
          <a:noFill/>
          <a:ln w="9525">
            <a:noFill/>
          </a:ln>
        </p:spPr>
      </p:pic>
      <p:sp>
        <p:nvSpPr>
          <p:cNvPr id="4098" name="矩形 4"/>
          <p:cNvSpPr/>
          <p:nvPr/>
        </p:nvSpPr>
        <p:spPr>
          <a:xfrm>
            <a:off x="0" y="4913313"/>
            <a:ext cx="12192000" cy="2020887"/>
          </a:xfrm>
          <a:prstGeom prst="rect">
            <a:avLst/>
          </a:prstGeom>
          <a:solidFill>
            <a:srgbClr val="1EA7D5">
              <a:alpha val="43137"/>
            </a:srgbClr>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 name="矩形 5"/>
          <p:cNvSpPr/>
          <p:nvPr/>
        </p:nvSpPr>
        <p:spPr>
          <a:xfrm>
            <a:off x="0" y="2890838"/>
            <a:ext cx="12192000" cy="2022475"/>
          </a:xfrm>
          <a:prstGeom prst="rect">
            <a:avLst/>
          </a:prstGeom>
          <a:solidFill>
            <a:srgbClr val="1EA7D5">
              <a:alpha val="29803"/>
            </a:srgbClr>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100" name="组合 9"/>
          <p:cNvGrpSpPr/>
          <p:nvPr/>
        </p:nvGrpSpPr>
        <p:grpSpPr>
          <a:xfrm>
            <a:off x="2932113" y="3154363"/>
            <a:ext cx="6327775" cy="1414462"/>
            <a:chOff x="0" y="0"/>
            <a:chExt cx="5532120" cy="1414574"/>
          </a:xfrm>
        </p:grpSpPr>
        <p:sp>
          <p:nvSpPr>
            <p:cNvPr id="4101" name="文本框 7"/>
            <p:cNvSpPr/>
            <p:nvPr/>
          </p:nvSpPr>
          <p:spPr>
            <a:xfrm>
              <a:off x="0" y="0"/>
              <a:ext cx="5532120" cy="1015663"/>
            </a:xfrm>
            <a:prstGeom prst="rect">
              <a:avLst/>
            </a:prstGeom>
            <a:noFill/>
            <a:ln w="9525">
              <a:noFill/>
            </a:ln>
          </p:spPr>
          <p:txBody>
            <a:bodyPr anchor="t">
              <a:spAutoFit/>
            </a:bodyPr>
            <a:p>
              <a:pPr algn="ctr"/>
              <a:r>
                <a:rPr lang="zh-CN" altLang="en-US" sz="6000" dirty="0">
                  <a:solidFill>
                    <a:schemeClr val="bg1"/>
                  </a:solidFill>
                  <a:latin typeface="方正兰亭细黑_GBK" charset="-122"/>
                  <a:ea typeface="方正兰亭细黑_GBK" charset="-122"/>
                  <a:sym typeface="方正兰亭细黑_GBK" charset="-122"/>
                </a:rPr>
                <a:t>蓝色系商务模板</a:t>
              </a:r>
              <a:endParaRPr lang="zh-CN" altLang="en-US" sz="6000" dirty="0">
                <a:solidFill>
                  <a:schemeClr val="bg1"/>
                </a:solidFill>
                <a:latin typeface="方正兰亭细黑_GBK" charset="-122"/>
                <a:ea typeface="方正兰亭细黑_GBK" charset="-122"/>
                <a:sym typeface="方正兰亭细黑_GBK" charset="-122"/>
              </a:endParaRPr>
            </a:p>
          </p:txBody>
        </p:sp>
        <p:sp>
          <p:nvSpPr>
            <p:cNvPr id="4102" name="文本框 8"/>
            <p:cNvSpPr/>
            <p:nvPr/>
          </p:nvSpPr>
          <p:spPr>
            <a:xfrm>
              <a:off x="899160" y="830997"/>
              <a:ext cx="3733800" cy="583577"/>
            </a:xfrm>
            <a:prstGeom prst="rect">
              <a:avLst/>
            </a:prstGeom>
            <a:noFill/>
            <a:ln w="9525">
              <a:noFill/>
            </a:ln>
          </p:spPr>
          <p:txBody>
            <a:bodyPr anchor="t">
              <a:spAutoFit/>
            </a:bodyPr>
            <a:p>
              <a:pPr algn="ctr"/>
              <a:r>
                <a:rPr lang="en-US" altLang="zh-CN" sz="3200" dirty="0">
                  <a:solidFill>
                    <a:schemeClr val="bg1"/>
                  </a:solidFill>
                  <a:latin typeface="方正兰亭细黑_GBK" charset="-122"/>
                  <a:ea typeface="方正兰亭细黑_GBK" charset="-122"/>
                  <a:sym typeface="方正兰亭细黑_GBK" charset="-122"/>
                </a:rPr>
                <a:t>xxx</a:t>
              </a:r>
              <a:r>
                <a:rPr lang="zh-CN" altLang="en-US" sz="3200" dirty="0">
                  <a:solidFill>
                    <a:schemeClr val="bg1"/>
                  </a:solidFill>
                  <a:latin typeface="方正兰亭细黑_GBK" charset="-122"/>
                  <a:ea typeface="方正兰亭细黑_GBK" charset="-122"/>
                  <a:sym typeface="方正兰亭细黑_GBK" charset="-122"/>
                </a:rPr>
                <a:t>广告有限公司</a:t>
              </a:r>
              <a:endParaRPr lang="zh-CN" altLang="en-US" sz="3200" dirty="0">
                <a:solidFill>
                  <a:schemeClr val="bg1"/>
                </a:solidFill>
                <a:latin typeface="方正兰亭细黑_GBK" charset="-122"/>
                <a:ea typeface="方正兰亭细黑_GBK" charset="-122"/>
                <a:sym typeface="方正兰亭细黑_GBK" charset="-122"/>
              </a:endParaRPr>
            </a:p>
          </p:txBody>
        </p:sp>
      </p:grpSp>
      <p:grpSp>
        <p:nvGrpSpPr>
          <p:cNvPr id="4103" name="组合 28"/>
          <p:cNvGrpSpPr/>
          <p:nvPr/>
        </p:nvGrpSpPr>
        <p:grpSpPr>
          <a:xfrm>
            <a:off x="190500" y="5516563"/>
            <a:ext cx="3830638" cy="809625"/>
            <a:chOff x="0" y="0"/>
            <a:chExt cx="3831156" cy="809625"/>
          </a:xfrm>
        </p:grpSpPr>
        <p:grpSp>
          <p:nvGrpSpPr>
            <p:cNvPr id="4104" name="Group 9"/>
            <p:cNvGrpSpPr/>
            <p:nvPr/>
          </p:nvGrpSpPr>
          <p:grpSpPr>
            <a:xfrm>
              <a:off x="0" y="76200"/>
              <a:ext cx="598488" cy="733425"/>
              <a:chOff x="0" y="0"/>
              <a:chExt cx="377" cy="462"/>
            </a:xfrm>
          </p:grpSpPr>
          <p:sp>
            <p:nvSpPr>
              <p:cNvPr id="4105" name="Oval 10"/>
              <p:cNvSpPr/>
              <p:nvPr/>
            </p:nvSpPr>
            <p:spPr>
              <a:xfrm>
                <a:off x="147" y="0"/>
                <a:ext cx="83" cy="83"/>
              </a:xfrm>
              <a:prstGeom prst="ellipse">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4106" name="Freeform 11"/>
              <p:cNvSpPr/>
              <p:nvPr/>
            </p:nvSpPr>
            <p:spPr>
              <a:xfrm>
                <a:off x="0" y="95"/>
                <a:ext cx="377" cy="367"/>
              </a:xfrm>
              <a:custGeom>
                <a:avLst/>
                <a:gdLst/>
                <a:ahLst/>
                <a:cxnLst>
                  <a:cxn ang="0">
                    <a:pos x="1433" y="0"/>
                  </a:cxn>
                  <a:cxn ang="0">
                    <a:pos x="1119" y="0"/>
                  </a:cxn>
                  <a:cxn ang="0">
                    <a:pos x="754" y="0"/>
                  </a:cxn>
                  <a:cxn ang="0">
                    <a:pos x="377" y="0"/>
                  </a:cxn>
                  <a:cxn ang="0">
                    <a:pos x="377" y="0"/>
                  </a:cxn>
                  <a:cxn ang="0">
                    <a:pos x="63" y="0"/>
                  </a:cxn>
                  <a:cxn ang="0">
                    <a:pos x="0" y="63"/>
                  </a:cxn>
                  <a:cxn ang="0">
                    <a:pos x="63" y="142"/>
                  </a:cxn>
                  <a:cxn ang="0">
                    <a:pos x="377" y="142"/>
                  </a:cxn>
                  <a:cxn ang="0">
                    <a:pos x="536" y="142"/>
                  </a:cxn>
                  <a:cxn ang="0">
                    <a:pos x="536" y="142"/>
                  </a:cxn>
                  <a:cxn ang="0">
                    <a:pos x="536" y="1354"/>
                  </a:cxn>
                  <a:cxn ang="0">
                    <a:pos x="631" y="1448"/>
                  </a:cxn>
                  <a:cxn ang="0">
                    <a:pos x="726" y="1354"/>
                  </a:cxn>
                  <a:cxn ang="0">
                    <a:pos x="726" y="608"/>
                  </a:cxn>
                  <a:cxn ang="0">
                    <a:pos x="754" y="608"/>
                  </a:cxn>
                  <a:cxn ang="0">
                    <a:pos x="754" y="1354"/>
                  </a:cxn>
                  <a:cxn ang="0">
                    <a:pos x="754" y="1354"/>
                  </a:cxn>
                  <a:cxn ang="0">
                    <a:pos x="849" y="1448"/>
                  </a:cxn>
                  <a:cxn ang="0">
                    <a:pos x="944" y="1354"/>
                  </a:cxn>
                  <a:cxn ang="0">
                    <a:pos x="944" y="142"/>
                  </a:cxn>
                  <a:cxn ang="0">
                    <a:pos x="944" y="142"/>
                  </a:cxn>
                  <a:cxn ang="0">
                    <a:pos x="1119" y="142"/>
                  </a:cxn>
                  <a:cxn ang="0">
                    <a:pos x="1119" y="142"/>
                  </a:cxn>
                  <a:cxn ang="0">
                    <a:pos x="1433" y="142"/>
                  </a:cxn>
                  <a:cxn ang="0">
                    <a:pos x="1496" y="63"/>
                  </a:cxn>
                  <a:cxn ang="0">
                    <a:pos x="1433" y="0"/>
                  </a:cxn>
                </a:cxnLst>
                <a:pathLst>
                  <a:path w="95" h="93">
                    <a:moveTo>
                      <a:pt x="91" y="0"/>
                    </a:moveTo>
                    <a:cubicBezTo>
                      <a:pt x="91" y="0"/>
                      <a:pt x="71" y="0"/>
                      <a:pt x="71" y="0"/>
                    </a:cubicBezTo>
                    <a:cubicBezTo>
                      <a:pt x="48" y="0"/>
                      <a:pt x="48" y="0"/>
                      <a:pt x="48" y="0"/>
                    </a:cubicBezTo>
                    <a:cubicBezTo>
                      <a:pt x="24" y="0"/>
                      <a:pt x="24" y="0"/>
                      <a:pt x="24" y="0"/>
                    </a:cubicBezTo>
                    <a:cubicBezTo>
                      <a:pt x="24" y="0"/>
                      <a:pt x="24" y="0"/>
                      <a:pt x="24" y="0"/>
                    </a:cubicBezTo>
                    <a:cubicBezTo>
                      <a:pt x="24" y="0"/>
                      <a:pt x="4" y="0"/>
                      <a:pt x="4" y="0"/>
                    </a:cubicBezTo>
                    <a:cubicBezTo>
                      <a:pt x="2" y="0"/>
                      <a:pt x="0" y="2"/>
                      <a:pt x="0" y="4"/>
                    </a:cubicBezTo>
                    <a:cubicBezTo>
                      <a:pt x="0" y="7"/>
                      <a:pt x="2" y="9"/>
                      <a:pt x="4" y="9"/>
                    </a:cubicBezTo>
                    <a:cubicBezTo>
                      <a:pt x="4" y="9"/>
                      <a:pt x="24" y="9"/>
                      <a:pt x="24" y="9"/>
                    </a:cubicBezTo>
                    <a:cubicBezTo>
                      <a:pt x="34" y="9"/>
                      <a:pt x="34" y="9"/>
                      <a:pt x="34" y="9"/>
                    </a:cubicBezTo>
                    <a:cubicBezTo>
                      <a:pt x="34" y="9"/>
                      <a:pt x="34" y="9"/>
                      <a:pt x="34" y="9"/>
                    </a:cubicBezTo>
                    <a:cubicBezTo>
                      <a:pt x="34" y="87"/>
                      <a:pt x="34" y="87"/>
                      <a:pt x="34" y="87"/>
                    </a:cubicBezTo>
                    <a:cubicBezTo>
                      <a:pt x="34" y="90"/>
                      <a:pt x="37" y="93"/>
                      <a:pt x="40" y="93"/>
                    </a:cubicBezTo>
                    <a:cubicBezTo>
                      <a:pt x="43" y="93"/>
                      <a:pt x="46" y="90"/>
                      <a:pt x="46" y="87"/>
                    </a:cubicBezTo>
                    <a:cubicBezTo>
                      <a:pt x="46" y="39"/>
                      <a:pt x="46" y="39"/>
                      <a:pt x="46" y="39"/>
                    </a:cubicBezTo>
                    <a:cubicBezTo>
                      <a:pt x="48" y="39"/>
                      <a:pt x="48" y="39"/>
                      <a:pt x="48" y="39"/>
                    </a:cubicBezTo>
                    <a:cubicBezTo>
                      <a:pt x="48" y="87"/>
                      <a:pt x="48" y="87"/>
                      <a:pt x="48" y="87"/>
                    </a:cubicBezTo>
                    <a:cubicBezTo>
                      <a:pt x="48" y="87"/>
                      <a:pt x="48" y="87"/>
                      <a:pt x="48" y="87"/>
                    </a:cubicBezTo>
                    <a:cubicBezTo>
                      <a:pt x="48" y="90"/>
                      <a:pt x="51" y="93"/>
                      <a:pt x="54" y="93"/>
                    </a:cubicBezTo>
                    <a:cubicBezTo>
                      <a:pt x="57" y="93"/>
                      <a:pt x="60" y="90"/>
                      <a:pt x="60" y="87"/>
                    </a:cubicBezTo>
                    <a:cubicBezTo>
                      <a:pt x="60" y="9"/>
                      <a:pt x="60" y="9"/>
                      <a:pt x="60" y="9"/>
                    </a:cubicBezTo>
                    <a:cubicBezTo>
                      <a:pt x="60" y="9"/>
                      <a:pt x="60" y="9"/>
                      <a:pt x="60" y="9"/>
                    </a:cubicBezTo>
                    <a:cubicBezTo>
                      <a:pt x="71" y="9"/>
                      <a:pt x="71" y="9"/>
                      <a:pt x="71" y="9"/>
                    </a:cubicBezTo>
                    <a:cubicBezTo>
                      <a:pt x="71" y="9"/>
                      <a:pt x="71" y="9"/>
                      <a:pt x="71" y="9"/>
                    </a:cubicBezTo>
                    <a:cubicBezTo>
                      <a:pt x="71" y="9"/>
                      <a:pt x="91" y="9"/>
                      <a:pt x="91" y="9"/>
                    </a:cubicBezTo>
                    <a:cubicBezTo>
                      <a:pt x="93" y="9"/>
                      <a:pt x="95" y="7"/>
                      <a:pt x="95" y="4"/>
                    </a:cubicBezTo>
                    <a:cubicBezTo>
                      <a:pt x="95" y="2"/>
                      <a:pt x="93" y="0"/>
                      <a:pt x="91" y="0"/>
                    </a:cubicBezTo>
                    <a:close/>
                  </a:path>
                </a:pathLst>
              </a:custGeom>
              <a:solidFill>
                <a:schemeClr val="bg1"/>
              </a:solidFill>
              <a:ln w="9525">
                <a:noFill/>
              </a:ln>
            </p:spPr>
            <p:txBody>
              <a:bodyPr/>
              <a:p>
                <a:endParaRPr lang="zh-CN" altLang="en-US"/>
              </a:p>
            </p:txBody>
          </p:sp>
        </p:grpSp>
        <p:sp>
          <p:nvSpPr>
            <p:cNvPr id="4107" name="矩形 25"/>
            <p:cNvSpPr/>
            <p:nvPr/>
          </p:nvSpPr>
          <p:spPr>
            <a:xfrm>
              <a:off x="595493" y="0"/>
              <a:ext cx="3235663" cy="370488"/>
            </a:xfrm>
            <a:prstGeom prst="rect">
              <a:avLst/>
            </a:prstGeom>
            <a:noFill/>
            <a:ln w="9525">
              <a:noFill/>
            </a:ln>
          </p:spPr>
          <p:txBody>
            <a:bodyPr anchor="t">
              <a:spAutoFit/>
            </a:bodyPr>
            <a:p>
              <a:pPr>
                <a:lnSpc>
                  <a:spcPct val="130000"/>
                </a:lnSpc>
              </a:pPr>
              <a:r>
                <a:rPr lang="zh-CN" altLang="en-US" sz="1400" dirty="0">
                  <a:solidFill>
                    <a:srgbClr val="D8D8D8"/>
                  </a:solidFill>
                  <a:latin typeface="方正兰亭细黑_GBK" charset="-122"/>
                  <a:ea typeface="方正兰亭细黑_GBK" charset="-122"/>
                  <a:sym typeface="方正兰亭细黑_GBK" charset="-122"/>
                </a:rPr>
                <a:t>点击即可编辑</a:t>
              </a:r>
              <a:endParaRPr lang="zh-CN" altLang="en-US" sz="1400" dirty="0">
                <a:solidFill>
                  <a:srgbClr val="D8D8D8"/>
                </a:solidFill>
                <a:latin typeface="方正兰亭细黑_GBK" charset="-122"/>
                <a:ea typeface="方正兰亭细黑_GBK" charset="-122"/>
                <a:sym typeface="方正兰亭细黑_GBK" charset="-122"/>
              </a:endParaRPr>
            </a:p>
          </p:txBody>
        </p:sp>
      </p:grpSp>
      <p:grpSp>
        <p:nvGrpSpPr>
          <p:cNvPr id="4108" name="组合 29"/>
          <p:cNvGrpSpPr/>
          <p:nvPr/>
        </p:nvGrpSpPr>
        <p:grpSpPr>
          <a:xfrm>
            <a:off x="4359275" y="5516563"/>
            <a:ext cx="3683000" cy="779462"/>
            <a:chOff x="0" y="0"/>
            <a:chExt cx="3681632" cy="780086"/>
          </a:xfrm>
        </p:grpSpPr>
        <p:grpSp>
          <p:nvGrpSpPr>
            <p:cNvPr id="4109" name="Group 4"/>
            <p:cNvGrpSpPr/>
            <p:nvPr/>
          </p:nvGrpSpPr>
          <p:grpSpPr>
            <a:xfrm>
              <a:off x="0" y="46659"/>
              <a:ext cx="433268" cy="733427"/>
              <a:chOff x="0" y="0"/>
              <a:chExt cx="166" cy="281"/>
            </a:xfrm>
          </p:grpSpPr>
          <p:sp>
            <p:nvSpPr>
              <p:cNvPr id="4110" name="Oval 5"/>
              <p:cNvSpPr/>
              <p:nvPr/>
            </p:nvSpPr>
            <p:spPr>
              <a:xfrm>
                <a:off x="40" y="0"/>
                <a:ext cx="49" cy="51"/>
              </a:xfrm>
              <a:prstGeom prst="ellipse">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4111" name="Freeform 6"/>
              <p:cNvSpPr/>
              <p:nvPr/>
            </p:nvSpPr>
            <p:spPr>
              <a:xfrm>
                <a:off x="0" y="58"/>
                <a:ext cx="166" cy="223"/>
              </a:xfrm>
              <a:custGeom>
                <a:avLst/>
                <a:gdLst/>
                <a:ahLst/>
                <a:cxnLst>
                  <a:cxn ang="0">
                    <a:pos x="362" y="170"/>
                  </a:cxn>
                  <a:cxn ang="0">
                    <a:pos x="362" y="170"/>
                  </a:cxn>
                  <a:cxn ang="0">
                    <a:pos x="362" y="170"/>
                  </a:cxn>
                  <a:cxn ang="0">
                    <a:pos x="399" y="170"/>
                  </a:cxn>
                  <a:cxn ang="0">
                    <a:pos x="399" y="136"/>
                  </a:cxn>
                  <a:cxn ang="0">
                    <a:pos x="399" y="136"/>
                  </a:cxn>
                  <a:cxn ang="0">
                    <a:pos x="295" y="36"/>
                  </a:cxn>
                  <a:cxn ang="0">
                    <a:pos x="221" y="0"/>
                  </a:cxn>
                  <a:cxn ang="0">
                    <a:pos x="92" y="0"/>
                  </a:cxn>
                  <a:cxn ang="0">
                    <a:pos x="5" y="65"/>
                  </a:cxn>
                  <a:cxn ang="0">
                    <a:pos x="5" y="211"/>
                  </a:cxn>
                  <a:cxn ang="0">
                    <a:pos x="5" y="211"/>
                  </a:cxn>
                  <a:cxn ang="0">
                    <a:pos x="5" y="211"/>
                  </a:cxn>
                  <a:cxn ang="0">
                    <a:pos x="30" y="240"/>
                  </a:cxn>
                  <a:cxn ang="0">
                    <a:pos x="55" y="211"/>
                  </a:cxn>
                  <a:cxn ang="0">
                    <a:pos x="55" y="211"/>
                  </a:cxn>
                  <a:cxn ang="0">
                    <a:pos x="55" y="211"/>
                  </a:cxn>
                  <a:cxn ang="0">
                    <a:pos x="55" y="78"/>
                  </a:cxn>
                  <a:cxn ang="0">
                    <a:pos x="74" y="78"/>
                  </a:cxn>
                  <a:cxn ang="0">
                    <a:pos x="74" y="511"/>
                  </a:cxn>
                  <a:cxn ang="0">
                    <a:pos x="111" y="541"/>
                  </a:cxn>
                  <a:cxn ang="0">
                    <a:pos x="146" y="511"/>
                  </a:cxn>
                  <a:cxn ang="0">
                    <a:pos x="146" y="230"/>
                  </a:cxn>
                  <a:cxn ang="0">
                    <a:pos x="166" y="230"/>
                  </a:cxn>
                  <a:cxn ang="0">
                    <a:pos x="166" y="511"/>
                  </a:cxn>
                  <a:cxn ang="0">
                    <a:pos x="166" y="511"/>
                  </a:cxn>
                  <a:cxn ang="0">
                    <a:pos x="196" y="541"/>
                  </a:cxn>
                  <a:cxn ang="0">
                    <a:pos x="233" y="511"/>
                  </a:cxn>
                  <a:cxn ang="0">
                    <a:pos x="233" y="78"/>
                  </a:cxn>
                  <a:cxn ang="0">
                    <a:pos x="253" y="78"/>
                  </a:cxn>
                  <a:cxn ang="0">
                    <a:pos x="362" y="170"/>
                  </a:cxn>
                </a:cxnLst>
                <a:pathLst>
                  <a:path w="67" h="92">
                    <a:moveTo>
                      <a:pt x="59" y="29"/>
                    </a:moveTo>
                    <a:cubicBezTo>
                      <a:pt x="59" y="29"/>
                      <a:pt x="59" y="29"/>
                      <a:pt x="59" y="29"/>
                    </a:cubicBezTo>
                    <a:cubicBezTo>
                      <a:pt x="59" y="29"/>
                      <a:pt x="59" y="29"/>
                      <a:pt x="59" y="29"/>
                    </a:cubicBezTo>
                    <a:cubicBezTo>
                      <a:pt x="61" y="31"/>
                      <a:pt x="63" y="31"/>
                      <a:pt x="65" y="29"/>
                    </a:cubicBezTo>
                    <a:cubicBezTo>
                      <a:pt x="67" y="27"/>
                      <a:pt x="67" y="25"/>
                      <a:pt x="65" y="23"/>
                    </a:cubicBezTo>
                    <a:cubicBezTo>
                      <a:pt x="65" y="23"/>
                      <a:pt x="65" y="23"/>
                      <a:pt x="65" y="23"/>
                    </a:cubicBezTo>
                    <a:cubicBezTo>
                      <a:pt x="48" y="6"/>
                      <a:pt x="48" y="6"/>
                      <a:pt x="48" y="6"/>
                    </a:cubicBezTo>
                    <a:cubicBezTo>
                      <a:pt x="43" y="0"/>
                      <a:pt x="36" y="0"/>
                      <a:pt x="36" y="0"/>
                    </a:cubicBezTo>
                    <a:cubicBezTo>
                      <a:pt x="15" y="0"/>
                      <a:pt x="15" y="0"/>
                      <a:pt x="15" y="0"/>
                    </a:cubicBezTo>
                    <a:cubicBezTo>
                      <a:pt x="0" y="0"/>
                      <a:pt x="1" y="11"/>
                      <a:pt x="1" y="11"/>
                    </a:cubicBezTo>
                    <a:cubicBezTo>
                      <a:pt x="1" y="36"/>
                      <a:pt x="1" y="36"/>
                      <a:pt x="1" y="36"/>
                    </a:cubicBezTo>
                    <a:cubicBezTo>
                      <a:pt x="1" y="36"/>
                      <a:pt x="1" y="36"/>
                      <a:pt x="1" y="36"/>
                    </a:cubicBezTo>
                    <a:cubicBezTo>
                      <a:pt x="1" y="36"/>
                      <a:pt x="1" y="36"/>
                      <a:pt x="1" y="36"/>
                    </a:cubicBezTo>
                    <a:cubicBezTo>
                      <a:pt x="1" y="39"/>
                      <a:pt x="3" y="41"/>
                      <a:pt x="5" y="41"/>
                    </a:cubicBezTo>
                    <a:cubicBezTo>
                      <a:pt x="8" y="41"/>
                      <a:pt x="9" y="39"/>
                      <a:pt x="9" y="36"/>
                    </a:cubicBezTo>
                    <a:cubicBezTo>
                      <a:pt x="9" y="36"/>
                      <a:pt x="9" y="36"/>
                      <a:pt x="9" y="36"/>
                    </a:cubicBezTo>
                    <a:cubicBezTo>
                      <a:pt x="9" y="36"/>
                      <a:pt x="9" y="36"/>
                      <a:pt x="9" y="36"/>
                    </a:cubicBezTo>
                    <a:cubicBezTo>
                      <a:pt x="9" y="13"/>
                      <a:pt x="9" y="13"/>
                      <a:pt x="9" y="13"/>
                    </a:cubicBezTo>
                    <a:cubicBezTo>
                      <a:pt x="12" y="13"/>
                      <a:pt x="12" y="13"/>
                      <a:pt x="12" y="13"/>
                    </a:cubicBezTo>
                    <a:cubicBezTo>
                      <a:pt x="12" y="87"/>
                      <a:pt x="12" y="87"/>
                      <a:pt x="12" y="87"/>
                    </a:cubicBezTo>
                    <a:cubicBezTo>
                      <a:pt x="12" y="90"/>
                      <a:pt x="15" y="92"/>
                      <a:pt x="18" y="92"/>
                    </a:cubicBezTo>
                    <a:cubicBezTo>
                      <a:pt x="21" y="92"/>
                      <a:pt x="24" y="90"/>
                      <a:pt x="24" y="87"/>
                    </a:cubicBezTo>
                    <a:cubicBezTo>
                      <a:pt x="24" y="39"/>
                      <a:pt x="24" y="39"/>
                      <a:pt x="24" y="39"/>
                    </a:cubicBezTo>
                    <a:cubicBezTo>
                      <a:pt x="27" y="39"/>
                      <a:pt x="27" y="39"/>
                      <a:pt x="27" y="39"/>
                    </a:cubicBezTo>
                    <a:cubicBezTo>
                      <a:pt x="27" y="87"/>
                      <a:pt x="27" y="87"/>
                      <a:pt x="27" y="87"/>
                    </a:cubicBezTo>
                    <a:cubicBezTo>
                      <a:pt x="27" y="87"/>
                      <a:pt x="27" y="87"/>
                      <a:pt x="27" y="87"/>
                    </a:cubicBezTo>
                    <a:cubicBezTo>
                      <a:pt x="27" y="90"/>
                      <a:pt x="29" y="92"/>
                      <a:pt x="32" y="92"/>
                    </a:cubicBezTo>
                    <a:cubicBezTo>
                      <a:pt x="36" y="92"/>
                      <a:pt x="38" y="90"/>
                      <a:pt x="38" y="87"/>
                    </a:cubicBezTo>
                    <a:cubicBezTo>
                      <a:pt x="38" y="13"/>
                      <a:pt x="38" y="13"/>
                      <a:pt x="38" y="13"/>
                    </a:cubicBezTo>
                    <a:cubicBezTo>
                      <a:pt x="41" y="13"/>
                      <a:pt x="41" y="13"/>
                      <a:pt x="41" y="13"/>
                    </a:cubicBezTo>
                    <a:lnTo>
                      <a:pt x="59" y="29"/>
                    </a:lnTo>
                    <a:close/>
                  </a:path>
                </a:pathLst>
              </a:custGeom>
              <a:solidFill>
                <a:schemeClr val="bg1"/>
              </a:solidFill>
              <a:ln w="9525">
                <a:noFill/>
              </a:ln>
            </p:spPr>
            <p:txBody>
              <a:bodyPr/>
              <a:p>
                <a:endParaRPr lang="zh-CN" altLang="en-US"/>
              </a:p>
            </p:txBody>
          </p:sp>
        </p:grpSp>
        <p:sp>
          <p:nvSpPr>
            <p:cNvPr id="4112" name="矩形 26"/>
            <p:cNvSpPr/>
            <p:nvPr/>
          </p:nvSpPr>
          <p:spPr>
            <a:xfrm>
              <a:off x="445969" y="0"/>
              <a:ext cx="3235663" cy="371119"/>
            </a:xfrm>
            <a:prstGeom prst="rect">
              <a:avLst/>
            </a:prstGeom>
            <a:noFill/>
            <a:ln w="9525">
              <a:noFill/>
            </a:ln>
          </p:spPr>
          <p:txBody>
            <a:bodyPr anchor="t">
              <a:spAutoFit/>
            </a:bodyPr>
            <a:p>
              <a:pPr>
                <a:lnSpc>
                  <a:spcPct val="130000"/>
                </a:lnSpc>
              </a:pPr>
              <a:r>
                <a:rPr lang="zh-CN" altLang="en-US" sz="1400" dirty="0">
                  <a:solidFill>
                    <a:srgbClr val="D8D8D8"/>
                  </a:solidFill>
                  <a:latin typeface="方正兰亭细黑_GBK" charset="-122"/>
                  <a:ea typeface="方正兰亭细黑_GBK" charset="-122"/>
                  <a:sym typeface="方正兰亭细黑_GBK" charset="-122"/>
                </a:rPr>
                <a:t>点击即可编辑</a:t>
              </a:r>
              <a:endParaRPr lang="zh-CN" altLang="en-US" sz="1400" dirty="0">
                <a:solidFill>
                  <a:srgbClr val="D8D8D8"/>
                </a:solidFill>
                <a:latin typeface="方正兰亭细黑_GBK" charset="-122"/>
                <a:ea typeface="方正兰亭细黑_GBK" charset="-122"/>
                <a:sym typeface="方正兰亭细黑_GBK" charset="-122"/>
              </a:endParaRPr>
            </a:p>
          </p:txBody>
        </p:sp>
      </p:grpSp>
      <p:grpSp>
        <p:nvGrpSpPr>
          <p:cNvPr id="4113" name="组合 30"/>
          <p:cNvGrpSpPr/>
          <p:nvPr/>
        </p:nvGrpSpPr>
        <p:grpSpPr>
          <a:xfrm>
            <a:off x="8253413" y="5516563"/>
            <a:ext cx="3660775" cy="809625"/>
            <a:chOff x="0" y="0"/>
            <a:chExt cx="3660945" cy="809626"/>
          </a:xfrm>
        </p:grpSpPr>
        <p:grpSp>
          <p:nvGrpSpPr>
            <p:cNvPr id="4114" name="Group 14"/>
            <p:cNvGrpSpPr/>
            <p:nvPr/>
          </p:nvGrpSpPr>
          <p:grpSpPr>
            <a:xfrm>
              <a:off x="0" y="76199"/>
              <a:ext cx="425282" cy="733427"/>
              <a:chOff x="0" y="0"/>
              <a:chExt cx="403" cy="695"/>
            </a:xfrm>
          </p:grpSpPr>
          <p:sp>
            <p:nvSpPr>
              <p:cNvPr id="4115" name="Oval 15"/>
              <p:cNvSpPr/>
              <p:nvPr/>
            </p:nvSpPr>
            <p:spPr>
              <a:xfrm>
                <a:off x="183" y="0"/>
                <a:ext cx="128" cy="126"/>
              </a:xfrm>
              <a:prstGeom prst="ellipse">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4116" name="Freeform 16"/>
              <p:cNvSpPr/>
              <p:nvPr/>
            </p:nvSpPr>
            <p:spPr>
              <a:xfrm>
                <a:off x="0" y="144"/>
                <a:ext cx="403" cy="551"/>
              </a:xfrm>
              <a:custGeom>
                <a:avLst/>
                <a:gdLst/>
                <a:ahLst/>
                <a:cxnLst>
                  <a:cxn ang="0">
                    <a:pos x="299" y="1042"/>
                  </a:cxn>
                  <a:cxn ang="0">
                    <a:pos x="299" y="1042"/>
                  </a:cxn>
                  <a:cxn ang="0">
                    <a:pos x="299" y="1042"/>
                  </a:cxn>
                  <a:cxn ang="0">
                    <a:pos x="37" y="1042"/>
                  </a:cxn>
                  <a:cxn ang="0">
                    <a:pos x="37" y="827"/>
                  </a:cxn>
                  <a:cxn ang="0">
                    <a:pos x="37" y="827"/>
                  </a:cxn>
                  <a:cxn ang="0">
                    <a:pos x="672" y="216"/>
                  </a:cxn>
                  <a:cxn ang="0">
                    <a:pos x="1154" y="0"/>
                  </a:cxn>
                  <a:cxn ang="0">
                    <a:pos x="1942" y="0"/>
                  </a:cxn>
                  <a:cxn ang="0">
                    <a:pos x="2461" y="395"/>
                  </a:cxn>
                  <a:cxn ang="0">
                    <a:pos x="2461" y="1294"/>
                  </a:cxn>
                  <a:cxn ang="0">
                    <a:pos x="2461" y="1294"/>
                  </a:cxn>
                  <a:cxn ang="0">
                    <a:pos x="2461" y="1294"/>
                  </a:cxn>
                  <a:cxn ang="0">
                    <a:pos x="2271" y="1473"/>
                  </a:cxn>
                  <a:cxn ang="0">
                    <a:pos x="2125" y="1294"/>
                  </a:cxn>
                  <a:cxn ang="0">
                    <a:pos x="2125" y="1294"/>
                  </a:cxn>
                  <a:cxn ang="0">
                    <a:pos x="2125" y="1294"/>
                  </a:cxn>
                  <a:cxn ang="0">
                    <a:pos x="2125" y="467"/>
                  </a:cxn>
                  <a:cxn ang="0">
                    <a:pos x="2015" y="467"/>
                  </a:cxn>
                  <a:cxn ang="0">
                    <a:pos x="2015" y="3120"/>
                  </a:cxn>
                  <a:cxn ang="0">
                    <a:pos x="1826" y="3300"/>
                  </a:cxn>
                  <a:cxn ang="0">
                    <a:pos x="1606" y="3120"/>
                  </a:cxn>
                  <a:cxn ang="0">
                    <a:pos x="1606" y="1401"/>
                  </a:cxn>
                  <a:cxn ang="0">
                    <a:pos x="1490" y="1401"/>
                  </a:cxn>
                  <a:cxn ang="0">
                    <a:pos x="1490" y="3120"/>
                  </a:cxn>
                  <a:cxn ang="0">
                    <a:pos x="1490" y="3120"/>
                  </a:cxn>
                  <a:cxn ang="0">
                    <a:pos x="1270" y="3300"/>
                  </a:cxn>
                  <a:cxn ang="0">
                    <a:pos x="1044" y="3120"/>
                  </a:cxn>
                  <a:cxn ang="0">
                    <a:pos x="1044" y="467"/>
                  </a:cxn>
                  <a:cxn ang="0">
                    <a:pos x="971" y="467"/>
                  </a:cxn>
                  <a:cxn ang="0">
                    <a:pos x="299" y="1042"/>
                  </a:cxn>
                </a:cxnLst>
                <a:pathLst>
                  <a:path w="66" h="92">
                    <a:moveTo>
                      <a:pt x="8" y="29"/>
                    </a:moveTo>
                    <a:cubicBezTo>
                      <a:pt x="8" y="29"/>
                      <a:pt x="8" y="29"/>
                      <a:pt x="8" y="29"/>
                    </a:cubicBezTo>
                    <a:cubicBezTo>
                      <a:pt x="8" y="29"/>
                      <a:pt x="8" y="29"/>
                      <a:pt x="8" y="29"/>
                    </a:cubicBezTo>
                    <a:cubicBezTo>
                      <a:pt x="6" y="31"/>
                      <a:pt x="3" y="31"/>
                      <a:pt x="1" y="29"/>
                    </a:cubicBezTo>
                    <a:cubicBezTo>
                      <a:pt x="0" y="27"/>
                      <a:pt x="0" y="25"/>
                      <a:pt x="1" y="23"/>
                    </a:cubicBezTo>
                    <a:cubicBezTo>
                      <a:pt x="1" y="23"/>
                      <a:pt x="1" y="23"/>
                      <a:pt x="1" y="23"/>
                    </a:cubicBezTo>
                    <a:cubicBezTo>
                      <a:pt x="18" y="6"/>
                      <a:pt x="18" y="6"/>
                      <a:pt x="18" y="6"/>
                    </a:cubicBezTo>
                    <a:cubicBezTo>
                      <a:pt x="24" y="0"/>
                      <a:pt x="31" y="0"/>
                      <a:pt x="31" y="0"/>
                    </a:cubicBezTo>
                    <a:cubicBezTo>
                      <a:pt x="52" y="0"/>
                      <a:pt x="52" y="0"/>
                      <a:pt x="52" y="0"/>
                    </a:cubicBezTo>
                    <a:cubicBezTo>
                      <a:pt x="66" y="0"/>
                      <a:pt x="66" y="11"/>
                      <a:pt x="66" y="11"/>
                    </a:cubicBezTo>
                    <a:cubicBezTo>
                      <a:pt x="66" y="36"/>
                      <a:pt x="66" y="36"/>
                      <a:pt x="66" y="36"/>
                    </a:cubicBezTo>
                    <a:cubicBezTo>
                      <a:pt x="66" y="36"/>
                      <a:pt x="66" y="36"/>
                      <a:pt x="66" y="36"/>
                    </a:cubicBezTo>
                    <a:cubicBezTo>
                      <a:pt x="66" y="36"/>
                      <a:pt x="66" y="36"/>
                      <a:pt x="66" y="36"/>
                    </a:cubicBezTo>
                    <a:cubicBezTo>
                      <a:pt x="66" y="39"/>
                      <a:pt x="64" y="41"/>
                      <a:pt x="61" y="41"/>
                    </a:cubicBezTo>
                    <a:cubicBezTo>
                      <a:pt x="59" y="41"/>
                      <a:pt x="57" y="39"/>
                      <a:pt x="57" y="36"/>
                    </a:cubicBezTo>
                    <a:cubicBezTo>
                      <a:pt x="57" y="36"/>
                      <a:pt x="57" y="36"/>
                      <a:pt x="57" y="36"/>
                    </a:cubicBezTo>
                    <a:cubicBezTo>
                      <a:pt x="57" y="36"/>
                      <a:pt x="57" y="36"/>
                      <a:pt x="57" y="36"/>
                    </a:cubicBezTo>
                    <a:cubicBezTo>
                      <a:pt x="57" y="13"/>
                      <a:pt x="57" y="13"/>
                      <a:pt x="57" y="13"/>
                    </a:cubicBezTo>
                    <a:cubicBezTo>
                      <a:pt x="54" y="13"/>
                      <a:pt x="54" y="13"/>
                      <a:pt x="54" y="13"/>
                    </a:cubicBezTo>
                    <a:cubicBezTo>
                      <a:pt x="54" y="87"/>
                      <a:pt x="54" y="87"/>
                      <a:pt x="54" y="87"/>
                    </a:cubicBezTo>
                    <a:cubicBezTo>
                      <a:pt x="54" y="90"/>
                      <a:pt x="52" y="92"/>
                      <a:pt x="49" y="92"/>
                    </a:cubicBezTo>
                    <a:cubicBezTo>
                      <a:pt x="45" y="92"/>
                      <a:pt x="43" y="90"/>
                      <a:pt x="43" y="87"/>
                    </a:cubicBezTo>
                    <a:cubicBezTo>
                      <a:pt x="43" y="39"/>
                      <a:pt x="43" y="39"/>
                      <a:pt x="43" y="39"/>
                    </a:cubicBezTo>
                    <a:cubicBezTo>
                      <a:pt x="40" y="39"/>
                      <a:pt x="40" y="39"/>
                      <a:pt x="40" y="39"/>
                    </a:cubicBezTo>
                    <a:cubicBezTo>
                      <a:pt x="40" y="87"/>
                      <a:pt x="40" y="87"/>
                      <a:pt x="40" y="87"/>
                    </a:cubicBezTo>
                    <a:cubicBezTo>
                      <a:pt x="40" y="87"/>
                      <a:pt x="40" y="87"/>
                      <a:pt x="40" y="87"/>
                    </a:cubicBezTo>
                    <a:cubicBezTo>
                      <a:pt x="40" y="90"/>
                      <a:pt x="37" y="92"/>
                      <a:pt x="34" y="92"/>
                    </a:cubicBezTo>
                    <a:cubicBezTo>
                      <a:pt x="31" y="92"/>
                      <a:pt x="28" y="90"/>
                      <a:pt x="28" y="87"/>
                    </a:cubicBezTo>
                    <a:cubicBezTo>
                      <a:pt x="28" y="13"/>
                      <a:pt x="28" y="13"/>
                      <a:pt x="28" y="13"/>
                    </a:cubicBezTo>
                    <a:cubicBezTo>
                      <a:pt x="26" y="13"/>
                      <a:pt x="26" y="13"/>
                      <a:pt x="26" y="13"/>
                    </a:cubicBezTo>
                    <a:lnTo>
                      <a:pt x="8" y="29"/>
                    </a:lnTo>
                    <a:close/>
                  </a:path>
                </a:pathLst>
              </a:custGeom>
              <a:solidFill>
                <a:schemeClr val="bg1"/>
              </a:solidFill>
              <a:ln w="9525">
                <a:noFill/>
              </a:ln>
            </p:spPr>
            <p:txBody>
              <a:bodyPr/>
              <a:p>
                <a:endParaRPr lang="zh-CN" altLang="en-US"/>
              </a:p>
            </p:txBody>
          </p:sp>
        </p:grpSp>
        <p:sp>
          <p:nvSpPr>
            <p:cNvPr id="4117" name="矩形 27"/>
            <p:cNvSpPr/>
            <p:nvPr/>
          </p:nvSpPr>
          <p:spPr>
            <a:xfrm>
              <a:off x="425282" y="0"/>
              <a:ext cx="3235663" cy="371119"/>
            </a:xfrm>
            <a:prstGeom prst="rect">
              <a:avLst/>
            </a:prstGeom>
            <a:noFill/>
            <a:ln w="9525">
              <a:noFill/>
            </a:ln>
          </p:spPr>
          <p:txBody>
            <a:bodyPr anchor="t">
              <a:spAutoFit/>
            </a:bodyPr>
            <a:p>
              <a:pPr>
                <a:lnSpc>
                  <a:spcPct val="130000"/>
                </a:lnSpc>
              </a:pPr>
              <a:r>
                <a:rPr lang="zh-CN" altLang="en-US" sz="1400" dirty="0">
                  <a:solidFill>
                    <a:srgbClr val="D8D8D8"/>
                  </a:solidFill>
                  <a:latin typeface="方正兰亭细黑_GBK" charset="-122"/>
                  <a:ea typeface="方正兰亭细黑_GBK" charset="-122"/>
                  <a:sym typeface="方正兰亭细黑_GBK" charset="-122"/>
                </a:rPr>
                <a:t>点击即可编辑</a:t>
              </a:r>
              <a:endParaRPr lang="zh-CN" altLang="en-US" sz="1400" dirty="0">
                <a:solidFill>
                  <a:srgbClr val="D8D8D8"/>
                </a:solidFill>
                <a:latin typeface="方正兰亭细黑_GBK" charset="-122"/>
                <a:ea typeface="方正兰亭细黑_GBK" charset="-122"/>
                <a:sym typeface="方正兰亭细黑_GBK"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矩形 3"/>
          <p:cNvSpPr/>
          <p:nvPr/>
        </p:nvSpPr>
        <p:spPr>
          <a:xfrm>
            <a:off x="-3810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4" name="矩形 4"/>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5" name="文本框 5"/>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10</a:t>
            </a:r>
            <a:endParaRPr lang="en-US" altLang="zh-CN" sz="2000" dirty="0">
              <a:solidFill>
                <a:schemeClr val="bg1"/>
              </a:solidFill>
              <a:latin typeface="方正兰亭细黑_GBK" charset="-122"/>
              <a:ea typeface="方正兰亭细黑_GBK" charset="-122"/>
              <a:sym typeface="方正兰亭细黑_GBK" charset="-122"/>
            </a:endParaRPr>
          </a:p>
        </p:txBody>
      </p:sp>
      <p:grpSp>
        <p:nvGrpSpPr>
          <p:cNvPr id="13316" name="组合 6"/>
          <p:cNvGrpSpPr/>
          <p:nvPr/>
        </p:nvGrpSpPr>
        <p:grpSpPr>
          <a:xfrm rot="5400000">
            <a:off x="4040188" y="1379538"/>
            <a:ext cx="1739900" cy="2863850"/>
            <a:chOff x="0" y="0"/>
            <a:chExt cx="1304010" cy="2148804"/>
          </a:xfrm>
        </p:grpSpPr>
        <p:sp>
          <p:nvSpPr>
            <p:cNvPr id="13317" name="Freeform 5"/>
            <p:cNvSpPr/>
            <p:nvPr/>
          </p:nvSpPr>
          <p:spPr>
            <a:xfrm rot="5400000">
              <a:off x="-402432" y="444621"/>
              <a:ext cx="2106613" cy="1301750"/>
            </a:xfrm>
            <a:custGeom>
              <a:avLst/>
              <a:gdLst/>
              <a:ahLst/>
              <a:cxnLst>
                <a:cxn ang="0">
                  <a:pos x="2147483646" y="2147483646"/>
                </a:cxn>
                <a:cxn ang="0">
                  <a:pos x="2147483646" y="0"/>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solidFill>
              <a:srgbClr val="8B4574"/>
            </a:solidFill>
            <a:ln w="9525">
              <a:noFill/>
            </a:ln>
          </p:spPr>
          <p:txBody>
            <a:bodyPr/>
            <a:p>
              <a:endParaRPr lang="zh-CN" altLang="en-US"/>
            </a:p>
          </p:txBody>
        </p:sp>
        <p:sp>
          <p:nvSpPr>
            <p:cNvPr id="13318" name="Freeform 5"/>
            <p:cNvSpPr/>
            <p:nvPr/>
          </p:nvSpPr>
          <p:spPr>
            <a:xfrm rot="5400000">
              <a:off x="-400172" y="402431"/>
              <a:ext cx="2106613" cy="1301750"/>
            </a:xfrm>
            <a:custGeom>
              <a:avLst/>
              <a:gdLst/>
              <a:ahLst/>
              <a:cxnLst>
                <a:cxn ang="0">
                  <a:pos x="2147483646" y="2147483646"/>
                </a:cxn>
                <a:cxn ang="0">
                  <a:pos x="2147483646" y="0"/>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gradFill rotWithShape="1">
              <a:gsLst>
                <a:gs pos="0">
                  <a:srgbClr val="623051"/>
                </a:gs>
                <a:gs pos="50000">
                  <a:srgbClr val="8B4574"/>
                </a:gs>
                <a:gs pos="100000">
                  <a:srgbClr val="623051"/>
                </a:gs>
              </a:gsLst>
              <a:lin ang="0" scaled="1"/>
              <a:tileRect/>
            </a:gradFill>
            <a:ln w="9525">
              <a:noFill/>
            </a:ln>
          </p:spPr>
          <p:txBody>
            <a:bodyPr/>
            <a:p>
              <a:endParaRPr lang="zh-CN" altLang="en-US"/>
            </a:p>
          </p:txBody>
        </p:sp>
      </p:grpSp>
      <p:sp>
        <p:nvSpPr>
          <p:cNvPr id="13319" name="椭圆 9"/>
          <p:cNvSpPr/>
          <p:nvPr/>
        </p:nvSpPr>
        <p:spPr>
          <a:xfrm rot="-5400000">
            <a:off x="4017963" y="3124200"/>
            <a:ext cx="688975" cy="927100"/>
          </a:xfrm>
          <a:prstGeom prst="ellipse">
            <a:avLst/>
          </a:prstGeom>
          <a:solidFill>
            <a:srgbClr val="623051"/>
          </a:solidFill>
          <a:ln w="9525">
            <a:noFill/>
          </a:ln>
        </p:spPr>
        <p:txBody>
          <a:bodyPr anchor="ctr"/>
          <a:p>
            <a:pPr algn="ctr"/>
            <a:endParaRPr lang="zh-CN" altLang="zh-CN"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320" name="组合 10"/>
          <p:cNvGrpSpPr/>
          <p:nvPr/>
        </p:nvGrpSpPr>
        <p:grpSpPr>
          <a:xfrm rot="10800000">
            <a:off x="3475038" y="3181350"/>
            <a:ext cx="1738312" cy="2811463"/>
            <a:chOff x="0" y="0"/>
            <a:chExt cx="1304014" cy="2108446"/>
          </a:xfrm>
        </p:grpSpPr>
        <p:sp>
          <p:nvSpPr>
            <p:cNvPr id="13321" name="Freeform 5"/>
            <p:cNvSpPr/>
            <p:nvPr/>
          </p:nvSpPr>
          <p:spPr>
            <a:xfrm rot="5400000">
              <a:off x="-402432" y="404263"/>
              <a:ext cx="2106613" cy="1301750"/>
            </a:xfrm>
            <a:custGeom>
              <a:avLst/>
              <a:gdLst/>
              <a:ahLst/>
              <a:cxnLst>
                <a:cxn ang="0">
                  <a:pos x="2147483646" y="2147483646"/>
                </a:cxn>
                <a:cxn ang="0">
                  <a:pos x="2147483646" y="0"/>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solidFill>
              <a:srgbClr val="D3CF31"/>
            </a:solidFill>
            <a:ln w="9525">
              <a:noFill/>
            </a:ln>
          </p:spPr>
          <p:txBody>
            <a:bodyPr/>
            <a:p>
              <a:endParaRPr lang="zh-CN" altLang="en-US"/>
            </a:p>
          </p:txBody>
        </p:sp>
        <p:sp>
          <p:nvSpPr>
            <p:cNvPr id="13322" name="Freeform 5"/>
            <p:cNvSpPr/>
            <p:nvPr/>
          </p:nvSpPr>
          <p:spPr>
            <a:xfrm rot="5400000">
              <a:off x="-400168" y="402432"/>
              <a:ext cx="2106614" cy="1301750"/>
            </a:xfrm>
            <a:custGeom>
              <a:avLst/>
              <a:gdLst/>
              <a:ahLst/>
              <a:cxnLst>
                <a:cxn ang="0">
                  <a:pos x="2147483646" y="2147483646"/>
                </a:cxn>
                <a:cxn ang="0">
                  <a:pos x="2147483646" y="0"/>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gradFill rotWithShape="1">
              <a:gsLst>
                <a:gs pos="0">
                  <a:srgbClr val="00B0F0">
                    <a:alpha val="100000"/>
                  </a:srgbClr>
                </a:gs>
                <a:gs pos="68999">
                  <a:srgbClr val="00B0F0">
                    <a:alpha val="100000"/>
                  </a:srgbClr>
                </a:gs>
                <a:gs pos="100000">
                  <a:srgbClr val="19C3FF">
                    <a:alpha val="100000"/>
                  </a:srgbClr>
                </a:gs>
              </a:gsLst>
              <a:lin ang="0" scaled="1"/>
              <a:tileRect/>
            </a:gradFill>
            <a:ln w="9525">
              <a:noFill/>
            </a:ln>
          </p:spPr>
          <p:txBody>
            <a:bodyPr/>
            <a:p>
              <a:endParaRPr lang="zh-CN" altLang="en-US"/>
            </a:p>
          </p:txBody>
        </p:sp>
      </p:grpSp>
      <p:sp>
        <p:nvSpPr>
          <p:cNvPr id="13323" name="椭圆 13"/>
          <p:cNvSpPr/>
          <p:nvPr/>
        </p:nvSpPr>
        <p:spPr>
          <a:xfrm rot="-6119209">
            <a:off x="3070225" y="3694113"/>
            <a:ext cx="1200150" cy="584200"/>
          </a:xfrm>
          <a:prstGeom prst="ellipse">
            <a:avLst/>
          </a:prstGeom>
          <a:solidFill>
            <a:srgbClr val="F2F2F2"/>
          </a:solidFill>
          <a:ln w="9525">
            <a:noFill/>
          </a:ln>
        </p:spPr>
        <p:txBody>
          <a:bodyPr anchor="ctr"/>
          <a:p>
            <a:pPr algn="ctr"/>
            <a:endParaRPr lang="zh-CN"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椭圆 14"/>
          <p:cNvSpPr/>
          <p:nvPr/>
        </p:nvSpPr>
        <p:spPr>
          <a:xfrm rot="-7560112">
            <a:off x="3205163" y="3849688"/>
            <a:ext cx="690562" cy="936625"/>
          </a:xfrm>
          <a:prstGeom prst="ellipse">
            <a:avLst/>
          </a:prstGeom>
          <a:solidFill>
            <a:srgbClr val="F2F2F2"/>
          </a:solidFill>
          <a:ln w="9525">
            <a:noFill/>
          </a:ln>
        </p:spPr>
        <p:txBody>
          <a:bodyPr anchor="ctr"/>
          <a:p>
            <a:pPr algn="ctr"/>
            <a:endParaRPr lang="zh-CN" altLang="zh-CN"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325" name="组合 15"/>
          <p:cNvGrpSpPr/>
          <p:nvPr/>
        </p:nvGrpSpPr>
        <p:grpSpPr>
          <a:xfrm rot="-5400000">
            <a:off x="1731963" y="2659063"/>
            <a:ext cx="1739900" cy="2901950"/>
            <a:chOff x="0" y="0"/>
            <a:chExt cx="1303381" cy="2175372"/>
          </a:xfrm>
        </p:grpSpPr>
        <p:sp>
          <p:nvSpPr>
            <p:cNvPr id="13326" name="Freeform 5"/>
            <p:cNvSpPr/>
            <p:nvPr/>
          </p:nvSpPr>
          <p:spPr>
            <a:xfrm rot="5400000">
              <a:off x="-425840" y="447781"/>
              <a:ext cx="2153429" cy="1301750"/>
            </a:xfrm>
            <a:custGeom>
              <a:avLst/>
              <a:gdLst/>
              <a:ahLst/>
              <a:cxnLst>
                <a:cxn ang="0">
                  <a:pos x="2147483646" y="2147483646"/>
                </a:cxn>
                <a:cxn ang="0">
                  <a:pos x="2147483646" y="0"/>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solidFill>
              <a:srgbClr val="FAC6D2"/>
            </a:solidFill>
            <a:ln w="9525">
              <a:noFill/>
            </a:ln>
          </p:spPr>
          <p:txBody>
            <a:bodyPr/>
            <a:p>
              <a:endParaRPr lang="zh-CN" altLang="en-US"/>
            </a:p>
          </p:txBody>
        </p:sp>
        <p:sp>
          <p:nvSpPr>
            <p:cNvPr id="13327" name="Freeform 5"/>
            <p:cNvSpPr/>
            <p:nvPr/>
          </p:nvSpPr>
          <p:spPr>
            <a:xfrm rot="5400000">
              <a:off x="-421648" y="423279"/>
              <a:ext cx="2148308" cy="1301750"/>
            </a:xfrm>
            <a:custGeom>
              <a:avLst/>
              <a:gdLst/>
              <a:ahLst/>
              <a:cxnLst>
                <a:cxn ang="0">
                  <a:pos x="2147483646" y="2147483646"/>
                </a:cxn>
                <a:cxn ang="0">
                  <a:pos x="2147483646" y="0"/>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gradFill rotWithShape="1">
              <a:gsLst>
                <a:gs pos="0">
                  <a:srgbClr val="00B0F0">
                    <a:alpha val="100000"/>
                  </a:srgbClr>
                </a:gs>
                <a:gs pos="67000">
                  <a:srgbClr val="009BD2">
                    <a:alpha val="100000"/>
                  </a:srgbClr>
                </a:gs>
                <a:gs pos="100000">
                  <a:srgbClr val="1FC4FF">
                    <a:alpha val="100000"/>
                  </a:srgbClr>
                </a:gs>
              </a:gsLst>
              <a:lin ang="0" scaled="1"/>
              <a:tileRect/>
            </a:gradFill>
            <a:ln w="9525">
              <a:noFill/>
            </a:ln>
          </p:spPr>
          <p:txBody>
            <a:bodyPr/>
            <a:p>
              <a:endParaRPr lang="zh-CN" altLang="en-US"/>
            </a:p>
          </p:txBody>
        </p:sp>
      </p:grpSp>
      <p:sp>
        <p:nvSpPr>
          <p:cNvPr id="13328" name="椭圆 18"/>
          <p:cNvSpPr/>
          <p:nvPr/>
        </p:nvSpPr>
        <p:spPr>
          <a:xfrm rot="5400000">
            <a:off x="1993900" y="2460625"/>
            <a:ext cx="1177925" cy="584200"/>
          </a:xfrm>
          <a:prstGeom prst="ellipse">
            <a:avLst/>
          </a:prstGeom>
          <a:solidFill>
            <a:srgbClr val="F2F2F2"/>
          </a:solidFill>
          <a:ln w="9525">
            <a:noFill/>
          </a:ln>
        </p:spPr>
        <p:txBody>
          <a:bodyPr anchor="ctr"/>
          <a:p>
            <a:pPr algn="ctr"/>
            <a:endParaRPr lang="zh-CN" altLang="zh-CN"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9" name="椭圆 19"/>
          <p:cNvSpPr/>
          <p:nvPr/>
        </p:nvSpPr>
        <p:spPr>
          <a:xfrm rot="1648328">
            <a:off x="2344738" y="2541588"/>
            <a:ext cx="1119187" cy="1050925"/>
          </a:xfrm>
          <a:prstGeom prst="ellipse">
            <a:avLst/>
          </a:prstGeom>
          <a:solidFill>
            <a:srgbClr val="F2F2F2"/>
          </a:solidFill>
          <a:ln w="9525">
            <a:noFill/>
          </a:ln>
        </p:spPr>
        <p:txBody>
          <a:bodyPr anchor="ctr"/>
          <a:p>
            <a:pPr algn="ctr"/>
            <a:endParaRPr lang="zh-CN" altLang="zh-CN"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330" name="组合 20"/>
          <p:cNvGrpSpPr/>
          <p:nvPr/>
        </p:nvGrpSpPr>
        <p:grpSpPr>
          <a:xfrm>
            <a:off x="2243138" y="830263"/>
            <a:ext cx="1739900" cy="2857500"/>
            <a:chOff x="0" y="0"/>
            <a:chExt cx="1304778" cy="2143279"/>
          </a:xfrm>
        </p:grpSpPr>
        <p:sp>
          <p:nvSpPr>
            <p:cNvPr id="13331" name="Freeform 9"/>
            <p:cNvSpPr/>
            <p:nvPr/>
          </p:nvSpPr>
          <p:spPr>
            <a:xfrm>
              <a:off x="3028" y="0"/>
              <a:ext cx="1301750" cy="2143279"/>
            </a:xfrm>
            <a:custGeom>
              <a:avLst/>
              <a:gdLst/>
              <a:ahLst/>
              <a:cxnLst>
                <a:cxn ang="0">
                  <a:pos x="2147483646" y="2147483646"/>
                </a:cxn>
                <a:cxn ang="0">
                  <a:pos x="2147483646" y="0"/>
                </a:cxn>
                <a:cxn ang="0">
                  <a:pos x="0" y="0"/>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Lst>
              <a:pathLst>
                <a:path w="190" h="308">
                  <a:moveTo>
                    <a:pt x="190" y="128"/>
                  </a:moveTo>
                  <a:cubicBezTo>
                    <a:pt x="190" y="0"/>
                    <a:pt x="190" y="0"/>
                    <a:pt x="190" y="0"/>
                  </a:cubicBezTo>
                  <a:cubicBezTo>
                    <a:pt x="0" y="0"/>
                    <a:pt x="0" y="0"/>
                    <a:pt x="0" y="0"/>
                  </a:cubicBezTo>
                  <a:cubicBezTo>
                    <a:pt x="0" y="214"/>
                    <a:pt x="0" y="214"/>
                    <a:pt x="0" y="214"/>
                  </a:cubicBezTo>
                  <a:cubicBezTo>
                    <a:pt x="0" y="214"/>
                    <a:pt x="0" y="214"/>
                    <a:pt x="0" y="214"/>
                  </a:cubicBezTo>
                  <a:cubicBezTo>
                    <a:pt x="0" y="214"/>
                    <a:pt x="0" y="214"/>
                    <a:pt x="0" y="214"/>
                  </a:cubicBezTo>
                  <a:cubicBezTo>
                    <a:pt x="0" y="266"/>
                    <a:pt x="43" y="308"/>
                    <a:pt x="95" y="308"/>
                  </a:cubicBezTo>
                  <a:cubicBezTo>
                    <a:pt x="122" y="308"/>
                    <a:pt x="146" y="298"/>
                    <a:pt x="163" y="280"/>
                  </a:cubicBezTo>
                  <a:cubicBezTo>
                    <a:pt x="146" y="263"/>
                    <a:pt x="136" y="239"/>
                    <a:pt x="136" y="214"/>
                  </a:cubicBezTo>
                  <a:cubicBezTo>
                    <a:pt x="136" y="176"/>
                    <a:pt x="158" y="143"/>
                    <a:pt x="190" y="128"/>
                  </a:cubicBezTo>
                  <a:close/>
                </a:path>
              </a:pathLst>
            </a:custGeom>
            <a:solidFill>
              <a:srgbClr val="90D0C2"/>
            </a:solidFill>
            <a:ln w="9525">
              <a:noFill/>
            </a:ln>
          </p:spPr>
          <p:txBody>
            <a:bodyPr/>
            <a:p>
              <a:endParaRPr lang="zh-CN" altLang="en-US"/>
            </a:p>
          </p:txBody>
        </p:sp>
        <p:sp>
          <p:nvSpPr>
            <p:cNvPr id="13332" name="Freeform 9"/>
            <p:cNvSpPr/>
            <p:nvPr/>
          </p:nvSpPr>
          <p:spPr>
            <a:xfrm>
              <a:off x="0" y="0"/>
              <a:ext cx="1301750" cy="2111001"/>
            </a:xfrm>
            <a:custGeom>
              <a:avLst/>
              <a:gdLst/>
              <a:ahLst/>
              <a:cxnLst>
                <a:cxn ang="0">
                  <a:pos x="2147483646" y="2147483646"/>
                </a:cxn>
                <a:cxn ang="0">
                  <a:pos x="2147483646" y="0"/>
                </a:cxn>
                <a:cxn ang="0">
                  <a:pos x="0" y="0"/>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Lst>
              <a:pathLst>
                <a:path w="190" h="308">
                  <a:moveTo>
                    <a:pt x="190" y="128"/>
                  </a:moveTo>
                  <a:cubicBezTo>
                    <a:pt x="190" y="0"/>
                    <a:pt x="190" y="0"/>
                    <a:pt x="190" y="0"/>
                  </a:cubicBezTo>
                  <a:cubicBezTo>
                    <a:pt x="0" y="0"/>
                    <a:pt x="0" y="0"/>
                    <a:pt x="0" y="0"/>
                  </a:cubicBezTo>
                  <a:cubicBezTo>
                    <a:pt x="0" y="214"/>
                    <a:pt x="0" y="214"/>
                    <a:pt x="0" y="214"/>
                  </a:cubicBezTo>
                  <a:cubicBezTo>
                    <a:pt x="0" y="214"/>
                    <a:pt x="0" y="214"/>
                    <a:pt x="0" y="214"/>
                  </a:cubicBezTo>
                  <a:cubicBezTo>
                    <a:pt x="0" y="214"/>
                    <a:pt x="0" y="214"/>
                    <a:pt x="0" y="214"/>
                  </a:cubicBezTo>
                  <a:cubicBezTo>
                    <a:pt x="0" y="266"/>
                    <a:pt x="43" y="308"/>
                    <a:pt x="95" y="308"/>
                  </a:cubicBezTo>
                  <a:cubicBezTo>
                    <a:pt x="122" y="308"/>
                    <a:pt x="146" y="298"/>
                    <a:pt x="163" y="280"/>
                  </a:cubicBezTo>
                  <a:cubicBezTo>
                    <a:pt x="146" y="263"/>
                    <a:pt x="136" y="239"/>
                    <a:pt x="136" y="214"/>
                  </a:cubicBezTo>
                  <a:cubicBezTo>
                    <a:pt x="136" y="176"/>
                    <a:pt x="158" y="143"/>
                    <a:pt x="190" y="128"/>
                  </a:cubicBezTo>
                  <a:close/>
                </a:path>
              </a:pathLst>
            </a:custGeom>
            <a:gradFill rotWithShape="1">
              <a:gsLst>
                <a:gs pos="0">
                  <a:srgbClr val="009BD2"/>
                </a:gs>
                <a:gs pos="50000">
                  <a:srgbClr val="0078A2"/>
                </a:gs>
                <a:gs pos="100000">
                  <a:srgbClr val="009BD2"/>
                </a:gs>
              </a:gsLst>
              <a:lin ang="5400000" scaled="1"/>
              <a:tileRect/>
            </a:gradFill>
            <a:ln w="9525">
              <a:noFill/>
            </a:ln>
          </p:spPr>
          <p:txBody>
            <a:bodyPr/>
            <a:p>
              <a:endParaRPr lang="zh-CN" altLang="en-US"/>
            </a:p>
          </p:txBody>
        </p:sp>
      </p:grpSp>
      <p:sp>
        <p:nvSpPr>
          <p:cNvPr id="13333" name="椭圆 28"/>
          <p:cNvSpPr/>
          <p:nvPr/>
        </p:nvSpPr>
        <p:spPr>
          <a:xfrm rot="-10328029">
            <a:off x="3540125" y="2298700"/>
            <a:ext cx="136525" cy="939800"/>
          </a:xfrm>
          <a:custGeom>
            <a:avLst/>
            <a:gdLst/>
            <a:ahLst/>
            <a:cxnLst>
              <a:cxn ang="0">
                <a:pos x="43665" y="507324"/>
              </a:cxn>
              <a:cxn ang="0">
                <a:pos x="19774" y="94"/>
              </a:cxn>
              <a:cxn ang="0">
                <a:pos x="74696" y="471568"/>
              </a:cxn>
              <a:cxn ang="0">
                <a:pos x="412" y="951510"/>
              </a:cxn>
              <a:cxn ang="0">
                <a:pos x="43665" y="507324"/>
              </a:cxn>
            </a:cxnLst>
            <a:pathLst>
              <a:path w="249533" h="928147">
                <a:moveTo>
                  <a:pt x="145868" y="494820"/>
                </a:moveTo>
                <a:cubicBezTo>
                  <a:pt x="156648" y="340159"/>
                  <a:pt x="48779" y="5904"/>
                  <a:pt x="66057" y="92"/>
                </a:cubicBezTo>
                <a:cubicBezTo>
                  <a:pt x="83335" y="-5720"/>
                  <a:pt x="249533" y="265959"/>
                  <a:pt x="249533" y="459946"/>
                </a:cubicBezTo>
                <a:cubicBezTo>
                  <a:pt x="249533" y="653933"/>
                  <a:pt x="18654" y="922248"/>
                  <a:pt x="1376" y="928060"/>
                </a:cubicBezTo>
                <a:cubicBezTo>
                  <a:pt x="-15902" y="933872"/>
                  <a:pt x="135088" y="649481"/>
                  <a:pt x="145868" y="494820"/>
                </a:cubicBezTo>
                <a:close/>
              </a:path>
            </a:pathLst>
          </a:custGeom>
          <a:solidFill>
            <a:srgbClr val="F2F2F2">
              <a:alpha val="5098"/>
            </a:srgbClr>
          </a:solidFill>
          <a:ln w="9525">
            <a:noFill/>
          </a:ln>
        </p:spPr>
        <p:txBody>
          <a:bodyPr/>
          <a:p>
            <a:endParaRPr lang="zh-CN" altLang="en-US"/>
          </a:p>
        </p:txBody>
      </p:sp>
      <p:pic>
        <p:nvPicPr>
          <p:cNvPr id="13334" name="图片 24"/>
          <p:cNvPicPr>
            <a:picLocks noChangeAspect="1"/>
          </p:cNvPicPr>
          <p:nvPr/>
        </p:nvPicPr>
        <p:blipFill>
          <a:blip r:embed="rId1"/>
          <a:stretch>
            <a:fillRect/>
          </a:stretch>
        </p:blipFill>
        <p:spPr>
          <a:xfrm>
            <a:off x="3679825" y="3427413"/>
            <a:ext cx="120650" cy="14287"/>
          </a:xfrm>
          <a:prstGeom prst="rect">
            <a:avLst/>
          </a:prstGeom>
          <a:noFill/>
          <a:ln w="9525">
            <a:noFill/>
          </a:ln>
        </p:spPr>
      </p:pic>
      <p:sp>
        <p:nvSpPr>
          <p:cNvPr id="13335" name="Freeform 5"/>
          <p:cNvSpPr/>
          <p:nvPr/>
        </p:nvSpPr>
        <p:spPr>
          <a:xfrm>
            <a:off x="3163888" y="2090738"/>
            <a:ext cx="288925" cy="300037"/>
          </a:xfrm>
          <a:custGeom>
            <a:avLst/>
            <a:gdLst/>
            <a:ahLst/>
            <a:cxnLst>
              <a:cxn ang="0">
                <a:pos x="268416899" y="0"/>
              </a:cxn>
              <a:cxn ang="0">
                <a:pos x="0" y="288532697"/>
              </a:cxn>
              <a:cxn ang="0">
                <a:pos x="268416899" y="288532697"/>
              </a:cxn>
              <a:cxn ang="0">
                <a:pos x="268416899" y="0"/>
              </a:cxn>
            </a:cxnLst>
            <a:pathLst>
              <a:path w="311" h="312">
                <a:moveTo>
                  <a:pt x="311" y="0"/>
                </a:moveTo>
                <a:lnTo>
                  <a:pt x="0" y="312"/>
                </a:lnTo>
                <a:lnTo>
                  <a:pt x="311" y="312"/>
                </a:lnTo>
                <a:lnTo>
                  <a:pt x="311" y="0"/>
                </a:lnTo>
                <a:close/>
              </a:path>
            </a:pathLst>
          </a:custGeom>
          <a:solidFill>
            <a:srgbClr val="D8D8D8"/>
          </a:solidFill>
          <a:ln w="9525">
            <a:noFill/>
          </a:ln>
        </p:spPr>
        <p:txBody>
          <a:bodyPr/>
          <a:p>
            <a:endParaRPr lang="zh-CN" altLang="en-US"/>
          </a:p>
        </p:txBody>
      </p:sp>
      <p:sp>
        <p:nvSpPr>
          <p:cNvPr id="13336" name="Freeform 5"/>
          <p:cNvSpPr/>
          <p:nvPr/>
        </p:nvSpPr>
        <p:spPr>
          <a:xfrm flipH="1">
            <a:off x="4981575" y="2779713"/>
            <a:ext cx="295275" cy="271462"/>
          </a:xfrm>
          <a:custGeom>
            <a:avLst/>
            <a:gdLst/>
            <a:ahLst/>
            <a:cxnLst>
              <a:cxn ang="0">
                <a:pos x="280345098" y="0"/>
              </a:cxn>
              <a:cxn ang="0">
                <a:pos x="0" y="236191082"/>
              </a:cxn>
              <a:cxn ang="0">
                <a:pos x="280345098" y="236191082"/>
              </a:cxn>
              <a:cxn ang="0">
                <a:pos x="280345098" y="0"/>
              </a:cxn>
            </a:cxnLst>
            <a:pathLst>
              <a:path w="311" h="312">
                <a:moveTo>
                  <a:pt x="311" y="0"/>
                </a:moveTo>
                <a:lnTo>
                  <a:pt x="0" y="312"/>
                </a:lnTo>
                <a:lnTo>
                  <a:pt x="311" y="312"/>
                </a:lnTo>
                <a:lnTo>
                  <a:pt x="311" y="0"/>
                </a:lnTo>
                <a:close/>
              </a:path>
            </a:pathLst>
          </a:custGeom>
          <a:solidFill>
            <a:srgbClr val="D8D8D8"/>
          </a:solidFill>
          <a:ln w="9525">
            <a:noFill/>
          </a:ln>
        </p:spPr>
        <p:txBody>
          <a:bodyPr/>
          <a:p>
            <a:endParaRPr lang="zh-CN" altLang="en-US"/>
          </a:p>
        </p:txBody>
      </p:sp>
      <p:sp>
        <p:nvSpPr>
          <p:cNvPr id="13337" name="Freeform 5"/>
          <p:cNvSpPr/>
          <p:nvPr/>
        </p:nvSpPr>
        <p:spPr>
          <a:xfrm flipV="1">
            <a:off x="2286000" y="3857625"/>
            <a:ext cx="280988" cy="295275"/>
          </a:xfrm>
          <a:custGeom>
            <a:avLst/>
            <a:gdLst/>
            <a:ahLst/>
            <a:cxnLst>
              <a:cxn ang="0">
                <a:pos x="253872206" y="0"/>
              </a:cxn>
              <a:cxn ang="0">
                <a:pos x="0" y="279446556"/>
              </a:cxn>
              <a:cxn ang="0">
                <a:pos x="253872206" y="279446556"/>
              </a:cxn>
              <a:cxn ang="0">
                <a:pos x="253872206" y="0"/>
              </a:cxn>
            </a:cxnLst>
            <a:pathLst>
              <a:path w="311" h="312">
                <a:moveTo>
                  <a:pt x="311" y="0"/>
                </a:moveTo>
                <a:lnTo>
                  <a:pt x="0" y="312"/>
                </a:lnTo>
                <a:lnTo>
                  <a:pt x="311" y="312"/>
                </a:lnTo>
                <a:lnTo>
                  <a:pt x="311" y="0"/>
                </a:lnTo>
                <a:close/>
              </a:path>
            </a:pathLst>
          </a:custGeom>
          <a:solidFill>
            <a:srgbClr val="D8D8D8"/>
          </a:solidFill>
          <a:ln w="9525">
            <a:noFill/>
          </a:ln>
        </p:spPr>
        <p:txBody>
          <a:bodyPr/>
          <a:p>
            <a:endParaRPr lang="zh-CN" altLang="en-US"/>
          </a:p>
        </p:txBody>
      </p:sp>
      <p:sp>
        <p:nvSpPr>
          <p:cNvPr id="13338" name="Freeform 5"/>
          <p:cNvSpPr/>
          <p:nvPr/>
        </p:nvSpPr>
        <p:spPr>
          <a:xfrm flipH="1" flipV="1">
            <a:off x="4157663" y="4578350"/>
            <a:ext cx="309562" cy="304800"/>
          </a:xfrm>
          <a:custGeom>
            <a:avLst/>
            <a:gdLst/>
            <a:ahLst/>
            <a:cxnLst>
              <a:cxn ang="0">
                <a:pos x="308130649" y="0"/>
              </a:cxn>
              <a:cxn ang="0">
                <a:pos x="0" y="297766154"/>
              </a:cxn>
              <a:cxn ang="0">
                <a:pos x="308130649" y="297766154"/>
              </a:cxn>
              <a:cxn ang="0">
                <a:pos x="308130649" y="0"/>
              </a:cxn>
            </a:cxnLst>
            <a:pathLst>
              <a:path w="311" h="312">
                <a:moveTo>
                  <a:pt x="311" y="0"/>
                </a:moveTo>
                <a:lnTo>
                  <a:pt x="0" y="312"/>
                </a:lnTo>
                <a:lnTo>
                  <a:pt x="311" y="312"/>
                </a:lnTo>
                <a:lnTo>
                  <a:pt x="311" y="0"/>
                </a:lnTo>
                <a:close/>
              </a:path>
            </a:pathLst>
          </a:custGeom>
          <a:solidFill>
            <a:srgbClr val="D8D8D8"/>
          </a:solidFill>
          <a:ln w="9525">
            <a:noFill/>
          </a:ln>
        </p:spPr>
        <p:txBody>
          <a:bodyPr/>
          <a:p>
            <a:endParaRPr lang="zh-CN" altLang="en-US"/>
          </a:p>
        </p:txBody>
      </p:sp>
      <p:sp>
        <p:nvSpPr>
          <p:cNvPr id="13339" name="文本框 29"/>
          <p:cNvSpPr/>
          <p:nvPr/>
        </p:nvSpPr>
        <p:spPr>
          <a:xfrm>
            <a:off x="2601913" y="3654425"/>
            <a:ext cx="1198562" cy="984250"/>
          </a:xfrm>
          <a:prstGeom prst="rect">
            <a:avLst/>
          </a:prstGeom>
          <a:noFill/>
          <a:ln w="9525">
            <a:noFill/>
          </a:ln>
        </p:spPr>
        <p:txBody>
          <a:bodyPr wrap="square" anchor="t">
            <a:spAutoFit/>
          </a:bodyPr>
          <a:p>
            <a:r>
              <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0" name="文本框 30"/>
          <p:cNvSpPr/>
          <p:nvPr/>
        </p:nvSpPr>
        <p:spPr>
          <a:xfrm>
            <a:off x="4025900" y="3654425"/>
            <a:ext cx="1184275" cy="984250"/>
          </a:xfrm>
          <a:prstGeom prst="rect">
            <a:avLst/>
          </a:prstGeom>
          <a:noFill/>
          <a:ln w="9525">
            <a:noFill/>
          </a:ln>
        </p:spPr>
        <p:txBody>
          <a:bodyPr wrap="square" anchor="t">
            <a:spAutoFit/>
          </a:bodyPr>
          <a:p>
            <a:r>
              <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1" name="文本框 31"/>
          <p:cNvSpPr/>
          <p:nvPr/>
        </p:nvSpPr>
        <p:spPr>
          <a:xfrm>
            <a:off x="3898900" y="2282825"/>
            <a:ext cx="1157288" cy="984250"/>
          </a:xfrm>
          <a:prstGeom prst="rect">
            <a:avLst/>
          </a:prstGeom>
          <a:noFill/>
          <a:ln w="9525">
            <a:noFill/>
          </a:ln>
        </p:spPr>
        <p:txBody>
          <a:bodyPr wrap="square" anchor="t">
            <a:spAutoFit/>
          </a:bodyPr>
          <a:p>
            <a:r>
              <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2" name="文本框 32"/>
          <p:cNvSpPr/>
          <p:nvPr/>
        </p:nvSpPr>
        <p:spPr>
          <a:xfrm>
            <a:off x="2587625" y="2279650"/>
            <a:ext cx="1154113" cy="984250"/>
          </a:xfrm>
          <a:prstGeom prst="rect">
            <a:avLst/>
          </a:prstGeom>
          <a:noFill/>
          <a:ln w="9525">
            <a:noFill/>
          </a:ln>
        </p:spPr>
        <p:txBody>
          <a:bodyPr wrap="square" anchor="t">
            <a:spAutoFit/>
          </a:bodyPr>
          <a:p>
            <a:r>
              <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5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3" name="文本框 33"/>
          <p:cNvSpPr/>
          <p:nvPr/>
        </p:nvSpPr>
        <p:spPr>
          <a:xfrm>
            <a:off x="2303463" y="1490663"/>
            <a:ext cx="1227137" cy="1408112"/>
          </a:xfrm>
          <a:prstGeom prst="rect">
            <a:avLst/>
          </a:prstGeom>
          <a:noFill/>
          <a:ln w="9525">
            <a:noFill/>
          </a:ln>
        </p:spPr>
        <p:txBody>
          <a:bodyPr anchor="t">
            <a:spAutoFit/>
          </a:bodyPr>
          <a:p>
            <a:r>
              <a:rPr lang="zh-CN" altLang="en-US" sz="1600" dirty="0">
                <a:solidFill>
                  <a:schemeClr val="bg1"/>
                </a:solidFill>
                <a:latin typeface="方正兰亭细黑_GBK" charset="-122"/>
                <a:ea typeface="方正兰亭细黑_GBK" charset="-122"/>
                <a:sym typeface="方正兰亭细黑_GBK" charset="-122"/>
              </a:rPr>
              <a:t>模板</a:t>
            </a:r>
            <a:endParaRPr lang="zh-CN" altLang="en-US" sz="1600" dirty="0">
              <a:solidFill>
                <a:schemeClr val="bg1"/>
              </a:solidFill>
              <a:latin typeface="方正兰亭细黑_GBK" charset="-122"/>
              <a:ea typeface="方正兰亭细黑_GBK" charset="-122"/>
              <a:sym typeface="方正兰亭细黑_GBK"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4" name="文本框 34"/>
          <p:cNvSpPr/>
          <p:nvPr/>
        </p:nvSpPr>
        <p:spPr>
          <a:xfrm>
            <a:off x="1641475" y="3790950"/>
            <a:ext cx="1225550" cy="1425575"/>
          </a:xfrm>
          <a:prstGeom prst="rect">
            <a:avLst/>
          </a:prstGeom>
          <a:noFill/>
          <a:ln w="9525">
            <a:noFill/>
          </a:ln>
        </p:spPr>
        <p:txBody>
          <a:bodyPr anchor="t">
            <a:spAutoFit/>
          </a:bodyPr>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图表</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5" name="文本框 35"/>
          <p:cNvSpPr/>
          <p:nvPr/>
        </p:nvSpPr>
        <p:spPr>
          <a:xfrm>
            <a:off x="4892675" y="2170113"/>
            <a:ext cx="1322388" cy="1425575"/>
          </a:xfrm>
          <a:prstGeom prst="rect">
            <a:avLst/>
          </a:prstGeom>
          <a:noFill/>
          <a:ln w="9525">
            <a:noFill/>
          </a:ln>
        </p:spPr>
        <p:txBody>
          <a:bodyPr anchor="t">
            <a:spAutoFit/>
          </a:bodyPr>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   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      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         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6" name="文本框 36"/>
          <p:cNvSpPr/>
          <p:nvPr/>
        </p:nvSpPr>
        <p:spPr>
          <a:xfrm>
            <a:off x="4124325" y="4491038"/>
            <a:ext cx="1323975" cy="1425575"/>
          </a:xfrm>
          <a:prstGeom prst="rect">
            <a:avLst/>
          </a:prstGeom>
          <a:noFill/>
          <a:ln w="9525">
            <a:noFill/>
          </a:ln>
        </p:spPr>
        <p:txBody>
          <a:bodyPr anchor="t">
            <a:spAutoFit/>
          </a:bodyPr>
          <a:p>
            <a:r>
              <a:rPr lang="zh-CN" altLang="en-US"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动画</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D8D8D8"/>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7" name="矩形 1"/>
          <p:cNvSpPr/>
          <p:nvPr/>
        </p:nvSpPr>
        <p:spPr>
          <a:xfrm>
            <a:off x="7610475" y="1303338"/>
            <a:ext cx="3446463" cy="1938337"/>
          </a:xfrm>
          <a:prstGeom prst="rect">
            <a:avLst/>
          </a:prstGeom>
          <a:noFill/>
          <a:ln w="9525">
            <a:noFill/>
          </a:ln>
        </p:spPr>
        <p:txBody>
          <a:bodyPr anchor="t">
            <a:spAutoFit/>
          </a:bodyPr>
          <a:p>
            <a:pPr algn="just">
              <a:lnSpc>
                <a:spcPct val="150000"/>
              </a:lnSpc>
            </a:pPr>
            <a:r>
              <a:rPr lang="zh-CN" sz="2000" dirty="0">
                <a:solidFill>
                  <a:srgbClr val="595959"/>
                </a:solidFill>
                <a:latin typeface="方正兰亭细黑_GBK" charset="-122"/>
                <a:ea typeface="方正兰亭细黑_GBK" charset="-122"/>
                <a:sym typeface="方正兰亭细黑_GBK" charset="-122"/>
              </a:rPr>
              <a:t>点击即可编辑点击即可编辑点击即可编辑点击即可编辑点击即可编辑点击即可编辑点击即可编辑</a:t>
            </a:r>
            <a:endParaRPr lang="zh-CN" sz="2000" dirty="0">
              <a:solidFill>
                <a:srgbClr val="595959"/>
              </a:solidFill>
              <a:latin typeface="方正兰亭细黑_GBK" charset="-122"/>
              <a:ea typeface="方正兰亭细黑_GBK" charset="-122"/>
              <a:sym typeface="方正兰亭细黑_GBK"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矩形 3"/>
          <p:cNvSpPr/>
          <p:nvPr/>
        </p:nvSpPr>
        <p:spPr>
          <a:xfrm>
            <a:off x="-3810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38" name="矩形 4"/>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39" name="文本框 5"/>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11</a:t>
            </a:r>
            <a:endParaRPr lang="en-US" altLang="zh-CN" sz="2000" dirty="0">
              <a:solidFill>
                <a:schemeClr val="bg1"/>
              </a:solidFill>
              <a:latin typeface="方正兰亭细黑_GBK" charset="-122"/>
              <a:ea typeface="方正兰亭细黑_GBK" charset="-122"/>
              <a:sym typeface="方正兰亭细黑_GBK" charset="-122"/>
            </a:endParaRPr>
          </a:p>
        </p:txBody>
      </p:sp>
      <p:sp>
        <p:nvSpPr>
          <p:cNvPr id="14340" name="矩形 1"/>
          <p:cNvSpPr/>
          <p:nvPr/>
        </p:nvSpPr>
        <p:spPr>
          <a:xfrm>
            <a:off x="1860550" y="5037138"/>
            <a:ext cx="8470900" cy="414337"/>
          </a:xfrm>
          <a:prstGeom prst="rect">
            <a:avLst/>
          </a:prstGeom>
          <a:noFill/>
          <a:ln w="9525">
            <a:noFill/>
          </a:ln>
        </p:spPr>
        <p:txBody>
          <a:bodyPr anchor="t">
            <a:spAutoFit/>
          </a:bodyPr>
          <a:p>
            <a:pPr>
              <a:lnSpc>
                <a:spcPct val="150000"/>
              </a:lnSpc>
            </a:pPr>
            <a:r>
              <a:rPr lang="zh-CN" sz="1400" dirty="0">
                <a:solidFill>
                  <a:srgbClr val="19C3FF"/>
                </a:solidFill>
                <a:latin typeface="方正兰亭细黑_GBK" charset="-122"/>
                <a:ea typeface="方正兰亭细黑_GBK" charset="-122"/>
                <a:sym typeface="方正兰亭细黑_GBK" charset="-122"/>
              </a:rPr>
              <a:t>点击即可编辑点击即可编辑点击即可编辑点击即可编辑点击即可编辑点击即可编辑</a:t>
            </a:r>
            <a:endParaRPr lang="zh-CN" sz="1400" dirty="0">
              <a:solidFill>
                <a:srgbClr val="19C3FF"/>
              </a:solidFill>
              <a:latin typeface="方正兰亭细黑_GBK" charset="-122"/>
              <a:ea typeface="方正兰亭细黑_GBK" charset="-122"/>
              <a:sym typeface="方正兰亭细黑_GBK" charset="-122"/>
            </a:endParaRPr>
          </a:p>
        </p:txBody>
      </p:sp>
      <p:grpSp>
        <p:nvGrpSpPr>
          <p:cNvPr id="14341" name="组合 9"/>
          <p:cNvGrpSpPr/>
          <p:nvPr/>
        </p:nvGrpSpPr>
        <p:grpSpPr>
          <a:xfrm>
            <a:off x="1838325" y="1181100"/>
            <a:ext cx="8261350" cy="3594100"/>
            <a:chOff x="0" y="0"/>
            <a:chExt cx="8260180" cy="3593222"/>
          </a:xfrm>
        </p:grpSpPr>
        <p:sp>
          <p:nvSpPr>
            <p:cNvPr id="14342" name="矩形 1"/>
            <p:cNvSpPr/>
            <p:nvPr/>
          </p:nvSpPr>
          <p:spPr>
            <a:xfrm>
              <a:off x="5873757" y="575903"/>
              <a:ext cx="2386423" cy="737055"/>
            </a:xfrm>
            <a:prstGeom prst="rect">
              <a:avLst/>
            </a:prstGeom>
            <a:noFill/>
            <a:ln w="9525">
              <a:noFill/>
            </a:ln>
          </p:spPr>
          <p:txBody>
            <a:bodyPr anchor="t">
              <a:spAutoFit/>
            </a:bodyPr>
            <a:p>
              <a:pPr>
                <a:lnSpc>
                  <a:spcPct val="150000"/>
                </a:lnSpc>
              </a:pPr>
              <a:r>
                <a:rPr lang="zh-CN" sz="1400" dirty="0">
                  <a:solidFill>
                    <a:srgbClr val="19C3FF"/>
                  </a:solidFill>
                  <a:latin typeface="方正兰亭细黑_GBK" charset="-122"/>
                  <a:ea typeface="方正兰亭细黑_GBK" charset="-122"/>
                  <a:sym typeface="方正兰亭细黑_GBK" charset="-122"/>
                </a:rPr>
                <a:t>点击即可编辑点击即可编辑点击即可编辑点击即可编辑</a:t>
              </a:r>
              <a:endParaRPr lang="zh-CN" sz="1400" dirty="0">
                <a:solidFill>
                  <a:srgbClr val="19C3FF"/>
                </a:solidFill>
                <a:latin typeface="方正兰亭细黑_GBK" charset="-122"/>
                <a:ea typeface="方正兰亭细黑_GBK" charset="-122"/>
                <a:sym typeface="方正兰亭细黑_GBK" charset="-122"/>
              </a:endParaRPr>
            </a:p>
          </p:txBody>
        </p:sp>
        <p:grpSp>
          <p:nvGrpSpPr>
            <p:cNvPr id="14343" name="组合 11"/>
            <p:cNvGrpSpPr/>
            <p:nvPr/>
          </p:nvGrpSpPr>
          <p:grpSpPr>
            <a:xfrm>
              <a:off x="0" y="0"/>
              <a:ext cx="5267713" cy="3593222"/>
              <a:chOff x="0" y="0"/>
              <a:chExt cx="5267713" cy="3593222"/>
            </a:xfrm>
          </p:grpSpPr>
          <p:grpSp>
            <p:nvGrpSpPr>
              <p:cNvPr id="14344" name="组合 12"/>
              <p:cNvGrpSpPr/>
              <p:nvPr/>
            </p:nvGrpSpPr>
            <p:grpSpPr>
              <a:xfrm>
                <a:off x="0" y="237278"/>
                <a:ext cx="5267713" cy="3355944"/>
                <a:chOff x="0" y="0"/>
                <a:chExt cx="5323991" cy="3391798"/>
              </a:xfrm>
            </p:grpSpPr>
            <p:sp>
              <p:nvSpPr>
                <p:cNvPr id="14345" name="直接连接符 14"/>
                <p:cNvSpPr/>
                <p:nvPr/>
              </p:nvSpPr>
              <p:spPr>
                <a:xfrm>
                  <a:off x="615465" y="0"/>
                  <a:ext cx="1" cy="3391798"/>
                </a:xfrm>
                <a:prstGeom prst="line">
                  <a:avLst/>
                </a:prstGeom>
                <a:ln w="6350" cap="flat" cmpd="sng">
                  <a:solidFill>
                    <a:srgbClr val="BFBFBF"/>
                  </a:solidFill>
                  <a:prstDash val="solid"/>
                  <a:bevel/>
                  <a:headEnd type="none" w="med" len="med"/>
                  <a:tailEnd type="none" w="med" len="med"/>
                </a:ln>
              </p:spPr>
            </p:sp>
            <p:sp>
              <p:nvSpPr>
                <p:cNvPr id="14346" name="Freeform 422"/>
                <p:cNvSpPr/>
                <p:nvPr/>
              </p:nvSpPr>
              <p:spPr>
                <a:xfrm>
                  <a:off x="877403" y="413841"/>
                  <a:ext cx="4446588" cy="360000"/>
                </a:xfrm>
                <a:custGeom>
                  <a:avLst/>
                  <a:gdLst/>
                  <a:ahLst/>
                  <a:cxnLst>
                    <a:cxn ang="0">
                      <a:pos x="2147483646" y="0"/>
                    </a:cxn>
                    <a:cxn ang="0">
                      <a:pos x="2147483646" y="0"/>
                    </a:cxn>
                    <a:cxn ang="0">
                      <a:pos x="2147483646" y="561038961"/>
                    </a:cxn>
                    <a:cxn ang="0">
                      <a:pos x="0" y="561038961"/>
                    </a:cxn>
                    <a:cxn ang="0">
                      <a:pos x="0" y="561038961"/>
                    </a:cxn>
                    <a:cxn ang="0">
                      <a:pos x="2147483646" y="561038961"/>
                    </a:cxn>
                    <a:cxn ang="0">
                      <a:pos x="2147483646" y="0"/>
                    </a:cxn>
                  </a:cxnLst>
                  <a:pathLst>
                    <a:path w="2801" h="231">
                      <a:moveTo>
                        <a:pt x="2801" y="0"/>
                      </a:moveTo>
                      <a:lnTo>
                        <a:pt x="2604" y="0"/>
                      </a:lnTo>
                      <a:lnTo>
                        <a:pt x="2604" y="231"/>
                      </a:lnTo>
                      <a:lnTo>
                        <a:pt x="0" y="231"/>
                      </a:lnTo>
                      <a:lnTo>
                        <a:pt x="2801" y="231"/>
                      </a:lnTo>
                      <a:lnTo>
                        <a:pt x="2801" y="0"/>
                      </a:lnTo>
                      <a:close/>
                    </a:path>
                  </a:pathLst>
                </a:custGeom>
                <a:solidFill>
                  <a:srgbClr val="BFBFBF"/>
                </a:solidFill>
                <a:ln w="9525">
                  <a:noFill/>
                </a:ln>
              </p:spPr>
              <p:txBody>
                <a:bodyPr/>
                <a:p>
                  <a:endParaRPr lang="zh-CN" altLang="en-US"/>
                </a:p>
              </p:txBody>
            </p:sp>
            <p:sp>
              <p:nvSpPr>
                <p:cNvPr id="14347" name="Freeform 423"/>
                <p:cNvSpPr/>
                <p:nvPr/>
              </p:nvSpPr>
              <p:spPr>
                <a:xfrm>
                  <a:off x="877403" y="419010"/>
                  <a:ext cx="4446588" cy="349663"/>
                </a:xfrm>
                <a:custGeom>
                  <a:avLst/>
                  <a:gdLst/>
                  <a:ahLst/>
                  <a:cxnLst>
                    <a:cxn ang="0">
                      <a:pos x="2147483646" y="0"/>
                    </a:cxn>
                    <a:cxn ang="0">
                      <a:pos x="2147483646" y="0"/>
                    </a:cxn>
                    <a:cxn ang="0">
                      <a:pos x="2147483646" y="529282310"/>
                    </a:cxn>
                    <a:cxn ang="0">
                      <a:pos x="0" y="529282310"/>
                    </a:cxn>
                    <a:cxn ang="0">
                      <a:pos x="0" y="529282310"/>
                    </a:cxn>
                    <a:cxn ang="0">
                      <a:pos x="2147483646" y="529282310"/>
                    </a:cxn>
                    <a:cxn ang="0">
                      <a:pos x="2147483646" y="0"/>
                    </a:cxn>
                  </a:cxnLst>
                  <a:pathLst>
                    <a:path w="2801" h="231">
                      <a:moveTo>
                        <a:pt x="2801" y="0"/>
                      </a:moveTo>
                      <a:lnTo>
                        <a:pt x="2604" y="0"/>
                      </a:lnTo>
                      <a:lnTo>
                        <a:pt x="2604" y="231"/>
                      </a:lnTo>
                      <a:lnTo>
                        <a:pt x="0" y="231"/>
                      </a:lnTo>
                      <a:lnTo>
                        <a:pt x="2801" y="231"/>
                      </a:lnTo>
                      <a:lnTo>
                        <a:pt x="2801" y="0"/>
                      </a:lnTo>
                    </a:path>
                  </a:pathLst>
                </a:custGeom>
                <a:noFill/>
                <a:ln w="9525">
                  <a:noFill/>
                </a:ln>
              </p:spPr>
              <p:txBody>
                <a:bodyPr/>
                <a:p>
                  <a:endParaRPr lang="zh-CN" altLang="en-US"/>
                </a:p>
              </p:txBody>
            </p:sp>
            <p:sp>
              <p:nvSpPr>
                <p:cNvPr id="14348" name="Rectangle 424"/>
                <p:cNvSpPr/>
                <p:nvPr/>
              </p:nvSpPr>
              <p:spPr>
                <a:xfrm>
                  <a:off x="615465" y="413841"/>
                  <a:ext cx="4395788" cy="360000"/>
                </a:xfrm>
                <a:prstGeom prst="rect">
                  <a:avLst/>
                </a:prstGeom>
                <a:solidFill>
                  <a:srgbClr val="1E4E79"/>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49" name="Rectangle 425"/>
                <p:cNvSpPr/>
                <p:nvPr/>
              </p:nvSpPr>
              <p:spPr>
                <a:xfrm>
                  <a:off x="615465" y="419010"/>
                  <a:ext cx="4395788" cy="349663"/>
                </a:xfrm>
                <a:prstGeom prst="rect">
                  <a:avLst/>
                </a:prstGeom>
                <a:no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50" name="文本框 19"/>
                <p:cNvSpPr/>
                <p:nvPr/>
              </p:nvSpPr>
              <p:spPr>
                <a:xfrm>
                  <a:off x="4538911" y="417761"/>
                  <a:ext cx="547928" cy="373278"/>
                </a:xfrm>
                <a:prstGeom prst="rect">
                  <a:avLst/>
                </a:prstGeom>
                <a:noFill/>
                <a:ln w="9525">
                  <a:noFill/>
                </a:ln>
              </p:spPr>
              <p:txBody>
                <a:bodyPr wrap="none" anchor="t">
                  <a:spAutoFit/>
                </a:bodyPr>
                <a:p>
                  <a:r>
                    <a:rPr lang="en-US" altLang="zh-CN" dirty="0">
                      <a:solidFill>
                        <a:schemeClr val="bg1"/>
                      </a:solidFill>
                      <a:latin typeface="Segoe UI Light" panose="020B0502040204020203" pitchFamily="34" charset="0"/>
                      <a:ea typeface="宋体" panose="02010600030101010101" pitchFamily="2" charset="-122"/>
                      <a:sym typeface="Segoe UI" panose="020B0502040204020203" pitchFamily="34" charset="0"/>
                    </a:rPr>
                    <a:t>95</a:t>
                  </a:r>
                  <a:r>
                    <a:rPr lang="en-US" altLang="zh-CN" sz="1200" dirty="0">
                      <a:solidFill>
                        <a:schemeClr val="bg1"/>
                      </a:solidFill>
                      <a:latin typeface="Segoe UI Light" panose="020B0502040204020203" pitchFamily="34" charset="0"/>
                      <a:ea typeface="宋体" panose="02010600030101010101" pitchFamily="2" charset="-122"/>
                      <a:sym typeface="Segoe UI" panose="020B0502040204020203" pitchFamily="34" charset="0"/>
                    </a:rPr>
                    <a:t>%</a:t>
                  </a:r>
                  <a:endParaRPr lang="zh-CN" altLang="en-US" sz="2400" dirty="0">
                    <a:solidFill>
                      <a:schemeClr val="bg1"/>
                    </a:solidFill>
                    <a:latin typeface="Segoe UI Light" panose="020B0502040204020203" pitchFamily="34" charset="0"/>
                    <a:ea typeface="Segoe UI" panose="020B0502040204020203" pitchFamily="34" charset="0"/>
                    <a:sym typeface="Segoe UI" panose="020B0502040204020203" pitchFamily="34" charset="0"/>
                  </a:endParaRPr>
                </a:p>
              </p:txBody>
            </p:sp>
            <p:sp>
              <p:nvSpPr>
                <p:cNvPr id="14351" name="Freeform 430"/>
                <p:cNvSpPr/>
                <p:nvPr/>
              </p:nvSpPr>
              <p:spPr>
                <a:xfrm>
                  <a:off x="877403" y="1887049"/>
                  <a:ext cx="4446588" cy="360000"/>
                </a:xfrm>
                <a:custGeom>
                  <a:avLst/>
                  <a:gdLst/>
                  <a:ahLst/>
                  <a:cxnLst>
                    <a:cxn ang="0">
                      <a:pos x="2147483646" y="0"/>
                    </a:cxn>
                    <a:cxn ang="0">
                      <a:pos x="2147483646" y="0"/>
                    </a:cxn>
                    <a:cxn ang="0">
                      <a:pos x="2147483646" y="654545455"/>
                    </a:cxn>
                    <a:cxn ang="0">
                      <a:pos x="0" y="654545455"/>
                    </a:cxn>
                    <a:cxn ang="0">
                      <a:pos x="0" y="654545455"/>
                    </a:cxn>
                    <a:cxn ang="0">
                      <a:pos x="2147483646" y="654545455"/>
                    </a:cxn>
                    <a:cxn ang="0">
                      <a:pos x="2147483646" y="0"/>
                    </a:cxn>
                  </a:cxnLst>
                  <a:pathLst>
                    <a:path w="2801" h="198">
                      <a:moveTo>
                        <a:pt x="2801" y="0"/>
                      </a:moveTo>
                      <a:lnTo>
                        <a:pt x="2175" y="0"/>
                      </a:lnTo>
                      <a:lnTo>
                        <a:pt x="2175" y="198"/>
                      </a:lnTo>
                      <a:lnTo>
                        <a:pt x="0" y="198"/>
                      </a:lnTo>
                      <a:lnTo>
                        <a:pt x="2801" y="198"/>
                      </a:lnTo>
                      <a:lnTo>
                        <a:pt x="2801" y="0"/>
                      </a:lnTo>
                      <a:close/>
                    </a:path>
                  </a:pathLst>
                </a:custGeom>
                <a:solidFill>
                  <a:srgbClr val="BFBFBF"/>
                </a:solidFill>
                <a:ln w="9525">
                  <a:noFill/>
                </a:ln>
              </p:spPr>
              <p:txBody>
                <a:bodyPr/>
                <a:p>
                  <a:endParaRPr lang="zh-CN" altLang="en-US"/>
                </a:p>
              </p:txBody>
            </p:sp>
            <p:sp>
              <p:nvSpPr>
                <p:cNvPr id="14352" name="Freeform 431"/>
                <p:cNvSpPr/>
                <p:nvPr/>
              </p:nvSpPr>
              <p:spPr>
                <a:xfrm>
                  <a:off x="877403" y="1912223"/>
                  <a:ext cx="4446588" cy="314325"/>
                </a:xfrm>
                <a:custGeom>
                  <a:avLst/>
                  <a:gdLst/>
                  <a:ahLst/>
                  <a:cxnLst>
                    <a:cxn ang="0">
                      <a:pos x="2147483646" y="0"/>
                    </a:cxn>
                    <a:cxn ang="0">
                      <a:pos x="2147483646" y="0"/>
                    </a:cxn>
                    <a:cxn ang="0">
                      <a:pos x="2147483646" y="498990938"/>
                    </a:cxn>
                    <a:cxn ang="0">
                      <a:pos x="0" y="498990938"/>
                    </a:cxn>
                    <a:cxn ang="0">
                      <a:pos x="0" y="498990938"/>
                    </a:cxn>
                    <a:cxn ang="0">
                      <a:pos x="2147483646" y="498990938"/>
                    </a:cxn>
                    <a:cxn ang="0">
                      <a:pos x="2147483646" y="0"/>
                    </a:cxn>
                  </a:cxnLst>
                  <a:pathLst>
                    <a:path w="2801" h="198">
                      <a:moveTo>
                        <a:pt x="2801" y="0"/>
                      </a:moveTo>
                      <a:lnTo>
                        <a:pt x="2175" y="0"/>
                      </a:lnTo>
                      <a:lnTo>
                        <a:pt x="2175" y="198"/>
                      </a:lnTo>
                      <a:lnTo>
                        <a:pt x="0" y="198"/>
                      </a:lnTo>
                      <a:lnTo>
                        <a:pt x="2801" y="198"/>
                      </a:lnTo>
                      <a:lnTo>
                        <a:pt x="2801" y="0"/>
                      </a:lnTo>
                    </a:path>
                  </a:pathLst>
                </a:custGeom>
                <a:noFill/>
                <a:ln w="9525">
                  <a:noFill/>
                </a:ln>
              </p:spPr>
              <p:txBody>
                <a:bodyPr/>
                <a:p>
                  <a:endParaRPr lang="zh-CN" altLang="en-US"/>
                </a:p>
              </p:txBody>
            </p:sp>
            <p:sp>
              <p:nvSpPr>
                <p:cNvPr id="14353" name="Rectangle 432"/>
                <p:cNvSpPr/>
                <p:nvPr/>
              </p:nvSpPr>
              <p:spPr>
                <a:xfrm>
                  <a:off x="615465" y="1889385"/>
                  <a:ext cx="3714750" cy="360000"/>
                </a:xfrm>
                <a:prstGeom prst="rect">
                  <a:avLst/>
                </a:prstGeom>
                <a:solidFill>
                  <a:srgbClr val="0070C0"/>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54" name="Rectangle 433"/>
                <p:cNvSpPr/>
                <p:nvPr/>
              </p:nvSpPr>
              <p:spPr>
                <a:xfrm>
                  <a:off x="615465" y="1912223"/>
                  <a:ext cx="3714750" cy="314325"/>
                </a:xfrm>
                <a:prstGeom prst="rect">
                  <a:avLst/>
                </a:prstGeom>
                <a:no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55" name="文本框 24"/>
                <p:cNvSpPr/>
                <p:nvPr/>
              </p:nvSpPr>
              <p:spPr>
                <a:xfrm>
                  <a:off x="3839447" y="1884719"/>
                  <a:ext cx="547928" cy="373278"/>
                </a:xfrm>
                <a:prstGeom prst="rect">
                  <a:avLst/>
                </a:prstGeom>
                <a:noFill/>
                <a:ln w="9525">
                  <a:noFill/>
                </a:ln>
              </p:spPr>
              <p:txBody>
                <a:bodyPr wrap="none" anchor="t">
                  <a:spAutoFit/>
                </a:bodyPr>
                <a:p>
                  <a:r>
                    <a:rPr lang="en-US" altLang="zh-CN" b="1" dirty="0">
                      <a:solidFill>
                        <a:schemeClr val="bg1"/>
                      </a:solidFill>
                      <a:latin typeface="Segoe UI Light" panose="020B0502040204020203" pitchFamily="34" charset="0"/>
                      <a:ea typeface="宋体" panose="02010600030101010101" pitchFamily="2" charset="-122"/>
                      <a:sym typeface="Segoe UI" panose="020B0502040204020203" pitchFamily="34" charset="0"/>
                    </a:rPr>
                    <a:t>82</a:t>
                  </a:r>
                  <a:r>
                    <a:rPr lang="en-US" altLang="zh-CN" sz="1200" b="1" dirty="0">
                      <a:solidFill>
                        <a:schemeClr val="bg1"/>
                      </a:solidFill>
                      <a:latin typeface="Segoe UI Light" panose="020B0502040204020203" pitchFamily="34" charset="0"/>
                      <a:ea typeface="宋体" panose="02010600030101010101" pitchFamily="2" charset="-122"/>
                      <a:sym typeface="Segoe UI" panose="020B0502040204020203" pitchFamily="34" charset="0"/>
                    </a:rPr>
                    <a:t>%</a:t>
                  </a:r>
                  <a:endParaRPr lang="zh-CN" altLang="en-US" sz="2400" b="1" dirty="0">
                    <a:solidFill>
                      <a:schemeClr val="bg1"/>
                    </a:solidFill>
                    <a:latin typeface="Segoe UI Light" panose="020B0502040204020203" pitchFamily="34" charset="0"/>
                    <a:ea typeface="Segoe UI" panose="020B0502040204020203" pitchFamily="34" charset="0"/>
                    <a:sym typeface="Segoe UI" panose="020B0502040204020203" pitchFamily="34" charset="0"/>
                  </a:endParaRPr>
                </a:p>
              </p:txBody>
            </p:sp>
            <p:sp>
              <p:nvSpPr>
                <p:cNvPr id="14356" name="Freeform 426"/>
                <p:cNvSpPr/>
                <p:nvPr/>
              </p:nvSpPr>
              <p:spPr>
                <a:xfrm>
                  <a:off x="877403" y="1162126"/>
                  <a:ext cx="4446588" cy="360000"/>
                </a:xfrm>
                <a:custGeom>
                  <a:avLst/>
                  <a:gdLst/>
                  <a:ahLst/>
                  <a:cxnLst>
                    <a:cxn ang="0">
                      <a:pos x="2147483646" y="0"/>
                    </a:cxn>
                    <a:cxn ang="0">
                      <a:pos x="2147483646" y="0"/>
                    </a:cxn>
                    <a:cxn ang="0">
                      <a:pos x="2147483646" y="654545455"/>
                    </a:cxn>
                    <a:cxn ang="0">
                      <a:pos x="0" y="654545455"/>
                    </a:cxn>
                    <a:cxn ang="0">
                      <a:pos x="0" y="654545455"/>
                    </a:cxn>
                    <a:cxn ang="0">
                      <a:pos x="2147483646" y="654545455"/>
                    </a:cxn>
                    <a:cxn ang="0">
                      <a:pos x="2147483646" y="0"/>
                    </a:cxn>
                  </a:cxnLst>
                  <a:pathLst>
                    <a:path w="2801" h="198">
                      <a:moveTo>
                        <a:pt x="2801" y="0"/>
                      </a:moveTo>
                      <a:lnTo>
                        <a:pt x="1318" y="0"/>
                      </a:lnTo>
                      <a:lnTo>
                        <a:pt x="1318" y="198"/>
                      </a:lnTo>
                      <a:lnTo>
                        <a:pt x="0" y="198"/>
                      </a:lnTo>
                      <a:lnTo>
                        <a:pt x="2801" y="198"/>
                      </a:lnTo>
                      <a:lnTo>
                        <a:pt x="2801" y="0"/>
                      </a:lnTo>
                      <a:close/>
                    </a:path>
                  </a:pathLst>
                </a:custGeom>
                <a:solidFill>
                  <a:srgbClr val="BFBFBF"/>
                </a:solidFill>
                <a:ln w="9525">
                  <a:noFill/>
                </a:ln>
              </p:spPr>
              <p:txBody>
                <a:bodyPr/>
                <a:p>
                  <a:endParaRPr lang="zh-CN" altLang="en-US"/>
                </a:p>
              </p:txBody>
            </p:sp>
            <p:sp>
              <p:nvSpPr>
                <p:cNvPr id="14357" name="Freeform 427"/>
                <p:cNvSpPr/>
                <p:nvPr/>
              </p:nvSpPr>
              <p:spPr>
                <a:xfrm>
                  <a:off x="877403" y="1184964"/>
                  <a:ext cx="4446588" cy="314325"/>
                </a:xfrm>
                <a:custGeom>
                  <a:avLst/>
                  <a:gdLst/>
                  <a:ahLst/>
                  <a:cxnLst>
                    <a:cxn ang="0">
                      <a:pos x="2147483646" y="0"/>
                    </a:cxn>
                    <a:cxn ang="0">
                      <a:pos x="2147483646" y="0"/>
                    </a:cxn>
                    <a:cxn ang="0">
                      <a:pos x="2147483646" y="498990938"/>
                    </a:cxn>
                    <a:cxn ang="0">
                      <a:pos x="0" y="498990938"/>
                    </a:cxn>
                    <a:cxn ang="0">
                      <a:pos x="0" y="498990938"/>
                    </a:cxn>
                    <a:cxn ang="0">
                      <a:pos x="2147483646" y="498990938"/>
                    </a:cxn>
                    <a:cxn ang="0">
                      <a:pos x="2147483646" y="0"/>
                    </a:cxn>
                  </a:cxnLst>
                  <a:pathLst>
                    <a:path w="2801" h="198">
                      <a:moveTo>
                        <a:pt x="2801" y="0"/>
                      </a:moveTo>
                      <a:lnTo>
                        <a:pt x="1318" y="0"/>
                      </a:lnTo>
                      <a:lnTo>
                        <a:pt x="1318" y="198"/>
                      </a:lnTo>
                      <a:lnTo>
                        <a:pt x="0" y="198"/>
                      </a:lnTo>
                      <a:lnTo>
                        <a:pt x="2801" y="198"/>
                      </a:lnTo>
                      <a:lnTo>
                        <a:pt x="2801" y="0"/>
                      </a:lnTo>
                    </a:path>
                  </a:pathLst>
                </a:custGeom>
                <a:noFill/>
                <a:ln w="9525">
                  <a:noFill/>
                </a:ln>
              </p:spPr>
              <p:txBody>
                <a:bodyPr/>
                <a:p>
                  <a:endParaRPr lang="zh-CN" altLang="en-US"/>
                </a:p>
              </p:txBody>
            </p:sp>
            <p:sp>
              <p:nvSpPr>
                <p:cNvPr id="14358" name="Rectangle 428"/>
                <p:cNvSpPr/>
                <p:nvPr/>
              </p:nvSpPr>
              <p:spPr>
                <a:xfrm>
                  <a:off x="615465" y="1162126"/>
                  <a:ext cx="2354263" cy="360000"/>
                </a:xfrm>
                <a:prstGeom prst="rect">
                  <a:avLst/>
                </a:prstGeom>
                <a:solidFill>
                  <a:srgbClr val="9CC2E5"/>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59" name="Rectangle 429"/>
                <p:cNvSpPr/>
                <p:nvPr/>
              </p:nvSpPr>
              <p:spPr>
                <a:xfrm>
                  <a:off x="615465" y="1184964"/>
                  <a:ext cx="2354263" cy="314325"/>
                </a:xfrm>
                <a:prstGeom prst="rect">
                  <a:avLst/>
                </a:prstGeom>
                <a:no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60" name="文本框 29"/>
                <p:cNvSpPr/>
                <p:nvPr/>
              </p:nvSpPr>
              <p:spPr>
                <a:xfrm>
                  <a:off x="2488797" y="1157460"/>
                  <a:ext cx="547928" cy="373278"/>
                </a:xfrm>
                <a:prstGeom prst="rect">
                  <a:avLst/>
                </a:prstGeom>
                <a:noFill/>
                <a:ln w="9525">
                  <a:noFill/>
                </a:ln>
              </p:spPr>
              <p:txBody>
                <a:bodyPr wrap="none" anchor="t">
                  <a:spAutoFit/>
                </a:bodyPr>
                <a:p>
                  <a:r>
                    <a:rPr lang="en-US" altLang="zh-CN" dirty="0">
                      <a:solidFill>
                        <a:schemeClr val="bg1"/>
                      </a:solidFill>
                      <a:latin typeface="Segoe UI Light" panose="020B0502040204020203" pitchFamily="34" charset="0"/>
                      <a:ea typeface="宋体" panose="02010600030101010101" pitchFamily="2" charset="-122"/>
                      <a:sym typeface="Segoe UI" panose="020B0502040204020203" pitchFamily="34" charset="0"/>
                    </a:rPr>
                    <a:t>50</a:t>
                  </a:r>
                  <a:r>
                    <a:rPr lang="en-US" altLang="zh-CN" sz="1200" dirty="0">
                      <a:solidFill>
                        <a:schemeClr val="bg1"/>
                      </a:solidFill>
                      <a:latin typeface="Segoe UI Light" panose="020B0502040204020203" pitchFamily="34" charset="0"/>
                      <a:ea typeface="宋体" panose="02010600030101010101" pitchFamily="2" charset="-122"/>
                      <a:sym typeface="Segoe UI" panose="020B0502040204020203" pitchFamily="34" charset="0"/>
                    </a:rPr>
                    <a:t>%</a:t>
                  </a:r>
                  <a:endParaRPr lang="zh-CN" altLang="en-US" sz="2400" dirty="0">
                    <a:solidFill>
                      <a:schemeClr val="bg1"/>
                    </a:solidFill>
                    <a:latin typeface="Segoe UI Light" panose="020B0502040204020203" pitchFamily="34" charset="0"/>
                    <a:ea typeface="Segoe UI" panose="020B0502040204020203" pitchFamily="34" charset="0"/>
                    <a:sym typeface="Segoe UI" panose="020B0502040204020203" pitchFamily="34" charset="0"/>
                  </a:endParaRPr>
                </a:p>
              </p:txBody>
            </p:sp>
            <p:sp>
              <p:nvSpPr>
                <p:cNvPr id="14361" name="Freeform 434"/>
                <p:cNvSpPr/>
                <p:nvPr/>
              </p:nvSpPr>
              <p:spPr>
                <a:xfrm>
                  <a:off x="877403" y="2606355"/>
                  <a:ext cx="4446588" cy="360000"/>
                </a:xfrm>
                <a:custGeom>
                  <a:avLst/>
                  <a:gdLst/>
                  <a:ahLst/>
                  <a:cxnLst>
                    <a:cxn ang="0">
                      <a:pos x="2147483646" y="0"/>
                    </a:cxn>
                    <a:cxn ang="0">
                      <a:pos x="2147483646" y="0"/>
                    </a:cxn>
                    <a:cxn ang="0">
                      <a:pos x="2147483646" y="654545455"/>
                    </a:cxn>
                    <a:cxn ang="0">
                      <a:pos x="0" y="654545455"/>
                    </a:cxn>
                    <a:cxn ang="0">
                      <a:pos x="0" y="654545455"/>
                    </a:cxn>
                    <a:cxn ang="0">
                      <a:pos x="2147483646" y="654545455"/>
                    </a:cxn>
                    <a:cxn ang="0">
                      <a:pos x="2147483646" y="0"/>
                    </a:cxn>
                  </a:cxnLst>
                  <a:pathLst>
                    <a:path w="2801" h="198">
                      <a:moveTo>
                        <a:pt x="2801" y="0"/>
                      </a:moveTo>
                      <a:lnTo>
                        <a:pt x="1549" y="0"/>
                      </a:lnTo>
                      <a:lnTo>
                        <a:pt x="1549" y="198"/>
                      </a:lnTo>
                      <a:lnTo>
                        <a:pt x="0" y="198"/>
                      </a:lnTo>
                      <a:lnTo>
                        <a:pt x="2801" y="198"/>
                      </a:lnTo>
                      <a:lnTo>
                        <a:pt x="2801" y="0"/>
                      </a:lnTo>
                      <a:close/>
                    </a:path>
                  </a:pathLst>
                </a:custGeom>
                <a:solidFill>
                  <a:srgbClr val="BFBFBF"/>
                </a:solidFill>
                <a:ln w="9525">
                  <a:noFill/>
                </a:ln>
              </p:spPr>
              <p:txBody>
                <a:bodyPr/>
                <a:p>
                  <a:endParaRPr lang="zh-CN" altLang="en-US"/>
                </a:p>
              </p:txBody>
            </p:sp>
            <p:sp>
              <p:nvSpPr>
                <p:cNvPr id="14362" name="Freeform 435"/>
                <p:cNvSpPr/>
                <p:nvPr/>
              </p:nvSpPr>
              <p:spPr>
                <a:xfrm>
                  <a:off x="877403" y="2629193"/>
                  <a:ext cx="4446588" cy="314325"/>
                </a:xfrm>
                <a:custGeom>
                  <a:avLst/>
                  <a:gdLst/>
                  <a:ahLst/>
                  <a:cxnLst>
                    <a:cxn ang="0">
                      <a:pos x="2147483646" y="0"/>
                    </a:cxn>
                    <a:cxn ang="0">
                      <a:pos x="2147483646" y="0"/>
                    </a:cxn>
                    <a:cxn ang="0">
                      <a:pos x="2147483646" y="498990938"/>
                    </a:cxn>
                    <a:cxn ang="0">
                      <a:pos x="0" y="498990938"/>
                    </a:cxn>
                    <a:cxn ang="0">
                      <a:pos x="0" y="498990938"/>
                    </a:cxn>
                    <a:cxn ang="0">
                      <a:pos x="2147483646" y="498990938"/>
                    </a:cxn>
                    <a:cxn ang="0">
                      <a:pos x="2147483646" y="0"/>
                    </a:cxn>
                  </a:cxnLst>
                  <a:pathLst>
                    <a:path w="2801" h="198">
                      <a:moveTo>
                        <a:pt x="2801" y="0"/>
                      </a:moveTo>
                      <a:lnTo>
                        <a:pt x="1549" y="0"/>
                      </a:lnTo>
                      <a:lnTo>
                        <a:pt x="1549" y="198"/>
                      </a:lnTo>
                      <a:lnTo>
                        <a:pt x="0" y="198"/>
                      </a:lnTo>
                      <a:lnTo>
                        <a:pt x="2801" y="198"/>
                      </a:lnTo>
                      <a:lnTo>
                        <a:pt x="2801" y="0"/>
                      </a:lnTo>
                    </a:path>
                  </a:pathLst>
                </a:custGeom>
                <a:noFill/>
                <a:ln w="9525">
                  <a:noFill/>
                </a:ln>
              </p:spPr>
              <p:txBody>
                <a:bodyPr/>
                <a:p>
                  <a:endParaRPr lang="zh-CN" altLang="en-US"/>
                </a:p>
              </p:txBody>
            </p:sp>
            <p:sp>
              <p:nvSpPr>
                <p:cNvPr id="14363" name="Rectangle 436"/>
                <p:cNvSpPr/>
                <p:nvPr/>
              </p:nvSpPr>
              <p:spPr>
                <a:xfrm>
                  <a:off x="615465" y="2606355"/>
                  <a:ext cx="2720975" cy="360000"/>
                </a:xfrm>
                <a:prstGeom prst="rect">
                  <a:avLst/>
                </a:prstGeom>
                <a:solidFill>
                  <a:srgbClr val="00B0F0"/>
                </a:solidFill>
                <a:ln w="9525">
                  <a:noFill/>
                </a:ln>
              </p:spPr>
              <p:txBody>
                <a:bodyPr anchor="t"/>
                <a:p>
                  <a:endParaRPr lang="zh-CN" altLang="zh-CN" dirty="0">
                    <a:solidFill>
                      <a:srgbClr val="19C3FF"/>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64" name="Rectangle 437"/>
                <p:cNvSpPr/>
                <p:nvPr/>
              </p:nvSpPr>
              <p:spPr>
                <a:xfrm>
                  <a:off x="615465" y="2629193"/>
                  <a:ext cx="2720975" cy="314325"/>
                </a:xfrm>
                <a:prstGeom prst="rect">
                  <a:avLst/>
                </a:prstGeom>
                <a:no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4365" name="文本框 34"/>
                <p:cNvSpPr/>
                <p:nvPr/>
              </p:nvSpPr>
              <p:spPr>
                <a:xfrm>
                  <a:off x="2855998" y="2601689"/>
                  <a:ext cx="547928" cy="373278"/>
                </a:xfrm>
                <a:prstGeom prst="rect">
                  <a:avLst/>
                </a:prstGeom>
                <a:noFill/>
                <a:ln w="9525">
                  <a:noFill/>
                </a:ln>
              </p:spPr>
              <p:txBody>
                <a:bodyPr wrap="none" anchor="t">
                  <a:spAutoFit/>
                </a:bodyPr>
                <a:p>
                  <a:r>
                    <a:rPr lang="en-US" altLang="zh-CN" dirty="0">
                      <a:solidFill>
                        <a:schemeClr val="bg1"/>
                      </a:solidFill>
                      <a:latin typeface="Segoe UI Light" panose="020B0502040204020203" pitchFamily="34" charset="0"/>
                      <a:ea typeface="宋体" panose="02010600030101010101" pitchFamily="2" charset="-122"/>
                      <a:sym typeface="Segoe UI" panose="020B0502040204020203" pitchFamily="34" charset="0"/>
                    </a:rPr>
                    <a:t>60</a:t>
                  </a:r>
                  <a:r>
                    <a:rPr lang="en-US" altLang="zh-CN" sz="1200" dirty="0">
                      <a:solidFill>
                        <a:schemeClr val="bg1"/>
                      </a:solidFill>
                      <a:latin typeface="Segoe UI Light" panose="020B0502040204020203" pitchFamily="34" charset="0"/>
                      <a:ea typeface="宋体" panose="02010600030101010101" pitchFamily="2" charset="-122"/>
                      <a:sym typeface="Segoe UI" panose="020B0502040204020203" pitchFamily="34" charset="0"/>
                    </a:rPr>
                    <a:t>%</a:t>
                  </a:r>
                  <a:endParaRPr lang="zh-CN" altLang="en-US" sz="2400" dirty="0">
                    <a:solidFill>
                      <a:schemeClr val="bg1"/>
                    </a:solidFill>
                    <a:latin typeface="Segoe UI Light" panose="020B0502040204020203" pitchFamily="34" charset="0"/>
                    <a:ea typeface="Segoe UI" panose="020B0502040204020203" pitchFamily="34" charset="0"/>
                    <a:sym typeface="Segoe UI" panose="020B0502040204020203" pitchFamily="34" charset="0"/>
                  </a:endParaRPr>
                </a:p>
              </p:txBody>
            </p:sp>
            <p:sp>
              <p:nvSpPr>
                <p:cNvPr id="14366" name="文本框 35"/>
                <p:cNvSpPr/>
                <p:nvPr/>
              </p:nvSpPr>
              <p:spPr>
                <a:xfrm rot="-1639856">
                  <a:off x="0" y="492097"/>
                  <a:ext cx="656476" cy="311065"/>
                </a:xfrm>
                <a:prstGeom prst="rect">
                  <a:avLst/>
                </a:prstGeom>
                <a:noFill/>
                <a:ln w="9525">
                  <a:noFill/>
                </a:ln>
              </p:spPr>
              <p:txBody>
                <a:bodyPr wrap="none" anchor="t">
                  <a:spAutoFit/>
                </a:bodyPr>
                <a:p>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项目</a:t>
                  </a:r>
                  <a:r>
                    <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7" name="文本框 36"/>
                <p:cNvSpPr/>
                <p:nvPr/>
              </p:nvSpPr>
              <p:spPr>
                <a:xfrm rot="-1639856">
                  <a:off x="0" y="1967641"/>
                  <a:ext cx="656476" cy="311065"/>
                </a:xfrm>
                <a:prstGeom prst="rect">
                  <a:avLst/>
                </a:prstGeom>
                <a:noFill/>
                <a:ln w="9525">
                  <a:noFill/>
                </a:ln>
              </p:spPr>
              <p:txBody>
                <a:bodyPr wrap="none" anchor="t">
                  <a:spAutoFit/>
                </a:bodyPr>
                <a:p>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项目</a:t>
                  </a:r>
                  <a:r>
                    <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8" name="文本框 37"/>
                <p:cNvSpPr/>
                <p:nvPr/>
              </p:nvSpPr>
              <p:spPr>
                <a:xfrm rot="-1639856">
                  <a:off x="0" y="1240382"/>
                  <a:ext cx="656476" cy="311065"/>
                </a:xfrm>
                <a:prstGeom prst="rect">
                  <a:avLst/>
                </a:prstGeom>
                <a:noFill/>
                <a:ln w="9525">
                  <a:noFill/>
                </a:ln>
              </p:spPr>
              <p:txBody>
                <a:bodyPr wrap="none" anchor="t">
                  <a:spAutoFit/>
                </a:bodyPr>
                <a:p>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项目</a:t>
                  </a:r>
                  <a:r>
                    <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9" name="文本框 38"/>
                <p:cNvSpPr/>
                <p:nvPr/>
              </p:nvSpPr>
              <p:spPr>
                <a:xfrm rot="-1639856">
                  <a:off x="0" y="2684610"/>
                  <a:ext cx="656476" cy="311065"/>
                </a:xfrm>
                <a:prstGeom prst="rect">
                  <a:avLst/>
                </a:prstGeom>
                <a:noFill/>
                <a:ln w="9525">
                  <a:noFill/>
                </a:ln>
              </p:spPr>
              <p:txBody>
                <a:bodyPr wrap="none" anchor="t">
                  <a:spAutoFit/>
                </a:bodyPr>
                <a:p>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项目</a:t>
                  </a:r>
                  <a:r>
                    <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70" name="文本框 13"/>
              <p:cNvSpPr/>
              <p:nvPr/>
            </p:nvSpPr>
            <p:spPr>
              <a:xfrm>
                <a:off x="1733610" y="0"/>
                <a:ext cx="1800493" cy="369332"/>
              </a:xfrm>
              <a:prstGeom prst="rect">
                <a:avLst/>
              </a:prstGeom>
              <a:noFill/>
              <a:ln w="9525">
                <a:noFill/>
              </a:ln>
            </p:spPr>
            <p:txBody>
              <a:bodyPr wrap="none" anchor="t">
                <a:spAutoFit/>
              </a:bodyPr>
              <a:p>
                <a:r>
                  <a:rPr lang="zh-CN" altLang="en-US" dirty="0">
                    <a:solidFill>
                      <a:srgbClr val="19C3FF"/>
                    </a:solidFill>
                    <a:latin typeface="方正兰亭细黑_GBK" charset="-122"/>
                    <a:ea typeface="方正兰亭细黑_GBK" charset="-122"/>
                    <a:sym typeface="方正兰亭细黑_GBK" charset="-122"/>
                  </a:rPr>
                  <a:t>这里是图表标题</a:t>
                </a:r>
                <a:endParaRPr lang="zh-CN" altLang="en-US" dirty="0">
                  <a:solidFill>
                    <a:srgbClr val="19C3FF"/>
                  </a:solidFill>
                  <a:latin typeface="方正兰亭细黑_GBK" charset="-122"/>
                  <a:ea typeface="方正兰亭细黑_GBK" charset="-122"/>
                  <a:sym typeface="方正兰亭细黑_GBK" charset="-122"/>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3"/>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15362" name="任意多边形 4"/>
          <p:cNvSpPr/>
          <p:nvPr/>
        </p:nvSpPr>
        <p:spPr>
          <a:xfrm rot="2700000">
            <a:off x="4833938" y="1771650"/>
            <a:ext cx="3141662" cy="3255963"/>
          </a:xfrm>
          <a:custGeom>
            <a:avLst/>
            <a:gdLst/>
            <a:ahLst/>
            <a:cxnLst>
              <a:cxn ang="0">
                <a:pos x="0" y="0"/>
              </a:cxn>
              <a:cxn ang="0">
                <a:pos x="3141478" y="0"/>
              </a:cxn>
              <a:cxn ang="0">
                <a:pos x="3141478" y="3256206"/>
              </a:cxn>
              <a:cxn ang="0">
                <a:pos x="660768" y="3256206"/>
              </a:cxn>
              <a:cxn ang="0">
                <a:pos x="660768" y="2538317"/>
              </a:cxn>
              <a:cxn ang="0">
                <a:pos x="0" y="2538318"/>
              </a:cxn>
              <a:cxn ang="0">
                <a:pos x="0" y="0"/>
              </a:cxn>
            </a:cxnLst>
            <a:pathLst>
              <a:path w="3141848" h="3255718">
                <a:moveTo>
                  <a:pt x="0" y="0"/>
                </a:moveTo>
                <a:lnTo>
                  <a:pt x="3141848" y="0"/>
                </a:lnTo>
                <a:lnTo>
                  <a:pt x="3141848" y="3255718"/>
                </a:lnTo>
                <a:lnTo>
                  <a:pt x="660846" y="3255718"/>
                </a:lnTo>
                <a:lnTo>
                  <a:pt x="660846" y="2537937"/>
                </a:lnTo>
                <a:lnTo>
                  <a:pt x="0" y="2537938"/>
                </a:lnTo>
                <a:lnTo>
                  <a:pt x="0" y="0"/>
                </a:lnTo>
                <a:close/>
              </a:path>
            </a:pathLst>
          </a:custGeom>
          <a:solidFill>
            <a:srgbClr val="00B0F0">
              <a:alpha val="63136"/>
            </a:srgbClr>
          </a:solidFill>
          <a:ln w="12700">
            <a:noFill/>
          </a:ln>
        </p:spPr>
        <p:txBody>
          <a:bodyPr/>
          <a:p>
            <a:endParaRPr lang="zh-CN" altLang="en-US"/>
          </a:p>
        </p:txBody>
      </p:sp>
      <p:sp>
        <p:nvSpPr>
          <p:cNvPr id="15363" name="任意多边形 5"/>
          <p:cNvSpPr/>
          <p:nvPr/>
        </p:nvSpPr>
        <p:spPr>
          <a:xfrm rot="2700000">
            <a:off x="3048000" y="2543175"/>
            <a:ext cx="1714500" cy="1714500"/>
          </a:xfrm>
          <a:custGeom>
            <a:avLst/>
            <a:gdLst/>
            <a:ahLst/>
            <a:cxnLst>
              <a:cxn ang="0">
                <a:pos x="0" y="0"/>
              </a:cxn>
              <a:cxn ang="0">
                <a:pos x="1053654" y="0"/>
              </a:cxn>
              <a:cxn ang="0">
                <a:pos x="1053654" y="717780"/>
              </a:cxn>
              <a:cxn ang="0">
                <a:pos x="1714500" y="717780"/>
              </a:cxn>
              <a:cxn ang="0">
                <a:pos x="1714500" y="1714500"/>
              </a:cxn>
              <a:cxn ang="0">
                <a:pos x="0" y="1714499"/>
              </a:cxn>
              <a:cxn ang="0">
                <a:pos x="0" y="0"/>
              </a:cxn>
            </a:cxnLst>
            <a:pathLst>
              <a:path w="1714500" h="1714500">
                <a:moveTo>
                  <a:pt x="0" y="0"/>
                </a:moveTo>
                <a:lnTo>
                  <a:pt x="1053654" y="0"/>
                </a:lnTo>
                <a:lnTo>
                  <a:pt x="1053654" y="717780"/>
                </a:lnTo>
                <a:lnTo>
                  <a:pt x="1714500" y="717780"/>
                </a:lnTo>
                <a:lnTo>
                  <a:pt x="1714500" y="1714500"/>
                </a:lnTo>
                <a:lnTo>
                  <a:pt x="0" y="1714499"/>
                </a:lnTo>
                <a:lnTo>
                  <a:pt x="0" y="0"/>
                </a:lnTo>
                <a:close/>
              </a:path>
            </a:pathLst>
          </a:custGeom>
          <a:solidFill>
            <a:srgbClr val="00B0F0">
              <a:alpha val="63136"/>
            </a:srgbClr>
          </a:solidFill>
          <a:ln w="12700">
            <a:noFill/>
          </a:ln>
        </p:spPr>
        <p:txBody>
          <a:bodyPr/>
          <a:p>
            <a:endParaRPr lang="zh-CN" altLang="en-US"/>
          </a:p>
        </p:txBody>
      </p:sp>
      <p:sp>
        <p:nvSpPr>
          <p:cNvPr id="15364" name="文本框 6"/>
          <p:cNvSpPr/>
          <p:nvPr/>
        </p:nvSpPr>
        <p:spPr>
          <a:xfrm>
            <a:off x="3554413" y="3148013"/>
            <a:ext cx="701675" cy="579437"/>
          </a:xfrm>
          <a:prstGeom prst="rect">
            <a:avLst/>
          </a:prstGeom>
          <a:noFill/>
          <a:ln w="9525">
            <a:noFill/>
          </a:ln>
        </p:spPr>
        <p:txBody>
          <a:bodyPr anchor="t">
            <a:spAutoFit/>
          </a:bodyPr>
          <a:p>
            <a:pPr algn="ctr"/>
            <a:r>
              <a:rPr lang="en-US" altLang="zh-CN" sz="3200" dirty="0">
                <a:solidFill>
                  <a:schemeClr val="bg1"/>
                </a:solidFill>
                <a:latin typeface="方正兰亭细黑_GBK" charset="-122"/>
                <a:ea typeface="方正兰亭细黑_GBK" charset="-122"/>
                <a:sym typeface="方正兰亭细黑_GBK" charset="-122"/>
              </a:rPr>
              <a:t>4</a:t>
            </a:r>
            <a:endParaRPr lang="en-US" altLang="zh-CN" sz="3200" dirty="0">
              <a:solidFill>
                <a:schemeClr val="bg1"/>
              </a:solidFill>
              <a:latin typeface="方正兰亭细黑_GBK" charset="-122"/>
              <a:ea typeface="方正兰亭细黑_GBK" charset="-122"/>
              <a:sym typeface="方正兰亭细黑_GBK" charset="-122"/>
            </a:endParaRPr>
          </a:p>
        </p:txBody>
      </p:sp>
      <p:grpSp>
        <p:nvGrpSpPr>
          <p:cNvPr id="15365" name="组合 10"/>
          <p:cNvGrpSpPr/>
          <p:nvPr/>
        </p:nvGrpSpPr>
        <p:grpSpPr>
          <a:xfrm>
            <a:off x="9418638" y="-57150"/>
            <a:ext cx="804862" cy="1651000"/>
            <a:chOff x="0" y="0"/>
            <a:chExt cx="804359" cy="1649415"/>
          </a:xfrm>
        </p:grpSpPr>
        <p:sp>
          <p:nvSpPr>
            <p:cNvPr id="15366" name="任意多边形 11"/>
            <p:cNvSpPr/>
            <p:nvPr/>
          </p:nvSpPr>
          <p:spPr>
            <a:xfrm>
              <a:off x="91996"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15367" name="文本框 12"/>
            <p:cNvSpPr/>
            <p:nvPr/>
          </p:nvSpPr>
          <p:spPr>
            <a:xfrm>
              <a:off x="0" y="598844"/>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02</a:t>
              </a:r>
              <a:endParaRPr lang="en-US" altLang="zh-CN" sz="3600" dirty="0">
                <a:solidFill>
                  <a:srgbClr val="000000"/>
                </a:solidFill>
                <a:latin typeface="方正兰亭细黑_GBK" charset="-122"/>
                <a:ea typeface="方正兰亭细黑_GBK" charset="-122"/>
                <a:sym typeface="方正兰亭细黑_GBK" charset="-122"/>
              </a:endParaRPr>
            </a:p>
          </p:txBody>
        </p:sp>
      </p:grpSp>
      <p:grpSp>
        <p:nvGrpSpPr>
          <p:cNvPr id="15368" name="组合 13"/>
          <p:cNvGrpSpPr/>
          <p:nvPr/>
        </p:nvGrpSpPr>
        <p:grpSpPr>
          <a:xfrm>
            <a:off x="10209213" y="-57150"/>
            <a:ext cx="804862" cy="1651000"/>
            <a:chOff x="0" y="0"/>
            <a:chExt cx="804359" cy="1649415"/>
          </a:xfrm>
        </p:grpSpPr>
        <p:sp>
          <p:nvSpPr>
            <p:cNvPr id="15369" name="任意多边形 14"/>
            <p:cNvSpPr/>
            <p:nvPr/>
          </p:nvSpPr>
          <p:spPr>
            <a:xfrm>
              <a:off x="91996"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15370" name="文本框 15"/>
            <p:cNvSpPr/>
            <p:nvPr/>
          </p:nvSpPr>
          <p:spPr>
            <a:xfrm>
              <a:off x="0" y="598844"/>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03</a:t>
              </a:r>
              <a:endParaRPr lang="en-US" altLang="zh-CN" sz="3600" dirty="0">
                <a:solidFill>
                  <a:srgbClr val="000000"/>
                </a:solidFill>
                <a:latin typeface="方正兰亭细黑_GBK" charset="-122"/>
                <a:ea typeface="方正兰亭细黑_GBK" charset="-122"/>
                <a:sym typeface="方正兰亭细黑_GBK" charset="-122"/>
              </a:endParaRPr>
            </a:p>
          </p:txBody>
        </p:sp>
      </p:grpSp>
      <p:grpSp>
        <p:nvGrpSpPr>
          <p:cNvPr id="15371" name="组合 29"/>
          <p:cNvGrpSpPr/>
          <p:nvPr/>
        </p:nvGrpSpPr>
        <p:grpSpPr>
          <a:xfrm>
            <a:off x="10993438" y="-38100"/>
            <a:ext cx="804862" cy="2490788"/>
            <a:chOff x="0" y="0"/>
            <a:chExt cx="804359" cy="2490348"/>
          </a:xfrm>
        </p:grpSpPr>
        <p:sp>
          <p:nvSpPr>
            <p:cNvPr id="15372" name="任意多边形 30"/>
            <p:cNvSpPr/>
            <p:nvPr/>
          </p:nvSpPr>
          <p:spPr>
            <a:xfrm>
              <a:off x="91995" y="0"/>
              <a:ext cx="620369" cy="2490348"/>
            </a:xfrm>
            <a:custGeom>
              <a:avLst/>
              <a:gdLst/>
              <a:ahLst/>
              <a:cxnLst>
                <a:cxn ang="0">
                  <a:pos x="2127" y="2486865"/>
                </a:cxn>
                <a:cxn ang="0">
                  <a:pos x="2127" y="2490348"/>
                </a:cxn>
                <a:cxn ang="0">
                  <a:pos x="0" y="2490348"/>
                </a:cxn>
                <a:cxn ang="0">
                  <a:pos x="0" y="0"/>
                </a:cxn>
                <a:cxn ang="0">
                  <a:pos x="620369" y="0"/>
                </a:cxn>
                <a:cxn ang="0">
                  <a:pos x="620369" y="1423545"/>
                </a:cxn>
                <a:cxn ang="0">
                  <a:pos x="620369" y="1649413"/>
                </a:cxn>
                <a:cxn ang="0">
                  <a:pos x="620369" y="2490348"/>
                </a:cxn>
                <a:cxn ang="0">
                  <a:pos x="310185" y="1982401"/>
                </a:cxn>
                <a:cxn ang="0">
                  <a:pos x="2127" y="2486865"/>
                </a:cxn>
                <a:cxn ang="0">
                  <a:pos x="2127" y="1649413"/>
                </a:cxn>
                <a:cxn ang="0">
                  <a:pos x="0" y="1649413"/>
                </a:cxn>
              </a:cxnLst>
              <a:pathLst>
                <a:path w="620369" h="2490348">
                  <a:moveTo>
                    <a:pt x="2127" y="2486865"/>
                  </a:moveTo>
                  <a:lnTo>
                    <a:pt x="2127" y="2490348"/>
                  </a:lnTo>
                  <a:lnTo>
                    <a:pt x="0" y="2490348"/>
                  </a:lnTo>
                  <a:lnTo>
                    <a:pt x="2127" y="2486865"/>
                  </a:lnTo>
                  <a:close/>
                  <a:moveTo>
                    <a:pt x="0" y="0"/>
                  </a:moveTo>
                  <a:lnTo>
                    <a:pt x="620369" y="0"/>
                  </a:lnTo>
                  <a:lnTo>
                    <a:pt x="620369" y="1423545"/>
                  </a:lnTo>
                  <a:lnTo>
                    <a:pt x="620369" y="1649413"/>
                  </a:lnTo>
                  <a:lnTo>
                    <a:pt x="620369" y="2490348"/>
                  </a:lnTo>
                  <a:lnTo>
                    <a:pt x="310185" y="1982401"/>
                  </a:lnTo>
                  <a:lnTo>
                    <a:pt x="2127" y="2486865"/>
                  </a:lnTo>
                  <a:lnTo>
                    <a:pt x="2127" y="1649413"/>
                  </a:lnTo>
                  <a:lnTo>
                    <a:pt x="0" y="1649413"/>
                  </a:lnTo>
                  <a:lnTo>
                    <a:pt x="0" y="0"/>
                  </a:lnTo>
                  <a:close/>
                </a:path>
              </a:pathLst>
            </a:custGeom>
            <a:solidFill>
              <a:srgbClr val="00B0F0"/>
            </a:solidFill>
            <a:ln w="12700">
              <a:noFill/>
            </a:ln>
          </p:spPr>
          <p:txBody>
            <a:bodyPr/>
            <a:p>
              <a:endParaRPr lang="zh-CN" altLang="en-US"/>
            </a:p>
          </p:txBody>
        </p:sp>
        <p:sp>
          <p:nvSpPr>
            <p:cNvPr id="15373" name="文本框 31"/>
            <p:cNvSpPr/>
            <p:nvPr/>
          </p:nvSpPr>
          <p:spPr>
            <a:xfrm>
              <a:off x="0" y="1437392"/>
              <a:ext cx="804359" cy="646331"/>
            </a:xfrm>
            <a:prstGeom prst="rect">
              <a:avLst/>
            </a:prstGeom>
            <a:noFill/>
            <a:ln w="9525">
              <a:noFill/>
            </a:ln>
          </p:spPr>
          <p:txBody>
            <a:bodyPr anchor="t">
              <a:spAutoFit/>
            </a:bodyPr>
            <a:p>
              <a:pPr algn="ctr"/>
              <a:r>
                <a:rPr lang="en-US" altLang="zh-CN" sz="3600" dirty="0">
                  <a:solidFill>
                    <a:schemeClr val="bg1"/>
                  </a:solidFill>
                  <a:latin typeface="方正兰亭细黑_GBK" charset="-122"/>
                  <a:ea typeface="方正兰亭细黑_GBK" charset="-122"/>
                  <a:sym typeface="方正兰亭细黑_GBK" charset="-122"/>
                </a:rPr>
                <a:t>04</a:t>
              </a:r>
              <a:endParaRPr lang="en-US" altLang="zh-CN" sz="3600" dirty="0">
                <a:solidFill>
                  <a:schemeClr val="bg1"/>
                </a:solidFill>
                <a:latin typeface="方正兰亭细黑_GBK" charset="-122"/>
                <a:ea typeface="方正兰亭细黑_GBK" charset="-122"/>
                <a:sym typeface="方正兰亭细黑_GBK" charset="-122"/>
              </a:endParaRPr>
            </a:p>
          </p:txBody>
        </p:sp>
      </p:grpSp>
      <p:sp>
        <p:nvSpPr>
          <p:cNvPr id="15374" name="文本框 19"/>
          <p:cNvSpPr/>
          <p:nvPr/>
        </p:nvSpPr>
        <p:spPr>
          <a:xfrm>
            <a:off x="4897438" y="2857500"/>
            <a:ext cx="3233737" cy="700088"/>
          </a:xfrm>
          <a:prstGeom prst="rect">
            <a:avLst/>
          </a:prstGeom>
          <a:noFill/>
          <a:ln w="9525">
            <a:noFill/>
          </a:ln>
        </p:spPr>
        <p:txBody>
          <a:bodyPr anchor="t">
            <a:spAutoFit/>
          </a:bodyPr>
          <a:p>
            <a:pPr algn="ctr"/>
            <a:r>
              <a:rPr lang="zh-CN" altLang="en-US" sz="4000" dirty="0">
                <a:solidFill>
                  <a:schemeClr val="bg1"/>
                </a:solidFill>
                <a:latin typeface="方正兰亭细黑_GBK" charset="-122"/>
                <a:ea typeface="方正兰亭细黑_GBK" charset="-122"/>
                <a:sym typeface="方正兰亭细黑_GBK" charset="-122"/>
              </a:rPr>
              <a:t>在此输入标题</a:t>
            </a:r>
            <a:endParaRPr lang="zh-CN" altLang="en-US" sz="4000" dirty="0">
              <a:solidFill>
                <a:schemeClr val="bg1"/>
              </a:solidFill>
              <a:latin typeface="方正兰亭细黑_GBK" charset="-122"/>
              <a:ea typeface="方正兰亭细黑_GBK" charset="-122"/>
              <a:sym typeface="方正兰亭细黑_GBK" charset="-122"/>
            </a:endParaRPr>
          </a:p>
        </p:txBody>
      </p:sp>
      <p:sp>
        <p:nvSpPr>
          <p:cNvPr id="15375" name="文本框 20"/>
          <p:cNvSpPr/>
          <p:nvPr/>
        </p:nvSpPr>
        <p:spPr>
          <a:xfrm>
            <a:off x="4630738" y="3732213"/>
            <a:ext cx="3768725" cy="368300"/>
          </a:xfrm>
          <a:prstGeom prst="rect">
            <a:avLst/>
          </a:prstGeom>
          <a:noFill/>
          <a:ln w="9525">
            <a:noFill/>
          </a:ln>
        </p:spPr>
        <p:txBody>
          <a:bodyPr anchor="t">
            <a:spAutoFit/>
          </a:bodyPr>
          <a:p>
            <a:pPr algn="ctr"/>
            <a:r>
              <a:rPr lang="zh-CN" altLang="en-US" dirty="0">
                <a:solidFill>
                  <a:schemeClr val="bg1"/>
                </a:solidFill>
                <a:latin typeface="方正兰亭细黑_GBK" charset="-122"/>
                <a:ea typeface="方正兰亭细黑_GBK" charset="-122"/>
                <a:sym typeface="方正兰亭细黑_GBK" charset="-122"/>
              </a:rPr>
              <a:t>点击即可编辑</a:t>
            </a:r>
            <a:endParaRPr lang="zh-CN" altLang="en-US" dirty="0">
              <a:solidFill>
                <a:schemeClr val="bg1"/>
              </a:solidFill>
              <a:latin typeface="方正兰亭细黑_GBK" charset="-122"/>
              <a:ea typeface="方正兰亭细黑_GBK" charset="-122"/>
              <a:sym typeface="方正兰亭细黑_GBK" charset="-122"/>
            </a:endParaRPr>
          </a:p>
        </p:txBody>
      </p:sp>
      <p:grpSp>
        <p:nvGrpSpPr>
          <p:cNvPr id="15376" name="组合 21"/>
          <p:cNvGrpSpPr/>
          <p:nvPr/>
        </p:nvGrpSpPr>
        <p:grpSpPr>
          <a:xfrm>
            <a:off x="6070600" y="4722813"/>
            <a:ext cx="666750" cy="255587"/>
            <a:chOff x="0" y="0"/>
            <a:chExt cx="666885" cy="255947"/>
          </a:xfrm>
        </p:grpSpPr>
        <p:sp>
          <p:nvSpPr>
            <p:cNvPr id="15377" name="任意多边形 22"/>
            <p:cNvSpPr/>
            <p:nvPr/>
          </p:nvSpPr>
          <p:spPr>
            <a:xfrm>
              <a:off x="0" y="0"/>
              <a:ext cx="255947" cy="255947"/>
            </a:xfrm>
            <a:custGeom>
              <a:avLst/>
              <a:gdLst/>
              <a:ahLst/>
              <a:cxnLst>
                <a:cxn ang="0">
                  <a:pos x="92541" y="15954"/>
                </a:cxn>
                <a:cxn ang="0">
                  <a:pos x="15954" y="92541"/>
                </a:cxn>
                <a:cxn ang="0">
                  <a:pos x="92541" y="169127"/>
                </a:cxn>
                <a:cxn ang="0">
                  <a:pos x="169127" y="92541"/>
                </a:cxn>
                <a:cxn ang="0">
                  <a:pos x="92541" y="15954"/>
                </a:cxn>
                <a:cxn ang="0">
                  <a:pos x="92542" y="0"/>
                </a:cxn>
                <a:cxn ang="0">
                  <a:pos x="185083" y="92542"/>
                </a:cxn>
                <a:cxn ang="0">
                  <a:pos x="92542" y="185083"/>
                </a:cxn>
                <a:cxn ang="0">
                  <a:pos x="0" y="92542"/>
                </a:cxn>
                <a:cxn ang="0">
                  <a:pos x="92542" y="0"/>
                </a:cxn>
              </a:cxnLst>
              <a:pathLst>
                <a:path w="353944" h="353944">
                  <a:moveTo>
                    <a:pt x="176971" y="30511"/>
                  </a:moveTo>
                  <a:cubicBezTo>
                    <a:pt x="96083" y="30511"/>
                    <a:pt x="30511" y="96083"/>
                    <a:pt x="30511" y="176971"/>
                  </a:cubicBezTo>
                  <a:cubicBezTo>
                    <a:pt x="30511" y="257859"/>
                    <a:pt x="96083" y="323431"/>
                    <a:pt x="176971" y="323431"/>
                  </a:cubicBezTo>
                  <a:cubicBezTo>
                    <a:pt x="257859" y="323431"/>
                    <a:pt x="323431" y="257859"/>
                    <a:pt x="323431" y="176971"/>
                  </a:cubicBezTo>
                  <a:cubicBezTo>
                    <a:pt x="323431" y="96083"/>
                    <a:pt x="257859" y="30511"/>
                    <a:pt x="176971" y="30511"/>
                  </a:cubicBezTo>
                  <a:close/>
                  <a:moveTo>
                    <a:pt x="176972" y="0"/>
                  </a:moveTo>
                  <a:cubicBezTo>
                    <a:pt x="274711" y="0"/>
                    <a:pt x="353944" y="79233"/>
                    <a:pt x="353944" y="176972"/>
                  </a:cubicBezTo>
                  <a:cubicBezTo>
                    <a:pt x="353944" y="274711"/>
                    <a:pt x="274711" y="353944"/>
                    <a:pt x="176972" y="353944"/>
                  </a:cubicBezTo>
                  <a:cubicBezTo>
                    <a:pt x="79233" y="353944"/>
                    <a:pt x="0" y="274711"/>
                    <a:pt x="0" y="176972"/>
                  </a:cubicBezTo>
                  <a:cubicBezTo>
                    <a:pt x="0" y="79233"/>
                    <a:pt x="79233" y="0"/>
                    <a:pt x="176972" y="0"/>
                  </a:cubicBezTo>
                  <a:close/>
                </a:path>
              </a:pathLst>
            </a:custGeom>
            <a:solidFill>
              <a:schemeClr val="bg1"/>
            </a:solidFill>
            <a:ln w="12700">
              <a:noFill/>
            </a:ln>
          </p:spPr>
          <p:txBody>
            <a:bodyPr/>
            <a:p>
              <a:endParaRPr lang="zh-CN" altLang="en-US"/>
            </a:p>
          </p:txBody>
        </p:sp>
        <p:sp>
          <p:nvSpPr>
            <p:cNvPr id="15378" name="椭圆 23"/>
            <p:cNvSpPr/>
            <p:nvPr/>
          </p:nvSpPr>
          <p:spPr>
            <a:xfrm>
              <a:off x="410939" y="0"/>
              <a:ext cx="255946" cy="255946"/>
            </a:xfrm>
            <a:prstGeom prst="ellipse">
              <a:avLst/>
            </a:prstGeom>
            <a:solidFill>
              <a:schemeClr val="bg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5379" name="矩形 24"/>
          <p:cNvSpPr/>
          <p:nvPr/>
        </p:nvSpPr>
        <p:spPr>
          <a:xfrm>
            <a:off x="-19050" y="6076950"/>
            <a:ext cx="12230100" cy="78105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0" name="任意多边形 25"/>
          <p:cNvSpPr/>
          <p:nvPr/>
        </p:nvSpPr>
        <p:spPr>
          <a:xfrm rot="2700000">
            <a:off x="4295775" y="3059113"/>
            <a:ext cx="661988" cy="717550"/>
          </a:xfrm>
          <a:custGeom>
            <a:avLst/>
            <a:gdLst/>
            <a:ahLst/>
            <a:cxnLst>
              <a:cxn ang="0">
                <a:pos x="0" y="1"/>
              </a:cxn>
              <a:cxn ang="0">
                <a:pos x="663132" y="0"/>
              </a:cxn>
              <a:cxn ang="0">
                <a:pos x="663132" y="717319"/>
              </a:cxn>
              <a:cxn ang="0">
                <a:pos x="0" y="717319"/>
              </a:cxn>
              <a:cxn ang="0">
                <a:pos x="0" y="1"/>
              </a:cxn>
            </a:cxnLst>
            <a:pathLst>
              <a:path w="660846" h="717781">
                <a:moveTo>
                  <a:pt x="0" y="1"/>
                </a:moveTo>
                <a:lnTo>
                  <a:pt x="660846" y="0"/>
                </a:lnTo>
                <a:lnTo>
                  <a:pt x="660846" y="717781"/>
                </a:lnTo>
                <a:lnTo>
                  <a:pt x="0" y="717781"/>
                </a:lnTo>
                <a:lnTo>
                  <a:pt x="0" y="1"/>
                </a:lnTo>
                <a:close/>
              </a:path>
            </a:pathLst>
          </a:custGeom>
          <a:solidFill>
            <a:srgbClr val="00B0F0"/>
          </a:solidFill>
          <a:ln w="12700">
            <a:noFill/>
          </a:ln>
        </p:spPr>
        <p:txBody>
          <a:bodyPr/>
          <a:p>
            <a:endParaRPr lang="zh-CN" altLang="en-US"/>
          </a:p>
        </p:txBody>
      </p:sp>
      <p:grpSp>
        <p:nvGrpSpPr>
          <p:cNvPr id="15381" name="组合 26"/>
          <p:cNvGrpSpPr/>
          <p:nvPr/>
        </p:nvGrpSpPr>
        <p:grpSpPr>
          <a:xfrm>
            <a:off x="8575675" y="-38100"/>
            <a:ext cx="804863" cy="1651000"/>
            <a:chOff x="0" y="0"/>
            <a:chExt cx="804359" cy="1649415"/>
          </a:xfrm>
        </p:grpSpPr>
        <p:sp>
          <p:nvSpPr>
            <p:cNvPr id="15382" name="任意多边形 27"/>
            <p:cNvSpPr/>
            <p:nvPr/>
          </p:nvSpPr>
          <p:spPr>
            <a:xfrm>
              <a:off x="96330"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15383" name="文本框 28"/>
            <p:cNvSpPr/>
            <p:nvPr/>
          </p:nvSpPr>
          <p:spPr>
            <a:xfrm>
              <a:off x="0" y="598843"/>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01</a:t>
              </a:r>
              <a:endParaRPr lang="en-US" altLang="zh-CN" sz="3600" dirty="0">
                <a:solidFill>
                  <a:srgbClr val="000000"/>
                </a:solidFill>
                <a:latin typeface="方正兰亭细黑_GBK" charset="-122"/>
                <a:ea typeface="方正兰亭细黑_GBK" charset="-122"/>
                <a:sym typeface="方正兰亭细黑_GBK"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3"/>
          <p:cNvSpPr/>
          <p:nvPr/>
        </p:nvSpPr>
        <p:spPr>
          <a:xfrm>
            <a:off x="-3810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6" name="矩形 4"/>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文本框 5"/>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13</a:t>
            </a:r>
            <a:endParaRPr lang="en-US" altLang="zh-CN" sz="2000" dirty="0">
              <a:solidFill>
                <a:schemeClr val="bg1"/>
              </a:solidFill>
              <a:latin typeface="方正兰亭细黑_GBK" charset="-122"/>
              <a:ea typeface="方正兰亭细黑_GBK" charset="-122"/>
              <a:sym typeface="方正兰亭细黑_GBK" charset="-122"/>
            </a:endParaRPr>
          </a:p>
        </p:txBody>
      </p:sp>
      <p:grpSp>
        <p:nvGrpSpPr>
          <p:cNvPr id="16388" name="组合 66"/>
          <p:cNvGrpSpPr/>
          <p:nvPr/>
        </p:nvGrpSpPr>
        <p:grpSpPr>
          <a:xfrm>
            <a:off x="1500188" y="1208088"/>
            <a:ext cx="9593262" cy="4519612"/>
            <a:chOff x="0" y="237142"/>
            <a:chExt cx="9592582" cy="4518947"/>
          </a:xfrm>
        </p:grpSpPr>
        <p:grpSp>
          <p:nvGrpSpPr>
            <p:cNvPr id="16389" name="组合 6"/>
            <p:cNvGrpSpPr/>
            <p:nvPr/>
          </p:nvGrpSpPr>
          <p:grpSpPr>
            <a:xfrm>
              <a:off x="0" y="2246963"/>
              <a:ext cx="504654" cy="504654"/>
              <a:chOff x="0" y="0"/>
              <a:chExt cx="551162" cy="551162"/>
            </a:xfrm>
          </p:grpSpPr>
          <p:sp>
            <p:nvSpPr>
              <p:cNvPr id="16390" name="椭圆 9"/>
              <p:cNvSpPr/>
              <p:nvPr/>
            </p:nvSpPr>
            <p:spPr>
              <a:xfrm>
                <a:off x="113656" y="113654"/>
                <a:ext cx="323850" cy="323850"/>
              </a:xfrm>
              <a:prstGeom prst="ellipse">
                <a:avLst/>
              </a:prstGeom>
              <a:gradFill rotWithShape="1">
                <a:gsLst>
                  <a:gs pos="0">
                    <a:srgbClr val="2F5496"/>
                  </a:gs>
                  <a:gs pos="100000">
                    <a:srgbClr val="8DA9DB"/>
                  </a:gs>
                </a:gsLst>
                <a:lin ang="0" scaled="1"/>
                <a:tileRect/>
              </a:gra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391" name="直接连接符 10"/>
            <p:cNvSpPr/>
            <p:nvPr/>
          </p:nvSpPr>
          <p:spPr>
            <a:xfrm>
              <a:off x="562432" y="2499289"/>
              <a:ext cx="8630365" cy="1"/>
            </a:xfrm>
            <a:prstGeom prst="line">
              <a:avLst/>
            </a:prstGeom>
            <a:ln w="28575" cap="flat" cmpd="sng">
              <a:solidFill>
                <a:srgbClr val="8DA9DB"/>
              </a:solidFill>
              <a:prstDash val="sysDot"/>
              <a:bevel/>
              <a:headEnd type="none" w="med" len="med"/>
              <a:tailEnd type="none" w="med" len="med"/>
            </a:ln>
          </p:spPr>
        </p:sp>
        <p:grpSp>
          <p:nvGrpSpPr>
            <p:cNvPr id="16392" name="组合 12"/>
            <p:cNvGrpSpPr/>
            <p:nvPr/>
          </p:nvGrpSpPr>
          <p:grpSpPr>
            <a:xfrm>
              <a:off x="1342692" y="3571072"/>
              <a:ext cx="1185017" cy="1185017"/>
              <a:chOff x="0" y="0"/>
              <a:chExt cx="1185017" cy="1185017"/>
            </a:xfrm>
          </p:grpSpPr>
          <p:sp>
            <p:nvSpPr>
              <p:cNvPr id="16393" name="椭圆 13"/>
              <p:cNvSpPr/>
              <p:nvPr/>
            </p:nvSpPr>
            <p:spPr>
              <a:xfrm>
                <a:off x="0" y="0"/>
                <a:ext cx="1185017" cy="1185017"/>
              </a:xfrm>
              <a:prstGeom prst="ellipse">
                <a:avLst/>
              </a:prstGeom>
              <a:noFill/>
              <a:ln w="12700" cap="flat" cmpd="sng">
                <a:solidFill>
                  <a:schemeClr val="bg1"/>
                </a:solidFill>
                <a:prstDash val="dash"/>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4" name="椭圆 14"/>
              <p:cNvSpPr/>
              <p:nvPr/>
            </p:nvSpPr>
            <p:spPr>
              <a:xfrm>
                <a:off x="133754" y="140694"/>
                <a:ext cx="917508" cy="917508"/>
              </a:xfrm>
              <a:prstGeom prst="ellipse">
                <a:avLst/>
              </a:prstGeom>
              <a:solidFill>
                <a:schemeClr val="bg1"/>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395" name="文本框 15"/>
            <p:cNvSpPr/>
            <p:nvPr/>
          </p:nvSpPr>
          <p:spPr>
            <a:xfrm>
              <a:off x="1609315" y="3930986"/>
              <a:ext cx="662244" cy="479070"/>
            </a:xfrm>
            <a:prstGeom prst="rect">
              <a:avLst/>
            </a:prstGeom>
            <a:noFill/>
            <a:ln w="9525">
              <a:noFill/>
            </a:ln>
          </p:spPr>
          <p:txBody>
            <a:bodyPr wrap="none" anchor="t">
              <a:spAutoFit/>
            </a:bodyPr>
            <a:p>
              <a:r>
                <a:rPr lang="en-US" altLang="zh-CN" sz="2800" dirty="0">
                  <a:solidFill>
                    <a:srgbClr val="00A2E5"/>
                  </a:solidFill>
                  <a:latin typeface="DotumChe" panose="020B0609000101010101" pitchFamily="49" charset="-127"/>
                  <a:ea typeface="DotumChe" panose="020B0609000101010101" pitchFamily="49" charset="-127"/>
                  <a:sym typeface="DotumChe" panose="020B0609000101010101" pitchFamily="49" charset="-127"/>
                </a:rPr>
                <a:t>50%</a:t>
              </a:r>
              <a:endParaRPr lang="zh-CN" altLang="en-US" sz="2800" dirty="0">
                <a:solidFill>
                  <a:srgbClr val="00A2E5"/>
                </a:solidFill>
                <a:latin typeface="DotumChe" panose="020B0609000101010101" pitchFamily="49" charset="-127"/>
                <a:ea typeface="DotumChe" panose="020B0609000101010101" pitchFamily="49" charset="-127"/>
                <a:sym typeface="DotumChe" panose="020B0609000101010101" pitchFamily="49" charset="-127"/>
              </a:endParaRPr>
            </a:p>
          </p:txBody>
        </p:sp>
        <p:sp>
          <p:nvSpPr>
            <p:cNvPr id="16396" name="文本框 16"/>
            <p:cNvSpPr/>
            <p:nvPr/>
          </p:nvSpPr>
          <p:spPr>
            <a:xfrm>
              <a:off x="1768465" y="2942059"/>
              <a:ext cx="333470" cy="479070"/>
            </a:xfrm>
            <a:prstGeom prst="rect">
              <a:avLst/>
            </a:prstGeom>
            <a:noFill/>
            <a:ln w="9525">
              <a:noFill/>
            </a:ln>
          </p:spPr>
          <p:txBody>
            <a:bodyPr wrap="none" anchor="t">
              <a:spAutoFit/>
            </a:bodyPr>
            <a:p>
              <a:r>
                <a:rPr lang="en-US" altLang="zh-CN"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rPr>
                <a:t>1</a:t>
              </a:r>
              <a:endParaRPr lang="zh-CN" altLang="en-US"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endParaRPr>
            </a:p>
          </p:txBody>
        </p:sp>
        <p:sp>
          <p:nvSpPr>
            <p:cNvPr id="16397" name="文本框 18"/>
            <p:cNvSpPr/>
            <p:nvPr/>
          </p:nvSpPr>
          <p:spPr>
            <a:xfrm>
              <a:off x="5784895" y="2942059"/>
              <a:ext cx="333470" cy="479070"/>
            </a:xfrm>
            <a:prstGeom prst="rect">
              <a:avLst/>
            </a:prstGeom>
            <a:noFill/>
            <a:ln w="9525">
              <a:noFill/>
            </a:ln>
          </p:spPr>
          <p:txBody>
            <a:bodyPr wrap="none" anchor="t">
              <a:spAutoFit/>
            </a:bodyPr>
            <a:p>
              <a:r>
                <a:rPr lang="en-US" altLang="zh-CN"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rPr>
                <a:t>3</a:t>
              </a:r>
              <a:endParaRPr lang="zh-CN" altLang="en-US"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endParaRPr>
            </a:p>
          </p:txBody>
        </p:sp>
        <p:sp>
          <p:nvSpPr>
            <p:cNvPr id="16398" name="文本框 21"/>
            <p:cNvSpPr/>
            <p:nvPr/>
          </p:nvSpPr>
          <p:spPr>
            <a:xfrm>
              <a:off x="3752414" y="1607938"/>
              <a:ext cx="333470" cy="479070"/>
            </a:xfrm>
            <a:prstGeom prst="rect">
              <a:avLst/>
            </a:prstGeom>
            <a:noFill/>
            <a:ln w="9525">
              <a:noFill/>
            </a:ln>
          </p:spPr>
          <p:txBody>
            <a:bodyPr wrap="none" anchor="t">
              <a:spAutoFit/>
            </a:bodyPr>
            <a:p>
              <a:r>
                <a:rPr lang="en-US" altLang="zh-CN"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rPr>
                <a:t>2</a:t>
              </a:r>
              <a:endParaRPr lang="zh-CN" altLang="en-US"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endParaRPr>
            </a:p>
          </p:txBody>
        </p:sp>
        <p:sp>
          <p:nvSpPr>
            <p:cNvPr id="16399" name="文本框 24"/>
            <p:cNvSpPr/>
            <p:nvPr/>
          </p:nvSpPr>
          <p:spPr>
            <a:xfrm>
              <a:off x="7724547" y="1599658"/>
              <a:ext cx="333470" cy="479070"/>
            </a:xfrm>
            <a:prstGeom prst="rect">
              <a:avLst/>
            </a:prstGeom>
            <a:noFill/>
            <a:ln w="9525">
              <a:noFill/>
            </a:ln>
          </p:spPr>
          <p:txBody>
            <a:bodyPr wrap="none" anchor="t">
              <a:spAutoFit/>
            </a:bodyPr>
            <a:p>
              <a:r>
                <a:rPr lang="en-US" altLang="zh-CN"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rPr>
                <a:t>4</a:t>
              </a:r>
              <a:endParaRPr lang="zh-CN" altLang="en-US" sz="2800" b="1" dirty="0">
                <a:solidFill>
                  <a:schemeClr val="bg1"/>
                </a:solidFill>
                <a:latin typeface="DotumChe" panose="020B0609000101010101" pitchFamily="49" charset="-127"/>
                <a:ea typeface="DotumChe" panose="020B0609000101010101" pitchFamily="49" charset="-127"/>
                <a:sym typeface="DotumChe" panose="020B0609000101010101" pitchFamily="49" charset="-127"/>
              </a:endParaRPr>
            </a:p>
          </p:txBody>
        </p:sp>
        <p:sp>
          <p:nvSpPr>
            <p:cNvPr id="16400" name="椭圆 25"/>
            <p:cNvSpPr/>
            <p:nvPr/>
          </p:nvSpPr>
          <p:spPr>
            <a:xfrm>
              <a:off x="1830546" y="2402085"/>
              <a:ext cx="209310" cy="209310"/>
            </a:xfrm>
            <a:prstGeom prst="ellipse">
              <a:avLst/>
            </a:prstGeom>
            <a:solidFill>
              <a:schemeClr val="accent1"/>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1" name="椭圆 26"/>
            <p:cNvSpPr/>
            <p:nvPr/>
          </p:nvSpPr>
          <p:spPr>
            <a:xfrm>
              <a:off x="3828780" y="2402085"/>
              <a:ext cx="209310" cy="209310"/>
            </a:xfrm>
            <a:prstGeom prst="ellipse">
              <a:avLst/>
            </a:prstGeom>
            <a:solidFill>
              <a:srgbClr val="00B0F0"/>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2" name="椭圆 27"/>
            <p:cNvSpPr/>
            <p:nvPr/>
          </p:nvSpPr>
          <p:spPr>
            <a:xfrm>
              <a:off x="5863620" y="2375423"/>
              <a:ext cx="209310" cy="209310"/>
            </a:xfrm>
            <a:prstGeom prst="ellipse">
              <a:avLst/>
            </a:prstGeom>
            <a:solidFill>
              <a:srgbClr val="00B0F0"/>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3" name="椭圆 28"/>
            <p:cNvSpPr/>
            <p:nvPr/>
          </p:nvSpPr>
          <p:spPr>
            <a:xfrm>
              <a:off x="7805678" y="2402085"/>
              <a:ext cx="209310" cy="209310"/>
            </a:xfrm>
            <a:prstGeom prst="ellipse">
              <a:avLst/>
            </a:prstGeom>
            <a:solidFill>
              <a:srgbClr val="00B0F0"/>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404" name="组合 29"/>
            <p:cNvGrpSpPr/>
            <p:nvPr/>
          </p:nvGrpSpPr>
          <p:grpSpPr>
            <a:xfrm>
              <a:off x="1253555" y="405819"/>
              <a:ext cx="2395942" cy="961683"/>
              <a:chOff x="0" y="0"/>
              <a:chExt cx="2616748" cy="1050310"/>
            </a:xfrm>
          </p:grpSpPr>
          <p:grpSp>
            <p:nvGrpSpPr>
              <p:cNvPr id="16405" name="组合 30"/>
              <p:cNvGrpSpPr/>
              <p:nvPr/>
            </p:nvGrpSpPr>
            <p:grpSpPr>
              <a:xfrm>
                <a:off x="0" y="0"/>
                <a:ext cx="460653" cy="592135"/>
                <a:chOff x="0" y="0"/>
                <a:chExt cx="366237" cy="470769"/>
              </a:xfrm>
            </p:grpSpPr>
            <p:sp>
              <p:nvSpPr>
                <p:cNvPr id="16406" name="Freeform 108"/>
                <p:cNvSpPr/>
                <p:nvPr/>
              </p:nvSpPr>
              <p:spPr>
                <a:xfrm flipH="1">
                  <a:off x="0" y="418153"/>
                  <a:ext cx="51923" cy="52615"/>
                </a:xfrm>
                <a:custGeom>
                  <a:avLst/>
                  <a:gdLst/>
                  <a:ahLst/>
                  <a:cxnLst>
                    <a:cxn ang="0">
                      <a:pos x="0" y="86510570"/>
                    </a:cxn>
                    <a:cxn ang="0">
                      <a:pos x="42125779" y="86510570"/>
                    </a:cxn>
                    <a:cxn ang="0">
                      <a:pos x="84249935" y="43256107"/>
                    </a:cxn>
                    <a:cxn ang="0">
                      <a:pos x="84249935" y="0"/>
                    </a:cxn>
                    <a:cxn ang="0">
                      <a:pos x="0" y="0"/>
                    </a:cxn>
                    <a:cxn ang="0">
                      <a:pos x="0" y="86510570"/>
                    </a:cxn>
                  </a:cxnLst>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7F7F7F"/>
                </a:solidFill>
                <a:ln w="9525">
                  <a:noFill/>
                </a:ln>
              </p:spPr>
              <p:txBody>
                <a:bodyPr/>
                <a:p>
                  <a:endParaRPr lang="zh-CN" altLang="en-US"/>
                </a:p>
              </p:txBody>
            </p:sp>
            <p:sp>
              <p:nvSpPr>
                <p:cNvPr id="16407" name="Freeform 109"/>
                <p:cNvSpPr>
                  <a:spLocks noEditPoints="1"/>
                </p:cNvSpPr>
                <p:nvPr/>
              </p:nvSpPr>
              <p:spPr>
                <a:xfrm flipH="1">
                  <a:off x="6" y="0"/>
                  <a:ext cx="366231" cy="470769"/>
                </a:xfrm>
                <a:custGeom>
                  <a:avLst/>
                  <a:gdLst/>
                  <a:ahLst/>
                  <a:cxnLst>
                    <a:cxn ang="0">
                      <a:pos x="556004056" y="0"/>
                    </a:cxn>
                    <a:cxn ang="0">
                      <a:pos x="42768914" y="0"/>
                    </a:cxn>
                    <a:cxn ang="0">
                      <a:pos x="0" y="42751710"/>
                    </a:cxn>
                    <a:cxn ang="0">
                      <a:pos x="0" y="726774163"/>
                    </a:cxn>
                    <a:cxn ang="0">
                      <a:pos x="42768914" y="769525873"/>
                    </a:cxn>
                    <a:cxn ang="0">
                      <a:pos x="470464593" y="769525873"/>
                    </a:cxn>
                    <a:cxn ang="0">
                      <a:pos x="470464593" y="384763754"/>
                    </a:cxn>
                    <a:cxn ang="0">
                      <a:pos x="598772970" y="384763754"/>
                    </a:cxn>
                    <a:cxn ang="0">
                      <a:pos x="598772970" y="42751710"/>
                    </a:cxn>
                    <a:cxn ang="0">
                      <a:pos x="556004056" y="0"/>
                    </a:cxn>
                    <a:cxn ang="0">
                      <a:pos x="449079319" y="277884479"/>
                    </a:cxn>
                    <a:cxn ang="0">
                      <a:pos x="149693651" y="277884479"/>
                    </a:cxn>
                    <a:cxn ang="0">
                      <a:pos x="149693651" y="235132769"/>
                    </a:cxn>
                    <a:cxn ang="0">
                      <a:pos x="449079319" y="235132769"/>
                    </a:cxn>
                    <a:cxn ang="0">
                      <a:pos x="449079319" y="277884479"/>
                    </a:cxn>
                    <a:cxn ang="0">
                      <a:pos x="449079319" y="192381060"/>
                    </a:cxn>
                    <a:cxn ang="0">
                      <a:pos x="149693651" y="192381060"/>
                    </a:cxn>
                    <a:cxn ang="0">
                      <a:pos x="149693651" y="149629350"/>
                    </a:cxn>
                    <a:cxn ang="0">
                      <a:pos x="449079319" y="149629350"/>
                    </a:cxn>
                    <a:cxn ang="0">
                      <a:pos x="449079319" y="192381060"/>
                    </a:cxn>
                  </a:cxnLst>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7F7F7F"/>
                </a:solidFill>
                <a:ln w="9525">
                  <a:noFill/>
                </a:ln>
              </p:spPr>
              <p:txBody>
                <a:bodyPr/>
                <a:p>
                  <a:endParaRPr lang="zh-CN" altLang="en-US"/>
                </a:p>
              </p:txBody>
            </p:sp>
            <p:sp>
              <p:nvSpPr>
                <p:cNvPr id="16408" name="Rectangle 110"/>
                <p:cNvSpPr/>
                <p:nvPr/>
              </p:nvSpPr>
              <p:spPr>
                <a:xfrm flipH="1">
                  <a:off x="0" y="261691"/>
                  <a:ext cx="51923" cy="51923"/>
                </a:xfrm>
                <a:prstGeom prst="rect">
                  <a:avLst/>
                </a:prstGeom>
                <a:solidFill>
                  <a:srgbClr val="7F7F7F"/>
                </a:solidFill>
                <a:ln w="9525">
                  <a:noFill/>
                </a:ln>
              </p:spPr>
              <p:txBody>
                <a:bodyPr anchor="t"/>
                <a:p>
                  <a:endParaRPr lang="zh-CN" altLang="zh-CN" b="1" i="1" dirty="0">
                    <a:solidFill>
                      <a:srgbClr val="000000"/>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16409" name="Rectangle 111"/>
                <p:cNvSpPr/>
                <p:nvPr/>
              </p:nvSpPr>
              <p:spPr>
                <a:xfrm flipH="1">
                  <a:off x="0" y="339922"/>
                  <a:ext cx="51923" cy="52615"/>
                </a:xfrm>
                <a:prstGeom prst="rect">
                  <a:avLst/>
                </a:prstGeom>
                <a:solidFill>
                  <a:srgbClr val="7F7F7F"/>
                </a:solidFill>
                <a:ln w="9525">
                  <a:noFill/>
                </a:ln>
              </p:spPr>
              <p:txBody>
                <a:bodyPr anchor="t"/>
                <a:p>
                  <a:endParaRPr lang="zh-CN" altLang="zh-CN" b="1" i="1" dirty="0">
                    <a:solidFill>
                      <a:srgbClr val="000000"/>
                    </a:solidFill>
                    <a:latin typeface="微软雅黑" panose="020B0503020204020204" pitchFamily="34" charset="-122"/>
                    <a:ea typeface="宋体" panose="02010600030101010101" pitchFamily="2" charset="-122"/>
                    <a:sym typeface="微软雅黑" panose="020B0503020204020204" pitchFamily="34" charset="-122"/>
                  </a:endParaRPr>
                </a:p>
              </p:txBody>
            </p:sp>
          </p:grpSp>
          <p:sp>
            <p:nvSpPr>
              <p:cNvPr id="16410" name="文本框 31"/>
              <p:cNvSpPr/>
              <p:nvPr/>
            </p:nvSpPr>
            <p:spPr>
              <a:xfrm>
                <a:off x="419775" y="195935"/>
                <a:ext cx="2196973" cy="502788"/>
              </a:xfrm>
              <a:prstGeom prst="rect">
                <a:avLst/>
              </a:prstGeom>
              <a:noFill/>
              <a:ln w="9525">
                <a:noFill/>
              </a:ln>
            </p:spPr>
            <p:txBody>
              <a:bodyPr wrap="none" anchor="t">
                <a:spAutoFit/>
              </a:bodyPr>
              <a:p>
                <a:r>
                  <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1" name="文本框 32"/>
              <p:cNvSpPr/>
              <p:nvPr/>
            </p:nvSpPr>
            <p:spPr>
              <a:xfrm>
                <a:off x="0" y="648080"/>
                <a:ext cx="1920881" cy="402230"/>
              </a:xfrm>
              <a:prstGeom prst="rect">
                <a:avLst/>
              </a:prstGeom>
              <a:noFill/>
              <a:ln w="9525">
                <a:noFill/>
              </a:ln>
            </p:spPr>
            <p:txBody>
              <a:bodyPr anchor="t">
                <a:spAutoFit/>
              </a:bodyPr>
              <a:p>
                <a:r>
                  <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412" name="组合 37"/>
            <p:cNvGrpSpPr/>
            <p:nvPr/>
          </p:nvGrpSpPr>
          <p:grpSpPr>
            <a:xfrm>
              <a:off x="5218447" y="395130"/>
              <a:ext cx="2401181" cy="1274479"/>
              <a:chOff x="0" y="0"/>
              <a:chExt cx="2622470" cy="1391933"/>
            </a:xfrm>
          </p:grpSpPr>
          <p:sp>
            <p:nvSpPr>
              <p:cNvPr id="16413" name="文本框 38"/>
              <p:cNvSpPr/>
              <p:nvPr/>
            </p:nvSpPr>
            <p:spPr>
              <a:xfrm>
                <a:off x="425497" y="235191"/>
                <a:ext cx="2196973" cy="502788"/>
              </a:xfrm>
              <a:prstGeom prst="rect">
                <a:avLst/>
              </a:prstGeom>
              <a:noFill/>
              <a:ln w="9525">
                <a:noFill/>
              </a:ln>
            </p:spPr>
            <p:txBody>
              <a:bodyPr wrap="none" anchor="t">
                <a:spAutoFit/>
              </a:bodyPr>
              <a:p>
                <a:r>
                  <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4" name="文本框 39"/>
              <p:cNvSpPr/>
              <p:nvPr/>
            </p:nvSpPr>
            <p:spPr>
              <a:xfrm>
                <a:off x="5722" y="687336"/>
                <a:ext cx="1929178" cy="704597"/>
              </a:xfrm>
              <a:prstGeom prst="rect">
                <a:avLst/>
              </a:prstGeom>
              <a:noFill/>
              <a:ln w="9525">
                <a:noFill/>
              </a:ln>
            </p:spPr>
            <p:txBody>
              <a:bodyPr anchor="t">
                <a:spAutoFit/>
              </a:bodyPr>
              <a:p>
                <a:r>
                  <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415" name="组合 40"/>
              <p:cNvGrpSpPr/>
              <p:nvPr/>
            </p:nvGrpSpPr>
            <p:grpSpPr>
              <a:xfrm>
                <a:off x="0" y="0"/>
                <a:ext cx="461421" cy="671558"/>
                <a:chOff x="0" y="0"/>
                <a:chExt cx="314729" cy="458061"/>
              </a:xfrm>
            </p:grpSpPr>
            <p:sp>
              <p:nvSpPr>
                <p:cNvPr id="16416" name="Freeform 36"/>
                <p:cNvSpPr/>
                <p:nvPr/>
              </p:nvSpPr>
              <p:spPr>
                <a:xfrm flipH="1">
                  <a:off x="92213" y="379880"/>
                  <a:ext cx="130302" cy="78181"/>
                </a:xfrm>
                <a:custGeom>
                  <a:avLst/>
                  <a:gdLst/>
                  <a:ahLst/>
                  <a:cxnLst>
                    <a:cxn ang="0">
                      <a:pos x="193662976" y="5306535"/>
                    </a:cxn>
                    <a:cxn ang="0">
                      <a:pos x="116727789" y="21222884"/>
                    </a:cxn>
                    <a:cxn ang="0">
                      <a:pos x="106116320" y="21222884"/>
                    </a:cxn>
                    <a:cxn ang="0">
                      <a:pos x="95504851" y="21222884"/>
                    </a:cxn>
                    <a:cxn ang="0">
                      <a:pos x="18569664" y="5306535"/>
                    </a:cxn>
                    <a:cxn ang="0">
                      <a:pos x="0" y="0"/>
                    </a:cxn>
                    <a:cxn ang="0">
                      <a:pos x="0" y="0"/>
                    </a:cxn>
                    <a:cxn ang="0">
                      <a:pos x="106116320" y="127338933"/>
                    </a:cxn>
                    <a:cxn ang="0">
                      <a:pos x="212232640" y="0"/>
                    </a:cxn>
                    <a:cxn ang="0">
                      <a:pos x="212232640" y="0"/>
                    </a:cxn>
                    <a:cxn ang="0">
                      <a:pos x="193662976" y="5306535"/>
                    </a:cxn>
                  </a:cxnLst>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7F7F7F"/>
                </a:solidFill>
                <a:ln w="9525">
                  <a:noFill/>
                </a:ln>
              </p:spPr>
              <p:txBody>
                <a:bodyPr/>
                <a:p>
                  <a:endParaRPr lang="zh-CN" altLang="en-US"/>
                </a:p>
              </p:txBody>
            </p:sp>
            <p:sp>
              <p:nvSpPr>
                <p:cNvPr id="16417" name="Freeform 37"/>
                <p:cNvSpPr>
                  <a:spLocks noEditPoints="1"/>
                </p:cNvSpPr>
                <p:nvPr/>
              </p:nvSpPr>
              <p:spPr>
                <a:xfrm flipH="1">
                  <a:off x="0" y="0"/>
                  <a:ext cx="314729" cy="366849"/>
                </a:xfrm>
                <a:custGeom>
                  <a:avLst/>
                  <a:gdLst/>
                  <a:ahLst/>
                  <a:cxnLst>
                    <a:cxn ang="0">
                      <a:pos x="257954839" y="0"/>
                    </a:cxn>
                    <a:cxn ang="0">
                      <a:pos x="0" y="257483780"/>
                    </a:cxn>
                    <a:cxn ang="0">
                      <a:pos x="128976600" y="536424950"/>
                    </a:cxn>
                    <a:cxn ang="0">
                      <a:pos x="180029906" y="587384207"/>
                    </a:cxn>
                    <a:cxn ang="0">
                      <a:pos x="241831535" y="600795486"/>
                    </a:cxn>
                    <a:cxn ang="0">
                      <a:pos x="257954839" y="600795486"/>
                    </a:cxn>
                    <a:cxn ang="0">
                      <a:pos x="335878133" y="584703261"/>
                    </a:cxn>
                    <a:cxn ang="0">
                      <a:pos x="386931439" y="536424950"/>
                    </a:cxn>
                    <a:cxn ang="0">
                      <a:pos x="515908039" y="257483780"/>
                    </a:cxn>
                    <a:cxn ang="0">
                      <a:pos x="257954839" y="0"/>
                    </a:cxn>
                    <a:cxn ang="0">
                      <a:pos x="303633164" y="107285318"/>
                    </a:cxn>
                    <a:cxn ang="0">
                      <a:pos x="83298275" y="324536898"/>
                    </a:cxn>
                    <a:cxn ang="0">
                      <a:pos x="83298275" y="343311706"/>
                    </a:cxn>
                    <a:cxn ang="0">
                      <a:pos x="64488300" y="262847309"/>
                    </a:cxn>
                    <a:cxn ang="0">
                      <a:pos x="266014852" y="64370535"/>
                    </a:cxn>
                    <a:cxn ang="0">
                      <a:pos x="429923092" y="144834933"/>
                    </a:cxn>
                    <a:cxn ang="0">
                      <a:pos x="303633164" y="107285318"/>
                    </a:cxn>
                  </a:cxnLst>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7F7F7F"/>
                </a:solidFill>
                <a:ln w="9525">
                  <a:noFill/>
                </a:ln>
              </p:spPr>
              <p:txBody>
                <a:bodyPr/>
                <a:p>
                  <a:endParaRPr lang="zh-CN" altLang="en-US"/>
                </a:p>
              </p:txBody>
            </p:sp>
          </p:grpSp>
        </p:grpSp>
        <p:grpSp>
          <p:nvGrpSpPr>
            <p:cNvPr id="16418" name="组合 43"/>
            <p:cNvGrpSpPr/>
            <p:nvPr/>
          </p:nvGrpSpPr>
          <p:grpSpPr>
            <a:xfrm>
              <a:off x="3170176" y="2654333"/>
              <a:ext cx="2395942" cy="1264934"/>
              <a:chOff x="0" y="0"/>
              <a:chExt cx="2616747" cy="1381508"/>
            </a:xfrm>
          </p:grpSpPr>
          <p:sp>
            <p:nvSpPr>
              <p:cNvPr id="16419" name="文本框 44"/>
              <p:cNvSpPr/>
              <p:nvPr/>
            </p:nvSpPr>
            <p:spPr>
              <a:xfrm>
                <a:off x="419775" y="224766"/>
                <a:ext cx="2196972" cy="502788"/>
              </a:xfrm>
              <a:prstGeom prst="rect">
                <a:avLst/>
              </a:prstGeom>
              <a:noFill/>
              <a:ln w="9525">
                <a:noFill/>
              </a:ln>
            </p:spPr>
            <p:txBody>
              <a:bodyPr wrap="none" anchor="t">
                <a:spAutoFit/>
              </a:bodyPr>
              <a:p>
                <a:r>
                  <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20" name="文本框 45"/>
              <p:cNvSpPr/>
              <p:nvPr/>
            </p:nvSpPr>
            <p:spPr>
              <a:xfrm>
                <a:off x="0" y="676911"/>
                <a:ext cx="1713793" cy="704597"/>
              </a:xfrm>
              <a:prstGeom prst="rect">
                <a:avLst/>
              </a:prstGeom>
              <a:noFill/>
              <a:ln w="9525">
                <a:noFill/>
              </a:ln>
            </p:spPr>
            <p:txBody>
              <a:bodyPr anchor="t">
                <a:spAutoFit/>
              </a:bodyPr>
              <a:p>
                <a:r>
                  <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421" name="组合 46"/>
              <p:cNvGrpSpPr/>
              <p:nvPr/>
            </p:nvGrpSpPr>
            <p:grpSpPr>
              <a:xfrm>
                <a:off x="6092" y="0"/>
                <a:ext cx="405040" cy="648683"/>
                <a:chOff x="0" y="0"/>
                <a:chExt cx="261606" cy="418970"/>
              </a:xfrm>
            </p:grpSpPr>
            <p:sp>
              <p:nvSpPr>
                <p:cNvPr id="16422" name="Freeform 54"/>
                <p:cNvSpPr/>
                <p:nvPr/>
              </p:nvSpPr>
              <p:spPr>
                <a:xfrm flipH="1">
                  <a:off x="0" y="0"/>
                  <a:ext cx="261606" cy="131304"/>
                </a:xfrm>
                <a:custGeom>
                  <a:avLst/>
                  <a:gdLst/>
                  <a:ahLst/>
                  <a:cxnLst>
                    <a:cxn ang="0">
                      <a:pos x="128321013" y="150856807"/>
                    </a:cxn>
                    <a:cxn ang="0">
                      <a:pos x="213867810" y="64652448"/>
                    </a:cxn>
                    <a:cxn ang="0">
                      <a:pos x="299414607" y="150856807"/>
                    </a:cxn>
                    <a:cxn ang="0">
                      <a:pos x="299414607" y="215509255"/>
                    </a:cxn>
                    <a:cxn ang="0">
                      <a:pos x="427735620" y="215509255"/>
                    </a:cxn>
                    <a:cxn ang="0">
                      <a:pos x="422389048" y="172407076"/>
                    </a:cxn>
                    <a:cxn ang="0">
                      <a:pos x="213867810" y="0"/>
                    </a:cxn>
                    <a:cxn ang="0">
                      <a:pos x="5346573" y="172407076"/>
                    </a:cxn>
                    <a:cxn ang="0">
                      <a:pos x="0" y="215509255"/>
                    </a:cxn>
                    <a:cxn ang="0">
                      <a:pos x="128321013" y="215509255"/>
                    </a:cxn>
                    <a:cxn ang="0">
                      <a:pos x="128321013" y="150856807"/>
                    </a:cxn>
                  </a:cxnLst>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solidFill>
                  <a:srgbClr val="7F7F7F"/>
                </a:solidFill>
                <a:ln w="9525">
                  <a:noFill/>
                </a:ln>
              </p:spPr>
              <p:txBody>
                <a:bodyPr/>
                <a:p>
                  <a:endParaRPr lang="zh-CN" altLang="en-US"/>
                </a:p>
              </p:txBody>
            </p:sp>
            <p:sp>
              <p:nvSpPr>
                <p:cNvPr id="16423" name="Freeform 55"/>
                <p:cNvSpPr/>
                <p:nvPr/>
              </p:nvSpPr>
              <p:spPr>
                <a:xfrm flipH="1">
                  <a:off x="0" y="157364"/>
                  <a:ext cx="261606" cy="261606"/>
                </a:xfrm>
                <a:custGeom>
                  <a:avLst/>
                  <a:gdLst/>
                  <a:ahLst/>
                  <a:cxnLst>
                    <a:cxn ang="0">
                      <a:pos x="288721462" y="0"/>
                    </a:cxn>
                    <a:cxn ang="0">
                      <a:pos x="267335171" y="21386291"/>
                    </a:cxn>
                    <a:cxn ang="0">
                      <a:pos x="264661885" y="26732863"/>
                    </a:cxn>
                    <a:cxn ang="0">
                      <a:pos x="259315312" y="29406149"/>
                    </a:cxn>
                    <a:cxn ang="0">
                      <a:pos x="251295454" y="34752722"/>
                    </a:cxn>
                    <a:cxn ang="0">
                      <a:pos x="245947246" y="37427643"/>
                    </a:cxn>
                    <a:cxn ang="0">
                      <a:pos x="232580814" y="40100930"/>
                    </a:cxn>
                    <a:cxn ang="0">
                      <a:pos x="229907528" y="40100930"/>
                    </a:cxn>
                    <a:cxn ang="0">
                      <a:pos x="213867810" y="42774216"/>
                    </a:cxn>
                    <a:cxn ang="0">
                      <a:pos x="197828092" y="40100930"/>
                    </a:cxn>
                    <a:cxn ang="0">
                      <a:pos x="195154806" y="40100930"/>
                    </a:cxn>
                    <a:cxn ang="0">
                      <a:pos x="181788374" y="37427643"/>
                    </a:cxn>
                    <a:cxn ang="0">
                      <a:pos x="176440167" y="34752722"/>
                    </a:cxn>
                    <a:cxn ang="0">
                      <a:pos x="168420308" y="29406149"/>
                    </a:cxn>
                    <a:cxn ang="0">
                      <a:pos x="163073735" y="26732863"/>
                    </a:cxn>
                    <a:cxn ang="0">
                      <a:pos x="160400449" y="21386291"/>
                    </a:cxn>
                    <a:cxn ang="0">
                      <a:pos x="139014158" y="0"/>
                    </a:cxn>
                    <a:cxn ang="0">
                      <a:pos x="128321013" y="0"/>
                    </a:cxn>
                    <a:cxn ang="0">
                      <a:pos x="0" y="0"/>
                    </a:cxn>
                    <a:cxn ang="0">
                      <a:pos x="0" y="216541096"/>
                    </a:cxn>
                    <a:cxn ang="0">
                      <a:pos x="213867810" y="427735620"/>
                    </a:cxn>
                    <a:cxn ang="0">
                      <a:pos x="427735620" y="216541096"/>
                    </a:cxn>
                    <a:cxn ang="0">
                      <a:pos x="427735620" y="0"/>
                    </a:cxn>
                    <a:cxn ang="0">
                      <a:pos x="299414607" y="0"/>
                    </a:cxn>
                    <a:cxn ang="0">
                      <a:pos x="288721462" y="0"/>
                    </a:cxn>
                  </a:cxnLst>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solidFill>
                  <a:srgbClr val="7F7F7F"/>
                </a:solidFill>
                <a:ln w="9525">
                  <a:noFill/>
                </a:ln>
              </p:spPr>
              <p:txBody>
                <a:bodyPr/>
                <a:p>
                  <a:endParaRPr lang="zh-CN" altLang="en-US"/>
                </a:p>
              </p:txBody>
            </p:sp>
            <p:sp>
              <p:nvSpPr>
                <p:cNvPr id="16424" name="Freeform 56"/>
                <p:cNvSpPr/>
                <p:nvPr/>
              </p:nvSpPr>
              <p:spPr>
                <a:xfrm flipH="1">
                  <a:off x="104241" y="65151"/>
                  <a:ext cx="53123" cy="92213"/>
                </a:xfrm>
                <a:custGeom>
                  <a:avLst/>
                  <a:gdLst/>
                  <a:ahLst/>
                  <a:cxnLst>
                    <a:cxn ang="0">
                      <a:pos x="0" y="43384570"/>
                    </a:cxn>
                    <a:cxn ang="0">
                      <a:pos x="0" y="108458955"/>
                    </a:cxn>
                    <a:cxn ang="0">
                      <a:pos x="5511511" y="130152063"/>
                    </a:cxn>
                    <a:cxn ang="0">
                      <a:pos x="5511511" y="130152063"/>
                    </a:cxn>
                    <a:cxn ang="0">
                      <a:pos x="22047705" y="146421071"/>
                    </a:cxn>
                    <a:cxn ang="0">
                      <a:pos x="22047705" y="146421071"/>
                    </a:cxn>
                    <a:cxn ang="0">
                      <a:pos x="30314972" y="149131474"/>
                    </a:cxn>
                    <a:cxn ang="0">
                      <a:pos x="33070728" y="149131474"/>
                    </a:cxn>
                    <a:cxn ang="0">
                      <a:pos x="44095410" y="151843524"/>
                    </a:cxn>
                    <a:cxn ang="0">
                      <a:pos x="55118433" y="149131474"/>
                    </a:cxn>
                    <a:cxn ang="0">
                      <a:pos x="57874188" y="149131474"/>
                    </a:cxn>
                    <a:cxn ang="0">
                      <a:pos x="66141455" y="146421071"/>
                    </a:cxn>
                    <a:cxn ang="0">
                      <a:pos x="66141455" y="146421071"/>
                    </a:cxn>
                    <a:cxn ang="0">
                      <a:pos x="82677649" y="130152063"/>
                    </a:cxn>
                    <a:cxn ang="0">
                      <a:pos x="82677649" y="130152063"/>
                    </a:cxn>
                    <a:cxn ang="0">
                      <a:pos x="88189160" y="108458955"/>
                    </a:cxn>
                    <a:cxn ang="0">
                      <a:pos x="88189160" y="43384570"/>
                    </a:cxn>
                    <a:cxn ang="0">
                      <a:pos x="44095410" y="0"/>
                    </a:cxn>
                    <a:cxn ang="0">
                      <a:pos x="0" y="43384570"/>
                    </a:cxn>
                  </a:cxnLst>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solidFill>
                  <a:srgbClr val="7F7F7F"/>
                </a:solidFill>
                <a:ln w="9525">
                  <a:noFill/>
                </a:ln>
              </p:spPr>
              <p:txBody>
                <a:bodyPr/>
                <a:p>
                  <a:endParaRPr lang="zh-CN" altLang="en-US"/>
                </a:p>
              </p:txBody>
            </p:sp>
          </p:grpSp>
        </p:grpSp>
        <p:grpSp>
          <p:nvGrpSpPr>
            <p:cNvPr id="16425" name="组合 50"/>
            <p:cNvGrpSpPr/>
            <p:nvPr/>
          </p:nvGrpSpPr>
          <p:grpSpPr>
            <a:xfrm>
              <a:off x="7196639" y="2669541"/>
              <a:ext cx="2395943" cy="1249726"/>
              <a:chOff x="0" y="-1"/>
              <a:chExt cx="2616748" cy="1364899"/>
            </a:xfrm>
          </p:grpSpPr>
          <p:sp>
            <p:nvSpPr>
              <p:cNvPr id="16426" name="文本框 51"/>
              <p:cNvSpPr/>
              <p:nvPr/>
            </p:nvSpPr>
            <p:spPr>
              <a:xfrm>
                <a:off x="419775" y="208156"/>
                <a:ext cx="2196973" cy="502788"/>
              </a:xfrm>
              <a:prstGeom prst="rect">
                <a:avLst/>
              </a:prstGeom>
              <a:noFill/>
              <a:ln w="9525">
                <a:noFill/>
              </a:ln>
            </p:spPr>
            <p:txBody>
              <a:bodyPr wrap="none" anchor="t">
                <a:spAutoFit/>
              </a:bodyPr>
              <a:p>
                <a:r>
                  <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sz="2400" b="1"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27" name="文本框 52"/>
              <p:cNvSpPr/>
              <p:nvPr/>
            </p:nvSpPr>
            <p:spPr>
              <a:xfrm>
                <a:off x="0" y="660301"/>
                <a:ext cx="1842267" cy="704597"/>
              </a:xfrm>
              <a:prstGeom prst="rect">
                <a:avLst/>
              </a:prstGeom>
              <a:noFill/>
              <a:ln w="9525">
                <a:noFill/>
              </a:ln>
            </p:spPr>
            <p:txBody>
              <a:bodyPr anchor="t">
                <a:spAutoFit/>
              </a:bodyPr>
              <a:p>
                <a:r>
                  <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dirty="0">
                  <a:solidFill>
                    <a:srgbClr val="89898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28" name="Freeform 119"/>
              <p:cNvSpPr/>
              <p:nvPr/>
            </p:nvSpPr>
            <p:spPr>
              <a:xfrm rot="2700000" flipH="1">
                <a:off x="-5955" y="23698"/>
                <a:ext cx="568780" cy="521383"/>
              </a:xfrm>
              <a:custGeom>
                <a:avLst/>
                <a:gdLst/>
                <a:ahLst/>
                <a:cxnLst>
                  <a:cxn ang="0">
                    <a:pos x="871804417" y="0"/>
                  </a:cxn>
                  <a:cxn ang="0">
                    <a:pos x="858390512" y="0"/>
                  </a:cxn>
                  <a:cxn ang="0">
                    <a:pos x="643793413" y="106938397"/>
                  </a:cxn>
                  <a:cxn ang="0">
                    <a:pos x="93886760" y="668360234"/>
                  </a:cxn>
                  <a:cxn ang="0">
                    <a:pos x="93886760" y="1024819448"/>
                  </a:cxn>
                  <a:cxn ang="0">
                    <a:pos x="268246374" y="1100567744"/>
                  </a:cxn>
                  <a:cxn ang="0">
                    <a:pos x="442608103" y="1024819448"/>
                  </a:cxn>
                  <a:cxn ang="0">
                    <a:pos x="970161068" y="494587713"/>
                  </a:cxn>
                  <a:cxn ang="0">
                    <a:pos x="996986763" y="209420764"/>
                  </a:cxn>
                  <a:cxn ang="0">
                    <a:pos x="880744201" y="164862571"/>
                  </a:cxn>
                  <a:cxn ang="0">
                    <a:pos x="719796376" y="236154836"/>
                  </a:cxn>
                  <a:cxn ang="0">
                    <a:pos x="205655201" y="757476621"/>
                  </a:cxn>
                  <a:cxn ang="0">
                    <a:pos x="205655201" y="810944764"/>
                  </a:cxn>
                  <a:cxn ang="0">
                    <a:pos x="232480896" y="819856825"/>
                  </a:cxn>
                  <a:cxn ang="0">
                    <a:pos x="254834584" y="810944764"/>
                  </a:cxn>
                  <a:cxn ang="0">
                    <a:pos x="768975759" y="289622979"/>
                  </a:cxn>
                  <a:cxn ang="0">
                    <a:pos x="880744201" y="236154836"/>
                  </a:cxn>
                  <a:cxn ang="0">
                    <a:pos x="943335374" y="262888908"/>
                  </a:cxn>
                  <a:cxn ang="0">
                    <a:pos x="916511794" y="441117459"/>
                  </a:cxn>
                  <a:cxn ang="0">
                    <a:pos x="393428721" y="975807335"/>
                  </a:cxn>
                  <a:cxn ang="0">
                    <a:pos x="268246374" y="1029275479"/>
                  </a:cxn>
                  <a:cxn ang="0">
                    <a:pos x="143066143" y="975807335"/>
                  </a:cxn>
                  <a:cxn ang="0">
                    <a:pos x="143066143" y="721830489"/>
                  </a:cxn>
                  <a:cxn ang="0">
                    <a:pos x="697442688" y="155950510"/>
                  </a:cxn>
                  <a:cxn ang="0">
                    <a:pos x="862862519" y="71292265"/>
                  </a:cxn>
                  <a:cxn ang="0">
                    <a:pos x="871804417" y="71292265"/>
                  </a:cxn>
                  <a:cxn ang="0">
                    <a:pos x="1046164032" y="160406541"/>
                  </a:cxn>
                  <a:cxn ang="0">
                    <a:pos x="1131108893" y="343091123"/>
                  </a:cxn>
                  <a:cxn ang="0">
                    <a:pos x="1046164032" y="516865755"/>
                  </a:cxn>
                  <a:cxn ang="0">
                    <a:pos x="737680172" y="828766775"/>
                  </a:cxn>
                  <a:cxn ang="0">
                    <a:pos x="737680172" y="882237029"/>
                  </a:cxn>
                  <a:cxn ang="0">
                    <a:pos x="764503753" y="891146979"/>
                  </a:cxn>
                  <a:cxn ang="0">
                    <a:pos x="786859555" y="882237029"/>
                  </a:cxn>
                  <a:cxn ang="0">
                    <a:pos x="1090871408" y="570333898"/>
                  </a:cxn>
                  <a:cxn ang="0">
                    <a:pos x="1202641964" y="347547153"/>
                  </a:cxn>
                  <a:cxn ang="0">
                    <a:pos x="1095343415" y="106938397"/>
                  </a:cxn>
                  <a:cxn ang="0">
                    <a:pos x="871804417" y="0"/>
                  </a:cxn>
                </a:cxnLst>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7F7F7F"/>
              </a:solidFill>
              <a:ln w="9525">
                <a:noFill/>
              </a:ln>
            </p:spPr>
            <p:txBody>
              <a:bodyPr/>
              <a:p>
                <a:endParaRPr lang="zh-CN" altLang="en-US"/>
              </a:p>
            </p:txBody>
          </p:sp>
        </p:grpSp>
        <p:grpSp>
          <p:nvGrpSpPr>
            <p:cNvPr id="16429" name="组合 54"/>
            <p:cNvGrpSpPr/>
            <p:nvPr/>
          </p:nvGrpSpPr>
          <p:grpSpPr>
            <a:xfrm>
              <a:off x="3329796" y="237142"/>
              <a:ext cx="1185017" cy="1185017"/>
              <a:chOff x="0" y="0"/>
              <a:chExt cx="1185017" cy="1185017"/>
            </a:xfrm>
          </p:grpSpPr>
          <p:sp>
            <p:nvSpPr>
              <p:cNvPr id="16430" name="椭圆 55"/>
              <p:cNvSpPr/>
              <p:nvPr/>
            </p:nvSpPr>
            <p:spPr>
              <a:xfrm>
                <a:off x="0" y="0"/>
                <a:ext cx="1185017" cy="1185017"/>
              </a:xfrm>
              <a:prstGeom prst="ellipse">
                <a:avLst/>
              </a:prstGeom>
              <a:noFill/>
              <a:ln w="12700" cap="flat" cmpd="sng">
                <a:solidFill>
                  <a:schemeClr val="bg1"/>
                </a:solidFill>
                <a:prstDash val="dash"/>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31" name="椭圆 56"/>
              <p:cNvSpPr/>
              <p:nvPr/>
            </p:nvSpPr>
            <p:spPr>
              <a:xfrm>
                <a:off x="133754" y="140694"/>
                <a:ext cx="917508" cy="917508"/>
              </a:xfrm>
              <a:prstGeom prst="ellipse">
                <a:avLst/>
              </a:prstGeom>
              <a:solidFill>
                <a:schemeClr val="bg1"/>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432" name="文本框 57"/>
            <p:cNvSpPr/>
            <p:nvPr/>
          </p:nvSpPr>
          <p:spPr>
            <a:xfrm>
              <a:off x="3601008" y="568040"/>
              <a:ext cx="723275" cy="523220"/>
            </a:xfrm>
            <a:prstGeom prst="rect">
              <a:avLst/>
            </a:prstGeom>
            <a:noFill/>
            <a:ln w="9525">
              <a:noFill/>
            </a:ln>
          </p:spPr>
          <p:txBody>
            <a:bodyPr wrap="none" anchor="t">
              <a:spAutoFit/>
            </a:bodyPr>
            <a:p>
              <a:r>
                <a:rPr lang="en-US" altLang="zh-CN" sz="2800" dirty="0">
                  <a:solidFill>
                    <a:srgbClr val="82BA48"/>
                  </a:solidFill>
                  <a:latin typeface="DotumChe" panose="020B0609000101010101" pitchFamily="49" charset="-127"/>
                  <a:ea typeface="DotumChe" panose="020B0609000101010101" pitchFamily="49" charset="-127"/>
                  <a:sym typeface="DotumChe" panose="020B0609000101010101" pitchFamily="49" charset="-127"/>
                </a:rPr>
                <a:t>30%</a:t>
              </a:r>
              <a:endParaRPr lang="zh-CN" altLang="en-US" sz="2800" dirty="0">
                <a:solidFill>
                  <a:srgbClr val="82BA48"/>
                </a:solidFill>
                <a:latin typeface="DotumChe" panose="020B0609000101010101" pitchFamily="49" charset="-127"/>
                <a:ea typeface="DotumChe" panose="020B0609000101010101" pitchFamily="49" charset="-127"/>
                <a:sym typeface="DotumChe" panose="020B0609000101010101" pitchFamily="49" charset="-127"/>
              </a:endParaRPr>
            </a:p>
          </p:txBody>
        </p:sp>
        <p:grpSp>
          <p:nvGrpSpPr>
            <p:cNvPr id="16433" name="组合 58"/>
            <p:cNvGrpSpPr/>
            <p:nvPr/>
          </p:nvGrpSpPr>
          <p:grpSpPr>
            <a:xfrm>
              <a:off x="5359121" y="3571072"/>
              <a:ext cx="1185017" cy="1185017"/>
              <a:chOff x="0" y="0"/>
              <a:chExt cx="1185017" cy="1185017"/>
            </a:xfrm>
          </p:grpSpPr>
          <p:sp>
            <p:nvSpPr>
              <p:cNvPr id="16434" name="椭圆 59"/>
              <p:cNvSpPr/>
              <p:nvPr/>
            </p:nvSpPr>
            <p:spPr>
              <a:xfrm>
                <a:off x="0" y="0"/>
                <a:ext cx="1185017" cy="1185017"/>
              </a:xfrm>
              <a:prstGeom prst="ellipse">
                <a:avLst/>
              </a:prstGeom>
              <a:noFill/>
              <a:ln w="12700" cap="flat" cmpd="sng">
                <a:solidFill>
                  <a:schemeClr val="bg1"/>
                </a:solidFill>
                <a:prstDash val="dash"/>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35" name="椭圆 60"/>
              <p:cNvSpPr/>
              <p:nvPr/>
            </p:nvSpPr>
            <p:spPr>
              <a:xfrm>
                <a:off x="133754" y="140694"/>
                <a:ext cx="917508" cy="917508"/>
              </a:xfrm>
              <a:prstGeom prst="ellipse">
                <a:avLst/>
              </a:prstGeom>
              <a:solidFill>
                <a:schemeClr val="bg1"/>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436" name="文本框 61"/>
            <p:cNvSpPr/>
            <p:nvPr/>
          </p:nvSpPr>
          <p:spPr>
            <a:xfrm>
              <a:off x="5589991" y="3907852"/>
              <a:ext cx="723275" cy="523220"/>
            </a:xfrm>
            <a:prstGeom prst="rect">
              <a:avLst/>
            </a:prstGeom>
            <a:noFill/>
            <a:ln w="9525">
              <a:noFill/>
            </a:ln>
          </p:spPr>
          <p:txBody>
            <a:bodyPr wrap="none" anchor="t">
              <a:spAutoFit/>
            </a:bodyPr>
            <a:p>
              <a:r>
                <a:rPr lang="en-US" altLang="zh-CN" sz="2800" dirty="0">
                  <a:solidFill>
                    <a:srgbClr val="B08500"/>
                  </a:solidFill>
                  <a:latin typeface="DotumChe" panose="020B0609000101010101" pitchFamily="49" charset="-127"/>
                  <a:ea typeface="DotumChe" panose="020B0609000101010101" pitchFamily="49" charset="-127"/>
                  <a:sym typeface="DotumChe" panose="020B0609000101010101" pitchFamily="49" charset="-127"/>
                </a:rPr>
                <a:t>70%</a:t>
              </a:r>
              <a:endParaRPr lang="zh-CN" altLang="en-US" sz="2800" dirty="0">
                <a:solidFill>
                  <a:srgbClr val="B08500"/>
                </a:solidFill>
                <a:latin typeface="DotumChe" panose="020B0609000101010101" pitchFamily="49" charset="-127"/>
                <a:ea typeface="DotumChe" panose="020B0609000101010101" pitchFamily="49" charset="-127"/>
                <a:sym typeface="DotumChe" panose="020B0609000101010101" pitchFamily="49" charset="-127"/>
              </a:endParaRPr>
            </a:p>
          </p:txBody>
        </p:sp>
        <p:grpSp>
          <p:nvGrpSpPr>
            <p:cNvPr id="16437" name="组合 62"/>
            <p:cNvGrpSpPr/>
            <p:nvPr/>
          </p:nvGrpSpPr>
          <p:grpSpPr>
            <a:xfrm>
              <a:off x="7316705" y="237142"/>
              <a:ext cx="1185017" cy="1185017"/>
              <a:chOff x="0" y="0"/>
              <a:chExt cx="1185017" cy="1185017"/>
            </a:xfrm>
          </p:grpSpPr>
          <p:sp>
            <p:nvSpPr>
              <p:cNvPr id="16438" name="椭圆 63"/>
              <p:cNvSpPr/>
              <p:nvPr/>
            </p:nvSpPr>
            <p:spPr>
              <a:xfrm>
                <a:off x="0" y="0"/>
                <a:ext cx="1185017" cy="1185017"/>
              </a:xfrm>
              <a:prstGeom prst="ellipse">
                <a:avLst/>
              </a:prstGeom>
              <a:noFill/>
              <a:ln w="12700" cap="flat" cmpd="sng">
                <a:solidFill>
                  <a:schemeClr val="bg1"/>
                </a:solidFill>
                <a:prstDash val="dash"/>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39" name="椭圆 64"/>
              <p:cNvSpPr/>
              <p:nvPr/>
            </p:nvSpPr>
            <p:spPr>
              <a:xfrm>
                <a:off x="133754" y="140694"/>
                <a:ext cx="917508" cy="917508"/>
              </a:xfrm>
              <a:prstGeom prst="ellipse">
                <a:avLst/>
              </a:prstGeom>
              <a:solidFill>
                <a:schemeClr val="bg1"/>
              </a:solidFill>
              <a:ln w="12700" cap="flat" cmpd="sng">
                <a:solidFill>
                  <a:schemeClr val="bg1"/>
                </a:solidFill>
                <a:prstDash val="solid"/>
                <a:bevel/>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440" name="文本框 65"/>
            <p:cNvSpPr/>
            <p:nvPr/>
          </p:nvSpPr>
          <p:spPr>
            <a:xfrm>
              <a:off x="7579534" y="583837"/>
              <a:ext cx="662244" cy="479070"/>
            </a:xfrm>
            <a:prstGeom prst="rect">
              <a:avLst/>
            </a:prstGeom>
            <a:noFill/>
            <a:ln w="9525">
              <a:noFill/>
            </a:ln>
          </p:spPr>
          <p:txBody>
            <a:bodyPr wrap="none" anchor="t">
              <a:spAutoFit/>
            </a:bodyPr>
            <a:p>
              <a:r>
                <a:rPr lang="en-US" altLang="zh-CN" sz="2800" dirty="0">
                  <a:solidFill>
                    <a:srgbClr val="FF2929"/>
                  </a:solidFill>
                  <a:latin typeface="DotumChe" panose="020B0609000101010101" pitchFamily="49" charset="-127"/>
                  <a:ea typeface="DotumChe" panose="020B0609000101010101" pitchFamily="49" charset="-127"/>
                  <a:sym typeface="DotumChe" panose="020B0609000101010101" pitchFamily="49" charset="-127"/>
                </a:rPr>
                <a:t>45%</a:t>
              </a:r>
              <a:endParaRPr lang="zh-CN" altLang="en-US" sz="2800" dirty="0">
                <a:solidFill>
                  <a:srgbClr val="FF2929"/>
                </a:solidFill>
                <a:latin typeface="DotumChe" panose="020B0609000101010101" pitchFamily="49" charset="-127"/>
                <a:ea typeface="DotumChe" panose="020B0609000101010101" pitchFamily="49" charset="-127"/>
                <a:sym typeface="DotumChe" panose="020B0609000101010101" pitchFamily="49" charset="-127"/>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3"/>
          <p:cNvSpPr/>
          <p:nvPr/>
        </p:nvSpPr>
        <p:spPr>
          <a:xfrm>
            <a:off x="-3810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0" name="矩形 4"/>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1" name="文本框 5"/>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14</a:t>
            </a:r>
            <a:endParaRPr lang="en-US" altLang="zh-CN" sz="2000" dirty="0">
              <a:solidFill>
                <a:schemeClr val="bg1"/>
              </a:solidFill>
              <a:latin typeface="方正兰亭细黑_GBK" charset="-122"/>
              <a:ea typeface="方正兰亭细黑_GBK" charset="-122"/>
              <a:sym typeface="方正兰亭细黑_GBK" charset="-122"/>
            </a:endParaRPr>
          </a:p>
        </p:txBody>
      </p:sp>
      <p:grpSp>
        <p:nvGrpSpPr>
          <p:cNvPr id="17412" name="组合 6"/>
          <p:cNvGrpSpPr/>
          <p:nvPr/>
        </p:nvGrpSpPr>
        <p:grpSpPr>
          <a:xfrm rot="5340000">
            <a:off x="4003675" y="2867025"/>
            <a:ext cx="2147888" cy="2840038"/>
            <a:chOff x="0" y="0"/>
            <a:chExt cx="2148448" cy="2840856"/>
          </a:xfrm>
        </p:grpSpPr>
        <p:sp>
          <p:nvSpPr>
            <p:cNvPr id="17413" name="Freeform 34"/>
            <p:cNvSpPr/>
            <p:nvPr/>
          </p:nvSpPr>
          <p:spPr>
            <a:xfrm rot="-10740000">
              <a:off x="0" y="0"/>
              <a:ext cx="2028825" cy="2840038"/>
            </a:xfrm>
            <a:custGeom>
              <a:avLst/>
              <a:gdLst/>
              <a:ahLst/>
              <a:cxnLst>
                <a:cxn ang="0">
                  <a:pos x="1513196596" y="0"/>
                </a:cxn>
                <a:cxn ang="0">
                  <a:pos x="0" y="2147483646"/>
                </a:cxn>
                <a:cxn ang="0">
                  <a:pos x="540808358" y="2147483646"/>
                </a:cxn>
                <a:cxn ang="0">
                  <a:pos x="2147483646" y="2147483646"/>
                </a:cxn>
                <a:cxn ang="0">
                  <a:pos x="1513196596" y="0"/>
                </a:cxn>
              </a:cxnLst>
              <a:pathLst>
                <a:path w="1243" h="1740">
                  <a:moveTo>
                    <a:pt x="568" y="0"/>
                  </a:moveTo>
                  <a:cubicBezTo>
                    <a:pt x="226" y="225"/>
                    <a:pt x="0" y="613"/>
                    <a:pt x="0" y="1054"/>
                  </a:cubicBezTo>
                  <a:cubicBezTo>
                    <a:pt x="0" y="1307"/>
                    <a:pt x="75" y="1543"/>
                    <a:pt x="203" y="1740"/>
                  </a:cubicBezTo>
                  <a:cubicBezTo>
                    <a:pt x="1243" y="1021"/>
                    <a:pt x="1243" y="1021"/>
                    <a:pt x="1243" y="1021"/>
                  </a:cubicBezTo>
                  <a:lnTo>
                    <a:pt x="568" y="0"/>
                  </a:lnTo>
                  <a:close/>
                </a:path>
              </a:pathLst>
            </a:custGeom>
            <a:gradFill rotWithShape="1">
              <a:gsLst>
                <a:gs pos="0">
                  <a:srgbClr val="0070C0">
                    <a:alpha val="100000"/>
                  </a:srgbClr>
                </a:gs>
                <a:gs pos="81000">
                  <a:srgbClr val="002060">
                    <a:alpha val="100000"/>
                  </a:srgbClr>
                </a:gs>
                <a:gs pos="100000">
                  <a:srgbClr val="002060">
                    <a:alpha val="100000"/>
                  </a:srgbClr>
                </a:gs>
              </a:gsLst>
              <a:lin ang="2700000" scaled="1"/>
              <a:tileRect/>
            </a:gradFill>
            <a:ln w="9525">
              <a:noFill/>
            </a:ln>
          </p:spPr>
          <p:txBody>
            <a:bodyPr/>
            <a:p>
              <a:endParaRPr lang="zh-CN" altLang="en-US"/>
            </a:p>
          </p:txBody>
        </p:sp>
        <p:sp>
          <p:nvSpPr>
            <p:cNvPr id="17414" name="任意多边形 8"/>
            <p:cNvSpPr/>
            <p:nvPr/>
          </p:nvSpPr>
          <p:spPr>
            <a:xfrm rot="-8414332">
              <a:off x="778464" y="192102"/>
              <a:ext cx="1369984" cy="2571598"/>
            </a:xfrm>
            <a:custGeom>
              <a:avLst/>
              <a:gdLst/>
              <a:ahLst/>
              <a:cxnLst>
                <a:cxn ang="0">
                  <a:pos x="99713" y="0"/>
                </a:cxn>
                <a:cxn ang="0">
                  <a:pos x="934767" y="267618"/>
                </a:cxn>
                <a:cxn ang="0">
                  <a:pos x="922443" y="306081"/>
                </a:cxn>
                <a:cxn ang="0">
                  <a:pos x="830839" y="998222"/>
                </a:cxn>
                <a:cxn ang="0">
                  <a:pos x="1296118" y="2478757"/>
                </a:cxn>
                <a:cxn ang="0">
                  <a:pos x="1369984" y="2571598"/>
                </a:cxn>
                <a:cxn ang="0">
                  <a:pos x="1278053" y="2537715"/>
                </a:cxn>
                <a:cxn ang="0">
                  <a:pos x="453867" y="1921889"/>
                </a:cxn>
                <a:cxn ang="0">
                  <a:pos x="99713" y="0"/>
                </a:cxn>
              </a:cxnLst>
              <a:pathLst>
                <a:path w="1369984" h="2571598">
                  <a:moveTo>
                    <a:pt x="99713" y="0"/>
                  </a:moveTo>
                  <a:lnTo>
                    <a:pt x="934767" y="267618"/>
                  </a:lnTo>
                  <a:lnTo>
                    <a:pt x="922443" y="306081"/>
                  </a:lnTo>
                  <a:cubicBezTo>
                    <a:pt x="862910" y="524729"/>
                    <a:pt x="830839" y="757197"/>
                    <a:pt x="830839" y="998222"/>
                  </a:cubicBezTo>
                  <a:cubicBezTo>
                    <a:pt x="830839" y="1560615"/>
                    <a:pt x="1005449" y="2076420"/>
                    <a:pt x="1296118" y="2478757"/>
                  </a:cubicBezTo>
                  <a:lnTo>
                    <a:pt x="1369984" y="2571598"/>
                  </a:lnTo>
                  <a:lnTo>
                    <a:pt x="1278053" y="2537715"/>
                  </a:lnTo>
                  <a:cubicBezTo>
                    <a:pt x="966088" y="2410148"/>
                    <a:pt x="680087" y="2203640"/>
                    <a:pt x="453867" y="1921889"/>
                  </a:cubicBezTo>
                  <a:cubicBezTo>
                    <a:pt x="3217" y="1360613"/>
                    <a:pt x="-105638" y="635848"/>
                    <a:pt x="99713" y="0"/>
                  </a:cubicBezTo>
                  <a:close/>
                </a:path>
              </a:pathLst>
            </a:custGeom>
            <a:gradFill rotWithShape="1">
              <a:gsLst>
                <a:gs pos="0">
                  <a:srgbClr val="FFFFFF"/>
                </a:gs>
                <a:gs pos="50000">
                  <a:srgbClr val="FFFFFF"/>
                </a:gs>
                <a:gs pos="100000">
                  <a:srgbClr val="FFFFFF"/>
                </a:gs>
              </a:gsLst>
              <a:lin ang="15000000" scaled="1"/>
              <a:tileRect/>
            </a:gradFill>
            <a:ln w="9525">
              <a:noFill/>
            </a:ln>
          </p:spPr>
          <p:txBody>
            <a:bodyPr/>
            <a:p>
              <a:endParaRPr lang="zh-CN" altLang="en-US"/>
            </a:p>
          </p:txBody>
        </p:sp>
        <p:sp>
          <p:nvSpPr>
            <p:cNvPr id="17415" name="任意多边形 9"/>
            <p:cNvSpPr/>
            <p:nvPr/>
          </p:nvSpPr>
          <p:spPr>
            <a:xfrm rot="-10740000">
              <a:off x="813070" y="818"/>
              <a:ext cx="1220548" cy="2840038"/>
            </a:xfrm>
            <a:custGeom>
              <a:avLst/>
              <a:gdLst/>
              <a:ahLst/>
              <a:cxnLst>
                <a:cxn ang="0">
                  <a:pos x="927090" y="0"/>
                </a:cxn>
                <a:cxn ang="0">
                  <a:pos x="1220548" y="443885"/>
                </a:cxn>
                <a:cxn ang="0">
                  <a:pos x="1198360" y="458537"/>
                </a:cxn>
                <a:cxn ang="0">
                  <a:pos x="346302" y="1841317"/>
                </a:cxn>
                <a:cxn ang="0">
                  <a:pos x="363130" y="2687071"/>
                </a:cxn>
                <a:cxn ang="0">
                  <a:pos x="392805" y="2797542"/>
                </a:cxn>
                <a:cxn ang="0">
                  <a:pos x="331337" y="2840038"/>
                </a:cxn>
                <a:cxn ang="0">
                  <a:pos x="0" y="1720345"/>
                </a:cxn>
                <a:cxn ang="0">
                  <a:pos x="927090" y="0"/>
                </a:cxn>
              </a:cxnLst>
              <a:pathLst>
                <a:path w="1220548" h="2840038">
                  <a:moveTo>
                    <a:pt x="927090" y="0"/>
                  </a:moveTo>
                  <a:lnTo>
                    <a:pt x="1220548" y="443885"/>
                  </a:lnTo>
                  <a:lnTo>
                    <a:pt x="1198360" y="458537"/>
                  </a:lnTo>
                  <a:cubicBezTo>
                    <a:pt x="765530" y="775040"/>
                    <a:pt x="447314" y="1260973"/>
                    <a:pt x="346302" y="1841317"/>
                  </a:cubicBezTo>
                  <a:cubicBezTo>
                    <a:pt x="295796" y="2131489"/>
                    <a:pt x="304372" y="2417793"/>
                    <a:pt x="363130" y="2687071"/>
                  </a:cubicBezTo>
                  <a:lnTo>
                    <a:pt x="392805" y="2797542"/>
                  </a:lnTo>
                  <a:lnTo>
                    <a:pt x="331337" y="2840038"/>
                  </a:lnTo>
                  <a:cubicBezTo>
                    <a:pt x="122415" y="2518494"/>
                    <a:pt x="0" y="2133293"/>
                    <a:pt x="0" y="1720345"/>
                  </a:cubicBezTo>
                  <a:cubicBezTo>
                    <a:pt x="0" y="1000542"/>
                    <a:pt x="368877" y="367246"/>
                    <a:pt x="927090" y="0"/>
                  </a:cubicBezTo>
                  <a:close/>
                </a:path>
              </a:pathLst>
            </a:custGeom>
            <a:gradFill rotWithShape="1">
              <a:gsLst>
                <a:gs pos="0">
                  <a:srgbClr val="FFFFFF"/>
                </a:gs>
                <a:gs pos="50000">
                  <a:srgbClr val="FFFFFF"/>
                </a:gs>
                <a:gs pos="100000">
                  <a:srgbClr val="FFFFFF"/>
                </a:gs>
              </a:gsLst>
              <a:lin ang="21540000" scaled="1"/>
              <a:tileRect/>
            </a:gradFill>
            <a:ln w="9525">
              <a:noFill/>
            </a:ln>
          </p:spPr>
          <p:txBody>
            <a:bodyPr/>
            <a:p>
              <a:endParaRPr lang="zh-CN" altLang="en-US"/>
            </a:p>
          </p:txBody>
        </p:sp>
      </p:grpSp>
      <p:grpSp>
        <p:nvGrpSpPr>
          <p:cNvPr id="17416" name="组合 10"/>
          <p:cNvGrpSpPr/>
          <p:nvPr/>
        </p:nvGrpSpPr>
        <p:grpSpPr>
          <a:xfrm>
            <a:off x="6035675" y="2944813"/>
            <a:ext cx="2139950" cy="2847975"/>
            <a:chOff x="0" y="0"/>
            <a:chExt cx="2139529" cy="2848139"/>
          </a:xfrm>
        </p:grpSpPr>
        <p:sp>
          <p:nvSpPr>
            <p:cNvPr id="17417" name="Freeform 34"/>
            <p:cNvSpPr/>
            <p:nvPr/>
          </p:nvSpPr>
          <p:spPr>
            <a:xfrm rot="-10740000">
              <a:off x="0" y="8101"/>
              <a:ext cx="2028825" cy="2840038"/>
            </a:xfrm>
            <a:custGeom>
              <a:avLst/>
              <a:gdLst/>
              <a:ahLst/>
              <a:cxnLst>
                <a:cxn ang="0">
                  <a:pos x="1513196596" y="0"/>
                </a:cxn>
                <a:cxn ang="0">
                  <a:pos x="0" y="2147483646"/>
                </a:cxn>
                <a:cxn ang="0">
                  <a:pos x="540808358" y="2147483646"/>
                </a:cxn>
                <a:cxn ang="0">
                  <a:pos x="2147483646" y="2147483646"/>
                </a:cxn>
                <a:cxn ang="0">
                  <a:pos x="1513196596" y="0"/>
                </a:cxn>
              </a:cxnLst>
              <a:pathLst>
                <a:path w="1243" h="1740">
                  <a:moveTo>
                    <a:pt x="568" y="0"/>
                  </a:moveTo>
                  <a:cubicBezTo>
                    <a:pt x="226" y="225"/>
                    <a:pt x="0" y="613"/>
                    <a:pt x="0" y="1054"/>
                  </a:cubicBezTo>
                  <a:cubicBezTo>
                    <a:pt x="0" y="1307"/>
                    <a:pt x="75" y="1543"/>
                    <a:pt x="203" y="1740"/>
                  </a:cubicBezTo>
                  <a:cubicBezTo>
                    <a:pt x="1243" y="1021"/>
                    <a:pt x="1243" y="1021"/>
                    <a:pt x="1243" y="1021"/>
                  </a:cubicBezTo>
                  <a:lnTo>
                    <a:pt x="568" y="0"/>
                  </a:lnTo>
                  <a:close/>
                </a:path>
              </a:pathLst>
            </a:custGeom>
            <a:gradFill rotWithShape="1">
              <a:gsLst>
                <a:gs pos="0">
                  <a:srgbClr val="00B9FA">
                    <a:alpha val="100000"/>
                  </a:srgbClr>
                </a:gs>
                <a:gs pos="81000">
                  <a:srgbClr val="007AD6">
                    <a:alpha val="100000"/>
                  </a:srgbClr>
                </a:gs>
                <a:gs pos="100000">
                  <a:srgbClr val="007AD6">
                    <a:alpha val="100000"/>
                  </a:srgbClr>
                </a:gs>
              </a:gsLst>
              <a:lin ang="2700000" scaled="1"/>
              <a:tileRect/>
            </a:gradFill>
            <a:ln w="9525">
              <a:noFill/>
            </a:ln>
          </p:spPr>
          <p:txBody>
            <a:bodyPr/>
            <a:p>
              <a:endParaRPr lang="zh-CN" altLang="en-US"/>
            </a:p>
          </p:txBody>
        </p:sp>
        <p:sp>
          <p:nvSpPr>
            <p:cNvPr id="17418" name="任意多边形 12"/>
            <p:cNvSpPr/>
            <p:nvPr/>
          </p:nvSpPr>
          <p:spPr>
            <a:xfrm rot="-8414332">
              <a:off x="769545" y="191284"/>
              <a:ext cx="1369984" cy="2571598"/>
            </a:xfrm>
            <a:custGeom>
              <a:avLst/>
              <a:gdLst/>
              <a:ahLst/>
              <a:cxnLst>
                <a:cxn ang="0">
                  <a:pos x="99713" y="0"/>
                </a:cxn>
                <a:cxn ang="0">
                  <a:pos x="934767" y="267618"/>
                </a:cxn>
                <a:cxn ang="0">
                  <a:pos x="922443" y="306081"/>
                </a:cxn>
                <a:cxn ang="0">
                  <a:pos x="830839" y="998222"/>
                </a:cxn>
                <a:cxn ang="0">
                  <a:pos x="1296118" y="2478757"/>
                </a:cxn>
                <a:cxn ang="0">
                  <a:pos x="1369984" y="2571598"/>
                </a:cxn>
                <a:cxn ang="0">
                  <a:pos x="1278053" y="2537715"/>
                </a:cxn>
                <a:cxn ang="0">
                  <a:pos x="453867" y="1921889"/>
                </a:cxn>
                <a:cxn ang="0">
                  <a:pos x="99713" y="0"/>
                </a:cxn>
              </a:cxnLst>
              <a:pathLst>
                <a:path w="1369984" h="2571598">
                  <a:moveTo>
                    <a:pt x="99713" y="0"/>
                  </a:moveTo>
                  <a:lnTo>
                    <a:pt x="934767" y="267618"/>
                  </a:lnTo>
                  <a:lnTo>
                    <a:pt x="922443" y="306081"/>
                  </a:lnTo>
                  <a:cubicBezTo>
                    <a:pt x="862910" y="524729"/>
                    <a:pt x="830839" y="757197"/>
                    <a:pt x="830839" y="998222"/>
                  </a:cubicBezTo>
                  <a:cubicBezTo>
                    <a:pt x="830839" y="1560615"/>
                    <a:pt x="1005449" y="2076420"/>
                    <a:pt x="1296118" y="2478757"/>
                  </a:cubicBezTo>
                  <a:lnTo>
                    <a:pt x="1369984" y="2571598"/>
                  </a:lnTo>
                  <a:lnTo>
                    <a:pt x="1278053" y="2537715"/>
                  </a:lnTo>
                  <a:cubicBezTo>
                    <a:pt x="966088" y="2410148"/>
                    <a:pt x="680087" y="2203640"/>
                    <a:pt x="453867" y="1921889"/>
                  </a:cubicBezTo>
                  <a:cubicBezTo>
                    <a:pt x="3217" y="1360613"/>
                    <a:pt x="-105638" y="635848"/>
                    <a:pt x="99713" y="0"/>
                  </a:cubicBezTo>
                  <a:close/>
                </a:path>
              </a:pathLst>
            </a:custGeom>
            <a:gradFill rotWithShape="1">
              <a:gsLst>
                <a:gs pos="0">
                  <a:srgbClr val="FFFFFF"/>
                </a:gs>
                <a:gs pos="50000">
                  <a:srgbClr val="FFFFFF"/>
                </a:gs>
                <a:gs pos="100000">
                  <a:srgbClr val="FFFFFF"/>
                </a:gs>
              </a:gsLst>
              <a:lin ang="15000000" scaled="1"/>
              <a:tileRect/>
            </a:gradFill>
            <a:ln w="9525">
              <a:noFill/>
            </a:ln>
          </p:spPr>
          <p:txBody>
            <a:bodyPr/>
            <a:p>
              <a:endParaRPr lang="zh-CN" altLang="en-US"/>
            </a:p>
          </p:txBody>
        </p:sp>
        <p:sp>
          <p:nvSpPr>
            <p:cNvPr id="17419" name="任意多边形 13"/>
            <p:cNvSpPr/>
            <p:nvPr/>
          </p:nvSpPr>
          <p:spPr>
            <a:xfrm rot="-10740000">
              <a:off x="804151" y="0"/>
              <a:ext cx="1220548" cy="2840038"/>
            </a:xfrm>
            <a:custGeom>
              <a:avLst/>
              <a:gdLst/>
              <a:ahLst/>
              <a:cxnLst>
                <a:cxn ang="0">
                  <a:pos x="927090" y="0"/>
                </a:cxn>
                <a:cxn ang="0">
                  <a:pos x="1220548" y="443885"/>
                </a:cxn>
                <a:cxn ang="0">
                  <a:pos x="1198360" y="458537"/>
                </a:cxn>
                <a:cxn ang="0">
                  <a:pos x="346302" y="1841317"/>
                </a:cxn>
                <a:cxn ang="0">
                  <a:pos x="363130" y="2687071"/>
                </a:cxn>
                <a:cxn ang="0">
                  <a:pos x="392805" y="2797542"/>
                </a:cxn>
                <a:cxn ang="0">
                  <a:pos x="331337" y="2840038"/>
                </a:cxn>
                <a:cxn ang="0">
                  <a:pos x="0" y="1720345"/>
                </a:cxn>
                <a:cxn ang="0">
                  <a:pos x="927090" y="0"/>
                </a:cxn>
              </a:cxnLst>
              <a:pathLst>
                <a:path w="1220548" h="2840038">
                  <a:moveTo>
                    <a:pt x="927090" y="0"/>
                  </a:moveTo>
                  <a:lnTo>
                    <a:pt x="1220548" y="443885"/>
                  </a:lnTo>
                  <a:lnTo>
                    <a:pt x="1198360" y="458537"/>
                  </a:lnTo>
                  <a:cubicBezTo>
                    <a:pt x="765530" y="775040"/>
                    <a:pt x="447314" y="1260973"/>
                    <a:pt x="346302" y="1841317"/>
                  </a:cubicBezTo>
                  <a:cubicBezTo>
                    <a:pt x="295796" y="2131489"/>
                    <a:pt x="304372" y="2417793"/>
                    <a:pt x="363130" y="2687071"/>
                  </a:cubicBezTo>
                  <a:lnTo>
                    <a:pt x="392805" y="2797542"/>
                  </a:lnTo>
                  <a:lnTo>
                    <a:pt x="331337" y="2840038"/>
                  </a:lnTo>
                  <a:cubicBezTo>
                    <a:pt x="122415" y="2518494"/>
                    <a:pt x="0" y="2133293"/>
                    <a:pt x="0" y="1720345"/>
                  </a:cubicBezTo>
                  <a:cubicBezTo>
                    <a:pt x="0" y="1000542"/>
                    <a:pt x="368877" y="367246"/>
                    <a:pt x="927090" y="0"/>
                  </a:cubicBezTo>
                  <a:close/>
                </a:path>
              </a:pathLst>
            </a:custGeom>
            <a:gradFill rotWithShape="1">
              <a:gsLst>
                <a:gs pos="0">
                  <a:srgbClr val="FFFFFF"/>
                </a:gs>
                <a:gs pos="50000">
                  <a:srgbClr val="FFFFFF"/>
                </a:gs>
                <a:gs pos="100000">
                  <a:srgbClr val="FFFFFF"/>
                </a:gs>
              </a:gsLst>
              <a:lin ang="21540000" scaled="1"/>
              <a:tileRect/>
            </a:gradFill>
            <a:ln w="9525">
              <a:noFill/>
            </a:ln>
          </p:spPr>
          <p:txBody>
            <a:bodyPr/>
            <a:p>
              <a:endParaRPr lang="zh-CN" altLang="en-US"/>
            </a:p>
          </p:txBody>
        </p:sp>
      </p:grpSp>
      <p:grpSp>
        <p:nvGrpSpPr>
          <p:cNvPr id="17420" name="组合 14"/>
          <p:cNvGrpSpPr/>
          <p:nvPr/>
        </p:nvGrpSpPr>
        <p:grpSpPr>
          <a:xfrm>
            <a:off x="5859463" y="1220788"/>
            <a:ext cx="2847975" cy="2138362"/>
            <a:chOff x="0" y="0"/>
            <a:chExt cx="2848139" cy="2139529"/>
          </a:xfrm>
        </p:grpSpPr>
        <p:sp>
          <p:nvSpPr>
            <p:cNvPr id="17421" name="Freeform 34"/>
            <p:cNvSpPr/>
            <p:nvPr/>
          </p:nvSpPr>
          <p:spPr>
            <a:xfrm rot="5460000">
              <a:off x="413705" y="-294902"/>
              <a:ext cx="2028825" cy="2840038"/>
            </a:xfrm>
            <a:custGeom>
              <a:avLst/>
              <a:gdLst/>
              <a:ahLst/>
              <a:cxnLst>
                <a:cxn ang="0">
                  <a:pos x="1513196596" y="0"/>
                </a:cxn>
                <a:cxn ang="0">
                  <a:pos x="0" y="2147483646"/>
                </a:cxn>
                <a:cxn ang="0">
                  <a:pos x="540808358" y="2147483646"/>
                </a:cxn>
                <a:cxn ang="0">
                  <a:pos x="2147483646" y="2147483646"/>
                </a:cxn>
                <a:cxn ang="0">
                  <a:pos x="1513196596" y="0"/>
                </a:cxn>
              </a:cxnLst>
              <a:pathLst>
                <a:path w="1243" h="1740">
                  <a:moveTo>
                    <a:pt x="568" y="0"/>
                  </a:moveTo>
                  <a:cubicBezTo>
                    <a:pt x="226" y="225"/>
                    <a:pt x="0" y="613"/>
                    <a:pt x="0" y="1054"/>
                  </a:cubicBezTo>
                  <a:cubicBezTo>
                    <a:pt x="0" y="1307"/>
                    <a:pt x="75" y="1543"/>
                    <a:pt x="203" y="1740"/>
                  </a:cubicBezTo>
                  <a:cubicBezTo>
                    <a:pt x="1243" y="1021"/>
                    <a:pt x="1243" y="1021"/>
                    <a:pt x="1243" y="1021"/>
                  </a:cubicBezTo>
                  <a:lnTo>
                    <a:pt x="568" y="0"/>
                  </a:lnTo>
                  <a:close/>
                </a:path>
              </a:pathLst>
            </a:custGeom>
            <a:gradFill rotWithShape="1">
              <a:gsLst>
                <a:gs pos="0">
                  <a:srgbClr val="00B0F0">
                    <a:alpha val="100000"/>
                  </a:srgbClr>
                </a:gs>
                <a:gs pos="81000">
                  <a:srgbClr val="0070C0">
                    <a:alpha val="100000"/>
                  </a:srgbClr>
                </a:gs>
                <a:gs pos="100000">
                  <a:srgbClr val="0070C0">
                    <a:alpha val="100000"/>
                  </a:srgbClr>
                </a:gs>
              </a:gsLst>
              <a:lin ang="2700000" scaled="1"/>
              <a:tileRect/>
            </a:gradFill>
            <a:ln w="9525">
              <a:noFill/>
            </a:ln>
          </p:spPr>
          <p:txBody>
            <a:bodyPr/>
            <a:p>
              <a:endParaRPr lang="zh-CN" altLang="en-US"/>
            </a:p>
          </p:txBody>
        </p:sp>
        <p:sp>
          <p:nvSpPr>
            <p:cNvPr id="17422" name="任意多边形 16"/>
            <p:cNvSpPr/>
            <p:nvPr/>
          </p:nvSpPr>
          <p:spPr>
            <a:xfrm rot="7785668">
              <a:off x="792091" y="-600807"/>
              <a:ext cx="1369984" cy="2571598"/>
            </a:xfrm>
            <a:custGeom>
              <a:avLst/>
              <a:gdLst/>
              <a:ahLst/>
              <a:cxnLst>
                <a:cxn ang="0">
                  <a:pos x="99713" y="0"/>
                </a:cxn>
                <a:cxn ang="0">
                  <a:pos x="934767" y="267618"/>
                </a:cxn>
                <a:cxn ang="0">
                  <a:pos x="922443" y="306081"/>
                </a:cxn>
                <a:cxn ang="0">
                  <a:pos x="830839" y="998222"/>
                </a:cxn>
                <a:cxn ang="0">
                  <a:pos x="1296118" y="2478757"/>
                </a:cxn>
                <a:cxn ang="0">
                  <a:pos x="1369984" y="2571598"/>
                </a:cxn>
                <a:cxn ang="0">
                  <a:pos x="1278053" y="2537715"/>
                </a:cxn>
                <a:cxn ang="0">
                  <a:pos x="453867" y="1921889"/>
                </a:cxn>
                <a:cxn ang="0">
                  <a:pos x="99713" y="0"/>
                </a:cxn>
              </a:cxnLst>
              <a:pathLst>
                <a:path w="1369984" h="2571598">
                  <a:moveTo>
                    <a:pt x="99713" y="0"/>
                  </a:moveTo>
                  <a:lnTo>
                    <a:pt x="934767" y="267618"/>
                  </a:lnTo>
                  <a:lnTo>
                    <a:pt x="922443" y="306081"/>
                  </a:lnTo>
                  <a:cubicBezTo>
                    <a:pt x="862910" y="524729"/>
                    <a:pt x="830839" y="757197"/>
                    <a:pt x="830839" y="998222"/>
                  </a:cubicBezTo>
                  <a:cubicBezTo>
                    <a:pt x="830839" y="1560615"/>
                    <a:pt x="1005449" y="2076420"/>
                    <a:pt x="1296118" y="2478757"/>
                  </a:cubicBezTo>
                  <a:lnTo>
                    <a:pt x="1369984" y="2571598"/>
                  </a:lnTo>
                  <a:lnTo>
                    <a:pt x="1278053" y="2537715"/>
                  </a:lnTo>
                  <a:cubicBezTo>
                    <a:pt x="966088" y="2410148"/>
                    <a:pt x="680087" y="2203640"/>
                    <a:pt x="453867" y="1921889"/>
                  </a:cubicBezTo>
                  <a:cubicBezTo>
                    <a:pt x="3217" y="1360613"/>
                    <a:pt x="-105638" y="635848"/>
                    <a:pt x="99713" y="0"/>
                  </a:cubicBezTo>
                  <a:close/>
                </a:path>
              </a:pathLst>
            </a:custGeom>
            <a:gradFill rotWithShape="1">
              <a:gsLst>
                <a:gs pos="0">
                  <a:srgbClr val="FFFFFF"/>
                </a:gs>
                <a:gs pos="50000">
                  <a:srgbClr val="FFFFFF"/>
                </a:gs>
                <a:gs pos="100000">
                  <a:srgbClr val="FFFFFF"/>
                </a:gs>
              </a:gsLst>
              <a:lin ang="15000000" scaled="1"/>
              <a:tileRect/>
            </a:gradFill>
            <a:ln w="9525">
              <a:noFill/>
            </a:ln>
          </p:spPr>
          <p:txBody>
            <a:bodyPr/>
            <a:p>
              <a:endParaRPr lang="zh-CN" altLang="en-US"/>
            </a:p>
          </p:txBody>
        </p:sp>
        <p:sp>
          <p:nvSpPr>
            <p:cNvPr id="17423" name="任意多边形 17"/>
            <p:cNvSpPr/>
            <p:nvPr/>
          </p:nvSpPr>
          <p:spPr>
            <a:xfrm rot="5460000">
              <a:off x="809745" y="-694915"/>
              <a:ext cx="1220548" cy="2840038"/>
            </a:xfrm>
            <a:custGeom>
              <a:avLst/>
              <a:gdLst/>
              <a:ahLst/>
              <a:cxnLst>
                <a:cxn ang="0">
                  <a:pos x="927090" y="0"/>
                </a:cxn>
                <a:cxn ang="0">
                  <a:pos x="1220548" y="443885"/>
                </a:cxn>
                <a:cxn ang="0">
                  <a:pos x="1198360" y="458537"/>
                </a:cxn>
                <a:cxn ang="0">
                  <a:pos x="346302" y="1841317"/>
                </a:cxn>
                <a:cxn ang="0">
                  <a:pos x="363130" y="2687071"/>
                </a:cxn>
                <a:cxn ang="0">
                  <a:pos x="392805" y="2797542"/>
                </a:cxn>
                <a:cxn ang="0">
                  <a:pos x="331337" y="2840038"/>
                </a:cxn>
                <a:cxn ang="0">
                  <a:pos x="0" y="1720345"/>
                </a:cxn>
                <a:cxn ang="0">
                  <a:pos x="927090" y="0"/>
                </a:cxn>
              </a:cxnLst>
              <a:pathLst>
                <a:path w="1220548" h="2840038">
                  <a:moveTo>
                    <a:pt x="927090" y="0"/>
                  </a:moveTo>
                  <a:lnTo>
                    <a:pt x="1220548" y="443885"/>
                  </a:lnTo>
                  <a:lnTo>
                    <a:pt x="1198360" y="458537"/>
                  </a:lnTo>
                  <a:cubicBezTo>
                    <a:pt x="765530" y="775040"/>
                    <a:pt x="447314" y="1260973"/>
                    <a:pt x="346302" y="1841317"/>
                  </a:cubicBezTo>
                  <a:cubicBezTo>
                    <a:pt x="295796" y="2131489"/>
                    <a:pt x="304372" y="2417793"/>
                    <a:pt x="363130" y="2687071"/>
                  </a:cubicBezTo>
                  <a:lnTo>
                    <a:pt x="392805" y="2797542"/>
                  </a:lnTo>
                  <a:lnTo>
                    <a:pt x="331337" y="2840038"/>
                  </a:lnTo>
                  <a:cubicBezTo>
                    <a:pt x="122415" y="2518494"/>
                    <a:pt x="0" y="2133293"/>
                    <a:pt x="0" y="1720345"/>
                  </a:cubicBezTo>
                  <a:cubicBezTo>
                    <a:pt x="0" y="1000542"/>
                    <a:pt x="368877" y="367246"/>
                    <a:pt x="927090" y="0"/>
                  </a:cubicBezTo>
                  <a:close/>
                </a:path>
              </a:pathLst>
            </a:custGeom>
            <a:gradFill rotWithShape="1">
              <a:gsLst>
                <a:gs pos="0">
                  <a:srgbClr val="FFFFFF"/>
                </a:gs>
                <a:gs pos="50000">
                  <a:srgbClr val="FFFFFF"/>
                </a:gs>
                <a:gs pos="100000">
                  <a:srgbClr val="FFFFFF"/>
                </a:gs>
              </a:gsLst>
              <a:lin ang="21540000" scaled="1"/>
              <a:tileRect/>
            </a:gradFill>
            <a:ln w="9525">
              <a:noFill/>
            </a:ln>
          </p:spPr>
          <p:txBody>
            <a:bodyPr/>
            <a:p>
              <a:endParaRPr lang="zh-CN" altLang="en-US"/>
            </a:p>
          </p:txBody>
        </p:sp>
      </p:grpSp>
      <p:grpSp>
        <p:nvGrpSpPr>
          <p:cNvPr id="17424" name="组合 18"/>
          <p:cNvGrpSpPr/>
          <p:nvPr/>
        </p:nvGrpSpPr>
        <p:grpSpPr>
          <a:xfrm>
            <a:off x="4183063" y="771525"/>
            <a:ext cx="2141537" cy="2854325"/>
            <a:chOff x="0" y="0"/>
            <a:chExt cx="2140317" cy="2855118"/>
          </a:xfrm>
        </p:grpSpPr>
        <p:sp>
          <p:nvSpPr>
            <p:cNvPr id="17425" name="Freeform 34"/>
            <p:cNvSpPr/>
            <p:nvPr/>
          </p:nvSpPr>
          <p:spPr>
            <a:xfrm>
              <a:off x="111492" y="0"/>
              <a:ext cx="2028825" cy="2840038"/>
            </a:xfrm>
            <a:custGeom>
              <a:avLst/>
              <a:gdLst/>
              <a:ahLst/>
              <a:cxnLst>
                <a:cxn ang="0">
                  <a:pos x="1513196596" y="0"/>
                </a:cxn>
                <a:cxn ang="0">
                  <a:pos x="0" y="2147483646"/>
                </a:cxn>
                <a:cxn ang="0">
                  <a:pos x="540808358" y="2147483646"/>
                </a:cxn>
                <a:cxn ang="0">
                  <a:pos x="2147483646" y="2147483646"/>
                </a:cxn>
                <a:cxn ang="0">
                  <a:pos x="1513196596" y="0"/>
                </a:cxn>
              </a:cxnLst>
              <a:pathLst>
                <a:path w="1243" h="1740">
                  <a:moveTo>
                    <a:pt x="568" y="0"/>
                  </a:moveTo>
                  <a:cubicBezTo>
                    <a:pt x="226" y="225"/>
                    <a:pt x="0" y="613"/>
                    <a:pt x="0" y="1054"/>
                  </a:cubicBezTo>
                  <a:cubicBezTo>
                    <a:pt x="0" y="1307"/>
                    <a:pt x="75" y="1543"/>
                    <a:pt x="203" y="1740"/>
                  </a:cubicBezTo>
                  <a:cubicBezTo>
                    <a:pt x="1243" y="1021"/>
                    <a:pt x="1243" y="1021"/>
                    <a:pt x="1243" y="1021"/>
                  </a:cubicBezTo>
                  <a:lnTo>
                    <a:pt x="568" y="0"/>
                  </a:lnTo>
                  <a:close/>
                </a:path>
              </a:pathLst>
            </a:custGeom>
            <a:gradFill rotWithShape="1">
              <a:gsLst>
                <a:gs pos="0">
                  <a:srgbClr val="0070C0">
                    <a:alpha val="100000"/>
                  </a:srgbClr>
                </a:gs>
                <a:gs pos="81000">
                  <a:srgbClr val="002D86">
                    <a:alpha val="100000"/>
                  </a:srgbClr>
                </a:gs>
                <a:gs pos="100000">
                  <a:srgbClr val="002D86">
                    <a:alpha val="100000"/>
                  </a:srgbClr>
                </a:gs>
              </a:gsLst>
              <a:lin ang="2700000" scaled="1"/>
              <a:tileRect/>
            </a:gradFill>
            <a:ln w="9525">
              <a:noFill/>
            </a:ln>
          </p:spPr>
          <p:txBody>
            <a:bodyPr/>
            <a:p>
              <a:endParaRPr lang="zh-CN" altLang="en-US"/>
            </a:p>
          </p:txBody>
        </p:sp>
        <p:sp>
          <p:nvSpPr>
            <p:cNvPr id="17426" name="任意多边形 20"/>
            <p:cNvSpPr/>
            <p:nvPr/>
          </p:nvSpPr>
          <p:spPr>
            <a:xfrm rot="2325668">
              <a:off x="0" y="92945"/>
              <a:ext cx="1369984" cy="2571598"/>
            </a:xfrm>
            <a:custGeom>
              <a:avLst/>
              <a:gdLst/>
              <a:ahLst/>
              <a:cxnLst>
                <a:cxn ang="0">
                  <a:pos x="99713" y="0"/>
                </a:cxn>
                <a:cxn ang="0">
                  <a:pos x="934767" y="267618"/>
                </a:cxn>
                <a:cxn ang="0">
                  <a:pos x="922443" y="306081"/>
                </a:cxn>
                <a:cxn ang="0">
                  <a:pos x="830839" y="998222"/>
                </a:cxn>
                <a:cxn ang="0">
                  <a:pos x="1296118" y="2478757"/>
                </a:cxn>
                <a:cxn ang="0">
                  <a:pos x="1369984" y="2571598"/>
                </a:cxn>
                <a:cxn ang="0">
                  <a:pos x="1278053" y="2537715"/>
                </a:cxn>
                <a:cxn ang="0">
                  <a:pos x="453867" y="1921889"/>
                </a:cxn>
                <a:cxn ang="0">
                  <a:pos x="99713" y="0"/>
                </a:cxn>
              </a:cxnLst>
              <a:pathLst>
                <a:path w="1369984" h="2571598">
                  <a:moveTo>
                    <a:pt x="99713" y="0"/>
                  </a:moveTo>
                  <a:lnTo>
                    <a:pt x="934767" y="267618"/>
                  </a:lnTo>
                  <a:lnTo>
                    <a:pt x="922443" y="306081"/>
                  </a:lnTo>
                  <a:cubicBezTo>
                    <a:pt x="862910" y="524729"/>
                    <a:pt x="830839" y="757197"/>
                    <a:pt x="830839" y="998222"/>
                  </a:cubicBezTo>
                  <a:cubicBezTo>
                    <a:pt x="830839" y="1560615"/>
                    <a:pt x="1005449" y="2076420"/>
                    <a:pt x="1296118" y="2478757"/>
                  </a:cubicBezTo>
                  <a:lnTo>
                    <a:pt x="1369984" y="2571598"/>
                  </a:lnTo>
                  <a:lnTo>
                    <a:pt x="1278053" y="2537715"/>
                  </a:lnTo>
                  <a:cubicBezTo>
                    <a:pt x="966088" y="2410148"/>
                    <a:pt x="680087" y="2203640"/>
                    <a:pt x="453867" y="1921889"/>
                  </a:cubicBezTo>
                  <a:cubicBezTo>
                    <a:pt x="3217" y="1360613"/>
                    <a:pt x="-105638" y="635848"/>
                    <a:pt x="99713" y="0"/>
                  </a:cubicBezTo>
                  <a:close/>
                </a:path>
              </a:pathLst>
            </a:custGeom>
            <a:gradFill rotWithShape="1">
              <a:gsLst>
                <a:gs pos="0">
                  <a:srgbClr val="FFFFFF"/>
                </a:gs>
                <a:gs pos="50000">
                  <a:srgbClr val="FFFFFF"/>
                </a:gs>
                <a:gs pos="100000">
                  <a:srgbClr val="FFFFFF"/>
                </a:gs>
              </a:gsLst>
              <a:lin ang="15000000" scaled="1"/>
              <a:tileRect/>
            </a:gradFill>
            <a:ln w="9525">
              <a:noFill/>
            </a:ln>
          </p:spPr>
          <p:txBody>
            <a:bodyPr/>
            <a:p>
              <a:endParaRPr lang="zh-CN" altLang="en-US"/>
            </a:p>
          </p:txBody>
        </p:sp>
        <p:sp>
          <p:nvSpPr>
            <p:cNvPr id="17427" name="任意多边形 21"/>
            <p:cNvSpPr/>
            <p:nvPr/>
          </p:nvSpPr>
          <p:spPr>
            <a:xfrm>
              <a:off x="115820" y="15080"/>
              <a:ext cx="1220548" cy="2840038"/>
            </a:xfrm>
            <a:custGeom>
              <a:avLst/>
              <a:gdLst/>
              <a:ahLst/>
              <a:cxnLst>
                <a:cxn ang="0">
                  <a:pos x="927090" y="0"/>
                </a:cxn>
                <a:cxn ang="0">
                  <a:pos x="1220548" y="443885"/>
                </a:cxn>
                <a:cxn ang="0">
                  <a:pos x="1198360" y="458537"/>
                </a:cxn>
                <a:cxn ang="0">
                  <a:pos x="346302" y="1841317"/>
                </a:cxn>
                <a:cxn ang="0">
                  <a:pos x="363130" y="2687071"/>
                </a:cxn>
                <a:cxn ang="0">
                  <a:pos x="392805" y="2797542"/>
                </a:cxn>
                <a:cxn ang="0">
                  <a:pos x="331337" y="2840038"/>
                </a:cxn>
                <a:cxn ang="0">
                  <a:pos x="0" y="1720345"/>
                </a:cxn>
                <a:cxn ang="0">
                  <a:pos x="927090" y="0"/>
                </a:cxn>
              </a:cxnLst>
              <a:pathLst>
                <a:path w="1220548" h="2840038">
                  <a:moveTo>
                    <a:pt x="927090" y="0"/>
                  </a:moveTo>
                  <a:lnTo>
                    <a:pt x="1220548" y="443885"/>
                  </a:lnTo>
                  <a:lnTo>
                    <a:pt x="1198360" y="458537"/>
                  </a:lnTo>
                  <a:cubicBezTo>
                    <a:pt x="765530" y="775040"/>
                    <a:pt x="447314" y="1260973"/>
                    <a:pt x="346302" y="1841317"/>
                  </a:cubicBezTo>
                  <a:cubicBezTo>
                    <a:pt x="295796" y="2131489"/>
                    <a:pt x="304372" y="2417793"/>
                    <a:pt x="363130" y="2687071"/>
                  </a:cubicBezTo>
                  <a:lnTo>
                    <a:pt x="392805" y="2797542"/>
                  </a:lnTo>
                  <a:lnTo>
                    <a:pt x="331337" y="2840038"/>
                  </a:lnTo>
                  <a:cubicBezTo>
                    <a:pt x="122415" y="2518494"/>
                    <a:pt x="0" y="2133293"/>
                    <a:pt x="0" y="1720345"/>
                  </a:cubicBezTo>
                  <a:cubicBezTo>
                    <a:pt x="0" y="1000542"/>
                    <a:pt x="368877" y="367246"/>
                    <a:pt x="927090" y="0"/>
                  </a:cubicBezTo>
                  <a:close/>
                </a:path>
              </a:pathLst>
            </a:custGeom>
            <a:gradFill rotWithShape="1">
              <a:gsLst>
                <a:gs pos="0">
                  <a:srgbClr val="FFFFFF"/>
                </a:gs>
                <a:gs pos="50000">
                  <a:srgbClr val="FFFFFF"/>
                </a:gs>
                <a:gs pos="100000">
                  <a:srgbClr val="FFFFFF"/>
                </a:gs>
              </a:gsLst>
              <a:lin ang="21540000" scaled="1"/>
              <a:tileRect/>
            </a:gradFill>
            <a:ln w="9525">
              <a:noFill/>
            </a:ln>
          </p:spPr>
          <p:txBody>
            <a:bodyPr/>
            <a:p>
              <a:endParaRPr lang="zh-CN" altLang="en-US"/>
            </a:p>
          </p:txBody>
        </p:sp>
      </p:grpSp>
      <p:sp>
        <p:nvSpPr>
          <p:cNvPr id="17428" name="Freeform 32"/>
          <p:cNvSpPr/>
          <p:nvPr/>
        </p:nvSpPr>
        <p:spPr>
          <a:xfrm>
            <a:off x="5380038" y="2503488"/>
            <a:ext cx="1589087" cy="1565275"/>
          </a:xfrm>
          <a:custGeom>
            <a:avLst/>
            <a:gdLst/>
            <a:ahLst/>
            <a:cxnLst>
              <a:cxn ang="0">
                <a:pos x="2147483646" y="1421368125"/>
              </a:cxn>
              <a:cxn ang="0">
                <a:pos x="975299368" y="2147483646"/>
              </a:cxn>
              <a:cxn ang="0">
                <a:pos x="0" y="1060986575"/>
              </a:cxn>
              <a:cxn ang="0">
                <a:pos x="1549894812" y="0"/>
              </a:cxn>
              <a:cxn ang="0">
                <a:pos x="2147483646" y="1421368125"/>
              </a:cxn>
            </a:cxnLst>
            <a:pathLst>
              <a:path w="1001" h="986">
                <a:moveTo>
                  <a:pt x="1001" y="564"/>
                </a:moveTo>
                <a:lnTo>
                  <a:pt x="387" y="986"/>
                </a:lnTo>
                <a:lnTo>
                  <a:pt x="0" y="421"/>
                </a:lnTo>
                <a:lnTo>
                  <a:pt x="615" y="0"/>
                </a:lnTo>
                <a:lnTo>
                  <a:pt x="1001" y="564"/>
                </a:lnTo>
                <a:close/>
              </a:path>
            </a:pathLst>
          </a:custGeom>
          <a:gradFill rotWithShape="1">
            <a:gsLst>
              <a:gs pos="0">
                <a:srgbClr val="F2F2F2">
                  <a:alpha val="100000"/>
                </a:srgbClr>
              </a:gs>
              <a:gs pos="81000">
                <a:srgbClr val="D8D8D8">
                  <a:alpha val="100000"/>
                </a:srgbClr>
              </a:gs>
              <a:gs pos="100000">
                <a:srgbClr val="D8D8D8">
                  <a:alpha val="100000"/>
                </a:srgbClr>
              </a:gs>
            </a:gsLst>
            <a:lin ang="2700000" scaled="1"/>
            <a:tileRect/>
          </a:gradFill>
          <a:ln w="9525">
            <a:noFill/>
          </a:ln>
        </p:spPr>
        <p:txBody>
          <a:bodyPr/>
          <a:p>
            <a:endParaRPr lang="zh-CN" altLang="en-US"/>
          </a:p>
        </p:txBody>
      </p:sp>
      <p:grpSp>
        <p:nvGrpSpPr>
          <p:cNvPr id="17429" name="组合 23"/>
          <p:cNvGrpSpPr/>
          <p:nvPr/>
        </p:nvGrpSpPr>
        <p:grpSpPr>
          <a:xfrm>
            <a:off x="6619875" y="1819275"/>
            <a:ext cx="241300" cy="611188"/>
            <a:chOff x="0" y="0"/>
            <a:chExt cx="241300" cy="611188"/>
          </a:xfrm>
        </p:grpSpPr>
        <p:sp>
          <p:nvSpPr>
            <p:cNvPr id="17430" name="Freeform 37"/>
            <p:cNvSpPr/>
            <p:nvPr/>
          </p:nvSpPr>
          <p:spPr>
            <a:xfrm>
              <a:off x="0" y="174625"/>
              <a:ext cx="241300" cy="436563"/>
            </a:xfrm>
            <a:custGeom>
              <a:avLst/>
              <a:gdLst/>
              <a:ahLst/>
              <a:cxnLst>
                <a:cxn ang="0">
                  <a:pos x="191531875" y="0"/>
                </a:cxn>
                <a:cxn ang="0">
                  <a:pos x="0" y="0"/>
                </a:cxn>
                <a:cxn ang="0">
                  <a:pos x="2520950" y="347781961"/>
                </a:cxn>
                <a:cxn ang="0">
                  <a:pos x="55443438" y="347781961"/>
                </a:cxn>
                <a:cxn ang="0">
                  <a:pos x="55443438" y="115927320"/>
                </a:cxn>
                <a:cxn ang="0">
                  <a:pos x="70564375" y="115927320"/>
                </a:cxn>
                <a:cxn ang="0">
                  <a:pos x="70564375" y="693044556"/>
                </a:cxn>
                <a:cxn ang="0">
                  <a:pos x="141128750" y="693044556"/>
                </a:cxn>
                <a:cxn ang="0">
                  <a:pos x="141128750" y="403225462"/>
                </a:cxn>
                <a:cxn ang="0">
                  <a:pos x="191531875" y="403225462"/>
                </a:cxn>
                <a:cxn ang="0">
                  <a:pos x="244455950" y="403225462"/>
                </a:cxn>
                <a:cxn ang="0">
                  <a:pos x="244455950" y="693044556"/>
                </a:cxn>
                <a:cxn ang="0">
                  <a:pos x="315020325" y="693044556"/>
                </a:cxn>
                <a:cxn ang="0">
                  <a:pos x="315020325" y="115927320"/>
                </a:cxn>
                <a:cxn ang="0">
                  <a:pos x="330141263" y="115927320"/>
                </a:cxn>
                <a:cxn ang="0">
                  <a:pos x="330141263" y="347781961"/>
                </a:cxn>
                <a:cxn ang="0">
                  <a:pos x="380544388" y="347781961"/>
                </a:cxn>
                <a:cxn ang="0">
                  <a:pos x="383063750" y="0"/>
                </a:cxn>
                <a:cxn ang="0">
                  <a:pos x="191531875" y="0"/>
                </a:cxn>
              </a:cxnLst>
              <a:pathLst>
                <a:path w="152" h="275">
                  <a:moveTo>
                    <a:pt x="76" y="0"/>
                  </a:moveTo>
                  <a:lnTo>
                    <a:pt x="0" y="0"/>
                  </a:lnTo>
                  <a:lnTo>
                    <a:pt x="1" y="138"/>
                  </a:lnTo>
                  <a:lnTo>
                    <a:pt x="22" y="138"/>
                  </a:lnTo>
                  <a:lnTo>
                    <a:pt x="22" y="46"/>
                  </a:lnTo>
                  <a:lnTo>
                    <a:pt x="28" y="46"/>
                  </a:lnTo>
                  <a:lnTo>
                    <a:pt x="28" y="275"/>
                  </a:lnTo>
                  <a:lnTo>
                    <a:pt x="56" y="275"/>
                  </a:lnTo>
                  <a:lnTo>
                    <a:pt x="56" y="160"/>
                  </a:lnTo>
                  <a:lnTo>
                    <a:pt x="76" y="160"/>
                  </a:lnTo>
                  <a:lnTo>
                    <a:pt x="97" y="160"/>
                  </a:lnTo>
                  <a:lnTo>
                    <a:pt x="97" y="275"/>
                  </a:lnTo>
                  <a:lnTo>
                    <a:pt x="125" y="275"/>
                  </a:lnTo>
                  <a:lnTo>
                    <a:pt x="125" y="46"/>
                  </a:lnTo>
                  <a:lnTo>
                    <a:pt x="131" y="46"/>
                  </a:lnTo>
                  <a:lnTo>
                    <a:pt x="131" y="138"/>
                  </a:lnTo>
                  <a:lnTo>
                    <a:pt x="151" y="138"/>
                  </a:lnTo>
                  <a:lnTo>
                    <a:pt x="152" y="0"/>
                  </a:lnTo>
                  <a:lnTo>
                    <a:pt x="76" y="0"/>
                  </a:lnTo>
                  <a:close/>
                </a:path>
              </a:pathLst>
            </a:custGeom>
            <a:solidFill>
              <a:srgbClr val="FFFFFF"/>
            </a:solidFill>
            <a:ln w="9525">
              <a:noFill/>
            </a:ln>
          </p:spPr>
          <p:txBody>
            <a:bodyPr/>
            <a:p>
              <a:endParaRPr lang="zh-CN" altLang="en-US"/>
            </a:p>
          </p:txBody>
        </p:sp>
        <p:sp>
          <p:nvSpPr>
            <p:cNvPr id="17431" name="Oval 38"/>
            <p:cNvSpPr/>
            <p:nvPr/>
          </p:nvSpPr>
          <p:spPr>
            <a:xfrm>
              <a:off x="52387" y="0"/>
              <a:ext cx="134938" cy="134938"/>
            </a:xfrm>
            <a:prstGeom prst="ellipse">
              <a:avLst/>
            </a:prstGeom>
            <a:solidFill>
              <a:srgbClr val="FFFFFF"/>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grpSp>
      <p:sp>
        <p:nvSpPr>
          <p:cNvPr id="17432" name="Freeform 39"/>
          <p:cNvSpPr/>
          <p:nvPr/>
        </p:nvSpPr>
        <p:spPr>
          <a:xfrm>
            <a:off x="6500813" y="3983038"/>
            <a:ext cx="373062" cy="417512"/>
          </a:xfrm>
          <a:custGeom>
            <a:avLst/>
            <a:gdLst/>
            <a:ahLst/>
            <a:cxnLst>
              <a:cxn ang="0">
                <a:pos x="602385502" y="0"/>
              </a:cxn>
              <a:cxn ang="0">
                <a:pos x="211504883" y="95755399"/>
              </a:cxn>
              <a:cxn ang="0">
                <a:pos x="216858650" y="505372182"/>
              </a:cxn>
              <a:cxn ang="0">
                <a:pos x="93704011" y="523992238"/>
              </a:cxn>
              <a:cxn ang="0">
                <a:pos x="21418340" y="649004464"/>
              </a:cxn>
              <a:cxn ang="0">
                <a:pos x="165991319" y="646344456"/>
              </a:cxn>
              <a:cxn ang="0">
                <a:pos x="240953874" y="539950656"/>
              </a:cxn>
              <a:cxn ang="0">
                <a:pos x="243632393" y="539950656"/>
              </a:cxn>
              <a:cxn ang="0">
                <a:pos x="238276990" y="114373824"/>
              </a:cxn>
              <a:cxn ang="0">
                <a:pos x="578290278" y="37238482"/>
              </a:cxn>
              <a:cxn ang="0">
                <a:pos x="583645682" y="478773731"/>
              </a:cxn>
              <a:cxn ang="0">
                <a:pos x="460491043" y="497392157"/>
              </a:cxn>
              <a:cxn ang="0">
                <a:pos x="388203736" y="622406014"/>
              </a:cxn>
              <a:cxn ang="0">
                <a:pos x="532776714" y="619746006"/>
              </a:cxn>
              <a:cxn ang="0">
                <a:pos x="610417789" y="526650615"/>
              </a:cxn>
              <a:cxn ang="0">
                <a:pos x="610417789" y="526650615"/>
              </a:cxn>
              <a:cxn ang="0">
                <a:pos x="602385502" y="0"/>
              </a:cxn>
            </a:cxnLst>
            <a:pathLst>
              <a:path w="228" h="256">
                <a:moveTo>
                  <a:pt x="225" y="0"/>
                </a:moveTo>
                <a:cubicBezTo>
                  <a:pt x="79" y="36"/>
                  <a:pt x="79" y="36"/>
                  <a:pt x="79" y="36"/>
                </a:cubicBezTo>
                <a:cubicBezTo>
                  <a:pt x="81" y="190"/>
                  <a:pt x="81" y="190"/>
                  <a:pt x="81" y="190"/>
                </a:cubicBezTo>
                <a:cubicBezTo>
                  <a:pt x="70" y="185"/>
                  <a:pt x="52" y="187"/>
                  <a:pt x="35" y="197"/>
                </a:cubicBezTo>
                <a:cubicBezTo>
                  <a:pt x="12" y="210"/>
                  <a:pt x="0" y="231"/>
                  <a:pt x="8" y="244"/>
                </a:cubicBezTo>
                <a:cubicBezTo>
                  <a:pt x="15" y="256"/>
                  <a:pt x="39" y="256"/>
                  <a:pt x="62" y="243"/>
                </a:cubicBezTo>
                <a:cubicBezTo>
                  <a:pt x="80" y="232"/>
                  <a:pt x="91" y="216"/>
                  <a:pt x="90" y="203"/>
                </a:cubicBezTo>
                <a:cubicBezTo>
                  <a:pt x="91" y="203"/>
                  <a:pt x="91" y="203"/>
                  <a:pt x="91" y="203"/>
                </a:cubicBezTo>
                <a:cubicBezTo>
                  <a:pt x="89" y="43"/>
                  <a:pt x="89" y="43"/>
                  <a:pt x="89" y="43"/>
                </a:cubicBezTo>
                <a:cubicBezTo>
                  <a:pt x="216" y="14"/>
                  <a:pt x="216" y="14"/>
                  <a:pt x="216" y="14"/>
                </a:cubicBezTo>
                <a:cubicBezTo>
                  <a:pt x="218" y="180"/>
                  <a:pt x="218" y="180"/>
                  <a:pt x="218" y="180"/>
                </a:cubicBezTo>
                <a:cubicBezTo>
                  <a:pt x="207" y="175"/>
                  <a:pt x="189" y="177"/>
                  <a:pt x="172" y="187"/>
                </a:cubicBezTo>
                <a:cubicBezTo>
                  <a:pt x="150" y="200"/>
                  <a:pt x="138" y="221"/>
                  <a:pt x="145" y="234"/>
                </a:cubicBezTo>
                <a:cubicBezTo>
                  <a:pt x="153" y="247"/>
                  <a:pt x="177" y="246"/>
                  <a:pt x="199" y="233"/>
                </a:cubicBezTo>
                <a:cubicBezTo>
                  <a:pt x="215" y="224"/>
                  <a:pt x="226" y="210"/>
                  <a:pt x="228" y="198"/>
                </a:cubicBezTo>
                <a:cubicBezTo>
                  <a:pt x="228" y="198"/>
                  <a:pt x="228" y="198"/>
                  <a:pt x="228" y="198"/>
                </a:cubicBezTo>
                <a:lnTo>
                  <a:pt x="225" y="0"/>
                </a:lnTo>
                <a:close/>
              </a:path>
            </a:pathLst>
          </a:custGeom>
          <a:solidFill>
            <a:srgbClr val="FFFFFF"/>
          </a:solidFill>
          <a:ln w="9525">
            <a:noFill/>
          </a:ln>
        </p:spPr>
        <p:txBody>
          <a:bodyPr/>
          <a:p>
            <a:endParaRPr lang="zh-CN" altLang="en-US"/>
          </a:p>
        </p:txBody>
      </p:sp>
      <p:sp>
        <p:nvSpPr>
          <p:cNvPr id="17433" name="Freeform 40"/>
          <p:cNvSpPr>
            <a:spLocks noEditPoints="1"/>
          </p:cNvSpPr>
          <p:nvPr/>
        </p:nvSpPr>
        <p:spPr>
          <a:xfrm>
            <a:off x="4292600" y="4286250"/>
            <a:ext cx="428625" cy="427038"/>
          </a:xfrm>
          <a:custGeom>
            <a:avLst/>
            <a:gdLst/>
            <a:ahLst/>
            <a:cxnLst>
              <a:cxn ang="0">
                <a:pos x="540635183" y="696026127"/>
              </a:cxn>
              <a:cxn ang="0">
                <a:pos x="631632925" y="671932022"/>
              </a:cxn>
              <a:cxn ang="0">
                <a:pos x="655719359" y="696026127"/>
              </a:cxn>
              <a:cxn ang="0">
                <a:pos x="685160334" y="623745447"/>
              </a:cxn>
              <a:cxn ang="0">
                <a:pos x="671778073" y="546112883"/>
              </a:cxn>
              <a:cxn ang="0">
                <a:pos x="476400328" y="331950872"/>
              </a:cxn>
              <a:cxn ang="0">
                <a:pos x="363990968" y="256993432"/>
              </a:cxn>
              <a:cxn ang="0">
                <a:pos x="318492915" y="171328955"/>
              </a:cxn>
              <a:cxn ang="0">
                <a:pos x="77615480" y="16062192"/>
              </a:cxn>
              <a:cxn ang="0">
                <a:pos x="48176141" y="0"/>
              </a:cxn>
              <a:cxn ang="0">
                <a:pos x="26764523" y="66925526"/>
              </a:cxn>
              <a:cxn ang="0">
                <a:pos x="24088071" y="72279045"/>
              </a:cxn>
              <a:cxn ang="0">
                <a:pos x="2676452" y="165975436"/>
              </a:cxn>
              <a:cxn ang="0">
                <a:pos x="72262576" y="297149729"/>
              </a:cxn>
              <a:cxn ang="0">
                <a:pos x="230171625" y="339981150"/>
              </a:cxn>
              <a:cxn ang="0">
                <a:pos x="326522271" y="291796211"/>
              </a:cxn>
              <a:cxn ang="0">
                <a:pos x="406814204" y="374783929"/>
              </a:cxn>
              <a:cxn ang="0">
                <a:pos x="361314515" y="468478684"/>
              </a:cxn>
              <a:cxn ang="0">
                <a:pos x="404137752" y="626423842"/>
              </a:cxn>
              <a:cxn ang="0">
                <a:pos x="535282278" y="696026127"/>
              </a:cxn>
              <a:cxn ang="0">
                <a:pos x="214112911" y="310535162"/>
              </a:cxn>
              <a:cxn ang="0">
                <a:pos x="88321290" y="278410778"/>
              </a:cxn>
              <a:cxn ang="0">
                <a:pos x="40146784" y="219515530"/>
              </a:cxn>
              <a:cxn ang="0">
                <a:pos x="34793880" y="168652195"/>
              </a:cxn>
              <a:cxn ang="0">
                <a:pos x="90997742" y="56216853"/>
              </a:cxn>
              <a:cxn ang="0">
                <a:pos x="230171625" y="131174293"/>
              </a:cxn>
              <a:cxn ang="0">
                <a:pos x="323845819" y="219515530"/>
              </a:cxn>
              <a:cxn ang="0">
                <a:pos x="262287417" y="291796211"/>
              </a:cxn>
              <a:cxn ang="0">
                <a:pos x="422872918" y="610361650"/>
              </a:cxn>
              <a:cxn ang="0">
                <a:pos x="382726134" y="551466402"/>
              </a:cxn>
              <a:cxn ang="0">
                <a:pos x="412167109" y="436354300"/>
              </a:cxn>
              <a:cxn ang="0">
                <a:pos x="481753232" y="374783929"/>
              </a:cxn>
              <a:cxn ang="0">
                <a:pos x="591486140" y="492572789"/>
              </a:cxn>
              <a:cxn ang="0">
                <a:pos x="645015186" y="607684891"/>
              </a:cxn>
              <a:cxn ang="0">
                <a:pos x="532605826" y="663901744"/>
              </a:cxn>
              <a:cxn ang="0">
                <a:pos x="452312257" y="637130879"/>
              </a:cxn>
            </a:cxnLst>
            <a:pathLst>
              <a:path w="262" h="261">
                <a:moveTo>
                  <a:pt x="200" y="260"/>
                </a:moveTo>
                <a:cubicBezTo>
                  <a:pt x="202" y="260"/>
                  <a:pt x="202" y="260"/>
                  <a:pt x="202" y="260"/>
                </a:cubicBezTo>
                <a:cubicBezTo>
                  <a:pt x="214" y="259"/>
                  <a:pt x="228" y="255"/>
                  <a:pt x="234" y="252"/>
                </a:cubicBezTo>
                <a:cubicBezTo>
                  <a:pt x="235" y="252"/>
                  <a:pt x="235" y="252"/>
                  <a:pt x="236" y="251"/>
                </a:cubicBezTo>
                <a:cubicBezTo>
                  <a:pt x="236" y="251"/>
                  <a:pt x="236" y="251"/>
                  <a:pt x="236" y="251"/>
                </a:cubicBezTo>
                <a:cubicBezTo>
                  <a:pt x="245" y="260"/>
                  <a:pt x="245" y="260"/>
                  <a:pt x="245" y="260"/>
                </a:cubicBezTo>
                <a:cubicBezTo>
                  <a:pt x="262" y="243"/>
                  <a:pt x="262" y="243"/>
                  <a:pt x="262" y="243"/>
                </a:cubicBezTo>
                <a:cubicBezTo>
                  <a:pt x="256" y="233"/>
                  <a:pt x="256" y="233"/>
                  <a:pt x="256" y="233"/>
                </a:cubicBezTo>
                <a:cubicBezTo>
                  <a:pt x="255" y="233"/>
                  <a:pt x="255" y="233"/>
                  <a:pt x="255" y="233"/>
                </a:cubicBezTo>
                <a:cubicBezTo>
                  <a:pt x="260" y="226"/>
                  <a:pt x="259" y="213"/>
                  <a:pt x="251" y="204"/>
                </a:cubicBezTo>
                <a:cubicBezTo>
                  <a:pt x="198" y="142"/>
                  <a:pt x="198" y="142"/>
                  <a:pt x="198" y="142"/>
                </a:cubicBezTo>
                <a:cubicBezTo>
                  <a:pt x="190" y="133"/>
                  <a:pt x="181" y="125"/>
                  <a:pt x="178" y="124"/>
                </a:cubicBezTo>
                <a:cubicBezTo>
                  <a:pt x="175" y="122"/>
                  <a:pt x="170" y="123"/>
                  <a:pt x="165" y="126"/>
                </a:cubicBezTo>
                <a:cubicBezTo>
                  <a:pt x="136" y="96"/>
                  <a:pt x="136" y="96"/>
                  <a:pt x="136" y="96"/>
                </a:cubicBezTo>
                <a:cubicBezTo>
                  <a:pt x="138" y="91"/>
                  <a:pt x="139" y="86"/>
                  <a:pt x="138" y="83"/>
                </a:cubicBezTo>
                <a:cubicBezTo>
                  <a:pt x="136" y="80"/>
                  <a:pt x="128" y="71"/>
                  <a:pt x="119" y="64"/>
                </a:cubicBezTo>
                <a:cubicBezTo>
                  <a:pt x="57" y="10"/>
                  <a:pt x="57" y="10"/>
                  <a:pt x="57" y="10"/>
                </a:cubicBezTo>
                <a:cubicBezTo>
                  <a:pt x="48" y="3"/>
                  <a:pt x="36" y="1"/>
                  <a:pt x="29" y="6"/>
                </a:cubicBezTo>
                <a:cubicBezTo>
                  <a:pt x="29" y="6"/>
                  <a:pt x="29" y="6"/>
                  <a:pt x="29" y="6"/>
                </a:cubicBezTo>
                <a:cubicBezTo>
                  <a:pt x="18" y="0"/>
                  <a:pt x="18" y="0"/>
                  <a:pt x="18" y="0"/>
                </a:cubicBezTo>
                <a:cubicBezTo>
                  <a:pt x="1" y="16"/>
                  <a:pt x="1" y="16"/>
                  <a:pt x="1" y="16"/>
                </a:cubicBezTo>
                <a:cubicBezTo>
                  <a:pt x="10" y="25"/>
                  <a:pt x="10" y="25"/>
                  <a:pt x="10" y="25"/>
                </a:cubicBezTo>
                <a:cubicBezTo>
                  <a:pt x="10" y="25"/>
                  <a:pt x="10" y="25"/>
                  <a:pt x="10" y="25"/>
                </a:cubicBezTo>
                <a:cubicBezTo>
                  <a:pt x="10" y="26"/>
                  <a:pt x="10" y="27"/>
                  <a:pt x="9" y="27"/>
                </a:cubicBezTo>
                <a:cubicBezTo>
                  <a:pt x="6" y="33"/>
                  <a:pt x="3" y="48"/>
                  <a:pt x="2" y="59"/>
                </a:cubicBezTo>
                <a:cubicBezTo>
                  <a:pt x="1" y="62"/>
                  <a:pt x="1" y="62"/>
                  <a:pt x="1" y="62"/>
                </a:cubicBezTo>
                <a:cubicBezTo>
                  <a:pt x="0" y="73"/>
                  <a:pt x="6" y="89"/>
                  <a:pt x="14" y="98"/>
                </a:cubicBezTo>
                <a:cubicBezTo>
                  <a:pt x="27" y="111"/>
                  <a:pt x="27" y="111"/>
                  <a:pt x="27" y="111"/>
                </a:cubicBezTo>
                <a:cubicBezTo>
                  <a:pt x="35" y="119"/>
                  <a:pt x="48" y="128"/>
                  <a:pt x="54" y="130"/>
                </a:cubicBezTo>
                <a:cubicBezTo>
                  <a:pt x="61" y="133"/>
                  <a:pt x="76" y="131"/>
                  <a:pt x="86" y="127"/>
                </a:cubicBezTo>
                <a:cubicBezTo>
                  <a:pt x="109" y="117"/>
                  <a:pt x="109" y="117"/>
                  <a:pt x="109" y="117"/>
                </a:cubicBezTo>
                <a:cubicBezTo>
                  <a:pt x="113" y="115"/>
                  <a:pt x="118" y="112"/>
                  <a:pt x="122" y="109"/>
                </a:cubicBezTo>
                <a:cubicBezTo>
                  <a:pt x="122" y="109"/>
                  <a:pt x="153" y="107"/>
                  <a:pt x="152" y="140"/>
                </a:cubicBezTo>
                <a:cubicBezTo>
                  <a:pt x="152" y="140"/>
                  <a:pt x="152" y="140"/>
                  <a:pt x="152" y="140"/>
                </a:cubicBezTo>
                <a:cubicBezTo>
                  <a:pt x="149" y="144"/>
                  <a:pt x="147" y="148"/>
                  <a:pt x="145" y="153"/>
                </a:cubicBezTo>
                <a:cubicBezTo>
                  <a:pt x="135" y="175"/>
                  <a:pt x="135" y="175"/>
                  <a:pt x="135" y="175"/>
                </a:cubicBezTo>
                <a:cubicBezTo>
                  <a:pt x="130" y="186"/>
                  <a:pt x="128" y="200"/>
                  <a:pt x="131" y="207"/>
                </a:cubicBezTo>
                <a:cubicBezTo>
                  <a:pt x="134" y="214"/>
                  <a:pt x="142" y="226"/>
                  <a:pt x="151" y="234"/>
                </a:cubicBezTo>
                <a:cubicBezTo>
                  <a:pt x="164" y="247"/>
                  <a:pt x="164" y="247"/>
                  <a:pt x="164" y="247"/>
                </a:cubicBezTo>
                <a:cubicBezTo>
                  <a:pt x="172" y="256"/>
                  <a:pt x="188" y="261"/>
                  <a:pt x="200" y="260"/>
                </a:cubicBezTo>
                <a:close/>
                <a:moveTo>
                  <a:pt x="98" y="109"/>
                </a:moveTo>
                <a:cubicBezTo>
                  <a:pt x="80" y="116"/>
                  <a:pt x="80" y="116"/>
                  <a:pt x="80" y="116"/>
                </a:cubicBezTo>
                <a:cubicBezTo>
                  <a:pt x="72" y="120"/>
                  <a:pt x="60" y="122"/>
                  <a:pt x="55" y="119"/>
                </a:cubicBezTo>
                <a:cubicBezTo>
                  <a:pt x="49" y="117"/>
                  <a:pt x="39" y="110"/>
                  <a:pt x="33" y="104"/>
                </a:cubicBezTo>
                <a:cubicBezTo>
                  <a:pt x="23" y="93"/>
                  <a:pt x="23" y="93"/>
                  <a:pt x="23" y="93"/>
                </a:cubicBezTo>
                <a:cubicBezTo>
                  <a:pt x="20" y="90"/>
                  <a:pt x="17" y="86"/>
                  <a:pt x="15" y="82"/>
                </a:cubicBezTo>
                <a:cubicBezTo>
                  <a:pt x="13" y="76"/>
                  <a:pt x="12" y="70"/>
                  <a:pt x="13" y="65"/>
                </a:cubicBezTo>
                <a:cubicBezTo>
                  <a:pt x="13" y="63"/>
                  <a:pt x="13" y="63"/>
                  <a:pt x="13" y="63"/>
                </a:cubicBezTo>
                <a:cubicBezTo>
                  <a:pt x="14" y="54"/>
                  <a:pt x="17" y="42"/>
                  <a:pt x="19" y="38"/>
                </a:cubicBezTo>
                <a:cubicBezTo>
                  <a:pt x="21" y="33"/>
                  <a:pt x="28" y="25"/>
                  <a:pt x="34" y="21"/>
                </a:cubicBezTo>
                <a:cubicBezTo>
                  <a:pt x="39" y="17"/>
                  <a:pt x="50" y="18"/>
                  <a:pt x="57" y="24"/>
                </a:cubicBezTo>
                <a:cubicBezTo>
                  <a:pt x="86" y="49"/>
                  <a:pt x="86" y="49"/>
                  <a:pt x="86" y="49"/>
                </a:cubicBezTo>
                <a:cubicBezTo>
                  <a:pt x="106" y="66"/>
                  <a:pt x="106" y="66"/>
                  <a:pt x="106" y="66"/>
                </a:cubicBezTo>
                <a:cubicBezTo>
                  <a:pt x="113" y="72"/>
                  <a:pt x="120" y="80"/>
                  <a:pt x="121" y="82"/>
                </a:cubicBezTo>
                <a:cubicBezTo>
                  <a:pt x="122" y="85"/>
                  <a:pt x="121" y="90"/>
                  <a:pt x="118" y="94"/>
                </a:cubicBezTo>
                <a:cubicBezTo>
                  <a:pt x="115" y="98"/>
                  <a:pt x="106" y="105"/>
                  <a:pt x="98" y="109"/>
                </a:cubicBezTo>
                <a:close/>
                <a:moveTo>
                  <a:pt x="169" y="238"/>
                </a:moveTo>
                <a:cubicBezTo>
                  <a:pt x="158" y="228"/>
                  <a:pt x="158" y="228"/>
                  <a:pt x="158" y="228"/>
                </a:cubicBezTo>
                <a:cubicBezTo>
                  <a:pt x="155" y="224"/>
                  <a:pt x="151" y="219"/>
                  <a:pt x="148" y="215"/>
                </a:cubicBezTo>
                <a:cubicBezTo>
                  <a:pt x="146" y="212"/>
                  <a:pt x="144" y="208"/>
                  <a:pt x="143" y="206"/>
                </a:cubicBezTo>
                <a:cubicBezTo>
                  <a:pt x="141" y="200"/>
                  <a:pt x="142" y="189"/>
                  <a:pt x="146" y="181"/>
                </a:cubicBezTo>
                <a:cubicBezTo>
                  <a:pt x="154" y="163"/>
                  <a:pt x="154" y="163"/>
                  <a:pt x="154" y="163"/>
                </a:cubicBezTo>
                <a:cubicBezTo>
                  <a:pt x="157" y="154"/>
                  <a:pt x="164" y="145"/>
                  <a:pt x="168" y="143"/>
                </a:cubicBezTo>
                <a:cubicBezTo>
                  <a:pt x="172" y="140"/>
                  <a:pt x="178" y="139"/>
                  <a:pt x="180" y="140"/>
                </a:cubicBezTo>
                <a:cubicBezTo>
                  <a:pt x="183" y="141"/>
                  <a:pt x="190" y="147"/>
                  <a:pt x="196" y="154"/>
                </a:cubicBezTo>
                <a:cubicBezTo>
                  <a:pt x="221" y="184"/>
                  <a:pt x="221" y="184"/>
                  <a:pt x="221" y="184"/>
                </a:cubicBezTo>
                <a:cubicBezTo>
                  <a:pt x="238" y="204"/>
                  <a:pt x="238" y="204"/>
                  <a:pt x="238" y="204"/>
                </a:cubicBezTo>
                <a:cubicBezTo>
                  <a:pt x="244" y="211"/>
                  <a:pt x="246" y="221"/>
                  <a:pt x="241" y="227"/>
                </a:cubicBezTo>
                <a:cubicBezTo>
                  <a:pt x="237" y="233"/>
                  <a:pt x="229" y="240"/>
                  <a:pt x="224" y="242"/>
                </a:cubicBezTo>
                <a:cubicBezTo>
                  <a:pt x="220" y="244"/>
                  <a:pt x="208" y="247"/>
                  <a:pt x="199" y="248"/>
                </a:cubicBezTo>
                <a:cubicBezTo>
                  <a:pt x="197" y="248"/>
                  <a:pt x="197" y="248"/>
                  <a:pt x="197" y="248"/>
                </a:cubicBezTo>
                <a:cubicBezTo>
                  <a:pt x="188" y="249"/>
                  <a:pt x="175" y="245"/>
                  <a:pt x="169" y="238"/>
                </a:cubicBezTo>
                <a:close/>
              </a:path>
            </a:pathLst>
          </a:custGeom>
          <a:solidFill>
            <a:srgbClr val="FFFFFF"/>
          </a:solidFill>
          <a:ln w="9525">
            <a:noFill/>
          </a:ln>
        </p:spPr>
        <p:txBody>
          <a:bodyPr/>
          <a:p>
            <a:endParaRPr lang="zh-CN" altLang="en-US"/>
          </a:p>
        </p:txBody>
      </p:sp>
      <p:sp>
        <p:nvSpPr>
          <p:cNvPr id="17434" name="Freeform 45"/>
          <p:cNvSpPr/>
          <p:nvPr/>
        </p:nvSpPr>
        <p:spPr>
          <a:xfrm>
            <a:off x="4400550" y="3849688"/>
            <a:ext cx="7938" cy="7937"/>
          </a:xfrm>
          <a:custGeom>
            <a:avLst/>
            <a:gdLst/>
            <a:ahLst/>
            <a:cxnLst>
              <a:cxn ang="0">
                <a:pos x="12602369" y="2519204"/>
              </a:cxn>
              <a:cxn ang="0">
                <a:pos x="10081260" y="0"/>
              </a:cxn>
              <a:cxn ang="0">
                <a:pos x="0" y="10079990"/>
              </a:cxn>
              <a:cxn ang="0">
                <a:pos x="5040630" y="12599194"/>
              </a:cxn>
              <a:cxn ang="0">
                <a:pos x="12602369" y="2519204"/>
              </a:cxn>
            </a:cxnLst>
            <a:pathLst>
              <a:path w="5" h="5">
                <a:moveTo>
                  <a:pt x="5" y="1"/>
                </a:moveTo>
                <a:lnTo>
                  <a:pt x="4" y="0"/>
                </a:lnTo>
                <a:lnTo>
                  <a:pt x="0" y="4"/>
                </a:lnTo>
                <a:lnTo>
                  <a:pt x="2" y="5"/>
                </a:lnTo>
                <a:lnTo>
                  <a:pt x="5" y="1"/>
                </a:lnTo>
                <a:close/>
              </a:path>
            </a:pathLst>
          </a:custGeom>
          <a:solidFill>
            <a:srgbClr val="FFFFFF"/>
          </a:solidFill>
          <a:ln w="9525">
            <a:noFill/>
          </a:ln>
        </p:spPr>
        <p:txBody>
          <a:bodyPr/>
          <a:p>
            <a:endParaRPr lang="zh-CN" altLang="en-US"/>
          </a:p>
        </p:txBody>
      </p:sp>
      <p:grpSp>
        <p:nvGrpSpPr>
          <p:cNvPr id="17435" name="组合 29"/>
          <p:cNvGrpSpPr/>
          <p:nvPr/>
        </p:nvGrpSpPr>
        <p:grpSpPr>
          <a:xfrm>
            <a:off x="4510088" y="2236788"/>
            <a:ext cx="485775" cy="263525"/>
            <a:chOff x="0" y="0"/>
            <a:chExt cx="485776" cy="263525"/>
          </a:xfrm>
        </p:grpSpPr>
        <p:sp>
          <p:nvSpPr>
            <p:cNvPr id="17436" name="Freeform 41"/>
            <p:cNvSpPr/>
            <p:nvPr/>
          </p:nvSpPr>
          <p:spPr>
            <a:xfrm>
              <a:off x="239713" y="0"/>
              <a:ext cx="246063" cy="263525"/>
            </a:xfrm>
            <a:custGeom>
              <a:avLst/>
              <a:gdLst/>
              <a:ahLst/>
              <a:cxnLst>
                <a:cxn ang="0">
                  <a:pos x="153730637" y="178931888"/>
                </a:cxn>
                <a:cxn ang="0">
                  <a:pos x="370464515" y="395665325"/>
                </a:cxn>
                <a:cxn ang="0">
                  <a:pos x="367943560" y="400705638"/>
                </a:cxn>
                <a:cxn ang="0">
                  <a:pos x="136088714" y="191531875"/>
                </a:cxn>
                <a:cxn ang="0">
                  <a:pos x="98287087" y="221773750"/>
                </a:cxn>
                <a:cxn ang="0">
                  <a:pos x="0" y="418345938"/>
                </a:cxn>
                <a:cxn ang="0">
                  <a:pos x="390625806" y="418345938"/>
                </a:cxn>
                <a:cxn ang="0">
                  <a:pos x="390625806" y="0"/>
                </a:cxn>
                <a:cxn ang="0">
                  <a:pos x="153730637" y="178931888"/>
                </a:cxn>
              </a:cxnLst>
              <a:pathLst>
                <a:path w="155" h="166">
                  <a:moveTo>
                    <a:pt x="61" y="71"/>
                  </a:moveTo>
                  <a:lnTo>
                    <a:pt x="147" y="157"/>
                  </a:lnTo>
                  <a:lnTo>
                    <a:pt x="146" y="159"/>
                  </a:lnTo>
                  <a:lnTo>
                    <a:pt x="54" y="76"/>
                  </a:lnTo>
                  <a:lnTo>
                    <a:pt x="39" y="88"/>
                  </a:lnTo>
                  <a:lnTo>
                    <a:pt x="0" y="166"/>
                  </a:lnTo>
                  <a:lnTo>
                    <a:pt x="155" y="166"/>
                  </a:lnTo>
                  <a:lnTo>
                    <a:pt x="155" y="0"/>
                  </a:lnTo>
                  <a:lnTo>
                    <a:pt x="61" y="71"/>
                  </a:lnTo>
                  <a:close/>
                </a:path>
              </a:pathLst>
            </a:custGeom>
            <a:solidFill>
              <a:srgbClr val="FFFFFF"/>
            </a:solidFill>
            <a:ln w="9525">
              <a:noFill/>
            </a:ln>
          </p:spPr>
          <p:txBody>
            <a:bodyPr/>
            <a:p>
              <a:endParaRPr lang="zh-CN" altLang="en-US"/>
            </a:p>
          </p:txBody>
        </p:sp>
        <p:sp>
          <p:nvSpPr>
            <p:cNvPr id="17437" name="Freeform 42"/>
            <p:cNvSpPr/>
            <p:nvPr/>
          </p:nvSpPr>
          <p:spPr>
            <a:xfrm>
              <a:off x="0" y="0"/>
              <a:ext cx="301625" cy="263525"/>
            </a:xfrm>
            <a:custGeom>
              <a:avLst/>
              <a:gdLst/>
              <a:ahLst/>
              <a:cxnLst>
                <a:cxn ang="0">
                  <a:pos x="385584700" y="289818763"/>
                </a:cxn>
                <a:cxn ang="0">
                  <a:pos x="259576888" y="194052825"/>
                </a:cxn>
                <a:cxn ang="0">
                  <a:pos x="30241875" y="400705638"/>
                </a:cxn>
                <a:cxn ang="0">
                  <a:pos x="25201563" y="395665325"/>
                </a:cxn>
                <a:cxn ang="0">
                  <a:pos x="241935000" y="181451250"/>
                </a:cxn>
                <a:cxn ang="0">
                  <a:pos x="0" y="0"/>
                </a:cxn>
                <a:cxn ang="0">
                  <a:pos x="0" y="418345938"/>
                </a:cxn>
                <a:cxn ang="0">
                  <a:pos x="380544388" y="418345938"/>
                </a:cxn>
                <a:cxn ang="0">
                  <a:pos x="478829688" y="221773750"/>
                </a:cxn>
                <a:cxn ang="0">
                  <a:pos x="385584700" y="289818763"/>
                </a:cxn>
              </a:cxnLst>
              <a:pathLst>
                <a:path w="190" h="166">
                  <a:moveTo>
                    <a:pt x="153" y="115"/>
                  </a:moveTo>
                  <a:lnTo>
                    <a:pt x="103" y="77"/>
                  </a:lnTo>
                  <a:lnTo>
                    <a:pt x="12" y="159"/>
                  </a:lnTo>
                  <a:lnTo>
                    <a:pt x="10" y="157"/>
                  </a:lnTo>
                  <a:lnTo>
                    <a:pt x="96" y="72"/>
                  </a:lnTo>
                  <a:lnTo>
                    <a:pt x="0" y="0"/>
                  </a:lnTo>
                  <a:lnTo>
                    <a:pt x="0" y="166"/>
                  </a:lnTo>
                  <a:lnTo>
                    <a:pt x="151" y="166"/>
                  </a:lnTo>
                  <a:lnTo>
                    <a:pt x="190" y="88"/>
                  </a:lnTo>
                  <a:lnTo>
                    <a:pt x="153" y="115"/>
                  </a:lnTo>
                  <a:close/>
                </a:path>
              </a:pathLst>
            </a:custGeom>
            <a:solidFill>
              <a:srgbClr val="FFFFFF"/>
            </a:solidFill>
            <a:ln w="9525">
              <a:noFill/>
            </a:ln>
          </p:spPr>
          <p:txBody>
            <a:bodyPr/>
            <a:p>
              <a:endParaRPr lang="zh-CN" altLang="en-US"/>
            </a:p>
          </p:txBody>
        </p:sp>
        <p:sp>
          <p:nvSpPr>
            <p:cNvPr id="17438" name="Freeform 43"/>
            <p:cNvSpPr/>
            <p:nvPr/>
          </p:nvSpPr>
          <p:spPr>
            <a:xfrm>
              <a:off x="311150" y="0"/>
              <a:ext cx="60325" cy="117475"/>
            </a:xfrm>
            <a:custGeom>
              <a:avLst/>
              <a:gdLst/>
              <a:ahLst/>
              <a:cxnLst>
                <a:cxn ang="0">
                  <a:pos x="0" y="186491563"/>
                </a:cxn>
                <a:cxn ang="0">
                  <a:pos x="95765938" y="0"/>
                </a:cxn>
                <a:cxn ang="0">
                  <a:pos x="0" y="186491563"/>
                </a:cxn>
                <a:cxn ang="0">
                  <a:pos x="0" y="186491563"/>
                </a:cxn>
              </a:cxnLst>
              <a:pathLst>
                <a:path w="38" h="74">
                  <a:moveTo>
                    <a:pt x="0" y="74"/>
                  </a:moveTo>
                  <a:lnTo>
                    <a:pt x="38" y="0"/>
                  </a:lnTo>
                  <a:lnTo>
                    <a:pt x="0" y="74"/>
                  </a:lnTo>
                  <a:close/>
                </a:path>
              </a:pathLst>
            </a:custGeom>
            <a:solidFill>
              <a:srgbClr val="FFFFFF"/>
            </a:solidFill>
            <a:ln w="9525">
              <a:noFill/>
            </a:ln>
          </p:spPr>
          <p:txBody>
            <a:bodyPr/>
            <a:p>
              <a:endParaRPr lang="zh-CN" altLang="en-US"/>
            </a:p>
          </p:txBody>
        </p:sp>
        <p:sp>
          <p:nvSpPr>
            <p:cNvPr id="17439" name="Freeform 44"/>
            <p:cNvSpPr/>
            <p:nvPr/>
          </p:nvSpPr>
          <p:spPr>
            <a:xfrm>
              <a:off x="0" y="0"/>
              <a:ext cx="371475" cy="165100"/>
            </a:xfrm>
            <a:custGeom>
              <a:avLst/>
              <a:gdLst/>
              <a:ahLst/>
              <a:cxnLst>
                <a:cxn ang="0">
                  <a:pos x="262096250" y="161290000"/>
                </a:cxn>
                <a:cxn ang="0">
                  <a:pos x="264617200" y="163810950"/>
                </a:cxn>
                <a:cxn ang="0">
                  <a:pos x="257055938" y="173891575"/>
                </a:cxn>
                <a:cxn ang="0">
                  <a:pos x="385584700" y="262096250"/>
                </a:cxn>
                <a:cxn ang="0">
                  <a:pos x="493950625" y="186491563"/>
                </a:cxn>
                <a:cxn ang="0">
                  <a:pos x="589716563" y="0"/>
                </a:cxn>
                <a:cxn ang="0">
                  <a:pos x="0" y="0"/>
                </a:cxn>
                <a:cxn ang="0">
                  <a:pos x="252015625" y="171370625"/>
                </a:cxn>
                <a:cxn ang="0">
                  <a:pos x="262096250" y="161290000"/>
                </a:cxn>
              </a:cxnLst>
              <a:pathLst>
                <a:path w="234" h="104">
                  <a:moveTo>
                    <a:pt x="104" y="64"/>
                  </a:moveTo>
                  <a:lnTo>
                    <a:pt x="105" y="65"/>
                  </a:lnTo>
                  <a:lnTo>
                    <a:pt x="102" y="69"/>
                  </a:lnTo>
                  <a:lnTo>
                    <a:pt x="153" y="104"/>
                  </a:lnTo>
                  <a:lnTo>
                    <a:pt x="196" y="74"/>
                  </a:lnTo>
                  <a:lnTo>
                    <a:pt x="234" y="0"/>
                  </a:lnTo>
                  <a:lnTo>
                    <a:pt x="0" y="0"/>
                  </a:lnTo>
                  <a:lnTo>
                    <a:pt x="100" y="68"/>
                  </a:lnTo>
                  <a:lnTo>
                    <a:pt x="104" y="64"/>
                  </a:lnTo>
                  <a:close/>
                </a:path>
              </a:pathLst>
            </a:custGeom>
            <a:solidFill>
              <a:srgbClr val="FFFFFF"/>
            </a:solidFill>
            <a:ln w="9525">
              <a:noFill/>
            </a:ln>
          </p:spPr>
          <p:txBody>
            <a:bodyPr/>
            <a:p>
              <a:endParaRPr lang="zh-CN" altLang="en-US"/>
            </a:p>
          </p:txBody>
        </p:sp>
        <p:sp>
          <p:nvSpPr>
            <p:cNvPr id="17440" name="Freeform 46"/>
            <p:cNvSpPr/>
            <p:nvPr/>
          </p:nvSpPr>
          <p:spPr>
            <a:xfrm>
              <a:off x="311150" y="0"/>
              <a:ext cx="174625" cy="117475"/>
            </a:xfrm>
            <a:custGeom>
              <a:avLst/>
              <a:gdLst/>
              <a:ahLst/>
              <a:cxnLst>
                <a:cxn ang="0">
                  <a:pos x="27722513" y="171370625"/>
                </a:cxn>
                <a:cxn ang="0">
                  <a:pos x="20161250" y="163810950"/>
                </a:cxn>
                <a:cxn ang="0">
                  <a:pos x="22682200" y="161290000"/>
                </a:cxn>
                <a:cxn ang="0">
                  <a:pos x="30241875" y="168851263"/>
                </a:cxn>
                <a:cxn ang="0">
                  <a:pos x="277217188" y="0"/>
                </a:cxn>
                <a:cxn ang="0">
                  <a:pos x="95765938" y="0"/>
                </a:cxn>
                <a:cxn ang="0">
                  <a:pos x="0" y="186491563"/>
                </a:cxn>
                <a:cxn ang="0">
                  <a:pos x="27722513" y="171370625"/>
                </a:cxn>
              </a:cxnLst>
              <a:pathLst>
                <a:path w="110" h="74">
                  <a:moveTo>
                    <a:pt x="11" y="68"/>
                  </a:moveTo>
                  <a:lnTo>
                    <a:pt x="8" y="65"/>
                  </a:lnTo>
                  <a:lnTo>
                    <a:pt x="9" y="64"/>
                  </a:lnTo>
                  <a:lnTo>
                    <a:pt x="12" y="67"/>
                  </a:lnTo>
                  <a:lnTo>
                    <a:pt x="110" y="0"/>
                  </a:lnTo>
                  <a:lnTo>
                    <a:pt x="38" y="0"/>
                  </a:lnTo>
                  <a:lnTo>
                    <a:pt x="0" y="74"/>
                  </a:lnTo>
                  <a:lnTo>
                    <a:pt x="11" y="68"/>
                  </a:lnTo>
                  <a:close/>
                </a:path>
              </a:pathLst>
            </a:custGeom>
            <a:solidFill>
              <a:srgbClr val="FFFFFF"/>
            </a:solidFill>
            <a:ln w="9525">
              <a:noFill/>
            </a:ln>
          </p:spPr>
          <p:txBody>
            <a:bodyPr/>
            <a:p>
              <a:endParaRPr lang="zh-CN" altLang="en-US"/>
            </a:p>
          </p:txBody>
        </p:sp>
        <p:sp>
          <p:nvSpPr>
            <p:cNvPr id="17441" name="Freeform 47"/>
            <p:cNvSpPr/>
            <p:nvPr/>
          </p:nvSpPr>
          <p:spPr>
            <a:xfrm>
              <a:off x="323850" y="101600"/>
              <a:ext cx="6350" cy="6350"/>
            </a:xfrm>
            <a:custGeom>
              <a:avLst/>
              <a:gdLst/>
              <a:ahLst/>
              <a:cxnLst>
                <a:cxn ang="0">
                  <a:pos x="2520950" y="0"/>
                </a:cxn>
                <a:cxn ang="0">
                  <a:pos x="0" y="2520950"/>
                </a:cxn>
                <a:cxn ang="0">
                  <a:pos x="7561263" y="10080625"/>
                </a:cxn>
                <a:cxn ang="0">
                  <a:pos x="10080625" y="7561263"/>
                </a:cxn>
                <a:cxn ang="0">
                  <a:pos x="2520950" y="0"/>
                </a:cxn>
              </a:cxnLst>
              <a:pathLst>
                <a:path w="4" h="4">
                  <a:moveTo>
                    <a:pt x="1" y="0"/>
                  </a:moveTo>
                  <a:lnTo>
                    <a:pt x="0" y="1"/>
                  </a:lnTo>
                  <a:lnTo>
                    <a:pt x="3" y="4"/>
                  </a:lnTo>
                  <a:lnTo>
                    <a:pt x="4" y="3"/>
                  </a:lnTo>
                  <a:lnTo>
                    <a:pt x="1" y="0"/>
                  </a:lnTo>
                  <a:close/>
                </a:path>
              </a:pathLst>
            </a:custGeom>
            <a:solidFill>
              <a:srgbClr val="FFFFFF"/>
            </a:solidFill>
            <a:ln w="9525">
              <a:noFill/>
            </a:ln>
          </p:spPr>
          <p:txBody>
            <a:bodyPr/>
            <a:p>
              <a:endParaRPr lang="zh-CN" altLang="en-US"/>
            </a:p>
          </p:txBody>
        </p:sp>
      </p:grpSp>
      <p:sp>
        <p:nvSpPr>
          <p:cNvPr id="17442" name="Rectangle 49"/>
          <p:cNvSpPr/>
          <p:nvPr/>
        </p:nvSpPr>
        <p:spPr>
          <a:xfrm>
            <a:off x="7005638" y="1652588"/>
            <a:ext cx="7937" cy="1011237"/>
          </a:xfrm>
          <a:prstGeom prst="rect">
            <a:avLst/>
          </a:prstGeom>
          <a:solidFill>
            <a:srgbClr val="3D9E80"/>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7443" name="矩形 37"/>
          <p:cNvSpPr/>
          <p:nvPr/>
        </p:nvSpPr>
        <p:spPr>
          <a:xfrm>
            <a:off x="7040563" y="1798638"/>
            <a:ext cx="490537" cy="369887"/>
          </a:xfrm>
          <a:prstGeom prst="rect">
            <a:avLst/>
          </a:prstGeom>
          <a:noFill/>
          <a:ln w="9525">
            <a:noFill/>
          </a:ln>
        </p:spPr>
        <p:txBody>
          <a:bodyPr wrap="none" anchor="t">
            <a:spAutoFit/>
          </a:bodyPr>
          <a:p>
            <a:r>
              <a:rPr lang="en-US" altLang="zh-CN" dirty="0">
                <a:solidFill>
                  <a:schemeClr val="bg1"/>
                </a:solidFill>
                <a:latin typeface="方正粗倩繁体" pitchFamily="65" charset="-122"/>
                <a:ea typeface="方正粗倩繁体" pitchFamily="65" charset="-122"/>
                <a:sym typeface="方正粗倩繁体" pitchFamily="65" charset="-122"/>
              </a:rPr>
              <a:t>02</a:t>
            </a:r>
            <a:endParaRPr lang="zh-CN" altLang="en-US" dirty="0">
              <a:solidFill>
                <a:schemeClr val="bg1"/>
              </a:solidFill>
              <a:latin typeface="方正粗倩繁体" pitchFamily="65" charset="-122"/>
              <a:ea typeface="方正粗倩繁体" pitchFamily="65" charset="-122"/>
              <a:sym typeface="方正粗倩繁体" pitchFamily="65" charset="-122"/>
            </a:endParaRPr>
          </a:p>
        </p:txBody>
      </p:sp>
      <p:sp>
        <p:nvSpPr>
          <p:cNvPr id="17444" name="矩形 38"/>
          <p:cNvSpPr/>
          <p:nvPr/>
        </p:nvSpPr>
        <p:spPr>
          <a:xfrm>
            <a:off x="7023100" y="2049463"/>
            <a:ext cx="1554163" cy="506412"/>
          </a:xfrm>
          <a:prstGeom prst="rect">
            <a:avLst/>
          </a:prstGeom>
          <a:noFill/>
          <a:ln w="9525">
            <a:noFill/>
          </a:ln>
        </p:spPr>
        <p:txBody>
          <a:bodyPr wrap="none" anchor="t">
            <a:spAutoFit/>
          </a:bodyPr>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5" name="矩形 39"/>
          <p:cNvSpPr/>
          <p:nvPr/>
        </p:nvSpPr>
        <p:spPr>
          <a:xfrm>
            <a:off x="7013575" y="3778250"/>
            <a:ext cx="488950" cy="368300"/>
          </a:xfrm>
          <a:prstGeom prst="rect">
            <a:avLst/>
          </a:prstGeom>
          <a:noFill/>
          <a:ln w="9525">
            <a:noFill/>
          </a:ln>
        </p:spPr>
        <p:txBody>
          <a:bodyPr wrap="none" anchor="t">
            <a:spAutoFit/>
          </a:bodyPr>
          <a:p>
            <a:r>
              <a:rPr lang="en-US" altLang="zh-CN" dirty="0">
                <a:solidFill>
                  <a:schemeClr val="bg1"/>
                </a:solidFill>
                <a:latin typeface="方正粗倩繁体" pitchFamily="65" charset="-122"/>
                <a:ea typeface="方正粗倩繁体" pitchFamily="65" charset="-122"/>
                <a:sym typeface="方正粗倩繁体" pitchFamily="65" charset="-122"/>
              </a:rPr>
              <a:t>03</a:t>
            </a:r>
            <a:endParaRPr lang="zh-CN" altLang="en-US" dirty="0">
              <a:solidFill>
                <a:schemeClr val="bg1"/>
              </a:solidFill>
              <a:latin typeface="方正粗倩繁体" pitchFamily="65" charset="-122"/>
              <a:ea typeface="方正粗倩繁体" pitchFamily="65" charset="-122"/>
              <a:sym typeface="方正粗倩繁体" pitchFamily="65" charset="-122"/>
            </a:endParaRPr>
          </a:p>
        </p:txBody>
      </p:sp>
      <p:sp>
        <p:nvSpPr>
          <p:cNvPr id="17446" name="矩形 40"/>
          <p:cNvSpPr/>
          <p:nvPr/>
        </p:nvSpPr>
        <p:spPr>
          <a:xfrm>
            <a:off x="6996113" y="4027488"/>
            <a:ext cx="1554162" cy="506412"/>
          </a:xfrm>
          <a:prstGeom prst="rect">
            <a:avLst/>
          </a:prstGeom>
          <a:noFill/>
          <a:ln w="9525">
            <a:noFill/>
          </a:ln>
        </p:spPr>
        <p:txBody>
          <a:bodyPr wrap="none" anchor="t">
            <a:spAutoFit/>
          </a:bodyPr>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7" name="矩形 41"/>
          <p:cNvSpPr/>
          <p:nvPr/>
        </p:nvSpPr>
        <p:spPr>
          <a:xfrm>
            <a:off x="4945063" y="3879850"/>
            <a:ext cx="511175" cy="369888"/>
          </a:xfrm>
          <a:prstGeom prst="rect">
            <a:avLst/>
          </a:prstGeom>
          <a:noFill/>
          <a:ln w="9525">
            <a:noFill/>
          </a:ln>
        </p:spPr>
        <p:txBody>
          <a:bodyPr wrap="none" anchor="t">
            <a:spAutoFit/>
          </a:bodyPr>
          <a:p>
            <a:r>
              <a:rPr lang="en-US" altLang="zh-CN" dirty="0">
                <a:solidFill>
                  <a:schemeClr val="bg1"/>
                </a:solidFill>
                <a:latin typeface="方正粗倩繁体" pitchFamily="65" charset="-122"/>
                <a:ea typeface="方正粗倩繁体" pitchFamily="65" charset="-122"/>
                <a:sym typeface="方正粗倩繁体" pitchFamily="65" charset="-122"/>
              </a:rPr>
              <a:t>04</a:t>
            </a:r>
            <a:endParaRPr lang="zh-CN" altLang="en-US" dirty="0">
              <a:solidFill>
                <a:schemeClr val="bg1"/>
              </a:solidFill>
              <a:latin typeface="方正粗倩繁体" pitchFamily="65" charset="-122"/>
              <a:ea typeface="方正粗倩繁体" pitchFamily="65" charset="-122"/>
              <a:sym typeface="方正粗倩繁体" pitchFamily="65" charset="-122"/>
            </a:endParaRPr>
          </a:p>
        </p:txBody>
      </p:sp>
      <p:sp>
        <p:nvSpPr>
          <p:cNvPr id="17448" name="矩形 42"/>
          <p:cNvSpPr/>
          <p:nvPr/>
        </p:nvSpPr>
        <p:spPr>
          <a:xfrm>
            <a:off x="4926013" y="4143375"/>
            <a:ext cx="1554162" cy="506413"/>
          </a:xfrm>
          <a:prstGeom prst="rect">
            <a:avLst/>
          </a:prstGeom>
          <a:noFill/>
          <a:ln w="9525">
            <a:noFill/>
          </a:ln>
        </p:spPr>
        <p:txBody>
          <a:bodyPr wrap="none" anchor="t">
            <a:spAutoFit/>
          </a:bodyPr>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9" name="矩形 43"/>
          <p:cNvSpPr/>
          <p:nvPr/>
        </p:nvSpPr>
        <p:spPr>
          <a:xfrm>
            <a:off x="5030788" y="1735138"/>
            <a:ext cx="498475" cy="369887"/>
          </a:xfrm>
          <a:prstGeom prst="rect">
            <a:avLst/>
          </a:prstGeom>
          <a:noFill/>
          <a:ln w="9525">
            <a:noFill/>
          </a:ln>
        </p:spPr>
        <p:txBody>
          <a:bodyPr wrap="none" anchor="t">
            <a:spAutoFit/>
          </a:bodyPr>
          <a:p>
            <a:r>
              <a:rPr lang="en-US" altLang="zh-CN" dirty="0">
                <a:solidFill>
                  <a:schemeClr val="bg1"/>
                </a:solidFill>
                <a:latin typeface="方正粗倩繁体" pitchFamily="65" charset="-122"/>
                <a:ea typeface="方正粗倩繁体" pitchFamily="65" charset="-122"/>
                <a:sym typeface="方正粗倩繁体" pitchFamily="65" charset="-122"/>
              </a:rPr>
              <a:t>01</a:t>
            </a:r>
            <a:endParaRPr lang="zh-CN" altLang="en-US" dirty="0">
              <a:solidFill>
                <a:schemeClr val="bg1"/>
              </a:solidFill>
              <a:latin typeface="方正粗倩繁体" pitchFamily="65" charset="-122"/>
              <a:ea typeface="方正粗倩繁体" pitchFamily="65" charset="-122"/>
              <a:sym typeface="方正粗倩繁体" pitchFamily="65" charset="-122"/>
            </a:endParaRPr>
          </a:p>
        </p:txBody>
      </p:sp>
      <p:sp>
        <p:nvSpPr>
          <p:cNvPr id="17450" name="矩形 44"/>
          <p:cNvSpPr/>
          <p:nvPr/>
        </p:nvSpPr>
        <p:spPr>
          <a:xfrm>
            <a:off x="5013325" y="1998663"/>
            <a:ext cx="1554163" cy="506412"/>
          </a:xfrm>
          <a:prstGeom prst="rect">
            <a:avLst/>
          </a:prstGeom>
          <a:noFill/>
          <a:ln w="9525">
            <a:noFill/>
          </a:ln>
        </p:spPr>
        <p:txBody>
          <a:bodyPr wrap="none" anchor="t">
            <a:spAutoFit/>
          </a:bodyPr>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1" name="矩形 45"/>
          <p:cNvSpPr/>
          <p:nvPr/>
        </p:nvSpPr>
        <p:spPr>
          <a:xfrm>
            <a:off x="5626100" y="2890838"/>
            <a:ext cx="2011363" cy="644525"/>
          </a:xfrm>
          <a:prstGeom prst="rect">
            <a:avLst/>
          </a:prstGeom>
          <a:noFill/>
          <a:ln w="9525">
            <a:noFill/>
          </a:ln>
        </p:spPr>
        <p:txBody>
          <a:bodyPr wrap="none" anchor="t">
            <a:spAutoFit/>
          </a:bodyPr>
          <a:p>
            <a:pPr>
              <a:lnSpc>
                <a:spcPct val="150000"/>
              </a:lnSpc>
            </a:pPr>
            <a:r>
              <a:rPr lang="zh-CN" altLang="en-US" sz="2400" b="1" dirty="0">
                <a:solidFill>
                  <a:srgbClr val="3BBB93"/>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en-US" altLang="zh-CN" sz="2400" b="1" dirty="0">
              <a:solidFill>
                <a:srgbClr val="FF612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2" name="Rectangle 49"/>
          <p:cNvSpPr/>
          <p:nvPr/>
        </p:nvSpPr>
        <p:spPr>
          <a:xfrm>
            <a:off x="6997700" y="1654175"/>
            <a:ext cx="7938" cy="1011238"/>
          </a:xfrm>
          <a:prstGeom prst="rect">
            <a:avLst/>
          </a:prstGeom>
          <a:solidFill>
            <a:schemeClr val="bg1"/>
          </a:solidFill>
          <a:ln w="9525">
            <a:noFill/>
          </a:ln>
        </p:spPr>
        <p:txBody>
          <a:bodyPr anchor="t"/>
          <a:p>
            <a:endParaRPr lang="zh-CN" altLang="zh-CN" dirty="0">
              <a:solidFill>
                <a:schemeClr val="bg1"/>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7453" name="Rectangle 48"/>
          <p:cNvSpPr/>
          <p:nvPr/>
        </p:nvSpPr>
        <p:spPr>
          <a:xfrm>
            <a:off x="6961188" y="3735388"/>
            <a:ext cx="7937" cy="1011237"/>
          </a:xfrm>
          <a:prstGeom prst="rect">
            <a:avLst/>
          </a:prstGeom>
          <a:solidFill>
            <a:srgbClr val="A20D3D"/>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7454" name="Rectangle 48"/>
          <p:cNvSpPr/>
          <p:nvPr/>
        </p:nvSpPr>
        <p:spPr>
          <a:xfrm>
            <a:off x="6946900" y="3736975"/>
            <a:ext cx="7938" cy="1011238"/>
          </a:xfrm>
          <a:prstGeom prst="rect">
            <a:avLst/>
          </a:prstGeom>
          <a:solidFill>
            <a:srgbClr val="FFFFFF"/>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7455" name="Rectangle 50"/>
          <p:cNvSpPr/>
          <p:nvPr/>
        </p:nvSpPr>
        <p:spPr>
          <a:xfrm>
            <a:off x="4203700" y="4249738"/>
            <a:ext cx="1638300" cy="7937"/>
          </a:xfrm>
          <a:prstGeom prst="rect">
            <a:avLst/>
          </a:prstGeom>
          <a:solidFill>
            <a:srgbClr val="D35628"/>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7456" name="Rectangle 50"/>
          <p:cNvSpPr/>
          <p:nvPr/>
        </p:nvSpPr>
        <p:spPr>
          <a:xfrm>
            <a:off x="4202113" y="4233863"/>
            <a:ext cx="1638300" cy="7937"/>
          </a:xfrm>
          <a:prstGeom prst="rect">
            <a:avLst/>
          </a:prstGeom>
          <a:solidFill>
            <a:srgbClr val="FFFFFF"/>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7457" name="Rectangle 51"/>
          <p:cNvSpPr/>
          <p:nvPr/>
        </p:nvSpPr>
        <p:spPr>
          <a:xfrm>
            <a:off x="4389438" y="2112963"/>
            <a:ext cx="1638300" cy="7937"/>
          </a:xfrm>
          <a:prstGeom prst="rect">
            <a:avLst/>
          </a:prstGeom>
          <a:solidFill>
            <a:srgbClr val="D19602"/>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7458" name="Rectangle 51"/>
          <p:cNvSpPr/>
          <p:nvPr/>
        </p:nvSpPr>
        <p:spPr>
          <a:xfrm>
            <a:off x="4387850" y="2097088"/>
            <a:ext cx="1638300" cy="7937"/>
          </a:xfrm>
          <a:prstGeom prst="rect">
            <a:avLst/>
          </a:prstGeom>
          <a:solidFill>
            <a:srgbClr val="FFFFFF"/>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grpSp>
        <p:nvGrpSpPr>
          <p:cNvPr id="17459" name="组合 53"/>
          <p:cNvGrpSpPr/>
          <p:nvPr/>
        </p:nvGrpSpPr>
        <p:grpSpPr>
          <a:xfrm>
            <a:off x="6807200" y="1079500"/>
            <a:ext cx="3697288" cy="131763"/>
            <a:chOff x="0" y="0"/>
            <a:chExt cx="3696664" cy="130630"/>
          </a:xfrm>
        </p:grpSpPr>
        <p:sp>
          <p:nvSpPr>
            <p:cNvPr id="17460" name="直接连接符 54"/>
            <p:cNvSpPr/>
            <p:nvPr/>
          </p:nvSpPr>
          <p:spPr>
            <a:xfrm>
              <a:off x="96664" y="65315"/>
              <a:ext cx="3600000" cy="1"/>
            </a:xfrm>
            <a:prstGeom prst="line">
              <a:avLst/>
            </a:prstGeom>
            <a:ln w="28575" cap="flat" cmpd="sng">
              <a:solidFill>
                <a:srgbClr val="47C69F"/>
              </a:solidFill>
              <a:prstDash val="solid"/>
              <a:bevel/>
              <a:headEnd type="none" w="med" len="med"/>
              <a:tailEnd type="none" w="med" len="med"/>
            </a:ln>
          </p:spPr>
        </p:sp>
        <p:sp>
          <p:nvSpPr>
            <p:cNvPr id="17461" name="椭圆 55"/>
            <p:cNvSpPr/>
            <p:nvPr/>
          </p:nvSpPr>
          <p:spPr>
            <a:xfrm>
              <a:off x="0" y="0"/>
              <a:ext cx="130630" cy="130630"/>
            </a:xfrm>
            <a:prstGeom prst="ellipse">
              <a:avLst/>
            </a:prstGeom>
            <a:solidFill>
              <a:srgbClr val="47C69F"/>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7462" name="组合 56"/>
          <p:cNvGrpSpPr/>
          <p:nvPr/>
        </p:nvGrpSpPr>
        <p:grpSpPr>
          <a:xfrm rot="5400000" flipV="1">
            <a:off x="6913563" y="4822825"/>
            <a:ext cx="2557462" cy="130175"/>
            <a:chOff x="0" y="0"/>
            <a:chExt cx="2557464" cy="130630"/>
          </a:xfrm>
        </p:grpSpPr>
        <p:sp>
          <p:nvSpPr>
            <p:cNvPr id="17463" name="直接连接符 57"/>
            <p:cNvSpPr/>
            <p:nvPr/>
          </p:nvSpPr>
          <p:spPr>
            <a:xfrm rot="5400000" flipV="1">
              <a:off x="1327063" y="-1165085"/>
              <a:ext cx="1" cy="2460799"/>
            </a:xfrm>
            <a:prstGeom prst="line">
              <a:avLst/>
            </a:prstGeom>
            <a:ln w="28575" cap="flat" cmpd="sng">
              <a:solidFill>
                <a:srgbClr val="D6094A"/>
              </a:solidFill>
              <a:prstDash val="solid"/>
              <a:bevel/>
              <a:headEnd type="none" w="med" len="med"/>
              <a:tailEnd type="none" w="med" len="med"/>
            </a:ln>
          </p:spPr>
        </p:sp>
        <p:sp>
          <p:nvSpPr>
            <p:cNvPr id="17464" name="椭圆 58"/>
            <p:cNvSpPr/>
            <p:nvPr/>
          </p:nvSpPr>
          <p:spPr>
            <a:xfrm>
              <a:off x="0" y="0"/>
              <a:ext cx="130630" cy="130630"/>
            </a:xfrm>
            <a:prstGeom prst="ellipse">
              <a:avLst/>
            </a:prstGeom>
            <a:solidFill>
              <a:srgbClr val="D7094B"/>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7465" name="组合 59"/>
          <p:cNvGrpSpPr/>
          <p:nvPr/>
        </p:nvGrpSpPr>
        <p:grpSpPr>
          <a:xfrm rot="-10800000" flipV="1">
            <a:off x="1728788" y="5346700"/>
            <a:ext cx="3722687" cy="130175"/>
            <a:chOff x="0" y="0"/>
            <a:chExt cx="3722062" cy="130630"/>
          </a:xfrm>
        </p:grpSpPr>
        <p:sp>
          <p:nvSpPr>
            <p:cNvPr id="17466" name="直接连接符 60"/>
            <p:cNvSpPr/>
            <p:nvPr/>
          </p:nvSpPr>
          <p:spPr>
            <a:xfrm rot="10800000" flipH="1" flipV="1">
              <a:off x="122062" y="65317"/>
              <a:ext cx="3600000" cy="1"/>
            </a:xfrm>
            <a:prstGeom prst="line">
              <a:avLst/>
            </a:prstGeom>
            <a:ln w="28575" cap="flat" cmpd="sng">
              <a:solidFill>
                <a:srgbClr val="FF7037"/>
              </a:solidFill>
              <a:prstDash val="solid"/>
              <a:bevel/>
              <a:headEnd type="none" w="med" len="med"/>
              <a:tailEnd type="none" w="med" len="med"/>
            </a:ln>
          </p:spPr>
        </p:sp>
        <p:sp>
          <p:nvSpPr>
            <p:cNvPr id="17467" name="椭圆 61"/>
            <p:cNvSpPr/>
            <p:nvPr/>
          </p:nvSpPr>
          <p:spPr>
            <a:xfrm>
              <a:off x="0" y="0"/>
              <a:ext cx="130630" cy="130630"/>
            </a:xfrm>
            <a:prstGeom prst="ellipse">
              <a:avLst/>
            </a:prstGeom>
            <a:solidFill>
              <a:srgbClr val="FF7036"/>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7468" name="组合 62"/>
          <p:cNvGrpSpPr/>
          <p:nvPr/>
        </p:nvGrpSpPr>
        <p:grpSpPr>
          <a:xfrm rot="-5400000" flipV="1">
            <a:off x="2970213" y="1766888"/>
            <a:ext cx="2292350" cy="131762"/>
            <a:chOff x="0" y="0"/>
            <a:chExt cx="2292828" cy="130630"/>
          </a:xfrm>
        </p:grpSpPr>
        <p:sp>
          <p:nvSpPr>
            <p:cNvPr id="17469" name="直接连接符 63"/>
            <p:cNvSpPr/>
            <p:nvPr/>
          </p:nvSpPr>
          <p:spPr>
            <a:xfrm rot="-5400000">
              <a:off x="1194744" y="-1032766"/>
              <a:ext cx="1" cy="2196164"/>
            </a:xfrm>
            <a:prstGeom prst="line">
              <a:avLst/>
            </a:prstGeom>
            <a:ln w="28575" cap="flat" cmpd="sng">
              <a:solidFill>
                <a:srgbClr val="FFB702"/>
              </a:solidFill>
              <a:prstDash val="solid"/>
              <a:bevel/>
              <a:headEnd type="none" w="med" len="med"/>
              <a:tailEnd type="none" w="med" len="med"/>
            </a:ln>
          </p:spPr>
        </p:sp>
        <p:sp>
          <p:nvSpPr>
            <p:cNvPr id="17470" name="椭圆 64"/>
            <p:cNvSpPr/>
            <p:nvPr/>
          </p:nvSpPr>
          <p:spPr>
            <a:xfrm>
              <a:off x="0" y="0"/>
              <a:ext cx="130630" cy="130630"/>
            </a:xfrm>
            <a:prstGeom prst="ellipse">
              <a:avLst/>
            </a:prstGeom>
            <a:solidFill>
              <a:srgbClr val="FFB702"/>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71" name="矩形 65"/>
          <p:cNvSpPr/>
          <p:nvPr/>
        </p:nvSpPr>
        <p:spPr>
          <a:xfrm>
            <a:off x="8909050" y="1152525"/>
            <a:ext cx="1584325" cy="738188"/>
          </a:xfrm>
          <a:prstGeom prst="rect">
            <a:avLst/>
          </a:prstGeom>
          <a:noFill/>
          <a:ln w="9525">
            <a:noFill/>
          </a:ln>
        </p:spPr>
        <p:txBody>
          <a:bodyPr anchor="t">
            <a:spAutoFit/>
          </a:bodyPr>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en-US" altLang="zh-CN"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zh-CN" altLang="en-US" sz="1400" dirty="0">
              <a:solidFill>
                <a:srgbClr val="595959"/>
              </a:solidFill>
              <a:latin typeface="Calibri" panose="020F0502020204030204" pitchFamily="34" charset="0"/>
              <a:ea typeface="宋体" panose="02010600030101010101" pitchFamily="2" charset="-122"/>
              <a:sym typeface="宋体" panose="02010600030101010101" pitchFamily="2" charset="-122"/>
            </a:endParaRPr>
          </a:p>
        </p:txBody>
      </p:sp>
      <p:sp>
        <p:nvSpPr>
          <p:cNvPr id="17472" name="矩形 66"/>
          <p:cNvSpPr/>
          <p:nvPr/>
        </p:nvSpPr>
        <p:spPr>
          <a:xfrm>
            <a:off x="8220075" y="5341938"/>
            <a:ext cx="1585913" cy="738187"/>
          </a:xfrm>
          <a:prstGeom prst="rect">
            <a:avLst/>
          </a:prstGeom>
          <a:noFill/>
          <a:ln w="9525">
            <a:noFill/>
          </a:ln>
        </p:spPr>
        <p:txBody>
          <a:bodyPr anchor="t">
            <a:spAutoFit/>
          </a:bodyPr>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en-US" altLang="zh-CN"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zh-CN" altLang="en-US" sz="1400" dirty="0">
              <a:solidFill>
                <a:srgbClr val="595959"/>
              </a:solidFill>
              <a:latin typeface="Calibri" panose="020F0502020204030204" pitchFamily="34" charset="0"/>
              <a:ea typeface="宋体" panose="02010600030101010101" pitchFamily="2" charset="-122"/>
              <a:sym typeface="宋体" panose="02010600030101010101" pitchFamily="2" charset="-122"/>
            </a:endParaRPr>
          </a:p>
        </p:txBody>
      </p:sp>
      <p:sp>
        <p:nvSpPr>
          <p:cNvPr id="17473" name="矩形 67"/>
          <p:cNvSpPr/>
          <p:nvPr/>
        </p:nvSpPr>
        <p:spPr>
          <a:xfrm>
            <a:off x="1687513" y="4635500"/>
            <a:ext cx="1585912" cy="739775"/>
          </a:xfrm>
          <a:prstGeom prst="rect">
            <a:avLst/>
          </a:prstGeom>
          <a:noFill/>
          <a:ln w="9525">
            <a:noFill/>
          </a:ln>
        </p:spPr>
        <p:txBody>
          <a:bodyPr anchor="t">
            <a:spAutoFit/>
          </a:bodyPr>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en-US" altLang="zh-CN"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zh-CN" altLang="en-US" sz="1400" dirty="0">
              <a:solidFill>
                <a:srgbClr val="595959"/>
              </a:solidFill>
              <a:latin typeface="Calibri" panose="020F0502020204030204" pitchFamily="34" charset="0"/>
              <a:ea typeface="宋体" panose="02010600030101010101" pitchFamily="2" charset="-122"/>
              <a:sym typeface="宋体" panose="02010600030101010101" pitchFamily="2" charset="-122"/>
            </a:endParaRPr>
          </a:p>
        </p:txBody>
      </p:sp>
      <p:sp>
        <p:nvSpPr>
          <p:cNvPr id="17474" name="矩形 68"/>
          <p:cNvSpPr/>
          <p:nvPr/>
        </p:nvSpPr>
        <p:spPr>
          <a:xfrm>
            <a:off x="2524125" y="742950"/>
            <a:ext cx="1584325" cy="739775"/>
          </a:xfrm>
          <a:prstGeom prst="rect">
            <a:avLst/>
          </a:prstGeom>
          <a:noFill/>
          <a:ln w="9525">
            <a:noFill/>
          </a:ln>
        </p:spPr>
        <p:txBody>
          <a:bodyPr anchor="t">
            <a:spAutoFit/>
          </a:bodyPr>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en-US" altLang="zh-CN"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zh-CN" altLang="en-US" sz="1400" dirty="0">
              <a:solidFill>
                <a:srgbClr val="595959"/>
              </a:solidFill>
              <a:latin typeface="Calibri" panose="020F0502020204030204" pitchFamily="34" charset="0"/>
              <a:ea typeface="宋体" panose="02010600030101010101" pitchFamily="2" charset="-122"/>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3"/>
          <p:cNvPicPr>
            <a:picLocks noChangeAspect="1"/>
          </p:cNvPicPr>
          <p:nvPr/>
        </p:nvPicPr>
        <p:blipFill>
          <a:blip r:embed="rId1"/>
          <a:srcRect l="-105"/>
          <a:stretch>
            <a:fillRect/>
          </a:stretch>
        </p:blipFill>
        <p:spPr>
          <a:xfrm>
            <a:off x="0" y="0"/>
            <a:ext cx="12192000" cy="6935788"/>
          </a:xfrm>
          <a:prstGeom prst="rect">
            <a:avLst/>
          </a:prstGeom>
          <a:noFill/>
          <a:ln w="9525">
            <a:noFill/>
          </a:ln>
        </p:spPr>
      </p:pic>
      <p:sp>
        <p:nvSpPr>
          <p:cNvPr id="18434" name="矩形 4"/>
          <p:cNvSpPr/>
          <p:nvPr/>
        </p:nvSpPr>
        <p:spPr>
          <a:xfrm>
            <a:off x="0" y="4913313"/>
            <a:ext cx="12192000" cy="2020887"/>
          </a:xfrm>
          <a:prstGeom prst="rect">
            <a:avLst/>
          </a:prstGeom>
          <a:solidFill>
            <a:srgbClr val="1EA7D5">
              <a:alpha val="43137"/>
            </a:srgbClr>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5" name="矩形 5"/>
          <p:cNvSpPr/>
          <p:nvPr/>
        </p:nvSpPr>
        <p:spPr>
          <a:xfrm>
            <a:off x="0" y="2890838"/>
            <a:ext cx="12192000" cy="2022475"/>
          </a:xfrm>
          <a:prstGeom prst="rect">
            <a:avLst/>
          </a:prstGeom>
          <a:solidFill>
            <a:srgbClr val="1EA7D5">
              <a:alpha val="29803"/>
            </a:srgbClr>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6" name="Freeform 17"/>
          <p:cNvSpPr/>
          <p:nvPr/>
        </p:nvSpPr>
        <p:spPr>
          <a:xfrm>
            <a:off x="4281488" y="5813425"/>
            <a:ext cx="519112" cy="531813"/>
          </a:xfrm>
          <a:custGeom>
            <a:avLst/>
            <a:gdLst/>
            <a:ahLst/>
            <a:cxnLst>
              <a:cxn ang="0">
                <a:pos x="154388235" y="486051140"/>
              </a:cxn>
              <a:cxn ang="0">
                <a:pos x="173102222" y="420620846"/>
              </a:cxn>
              <a:cxn ang="0">
                <a:pos x="196494707" y="364538355"/>
              </a:cxn>
              <a:cxn ang="0">
                <a:pos x="205851701" y="299108061"/>
              </a:cxn>
              <a:cxn ang="0">
                <a:pos x="238599016" y="210310423"/>
              </a:cxn>
              <a:cxn ang="0">
                <a:pos x="285383985" y="135532327"/>
              </a:cxn>
              <a:cxn ang="0">
                <a:pos x="374273263" y="65430294"/>
              </a:cxn>
              <a:cxn ang="0">
                <a:pos x="472521698" y="23367344"/>
              </a:cxn>
              <a:cxn ang="0">
                <a:pos x="584803461" y="0"/>
              </a:cxn>
              <a:cxn ang="0">
                <a:pos x="706442217" y="23367344"/>
              </a:cxn>
              <a:cxn ang="0">
                <a:pos x="828080974" y="65430294"/>
              </a:cxn>
              <a:cxn ang="0">
                <a:pos x="893579930" y="121512785"/>
              </a:cxn>
              <a:cxn ang="0">
                <a:pos x="949719730" y="200962621"/>
              </a:cxn>
              <a:cxn ang="0">
                <a:pos x="982469208" y="289760259"/>
              </a:cxn>
              <a:cxn ang="0">
                <a:pos x="991826202" y="378557897"/>
              </a:cxn>
              <a:cxn ang="0">
                <a:pos x="1024575680" y="443988191"/>
              </a:cxn>
              <a:cxn ang="0">
                <a:pos x="1024575680" y="486051140"/>
              </a:cxn>
              <a:cxn ang="0">
                <a:pos x="1038611171" y="551479272"/>
              </a:cxn>
              <a:cxn ang="0">
                <a:pos x="1090072474" y="654298614"/>
              </a:cxn>
              <a:cxn ang="0">
                <a:pos x="1122821952" y="743096252"/>
              </a:cxn>
              <a:cxn ang="0">
                <a:pos x="1122821952" y="827219989"/>
              </a:cxn>
              <a:cxn ang="0">
                <a:pos x="1104107965" y="883302480"/>
              </a:cxn>
              <a:cxn ang="0">
                <a:pos x="1080715480" y="906669824"/>
              </a:cxn>
              <a:cxn ang="0">
                <a:pos x="1057322996" y="883302480"/>
              </a:cxn>
              <a:cxn ang="0">
                <a:pos x="1015218687" y="817872186"/>
              </a:cxn>
              <a:cxn ang="0">
                <a:pos x="991826202" y="864609037"/>
              </a:cxn>
              <a:cxn ang="0">
                <a:pos x="935684239" y="948732774"/>
              </a:cxn>
              <a:cxn ang="0">
                <a:pos x="991826202" y="1004815265"/>
              </a:cxn>
              <a:cxn ang="0">
                <a:pos x="1024575680" y="1037530412"/>
              </a:cxn>
              <a:cxn ang="0">
                <a:pos x="1024575680" y="1070245559"/>
              </a:cxn>
              <a:cxn ang="0">
                <a:pos x="1001183196" y="1107632445"/>
              </a:cxn>
              <a:cxn ang="0">
                <a:pos x="935684239" y="1140347592"/>
              </a:cxn>
              <a:cxn ang="0">
                <a:pos x="828080974" y="1149695394"/>
              </a:cxn>
              <a:cxn ang="0">
                <a:pos x="706442217" y="1126328050"/>
              </a:cxn>
              <a:cxn ang="0">
                <a:pos x="617552939" y="1107632445"/>
              </a:cxn>
              <a:cxn ang="0">
                <a:pos x="552053982" y="1107632445"/>
              </a:cxn>
              <a:cxn ang="0">
                <a:pos x="472521698" y="1149695394"/>
              </a:cxn>
              <a:cxn ang="0">
                <a:pos x="383630257" y="1149695394"/>
              </a:cxn>
              <a:cxn ang="0">
                <a:pos x="238599016" y="1149695394"/>
              </a:cxn>
              <a:cxn ang="0">
                <a:pos x="163745229" y="1116980247"/>
              </a:cxn>
              <a:cxn ang="0">
                <a:pos x="140352744" y="1084265100"/>
              </a:cxn>
              <a:cxn ang="0">
                <a:pos x="140352744" y="1051549954"/>
              </a:cxn>
              <a:cxn ang="0">
                <a:pos x="140352744" y="1018834807"/>
              </a:cxn>
              <a:cxn ang="0">
                <a:pos x="173102222" y="995467462"/>
              </a:cxn>
              <a:cxn ang="0">
                <a:pos x="229242022" y="986121822"/>
              </a:cxn>
              <a:cxn ang="0">
                <a:pos x="219885028" y="962752315"/>
              </a:cxn>
              <a:cxn ang="0">
                <a:pos x="154388235" y="897324184"/>
              </a:cxn>
              <a:cxn ang="0">
                <a:pos x="121638756" y="817872186"/>
              </a:cxn>
              <a:cxn ang="0">
                <a:pos x="107603266" y="808526545"/>
              </a:cxn>
              <a:cxn ang="0">
                <a:pos x="98246272" y="841239531"/>
              </a:cxn>
              <a:cxn ang="0">
                <a:pos x="42106472" y="883302480"/>
              </a:cxn>
              <a:cxn ang="0">
                <a:pos x="18713988" y="883302480"/>
              </a:cxn>
              <a:cxn ang="0">
                <a:pos x="0" y="841239531"/>
              </a:cxn>
              <a:cxn ang="0">
                <a:pos x="9356994" y="743096252"/>
              </a:cxn>
              <a:cxn ang="0">
                <a:pos x="42106472" y="654298614"/>
              </a:cxn>
              <a:cxn ang="0">
                <a:pos x="107603266" y="574848778"/>
              </a:cxn>
              <a:cxn ang="0">
                <a:pos x="163745229" y="518764125"/>
              </a:cxn>
            </a:cxnLst>
            <a:pathLst>
              <a:path w="240" h="246">
                <a:moveTo>
                  <a:pt x="35" y="111"/>
                </a:moveTo>
                <a:lnTo>
                  <a:pt x="35" y="111"/>
                </a:lnTo>
                <a:lnTo>
                  <a:pt x="33" y="109"/>
                </a:lnTo>
                <a:lnTo>
                  <a:pt x="33" y="107"/>
                </a:lnTo>
                <a:lnTo>
                  <a:pt x="33" y="104"/>
                </a:lnTo>
                <a:lnTo>
                  <a:pt x="33" y="102"/>
                </a:lnTo>
                <a:lnTo>
                  <a:pt x="35" y="100"/>
                </a:lnTo>
                <a:lnTo>
                  <a:pt x="35" y="97"/>
                </a:lnTo>
                <a:lnTo>
                  <a:pt x="35" y="95"/>
                </a:lnTo>
                <a:lnTo>
                  <a:pt x="37" y="95"/>
                </a:lnTo>
                <a:lnTo>
                  <a:pt x="37" y="92"/>
                </a:lnTo>
                <a:lnTo>
                  <a:pt x="37" y="90"/>
                </a:lnTo>
                <a:lnTo>
                  <a:pt x="37" y="88"/>
                </a:lnTo>
                <a:lnTo>
                  <a:pt x="40" y="88"/>
                </a:lnTo>
                <a:lnTo>
                  <a:pt x="40" y="85"/>
                </a:lnTo>
                <a:lnTo>
                  <a:pt x="40" y="83"/>
                </a:lnTo>
                <a:lnTo>
                  <a:pt x="40" y="81"/>
                </a:lnTo>
                <a:lnTo>
                  <a:pt x="42" y="78"/>
                </a:lnTo>
                <a:lnTo>
                  <a:pt x="42" y="76"/>
                </a:lnTo>
                <a:lnTo>
                  <a:pt x="42" y="74"/>
                </a:lnTo>
                <a:lnTo>
                  <a:pt x="42" y="71"/>
                </a:lnTo>
                <a:lnTo>
                  <a:pt x="42" y="66"/>
                </a:lnTo>
                <a:lnTo>
                  <a:pt x="44" y="64"/>
                </a:lnTo>
                <a:lnTo>
                  <a:pt x="44" y="59"/>
                </a:lnTo>
                <a:lnTo>
                  <a:pt x="47" y="57"/>
                </a:lnTo>
                <a:lnTo>
                  <a:pt x="47" y="55"/>
                </a:lnTo>
                <a:lnTo>
                  <a:pt x="47" y="52"/>
                </a:lnTo>
                <a:lnTo>
                  <a:pt x="49" y="50"/>
                </a:lnTo>
                <a:lnTo>
                  <a:pt x="49" y="48"/>
                </a:lnTo>
                <a:lnTo>
                  <a:pt x="51" y="45"/>
                </a:lnTo>
                <a:lnTo>
                  <a:pt x="51" y="43"/>
                </a:lnTo>
                <a:lnTo>
                  <a:pt x="54" y="40"/>
                </a:lnTo>
                <a:lnTo>
                  <a:pt x="54" y="38"/>
                </a:lnTo>
                <a:lnTo>
                  <a:pt x="56" y="38"/>
                </a:lnTo>
                <a:lnTo>
                  <a:pt x="59" y="36"/>
                </a:lnTo>
                <a:lnTo>
                  <a:pt x="59" y="33"/>
                </a:lnTo>
                <a:lnTo>
                  <a:pt x="61" y="29"/>
                </a:lnTo>
                <a:lnTo>
                  <a:pt x="63" y="26"/>
                </a:lnTo>
                <a:lnTo>
                  <a:pt x="66" y="24"/>
                </a:lnTo>
                <a:lnTo>
                  <a:pt x="68" y="22"/>
                </a:lnTo>
                <a:lnTo>
                  <a:pt x="73" y="19"/>
                </a:lnTo>
                <a:lnTo>
                  <a:pt x="75" y="17"/>
                </a:lnTo>
                <a:lnTo>
                  <a:pt x="77" y="14"/>
                </a:lnTo>
                <a:lnTo>
                  <a:pt x="80" y="14"/>
                </a:lnTo>
                <a:lnTo>
                  <a:pt x="82" y="12"/>
                </a:lnTo>
                <a:lnTo>
                  <a:pt x="85" y="10"/>
                </a:lnTo>
                <a:lnTo>
                  <a:pt x="87" y="10"/>
                </a:lnTo>
                <a:lnTo>
                  <a:pt x="92" y="7"/>
                </a:lnTo>
                <a:lnTo>
                  <a:pt x="94" y="7"/>
                </a:lnTo>
                <a:lnTo>
                  <a:pt x="96" y="5"/>
                </a:lnTo>
                <a:lnTo>
                  <a:pt x="101" y="5"/>
                </a:lnTo>
                <a:lnTo>
                  <a:pt x="103" y="3"/>
                </a:lnTo>
                <a:lnTo>
                  <a:pt x="108" y="3"/>
                </a:lnTo>
                <a:lnTo>
                  <a:pt x="111" y="3"/>
                </a:lnTo>
                <a:lnTo>
                  <a:pt x="115" y="3"/>
                </a:lnTo>
                <a:lnTo>
                  <a:pt x="118" y="0"/>
                </a:lnTo>
                <a:lnTo>
                  <a:pt x="122" y="0"/>
                </a:lnTo>
                <a:lnTo>
                  <a:pt x="125" y="0"/>
                </a:lnTo>
                <a:lnTo>
                  <a:pt x="129" y="0"/>
                </a:lnTo>
                <a:lnTo>
                  <a:pt x="132" y="0"/>
                </a:lnTo>
                <a:lnTo>
                  <a:pt x="137" y="3"/>
                </a:lnTo>
                <a:lnTo>
                  <a:pt x="141" y="3"/>
                </a:lnTo>
                <a:lnTo>
                  <a:pt x="144" y="3"/>
                </a:lnTo>
                <a:lnTo>
                  <a:pt x="148" y="3"/>
                </a:lnTo>
                <a:lnTo>
                  <a:pt x="151" y="5"/>
                </a:lnTo>
                <a:lnTo>
                  <a:pt x="155" y="5"/>
                </a:lnTo>
                <a:lnTo>
                  <a:pt x="158" y="5"/>
                </a:lnTo>
                <a:lnTo>
                  <a:pt x="163" y="7"/>
                </a:lnTo>
                <a:lnTo>
                  <a:pt x="165" y="10"/>
                </a:lnTo>
                <a:lnTo>
                  <a:pt x="170" y="10"/>
                </a:lnTo>
                <a:lnTo>
                  <a:pt x="172" y="12"/>
                </a:lnTo>
                <a:lnTo>
                  <a:pt x="177" y="14"/>
                </a:lnTo>
                <a:lnTo>
                  <a:pt x="179" y="17"/>
                </a:lnTo>
                <a:lnTo>
                  <a:pt x="181" y="17"/>
                </a:lnTo>
                <a:lnTo>
                  <a:pt x="184" y="19"/>
                </a:lnTo>
                <a:lnTo>
                  <a:pt x="186" y="22"/>
                </a:lnTo>
                <a:lnTo>
                  <a:pt x="188" y="24"/>
                </a:lnTo>
                <a:lnTo>
                  <a:pt x="191" y="26"/>
                </a:lnTo>
                <a:lnTo>
                  <a:pt x="193" y="29"/>
                </a:lnTo>
                <a:lnTo>
                  <a:pt x="196" y="31"/>
                </a:lnTo>
                <a:lnTo>
                  <a:pt x="196" y="33"/>
                </a:lnTo>
                <a:lnTo>
                  <a:pt x="198" y="36"/>
                </a:lnTo>
                <a:lnTo>
                  <a:pt x="200" y="38"/>
                </a:lnTo>
                <a:lnTo>
                  <a:pt x="200" y="40"/>
                </a:lnTo>
                <a:lnTo>
                  <a:pt x="203" y="43"/>
                </a:lnTo>
                <a:lnTo>
                  <a:pt x="205" y="48"/>
                </a:lnTo>
                <a:lnTo>
                  <a:pt x="205" y="50"/>
                </a:lnTo>
                <a:lnTo>
                  <a:pt x="205" y="52"/>
                </a:lnTo>
                <a:lnTo>
                  <a:pt x="207" y="55"/>
                </a:lnTo>
                <a:lnTo>
                  <a:pt x="207" y="57"/>
                </a:lnTo>
                <a:lnTo>
                  <a:pt x="207" y="59"/>
                </a:lnTo>
                <a:lnTo>
                  <a:pt x="210" y="62"/>
                </a:lnTo>
                <a:lnTo>
                  <a:pt x="210" y="64"/>
                </a:lnTo>
                <a:lnTo>
                  <a:pt x="210" y="69"/>
                </a:lnTo>
                <a:lnTo>
                  <a:pt x="210" y="74"/>
                </a:lnTo>
                <a:lnTo>
                  <a:pt x="212" y="76"/>
                </a:lnTo>
                <a:lnTo>
                  <a:pt x="212" y="81"/>
                </a:lnTo>
                <a:lnTo>
                  <a:pt x="214" y="83"/>
                </a:lnTo>
                <a:lnTo>
                  <a:pt x="214" y="85"/>
                </a:lnTo>
                <a:lnTo>
                  <a:pt x="217" y="88"/>
                </a:lnTo>
                <a:lnTo>
                  <a:pt x="217" y="90"/>
                </a:lnTo>
                <a:lnTo>
                  <a:pt x="219" y="92"/>
                </a:lnTo>
                <a:lnTo>
                  <a:pt x="219" y="95"/>
                </a:lnTo>
                <a:lnTo>
                  <a:pt x="219" y="97"/>
                </a:lnTo>
                <a:lnTo>
                  <a:pt x="219" y="100"/>
                </a:lnTo>
                <a:lnTo>
                  <a:pt x="219" y="102"/>
                </a:lnTo>
                <a:lnTo>
                  <a:pt x="219" y="104"/>
                </a:lnTo>
                <a:lnTo>
                  <a:pt x="219" y="109"/>
                </a:lnTo>
                <a:lnTo>
                  <a:pt x="217" y="109"/>
                </a:lnTo>
                <a:lnTo>
                  <a:pt x="217" y="111"/>
                </a:lnTo>
                <a:lnTo>
                  <a:pt x="219" y="114"/>
                </a:lnTo>
                <a:lnTo>
                  <a:pt x="222" y="118"/>
                </a:lnTo>
                <a:lnTo>
                  <a:pt x="224" y="121"/>
                </a:lnTo>
                <a:lnTo>
                  <a:pt x="226" y="123"/>
                </a:lnTo>
                <a:lnTo>
                  <a:pt x="226" y="128"/>
                </a:lnTo>
                <a:lnTo>
                  <a:pt x="229" y="130"/>
                </a:lnTo>
                <a:lnTo>
                  <a:pt x="231" y="133"/>
                </a:lnTo>
                <a:lnTo>
                  <a:pt x="231" y="137"/>
                </a:lnTo>
                <a:lnTo>
                  <a:pt x="233" y="140"/>
                </a:lnTo>
                <a:lnTo>
                  <a:pt x="236" y="142"/>
                </a:lnTo>
                <a:lnTo>
                  <a:pt x="236" y="144"/>
                </a:lnTo>
                <a:lnTo>
                  <a:pt x="236" y="147"/>
                </a:lnTo>
                <a:lnTo>
                  <a:pt x="238" y="149"/>
                </a:lnTo>
                <a:lnTo>
                  <a:pt x="238" y="151"/>
                </a:lnTo>
                <a:lnTo>
                  <a:pt x="238" y="154"/>
                </a:lnTo>
                <a:lnTo>
                  <a:pt x="240" y="159"/>
                </a:lnTo>
                <a:lnTo>
                  <a:pt x="240" y="163"/>
                </a:lnTo>
                <a:lnTo>
                  <a:pt x="240" y="168"/>
                </a:lnTo>
                <a:lnTo>
                  <a:pt x="240" y="170"/>
                </a:lnTo>
                <a:lnTo>
                  <a:pt x="240" y="173"/>
                </a:lnTo>
                <a:lnTo>
                  <a:pt x="240" y="175"/>
                </a:lnTo>
                <a:lnTo>
                  <a:pt x="240" y="177"/>
                </a:lnTo>
                <a:lnTo>
                  <a:pt x="238" y="182"/>
                </a:lnTo>
                <a:lnTo>
                  <a:pt x="238" y="185"/>
                </a:lnTo>
                <a:lnTo>
                  <a:pt x="238" y="187"/>
                </a:lnTo>
                <a:lnTo>
                  <a:pt x="236" y="187"/>
                </a:lnTo>
                <a:lnTo>
                  <a:pt x="236" y="189"/>
                </a:lnTo>
                <a:lnTo>
                  <a:pt x="233" y="192"/>
                </a:lnTo>
                <a:lnTo>
                  <a:pt x="231" y="192"/>
                </a:lnTo>
                <a:lnTo>
                  <a:pt x="231" y="194"/>
                </a:lnTo>
                <a:lnTo>
                  <a:pt x="229" y="192"/>
                </a:lnTo>
                <a:lnTo>
                  <a:pt x="226" y="192"/>
                </a:lnTo>
                <a:lnTo>
                  <a:pt x="226" y="189"/>
                </a:lnTo>
                <a:lnTo>
                  <a:pt x="224" y="189"/>
                </a:lnTo>
                <a:lnTo>
                  <a:pt x="224" y="187"/>
                </a:lnTo>
                <a:lnTo>
                  <a:pt x="222" y="185"/>
                </a:lnTo>
                <a:lnTo>
                  <a:pt x="219" y="182"/>
                </a:lnTo>
                <a:lnTo>
                  <a:pt x="219" y="180"/>
                </a:lnTo>
                <a:lnTo>
                  <a:pt x="217" y="175"/>
                </a:lnTo>
                <a:lnTo>
                  <a:pt x="217" y="177"/>
                </a:lnTo>
                <a:lnTo>
                  <a:pt x="214" y="177"/>
                </a:lnTo>
                <a:lnTo>
                  <a:pt x="214" y="182"/>
                </a:lnTo>
                <a:lnTo>
                  <a:pt x="212" y="185"/>
                </a:lnTo>
                <a:lnTo>
                  <a:pt x="210" y="192"/>
                </a:lnTo>
                <a:lnTo>
                  <a:pt x="210" y="194"/>
                </a:lnTo>
                <a:lnTo>
                  <a:pt x="207" y="196"/>
                </a:lnTo>
                <a:lnTo>
                  <a:pt x="205" y="199"/>
                </a:lnTo>
                <a:lnTo>
                  <a:pt x="203" y="201"/>
                </a:lnTo>
                <a:lnTo>
                  <a:pt x="203" y="203"/>
                </a:lnTo>
                <a:lnTo>
                  <a:pt x="200" y="203"/>
                </a:lnTo>
                <a:lnTo>
                  <a:pt x="198" y="208"/>
                </a:lnTo>
                <a:lnTo>
                  <a:pt x="200" y="208"/>
                </a:lnTo>
                <a:lnTo>
                  <a:pt x="205" y="211"/>
                </a:lnTo>
                <a:lnTo>
                  <a:pt x="210" y="213"/>
                </a:lnTo>
                <a:lnTo>
                  <a:pt x="212" y="215"/>
                </a:lnTo>
                <a:lnTo>
                  <a:pt x="214" y="215"/>
                </a:lnTo>
                <a:lnTo>
                  <a:pt x="217" y="218"/>
                </a:lnTo>
                <a:lnTo>
                  <a:pt x="217" y="220"/>
                </a:lnTo>
                <a:lnTo>
                  <a:pt x="219" y="222"/>
                </a:lnTo>
                <a:lnTo>
                  <a:pt x="219" y="225"/>
                </a:lnTo>
                <a:lnTo>
                  <a:pt x="222" y="225"/>
                </a:lnTo>
                <a:lnTo>
                  <a:pt x="222" y="227"/>
                </a:lnTo>
                <a:lnTo>
                  <a:pt x="222" y="229"/>
                </a:lnTo>
                <a:lnTo>
                  <a:pt x="219" y="229"/>
                </a:lnTo>
                <a:lnTo>
                  <a:pt x="219" y="232"/>
                </a:lnTo>
                <a:lnTo>
                  <a:pt x="219" y="234"/>
                </a:lnTo>
                <a:lnTo>
                  <a:pt x="217" y="234"/>
                </a:lnTo>
                <a:lnTo>
                  <a:pt x="217" y="237"/>
                </a:lnTo>
                <a:lnTo>
                  <a:pt x="214" y="237"/>
                </a:lnTo>
                <a:lnTo>
                  <a:pt x="212" y="239"/>
                </a:lnTo>
                <a:lnTo>
                  <a:pt x="210" y="239"/>
                </a:lnTo>
                <a:lnTo>
                  <a:pt x="207" y="241"/>
                </a:lnTo>
                <a:lnTo>
                  <a:pt x="205" y="241"/>
                </a:lnTo>
                <a:lnTo>
                  <a:pt x="203" y="241"/>
                </a:lnTo>
                <a:lnTo>
                  <a:pt x="200" y="244"/>
                </a:lnTo>
                <a:lnTo>
                  <a:pt x="198" y="244"/>
                </a:lnTo>
                <a:lnTo>
                  <a:pt x="196" y="244"/>
                </a:lnTo>
                <a:lnTo>
                  <a:pt x="191" y="244"/>
                </a:lnTo>
                <a:lnTo>
                  <a:pt x="188" y="244"/>
                </a:lnTo>
                <a:lnTo>
                  <a:pt x="184" y="246"/>
                </a:lnTo>
                <a:lnTo>
                  <a:pt x="181" y="246"/>
                </a:lnTo>
                <a:lnTo>
                  <a:pt x="177" y="246"/>
                </a:lnTo>
                <a:lnTo>
                  <a:pt x="174" y="246"/>
                </a:lnTo>
                <a:lnTo>
                  <a:pt x="170" y="246"/>
                </a:lnTo>
                <a:lnTo>
                  <a:pt x="167" y="244"/>
                </a:lnTo>
                <a:lnTo>
                  <a:pt x="163" y="244"/>
                </a:lnTo>
                <a:lnTo>
                  <a:pt x="160" y="244"/>
                </a:lnTo>
                <a:lnTo>
                  <a:pt x="155" y="244"/>
                </a:lnTo>
                <a:lnTo>
                  <a:pt x="151" y="241"/>
                </a:lnTo>
                <a:lnTo>
                  <a:pt x="148" y="241"/>
                </a:lnTo>
                <a:lnTo>
                  <a:pt x="144" y="241"/>
                </a:lnTo>
                <a:lnTo>
                  <a:pt x="141" y="239"/>
                </a:lnTo>
                <a:lnTo>
                  <a:pt x="137" y="239"/>
                </a:lnTo>
                <a:lnTo>
                  <a:pt x="134" y="237"/>
                </a:lnTo>
                <a:lnTo>
                  <a:pt x="132" y="237"/>
                </a:lnTo>
                <a:lnTo>
                  <a:pt x="129" y="237"/>
                </a:lnTo>
                <a:lnTo>
                  <a:pt x="127" y="237"/>
                </a:lnTo>
                <a:lnTo>
                  <a:pt x="125" y="237"/>
                </a:lnTo>
                <a:lnTo>
                  <a:pt x="122" y="237"/>
                </a:lnTo>
                <a:lnTo>
                  <a:pt x="120" y="234"/>
                </a:lnTo>
                <a:lnTo>
                  <a:pt x="118" y="237"/>
                </a:lnTo>
                <a:lnTo>
                  <a:pt x="115" y="239"/>
                </a:lnTo>
                <a:lnTo>
                  <a:pt x="113" y="239"/>
                </a:lnTo>
                <a:lnTo>
                  <a:pt x="111" y="241"/>
                </a:lnTo>
                <a:lnTo>
                  <a:pt x="108" y="241"/>
                </a:lnTo>
                <a:lnTo>
                  <a:pt x="106" y="244"/>
                </a:lnTo>
                <a:lnTo>
                  <a:pt x="103" y="244"/>
                </a:lnTo>
                <a:lnTo>
                  <a:pt x="101" y="246"/>
                </a:lnTo>
                <a:lnTo>
                  <a:pt x="99" y="246"/>
                </a:lnTo>
                <a:lnTo>
                  <a:pt x="94" y="246"/>
                </a:lnTo>
                <a:lnTo>
                  <a:pt x="92" y="246"/>
                </a:lnTo>
                <a:lnTo>
                  <a:pt x="89" y="246"/>
                </a:lnTo>
                <a:lnTo>
                  <a:pt x="87" y="246"/>
                </a:lnTo>
                <a:lnTo>
                  <a:pt x="85" y="246"/>
                </a:lnTo>
                <a:lnTo>
                  <a:pt x="82" y="246"/>
                </a:lnTo>
                <a:lnTo>
                  <a:pt x="80" y="246"/>
                </a:lnTo>
                <a:lnTo>
                  <a:pt x="73" y="246"/>
                </a:lnTo>
                <a:lnTo>
                  <a:pt x="68" y="246"/>
                </a:lnTo>
                <a:lnTo>
                  <a:pt x="61" y="246"/>
                </a:lnTo>
                <a:lnTo>
                  <a:pt x="59" y="246"/>
                </a:lnTo>
                <a:lnTo>
                  <a:pt x="56" y="246"/>
                </a:lnTo>
                <a:lnTo>
                  <a:pt x="51" y="246"/>
                </a:lnTo>
                <a:lnTo>
                  <a:pt x="49" y="244"/>
                </a:lnTo>
                <a:lnTo>
                  <a:pt x="47" y="244"/>
                </a:lnTo>
                <a:lnTo>
                  <a:pt x="44" y="244"/>
                </a:lnTo>
                <a:lnTo>
                  <a:pt x="42" y="241"/>
                </a:lnTo>
                <a:lnTo>
                  <a:pt x="40" y="241"/>
                </a:lnTo>
                <a:lnTo>
                  <a:pt x="37" y="239"/>
                </a:lnTo>
                <a:lnTo>
                  <a:pt x="35" y="239"/>
                </a:lnTo>
                <a:lnTo>
                  <a:pt x="33" y="237"/>
                </a:lnTo>
                <a:lnTo>
                  <a:pt x="30" y="234"/>
                </a:lnTo>
                <a:lnTo>
                  <a:pt x="30" y="232"/>
                </a:lnTo>
                <a:lnTo>
                  <a:pt x="28" y="229"/>
                </a:lnTo>
                <a:lnTo>
                  <a:pt x="28" y="227"/>
                </a:lnTo>
                <a:lnTo>
                  <a:pt x="30" y="225"/>
                </a:lnTo>
                <a:lnTo>
                  <a:pt x="30" y="222"/>
                </a:lnTo>
                <a:lnTo>
                  <a:pt x="30" y="220"/>
                </a:lnTo>
                <a:lnTo>
                  <a:pt x="30" y="218"/>
                </a:lnTo>
                <a:lnTo>
                  <a:pt x="33" y="218"/>
                </a:lnTo>
                <a:lnTo>
                  <a:pt x="33" y="215"/>
                </a:lnTo>
                <a:lnTo>
                  <a:pt x="35" y="215"/>
                </a:lnTo>
                <a:lnTo>
                  <a:pt x="35" y="213"/>
                </a:lnTo>
                <a:lnTo>
                  <a:pt x="37" y="213"/>
                </a:lnTo>
                <a:lnTo>
                  <a:pt x="40" y="213"/>
                </a:lnTo>
                <a:lnTo>
                  <a:pt x="40" y="211"/>
                </a:lnTo>
                <a:lnTo>
                  <a:pt x="42" y="211"/>
                </a:lnTo>
                <a:lnTo>
                  <a:pt x="44" y="211"/>
                </a:lnTo>
                <a:lnTo>
                  <a:pt x="47" y="211"/>
                </a:lnTo>
                <a:lnTo>
                  <a:pt x="49" y="211"/>
                </a:lnTo>
                <a:lnTo>
                  <a:pt x="49" y="208"/>
                </a:lnTo>
                <a:lnTo>
                  <a:pt x="47" y="206"/>
                </a:lnTo>
                <a:lnTo>
                  <a:pt x="44" y="203"/>
                </a:lnTo>
                <a:lnTo>
                  <a:pt x="42" y="203"/>
                </a:lnTo>
                <a:lnTo>
                  <a:pt x="40" y="201"/>
                </a:lnTo>
                <a:lnTo>
                  <a:pt x="37" y="199"/>
                </a:lnTo>
                <a:lnTo>
                  <a:pt x="35" y="194"/>
                </a:lnTo>
                <a:lnTo>
                  <a:pt x="33" y="192"/>
                </a:lnTo>
                <a:lnTo>
                  <a:pt x="33" y="189"/>
                </a:lnTo>
                <a:lnTo>
                  <a:pt x="30" y="187"/>
                </a:lnTo>
                <a:lnTo>
                  <a:pt x="30" y="185"/>
                </a:lnTo>
                <a:lnTo>
                  <a:pt x="28" y="182"/>
                </a:lnTo>
                <a:lnTo>
                  <a:pt x="28" y="180"/>
                </a:lnTo>
                <a:lnTo>
                  <a:pt x="26" y="177"/>
                </a:lnTo>
                <a:lnTo>
                  <a:pt x="26" y="175"/>
                </a:lnTo>
                <a:lnTo>
                  <a:pt x="26" y="173"/>
                </a:lnTo>
                <a:lnTo>
                  <a:pt x="23" y="173"/>
                </a:lnTo>
                <a:lnTo>
                  <a:pt x="23" y="175"/>
                </a:lnTo>
                <a:lnTo>
                  <a:pt x="21" y="177"/>
                </a:lnTo>
                <a:lnTo>
                  <a:pt x="21" y="180"/>
                </a:lnTo>
                <a:lnTo>
                  <a:pt x="18" y="182"/>
                </a:lnTo>
                <a:lnTo>
                  <a:pt x="16" y="185"/>
                </a:lnTo>
                <a:lnTo>
                  <a:pt x="14" y="187"/>
                </a:lnTo>
                <a:lnTo>
                  <a:pt x="11" y="189"/>
                </a:lnTo>
                <a:lnTo>
                  <a:pt x="9" y="189"/>
                </a:lnTo>
                <a:lnTo>
                  <a:pt x="7" y="189"/>
                </a:lnTo>
                <a:lnTo>
                  <a:pt x="4" y="192"/>
                </a:lnTo>
                <a:lnTo>
                  <a:pt x="4" y="189"/>
                </a:lnTo>
                <a:lnTo>
                  <a:pt x="2" y="189"/>
                </a:lnTo>
                <a:lnTo>
                  <a:pt x="2" y="187"/>
                </a:lnTo>
                <a:lnTo>
                  <a:pt x="2" y="185"/>
                </a:lnTo>
                <a:lnTo>
                  <a:pt x="2" y="182"/>
                </a:lnTo>
                <a:lnTo>
                  <a:pt x="0" y="180"/>
                </a:lnTo>
                <a:lnTo>
                  <a:pt x="0" y="177"/>
                </a:lnTo>
                <a:lnTo>
                  <a:pt x="0" y="175"/>
                </a:lnTo>
                <a:lnTo>
                  <a:pt x="0" y="170"/>
                </a:lnTo>
                <a:lnTo>
                  <a:pt x="0" y="166"/>
                </a:lnTo>
                <a:lnTo>
                  <a:pt x="0" y="163"/>
                </a:lnTo>
                <a:lnTo>
                  <a:pt x="2" y="161"/>
                </a:lnTo>
                <a:lnTo>
                  <a:pt x="2" y="159"/>
                </a:lnTo>
                <a:lnTo>
                  <a:pt x="2" y="156"/>
                </a:lnTo>
                <a:lnTo>
                  <a:pt x="2" y="154"/>
                </a:lnTo>
                <a:lnTo>
                  <a:pt x="4" y="151"/>
                </a:lnTo>
                <a:lnTo>
                  <a:pt x="4" y="149"/>
                </a:lnTo>
                <a:lnTo>
                  <a:pt x="7" y="147"/>
                </a:lnTo>
                <a:lnTo>
                  <a:pt x="7" y="144"/>
                </a:lnTo>
                <a:lnTo>
                  <a:pt x="9" y="140"/>
                </a:lnTo>
                <a:lnTo>
                  <a:pt x="9" y="137"/>
                </a:lnTo>
                <a:lnTo>
                  <a:pt x="11" y="135"/>
                </a:lnTo>
                <a:lnTo>
                  <a:pt x="14" y="133"/>
                </a:lnTo>
                <a:lnTo>
                  <a:pt x="16" y="130"/>
                </a:lnTo>
                <a:lnTo>
                  <a:pt x="18" y="128"/>
                </a:lnTo>
                <a:lnTo>
                  <a:pt x="21" y="126"/>
                </a:lnTo>
                <a:lnTo>
                  <a:pt x="23" y="123"/>
                </a:lnTo>
                <a:lnTo>
                  <a:pt x="23" y="121"/>
                </a:lnTo>
                <a:lnTo>
                  <a:pt x="26" y="121"/>
                </a:lnTo>
                <a:lnTo>
                  <a:pt x="26" y="118"/>
                </a:lnTo>
                <a:lnTo>
                  <a:pt x="28" y="116"/>
                </a:lnTo>
                <a:lnTo>
                  <a:pt x="30" y="114"/>
                </a:lnTo>
                <a:lnTo>
                  <a:pt x="33" y="111"/>
                </a:lnTo>
                <a:lnTo>
                  <a:pt x="35" y="111"/>
                </a:lnTo>
                <a:close/>
              </a:path>
            </a:pathLst>
          </a:custGeom>
          <a:solidFill>
            <a:schemeClr val="bg1"/>
          </a:solidFill>
          <a:ln w="9525">
            <a:noFill/>
          </a:ln>
        </p:spPr>
        <p:txBody>
          <a:bodyPr/>
          <a:p>
            <a:endParaRPr lang="zh-CN" altLang="en-US"/>
          </a:p>
        </p:txBody>
      </p:sp>
      <p:grpSp>
        <p:nvGrpSpPr>
          <p:cNvPr id="18437" name="组合 13"/>
          <p:cNvGrpSpPr/>
          <p:nvPr/>
        </p:nvGrpSpPr>
        <p:grpSpPr>
          <a:xfrm>
            <a:off x="196850" y="5797550"/>
            <a:ext cx="671513" cy="547688"/>
            <a:chOff x="0" y="0"/>
            <a:chExt cx="281273" cy="229117"/>
          </a:xfrm>
        </p:grpSpPr>
        <p:sp>
          <p:nvSpPr>
            <p:cNvPr id="18438" name="Freeform 23"/>
            <p:cNvSpPr>
              <a:spLocks noEditPoints="1"/>
            </p:cNvSpPr>
            <p:nvPr/>
          </p:nvSpPr>
          <p:spPr>
            <a:xfrm>
              <a:off x="0" y="0"/>
              <a:ext cx="200244" cy="182548"/>
            </a:xfrm>
            <a:custGeom>
              <a:avLst/>
              <a:gdLst/>
              <a:ahLst/>
              <a:cxnLst>
                <a:cxn ang="0">
                  <a:pos x="421264965" y="154791907"/>
                </a:cxn>
                <a:cxn ang="0">
                  <a:pos x="440633621" y="154791907"/>
                </a:cxn>
                <a:cxn ang="0">
                  <a:pos x="217896279" y="0"/>
                </a:cxn>
                <a:cxn ang="0">
                  <a:pos x="0" y="188653461"/>
                </a:cxn>
                <a:cxn ang="0">
                  <a:pos x="87158952" y="333770323"/>
                </a:cxn>
                <a:cxn ang="0">
                  <a:pos x="67790296" y="401491233"/>
                </a:cxn>
                <a:cxn ang="0">
                  <a:pos x="145264919" y="362793256"/>
                </a:cxn>
                <a:cxn ang="0">
                  <a:pos x="217896279" y="372468300"/>
                </a:cxn>
                <a:cxn ang="0">
                  <a:pos x="242105998" y="372468300"/>
                </a:cxn>
                <a:cxn ang="0">
                  <a:pos x="232421670" y="324095279"/>
                </a:cxn>
                <a:cxn ang="0">
                  <a:pos x="421264965" y="154791907"/>
                </a:cxn>
                <a:cxn ang="0">
                  <a:pos x="300211966" y="91907420"/>
                </a:cxn>
                <a:cxn ang="0">
                  <a:pos x="329264950" y="120930352"/>
                </a:cxn>
                <a:cxn ang="0">
                  <a:pos x="300211966" y="149955484"/>
                </a:cxn>
                <a:cxn ang="0">
                  <a:pos x="271158982" y="120930352"/>
                </a:cxn>
                <a:cxn ang="0">
                  <a:pos x="300211966" y="91907420"/>
                </a:cxn>
                <a:cxn ang="0">
                  <a:pos x="150105983" y="149955484"/>
                </a:cxn>
                <a:cxn ang="0">
                  <a:pos x="116211935" y="120930352"/>
                </a:cxn>
                <a:cxn ang="0">
                  <a:pos x="150105983" y="91907420"/>
                </a:cxn>
                <a:cxn ang="0">
                  <a:pos x="174315703" y="120930352"/>
                </a:cxn>
                <a:cxn ang="0">
                  <a:pos x="150105983" y="149955484"/>
                </a:cxn>
              </a:cxnLst>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solidFill>
              <a:schemeClr val="bg1"/>
            </a:solidFill>
            <a:ln w="9525">
              <a:noFill/>
            </a:ln>
          </p:spPr>
          <p:txBody>
            <a:bodyPr/>
            <a:p>
              <a:endParaRPr lang="zh-CN" altLang="en-US"/>
            </a:p>
          </p:txBody>
        </p:sp>
        <p:sp>
          <p:nvSpPr>
            <p:cNvPr id="18439" name="Freeform 24"/>
            <p:cNvSpPr>
              <a:spLocks noEditPoints="1"/>
            </p:cNvSpPr>
            <p:nvPr/>
          </p:nvSpPr>
          <p:spPr>
            <a:xfrm>
              <a:off x="111764" y="75441"/>
              <a:ext cx="169509" cy="153676"/>
            </a:xfrm>
            <a:custGeom>
              <a:avLst/>
              <a:gdLst/>
              <a:ahLst/>
              <a:cxnLst>
                <a:cxn ang="0">
                  <a:pos x="373159754" y="159048074"/>
                </a:cxn>
                <a:cxn ang="0">
                  <a:pos x="184157219" y="0"/>
                </a:cxn>
                <a:cxn ang="0">
                  <a:pos x="0" y="159048074"/>
                </a:cxn>
                <a:cxn ang="0">
                  <a:pos x="184157219" y="318098343"/>
                </a:cxn>
                <a:cxn ang="0">
                  <a:pos x="252004848" y="303637432"/>
                </a:cxn>
                <a:cxn ang="0">
                  <a:pos x="310159643" y="337375900"/>
                </a:cxn>
                <a:cxn ang="0">
                  <a:pos x="295619293" y="284359875"/>
                </a:cxn>
                <a:cxn ang="0">
                  <a:pos x="373159754" y="159048074"/>
                </a:cxn>
                <a:cxn ang="0">
                  <a:pos x="126002424" y="130130641"/>
                </a:cxn>
                <a:cxn ang="0">
                  <a:pos x="101771442" y="110853085"/>
                </a:cxn>
                <a:cxn ang="0">
                  <a:pos x="126002424" y="86754493"/>
                </a:cxn>
                <a:cxn ang="0">
                  <a:pos x="155078721" y="110853085"/>
                </a:cxn>
                <a:cxn ang="0">
                  <a:pos x="126002424" y="130130641"/>
                </a:cxn>
                <a:cxn ang="0">
                  <a:pos x="247157330" y="130130641"/>
                </a:cxn>
                <a:cxn ang="0">
                  <a:pos x="222926349" y="110853085"/>
                </a:cxn>
                <a:cxn ang="0">
                  <a:pos x="247157330" y="86754493"/>
                </a:cxn>
                <a:cxn ang="0">
                  <a:pos x="271388312" y="110853085"/>
                </a:cxn>
                <a:cxn ang="0">
                  <a:pos x="247157330" y="130130641"/>
                </a:cxn>
              </a:cxnLst>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solidFill>
              <a:schemeClr val="bg1"/>
            </a:solidFill>
            <a:ln w="9525">
              <a:noFill/>
            </a:ln>
          </p:spPr>
          <p:txBody>
            <a:bodyPr/>
            <a:p>
              <a:endParaRPr lang="zh-CN" altLang="en-US"/>
            </a:p>
          </p:txBody>
        </p:sp>
      </p:grpSp>
      <p:grpSp>
        <p:nvGrpSpPr>
          <p:cNvPr id="18440" name="组合 16"/>
          <p:cNvGrpSpPr/>
          <p:nvPr/>
        </p:nvGrpSpPr>
        <p:grpSpPr>
          <a:xfrm>
            <a:off x="8232775" y="5772150"/>
            <a:ext cx="741363" cy="573088"/>
            <a:chOff x="0" y="0"/>
            <a:chExt cx="305488" cy="235636"/>
          </a:xfrm>
        </p:grpSpPr>
        <p:sp>
          <p:nvSpPr>
            <p:cNvPr id="18441" name="Freeform 25"/>
            <p:cNvSpPr>
              <a:spLocks noEditPoints="1"/>
            </p:cNvSpPr>
            <p:nvPr/>
          </p:nvSpPr>
          <p:spPr>
            <a:xfrm>
              <a:off x="0" y="26078"/>
              <a:ext cx="263577" cy="209558"/>
            </a:xfrm>
            <a:custGeom>
              <a:avLst/>
              <a:gdLst/>
              <a:ahLst/>
              <a:cxnLst>
                <a:cxn ang="0">
                  <a:pos x="477625685" y="194635265"/>
                </a:cxn>
                <a:cxn ang="0">
                  <a:pos x="463153111" y="175170635"/>
                </a:cxn>
                <a:cxn ang="0">
                  <a:pos x="458327456" y="107048844"/>
                </a:cxn>
                <a:cxn ang="0">
                  <a:pos x="337714621" y="111915001"/>
                </a:cxn>
                <a:cxn ang="0">
                  <a:pos x="318416391" y="77854106"/>
                </a:cxn>
                <a:cxn ang="0">
                  <a:pos x="217101785" y="29194738"/>
                </a:cxn>
                <a:cxn ang="0">
                  <a:pos x="53069032" y="165440526"/>
                </a:cxn>
                <a:cxn ang="0">
                  <a:pos x="9649115" y="291951794"/>
                </a:cxn>
                <a:cxn ang="0">
                  <a:pos x="246049130" y="452526163"/>
                </a:cxn>
                <a:cxn ang="0">
                  <a:pos x="535520373" y="326014895"/>
                </a:cxn>
                <a:cxn ang="0">
                  <a:pos x="477625685" y="194635265"/>
                </a:cxn>
                <a:cxn ang="0">
                  <a:pos x="255698244" y="418465267"/>
                </a:cxn>
                <a:cxn ang="0">
                  <a:pos x="67543803" y="301684109"/>
                </a:cxn>
                <a:cxn ang="0">
                  <a:pos x="255698244" y="170306684"/>
                </a:cxn>
                <a:cxn ang="0">
                  <a:pos x="443854882" y="277355528"/>
                </a:cxn>
                <a:cxn ang="0">
                  <a:pos x="255698244" y="418465267"/>
                </a:cxn>
              </a:cxnLst>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bg1"/>
            </a:solidFill>
            <a:ln w="9525">
              <a:noFill/>
            </a:ln>
          </p:spPr>
          <p:txBody>
            <a:bodyPr/>
            <a:p>
              <a:endParaRPr lang="zh-CN" altLang="en-US"/>
            </a:p>
          </p:txBody>
        </p:sp>
        <p:sp>
          <p:nvSpPr>
            <p:cNvPr id="18442" name="Freeform 26"/>
            <p:cNvSpPr>
              <a:spLocks noEditPoints="1"/>
            </p:cNvSpPr>
            <p:nvPr/>
          </p:nvSpPr>
          <p:spPr>
            <a:xfrm>
              <a:off x="58675" y="119215"/>
              <a:ext cx="103382" cy="92206"/>
            </a:xfrm>
            <a:custGeom>
              <a:avLst/>
              <a:gdLst/>
              <a:ahLst/>
              <a:cxnLst>
                <a:cxn ang="0">
                  <a:pos x="106443867" y="14458779"/>
                </a:cxn>
                <a:cxn ang="0">
                  <a:pos x="14515273" y="120493484"/>
                </a:cxn>
                <a:cxn ang="0">
                  <a:pos x="43545818" y="168688682"/>
                </a:cxn>
                <a:cxn ang="0">
                  <a:pos x="198370261" y="139771124"/>
                </a:cxn>
                <a:cxn ang="0">
                  <a:pos x="106443867" y="14458779"/>
                </a:cxn>
                <a:cxn ang="0">
                  <a:pos x="77413321" y="149411041"/>
                </a:cxn>
                <a:cxn ang="0">
                  <a:pos x="43545818" y="125312345"/>
                </a:cxn>
                <a:cxn ang="0">
                  <a:pos x="77413321" y="91573730"/>
                </a:cxn>
                <a:cxn ang="0">
                  <a:pos x="116119982" y="115672427"/>
                </a:cxn>
                <a:cxn ang="0">
                  <a:pos x="77413321" y="149411041"/>
                </a:cxn>
                <a:cxn ang="0">
                  <a:pos x="140311370" y="96394787"/>
                </a:cxn>
                <a:cxn ang="0">
                  <a:pos x="120956940" y="96394787"/>
                </a:cxn>
                <a:cxn ang="0">
                  <a:pos x="125796097" y="77114951"/>
                </a:cxn>
                <a:cxn ang="0">
                  <a:pos x="145150528" y="77114951"/>
                </a:cxn>
                <a:cxn ang="0">
                  <a:pos x="140311370" y="96394787"/>
                </a:cxn>
              </a:cxnLst>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bg1"/>
            </a:solidFill>
            <a:ln w="9525">
              <a:noFill/>
            </a:ln>
          </p:spPr>
          <p:txBody>
            <a:bodyPr/>
            <a:p>
              <a:endParaRPr lang="zh-CN" altLang="en-US"/>
            </a:p>
          </p:txBody>
        </p:sp>
        <p:sp>
          <p:nvSpPr>
            <p:cNvPr id="18443" name="Freeform 27"/>
            <p:cNvSpPr/>
            <p:nvPr/>
          </p:nvSpPr>
          <p:spPr>
            <a:xfrm>
              <a:off x="197449" y="35392"/>
              <a:ext cx="54951" cy="59607"/>
            </a:xfrm>
            <a:custGeom>
              <a:avLst/>
              <a:gdLst/>
              <a:ahLst/>
              <a:cxnLst>
                <a:cxn ang="0">
                  <a:pos x="91796745" y="131592387"/>
                </a:cxn>
                <a:cxn ang="0">
                  <a:pos x="111121912" y="116971011"/>
                </a:cxn>
                <a:cxn ang="0">
                  <a:pos x="111121912" y="116971011"/>
                </a:cxn>
                <a:cxn ang="0">
                  <a:pos x="14493876" y="19495904"/>
                </a:cxn>
                <a:cxn ang="0">
                  <a:pos x="0" y="38989601"/>
                </a:cxn>
                <a:cxn ang="0">
                  <a:pos x="14493876" y="53610977"/>
                </a:cxn>
                <a:cxn ang="0">
                  <a:pos x="77302869" y="112096483"/>
                </a:cxn>
                <a:cxn ang="0">
                  <a:pos x="91796745" y="131592387"/>
                </a:cxn>
              </a:cxnLst>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bg1"/>
            </a:solidFill>
            <a:ln w="9525">
              <a:noFill/>
            </a:ln>
          </p:spPr>
          <p:txBody>
            <a:bodyPr/>
            <a:p>
              <a:endParaRPr lang="zh-CN" altLang="en-US"/>
            </a:p>
          </p:txBody>
        </p:sp>
        <p:sp>
          <p:nvSpPr>
            <p:cNvPr id="18444" name="Freeform 28"/>
            <p:cNvSpPr/>
            <p:nvPr/>
          </p:nvSpPr>
          <p:spPr>
            <a:xfrm>
              <a:off x="186273" y="0"/>
              <a:ext cx="119215" cy="109901"/>
            </a:xfrm>
            <a:custGeom>
              <a:avLst/>
              <a:gdLst/>
              <a:ahLst/>
              <a:cxnLst>
                <a:cxn ang="0">
                  <a:pos x="107225062" y="9662496"/>
                </a:cxn>
                <a:cxn ang="0">
                  <a:pos x="19496068" y="9662496"/>
                </a:cxn>
                <a:cxn ang="0">
                  <a:pos x="14621499" y="9662496"/>
                </a:cxn>
                <a:cxn ang="0">
                  <a:pos x="14621499" y="9662496"/>
                </a:cxn>
                <a:cxn ang="0">
                  <a:pos x="0" y="33818736"/>
                </a:cxn>
                <a:cxn ang="0">
                  <a:pos x="24368429" y="57974976"/>
                </a:cxn>
                <a:cxn ang="0">
                  <a:pos x="43864497" y="53143728"/>
                </a:cxn>
                <a:cxn ang="0">
                  <a:pos x="170585627" y="115949951"/>
                </a:cxn>
                <a:cxn ang="0">
                  <a:pos x="175460195" y="198083364"/>
                </a:cxn>
                <a:cxn ang="0">
                  <a:pos x="170585627" y="222239604"/>
                </a:cxn>
                <a:cxn ang="0">
                  <a:pos x="194954056" y="241564596"/>
                </a:cxn>
                <a:cxn ang="0">
                  <a:pos x="219324692" y="222239604"/>
                </a:cxn>
                <a:cxn ang="0">
                  <a:pos x="219324692" y="222239604"/>
                </a:cxn>
                <a:cxn ang="0">
                  <a:pos x="107225062" y="9662496"/>
                </a:cxn>
              </a:cxnLst>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bg1"/>
            </a:solidFill>
            <a:ln w="9525">
              <a:noFill/>
            </a:ln>
          </p:spPr>
          <p:txBody>
            <a:bodyPr/>
            <a:p>
              <a:endParaRPr lang="zh-CN" altLang="en-US"/>
            </a:p>
          </p:txBody>
        </p:sp>
      </p:grpSp>
      <p:grpSp>
        <p:nvGrpSpPr>
          <p:cNvPr id="18445" name="组合 23"/>
          <p:cNvGrpSpPr/>
          <p:nvPr/>
        </p:nvGrpSpPr>
        <p:grpSpPr>
          <a:xfrm>
            <a:off x="2932113" y="3154363"/>
            <a:ext cx="6327775" cy="1414462"/>
            <a:chOff x="0" y="0"/>
            <a:chExt cx="5532120" cy="1414447"/>
          </a:xfrm>
        </p:grpSpPr>
        <p:sp>
          <p:nvSpPr>
            <p:cNvPr id="18446" name="文本框 24"/>
            <p:cNvSpPr/>
            <p:nvPr/>
          </p:nvSpPr>
          <p:spPr>
            <a:xfrm>
              <a:off x="0" y="0"/>
              <a:ext cx="5532120" cy="1015663"/>
            </a:xfrm>
            <a:prstGeom prst="rect">
              <a:avLst/>
            </a:prstGeom>
            <a:noFill/>
            <a:ln w="9525">
              <a:noFill/>
            </a:ln>
          </p:spPr>
          <p:txBody>
            <a:bodyPr anchor="t">
              <a:spAutoFit/>
            </a:bodyPr>
            <a:p>
              <a:pPr algn="ctr"/>
              <a:r>
                <a:rPr lang="zh-CN" altLang="en-US" sz="6000" dirty="0">
                  <a:solidFill>
                    <a:schemeClr val="bg1"/>
                  </a:solidFill>
                  <a:latin typeface="方正兰亭细黑_GBK" charset="-122"/>
                  <a:ea typeface="方正兰亭细黑_GBK" charset="-122"/>
                  <a:sym typeface="方正兰亭细黑_GBK" charset="-122"/>
                </a:rPr>
                <a:t>谢谢</a:t>
              </a:r>
              <a:endParaRPr lang="zh-CN" altLang="en-US" sz="6000" dirty="0">
                <a:solidFill>
                  <a:schemeClr val="bg1"/>
                </a:solidFill>
                <a:latin typeface="方正兰亭细黑_GBK" charset="-122"/>
                <a:ea typeface="方正兰亭细黑_GBK" charset="-122"/>
                <a:sym typeface="方正兰亭细黑_GBK" charset="-122"/>
              </a:endParaRPr>
            </a:p>
          </p:txBody>
        </p:sp>
        <p:sp>
          <p:nvSpPr>
            <p:cNvPr id="18447" name="文本框 25"/>
            <p:cNvSpPr/>
            <p:nvPr/>
          </p:nvSpPr>
          <p:spPr>
            <a:xfrm>
              <a:off x="899160" y="830997"/>
              <a:ext cx="3733800" cy="583450"/>
            </a:xfrm>
            <a:prstGeom prst="rect">
              <a:avLst/>
            </a:prstGeom>
            <a:noFill/>
            <a:ln w="9525">
              <a:noFill/>
            </a:ln>
          </p:spPr>
          <p:txBody>
            <a:bodyPr anchor="t">
              <a:spAutoFit/>
            </a:bodyPr>
            <a:p>
              <a:pPr algn="ctr"/>
              <a:r>
                <a:rPr lang="zh-CN" altLang="en-US" sz="3200" dirty="0">
                  <a:solidFill>
                    <a:schemeClr val="bg1"/>
                  </a:solidFill>
                  <a:latin typeface="方正兰亭细黑_GBK" charset="-122"/>
                  <a:ea typeface="方正兰亭细黑_GBK" charset="-122"/>
                  <a:sym typeface="方正兰亭细黑_GBK" charset="-122"/>
                </a:rPr>
                <a:t>点击即可编辑</a:t>
              </a:r>
              <a:endParaRPr lang="zh-CN" altLang="en-US" sz="3200" dirty="0">
                <a:solidFill>
                  <a:schemeClr val="bg1"/>
                </a:solidFill>
                <a:latin typeface="方正兰亭细黑_GBK" charset="-122"/>
                <a:ea typeface="方正兰亭细黑_GBK" charset="-122"/>
                <a:sym typeface="方正兰亭细黑_GBK"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alpha val="39999"/>
          </a:srgbClr>
        </a:solidFill>
        <a:effectLst/>
      </p:bgPr>
    </p:bg>
    <p:spTree>
      <p:nvGrpSpPr>
        <p:cNvPr id="1" name=""/>
        <p:cNvGrpSpPr/>
        <p:nvPr/>
      </p:nvGrpSpPr>
      <p:grpSpPr/>
      <p:sp>
        <p:nvSpPr>
          <p:cNvPr id="5122" name="文本框 3"/>
          <p:cNvSpPr/>
          <p:nvPr/>
        </p:nvSpPr>
        <p:spPr>
          <a:xfrm>
            <a:off x="3717925" y="0"/>
            <a:ext cx="4603750" cy="1311275"/>
          </a:xfrm>
          <a:prstGeom prst="rect">
            <a:avLst/>
          </a:prstGeom>
          <a:noFill/>
          <a:ln w="9525">
            <a:noFill/>
          </a:ln>
        </p:spPr>
        <p:txBody>
          <a:bodyPr anchor="t">
            <a:spAutoFit/>
          </a:bodyPr>
          <a:p>
            <a:pPr algn="ctr"/>
            <a:r>
              <a:rPr lang="en-US" altLang="zh-CN" sz="8000" dirty="0">
                <a:solidFill>
                  <a:srgbClr val="00B0F0"/>
                </a:solidFill>
                <a:latin typeface="方正兰亭细黑_GBK" charset="-122"/>
                <a:ea typeface="方正兰亭细黑_GBK" charset="-122"/>
                <a:sym typeface="方正兰亭细黑_GBK" charset="-122"/>
              </a:rPr>
              <a:t>c</a:t>
            </a:r>
            <a:r>
              <a:rPr lang="en-US" altLang="zh-CN" sz="3600" dirty="0">
                <a:solidFill>
                  <a:schemeClr val="bg1"/>
                </a:solidFill>
                <a:latin typeface="方正兰亭细黑_GBK" charset="-122"/>
                <a:ea typeface="方正兰亭细黑_GBK" charset="-122"/>
                <a:sym typeface="方正兰亭细黑_GBK" charset="-122"/>
              </a:rPr>
              <a:t>ontents</a:t>
            </a:r>
            <a:endParaRPr lang="zh-CN" altLang="en-US" sz="3600" dirty="0">
              <a:solidFill>
                <a:schemeClr val="bg1"/>
              </a:solidFill>
              <a:latin typeface="方正兰亭细黑_GBK" charset="-122"/>
              <a:ea typeface="方正兰亭细黑_GBK" charset="-122"/>
              <a:sym typeface="方正兰亭细黑_GBK" charset="-122"/>
            </a:endParaRPr>
          </a:p>
        </p:txBody>
      </p:sp>
      <p:sp>
        <p:nvSpPr>
          <p:cNvPr id="5123" name="任意多边形 42"/>
          <p:cNvSpPr/>
          <p:nvPr/>
        </p:nvSpPr>
        <p:spPr>
          <a:xfrm>
            <a:off x="5470525" y="1112838"/>
            <a:ext cx="1098550" cy="5745162"/>
          </a:xfrm>
          <a:custGeom>
            <a:avLst/>
            <a:gdLst/>
            <a:ahLst/>
            <a:cxnLst>
              <a:cxn ang="0">
                <a:pos x="548955" y="4513181"/>
              </a:cxn>
              <a:cxn ang="0">
                <a:pos x="150693" y="4911873"/>
              </a:cxn>
              <a:cxn ang="0">
                <a:pos x="548955" y="5310565"/>
              </a:cxn>
              <a:cxn ang="0">
                <a:pos x="947219" y="4911873"/>
              </a:cxn>
              <a:cxn ang="0">
                <a:pos x="548955" y="3207725"/>
              </a:cxn>
              <a:cxn ang="0">
                <a:pos x="150694" y="3606417"/>
              </a:cxn>
              <a:cxn ang="0">
                <a:pos x="548955" y="4005108"/>
              </a:cxn>
              <a:cxn ang="0">
                <a:pos x="947219" y="3606417"/>
              </a:cxn>
              <a:cxn ang="0">
                <a:pos x="542978" y="1908250"/>
              </a:cxn>
              <a:cxn ang="0">
                <a:pos x="150692" y="2300958"/>
              </a:cxn>
              <a:cxn ang="0">
                <a:pos x="548955" y="2699650"/>
              </a:cxn>
              <a:cxn ang="0">
                <a:pos x="947217" y="2300959"/>
              </a:cxn>
              <a:cxn ang="0">
                <a:pos x="554933" y="1908250"/>
              </a:cxn>
              <a:cxn ang="0">
                <a:pos x="554546" y="602408"/>
              </a:cxn>
              <a:cxn ang="0">
                <a:pos x="543363" y="602408"/>
              </a:cxn>
              <a:cxn ang="0">
                <a:pos x="150692" y="995501"/>
              </a:cxn>
              <a:cxn ang="0">
                <a:pos x="536476" y="1381702"/>
              </a:cxn>
              <a:cxn ang="0">
                <a:pos x="561433" y="1381703"/>
              </a:cxn>
              <a:cxn ang="0">
                <a:pos x="947218" y="995501"/>
              </a:cxn>
              <a:cxn ang="0">
                <a:pos x="488067" y="0"/>
              </a:cxn>
              <a:cxn ang="0">
                <a:pos x="609847" y="0"/>
              </a:cxn>
              <a:cxn ang="0">
                <a:pos x="609847" y="506910"/>
              </a:cxn>
              <a:cxn ang="0">
                <a:pos x="1097913" y="995502"/>
              </a:cxn>
              <a:cxn ang="0">
                <a:pos x="610797" y="1483144"/>
              </a:cxn>
              <a:cxn ang="0">
                <a:pos x="610796" y="1813317"/>
              </a:cxn>
              <a:cxn ang="0">
                <a:pos x="1097913" y="2300960"/>
              </a:cxn>
              <a:cxn ang="0">
                <a:pos x="610796" y="2788600"/>
              </a:cxn>
              <a:cxn ang="0">
                <a:pos x="610796" y="3118774"/>
              </a:cxn>
              <a:cxn ang="0">
                <a:pos x="1097914" y="3606417"/>
              </a:cxn>
              <a:cxn ang="0">
                <a:pos x="610796" y="4094060"/>
              </a:cxn>
              <a:cxn ang="0">
                <a:pos x="610797" y="4424231"/>
              </a:cxn>
              <a:cxn ang="0">
                <a:pos x="1097913" y="4911873"/>
              </a:cxn>
              <a:cxn ang="0">
                <a:pos x="610797" y="5399515"/>
              </a:cxn>
              <a:cxn ang="0">
                <a:pos x="610797" y="5744934"/>
              </a:cxn>
              <a:cxn ang="0">
                <a:pos x="487116" y="5744934"/>
              </a:cxn>
              <a:cxn ang="0">
                <a:pos x="487116" y="5399513"/>
              </a:cxn>
              <a:cxn ang="0">
                <a:pos x="1" y="4911873"/>
              </a:cxn>
              <a:cxn ang="0">
                <a:pos x="487115" y="4424233"/>
              </a:cxn>
              <a:cxn ang="0">
                <a:pos x="487115" y="4094057"/>
              </a:cxn>
              <a:cxn ang="0">
                <a:pos x="2" y="3606417"/>
              </a:cxn>
              <a:cxn ang="0">
                <a:pos x="487115" y="3118778"/>
              </a:cxn>
              <a:cxn ang="0">
                <a:pos x="487115" y="2788599"/>
              </a:cxn>
              <a:cxn ang="0">
                <a:pos x="0" y="2300960"/>
              </a:cxn>
              <a:cxn ang="0">
                <a:pos x="487116" y="1813319"/>
              </a:cxn>
              <a:cxn ang="0">
                <a:pos x="487116" y="1483143"/>
              </a:cxn>
              <a:cxn ang="0">
                <a:pos x="0" y="995502"/>
              </a:cxn>
              <a:cxn ang="0">
                <a:pos x="488067" y="506910"/>
              </a:cxn>
            </a:cxnLst>
            <a:pathLst>
              <a:path w="1099186" h="5745390">
                <a:moveTo>
                  <a:pt x="549591" y="4513539"/>
                </a:moveTo>
                <a:lnTo>
                  <a:pt x="150867" y="4912263"/>
                </a:lnTo>
                <a:lnTo>
                  <a:pt x="549591" y="5310987"/>
                </a:lnTo>
                <a:lnTo>
                  <a:pt x="948316" y="4912263"/>
                </a:lnTo>
                <a:lnTo>
                  <a:pt x="549591" y="4513539"/>
                </a:lnTo>
                <a:close/>
                <a:moveTo>
                  <a:pt x="549591" y="3207979"/>
                </a:moveTo>
                <a:lnTo>
                  <a:pt x="150868" y="3606703"/>
                </a:lnTo>
                <a:lnTo>
                  <a:pt x="549591" y="4005426"/>
                </a:lnTo>
                <a:lnTo>
                  <a:pt x="948316" y="3606703"/>
                </a:lnTo>
                <a:lnTo>
                  <a:pt x="549591" y="3207979"/>
                </a:lnTo>
                <a:close/>
                <a:moveTo>
                  <a:pt x="543607" y="1908402"/>
                </a:moveTo>
                <a:lnTo>
                  <a:pt x="150866" y="2301140"/>
                </a:lnTo>
                <a:lnTo>
                  <a:pt x="549591" y="2699864"/>
                </a:lnTo>
                <a:lnTo>
                  <a:pt x="948314" y="2301141"/>
                </a:lnTo>
                <a:lnTo>
                  <a:pt x="555575" y="1908402"/>
                </a:lnTo>
                <a:lnTo>
                  <a:pt x="543607" y="1908402"/>
                </a:lnTo>
                <a:close/>
                <a:moveTo>
                  <a:pt x="555188" y="602456"/>
                </a:moveTo>
                <a:lnTo>
                  <a:pt x="543993" y="602456"/>
                </a:lnTo>
                <a:lnTo>
                  <a:pt x="150866" y="995581"/>
                </a:lnTo>
                <a:lnTo>
                  <a:pt x="537098" y="1381812"/>
                </a:lnTo>
                <a:lnTo>
                  <a:pt x="562083" y="1381813"/>
                </a:lnTo>
                <a:lnTo>
                  <a:pt x="948315" y="995581"/>
                </a:lnTo>
                <a:lnTo>
                  <a:pt x="555188" y="602456"/>
                </a:lnTo>
                <a:close/>
                <a:moveTo>
                  <a:pt x="488633" y="0"/>
                </a:moveTo>
                <a:lnTo>
                  <a:pt x="610553" y="0"/>
                </a:lnTo>
                <a:lnTo>
                  <a:pt x="610553" y="506950"/>
                </a:lnTo>
                <a:lnTo>
                  <a:pt x="1099185" y="995582"/>
                </a:lnTo>
                <a:lnTo>
                  <a:pt x="611505" y="1483262"/>
                </a:lnTo>
                <a:lnTo>
                  <a:pt x="611504" y="1813461"/>
                </a:lnTo>
                <a:lnTo>
                  <a:pt x="1099185" y="2301142"/>
                </a:lnTo>
                <a:lnTo>
                  <a:pt x="611504" y="2788822"/>
                </a:lnTo>
                <a:lnTo>
                  <a:pt x="611504" y="3119022"/>
                </a:lnTo>
                <a:lnTo>
                  <a:pt x="1099186" y="3606703"/>
                </a:lnTo>
                <a:lnTo>
                  <a:pt x="611504" y="4094384"/>
                </a:lnTo>
                <a:lnTo>
                  <a:pt x="611505" y="4424583"/>
                </a:lnTo>
                <a:lnTo>
                  <a:pt x="1099185" y="4912263"/>
                </a:lnTo>
                <a:lnTo>
                  <a:pt x="611505" y="5399943"/>
                </a:lnTo>
                <a:lnTo>
                  <a:pt x="611505" y="5745390"/>
                </a:lnTo>
                <a:lnTo>
                  <a:pt x="487680" y="5745390"/>
                </a:lnTo>
                <a:lnTo>
                  <a:pt x="487680" y="5399941"/>
                </a:lnTo>
                <a:lnTo>
                  <a:pt x="1" y="4912263"/>
                </a:lnTo>
                <a:lnTo>
                  <a:pt x="487679" y="4424585"/>
                </a:lnTo>
                <a:lnTo>
                  <a:pt x="487679" y="4094381"/>
                </a:lnTo>
                <a:lnTo>
                  <a:pt x="2" y="3606703"/>
                </a:lnTo>
                <a:lnTo>
                  <a:pt x="487679" y="3119026"/>
                </a:lnTo>
                <a:lnTo>
                  <a:pt x="487679" y="2788821"/>
                </a:lnTo>
                <a:lnTo>
                  <a:pt x="0" y="2301142"/>
                </a:lnTo>
                <a:lnTo>
                  <a:pt x="487680" y="1813463"/>
                </a:lnTo>
                <a:lnTo>
                  <a:pt x="487680" y="1483261"/>
                </a:lnTo>
                <a:lnTo>
                  <a:pt x="0" y="995582"/>
                </a:lnTo>
                <a:lnTo>
                  <a:pt x="488633" y="506950"/>
                </a:lnTo>
                <a:lnTo>
                  <a:pt x="488633" y="0"/>
                </a:lnTo>
                <a:close/>
              </a:path>
            </a:pathLst>
          </a:custGeom>
          <a:solidFill>
            <a:schemeClr val="bg1"/>
          </a:solidFill>
          <a:ln w="12700">
            <a:noFill/>
          </a:ln>
        </p:spPr>
        <p:txBody>
          <a:bodyPr/>
          <a:p>
            <a:endParaRPr lang="zh-CN" altLang="en-US"/>
          </a:p>
        </p:txBody>
      </p:sp>
      <p:sp>
        <p:nvSpPr>
          <p:cNvPr id="5124" name="文本框 43"/>
          <p:cNvSpPr/>
          <p:nvPr/>
        </p:nvSpPr>
        <p:spPr>
          <a:xfrm>
            <a:off x="5780088" y="1860550"/>
            <a:ext cx="479425" cy="517525"/>
          </a:xfrm>
          <a:prstGeom prst="rect">
            <a:avLst/>
          </a:prstGeom>
          <a:noFill/>
          <a:ln w="9525">
            <a:noFill/>
          </a:ln>
        </p:spPr>
        <p:txBody>
          <a:bodyPr anchor="t">
            <a:spAutoFit/>
          </a:bodyPr>
          <a:p>
            <a:pPr algn="ctr"/>
            <a:r>
              <a:rPr lang="en-US" altLang="zh-CN" sz="2800" dirty="0">
                <a:solidFill>
                  <a:schemeClr val="bg1"/>
                </a:solidFill>
                <a:latin typeface="方正兰亭细黑_GBK" charset="-122"/>
                <a:ea typeface="方正兰亭细黑_GBK" charset="-122"/>
                <a:sym typeface="方正兰亭细黑_GBK" charset="-122"/>
              </a:rPr>
              <a:t>1</a:t>
            </a:r>
            <a:endParaRPr lang="en-US" altLang="zh-CN" sz="2800" dirty="0">
              <a:solidFill>
                <a:schemeClr val="bg1"/>
              </a:solidFill>
              <a:latin typeface="方正兰亭细黑_GBK" charset="-122"/>
              <a:ea typeface="方正兰亭细黑_GBK" charset="-122"/>
              <a:sym typeface="方正兰亭细黑_GBK" charset="-122"/>
            </a:endParaRPr>
          </a:p>
        </p:txBody>
      </p:sp>
      <p:sp>
        <p:nvSpPr>
          <p:cNvPr id="5125" name="文本框 44"/>
          <p:cNvSpPr/>
          <p:nvPr/>
        </p:nvSpPr>
        <p:spPr>
          <a:xfrm>
            <a:off x="5780088" y="3168650"/>
            <a:ext cx="479425" cy="517525"/>
          </a:xfrm>
          <a:prstGeom prst="rect">
            <a:avLst/>
          </a:prstGeom>
          <a:noFill/>
          <a:ln w="9525">
            <a:noFill/>
          </a:ln>
        </p:spPr>
        <p:txBody>
          <a:bodyPr anchor="t">
            <a:spAutoFit/>
          </a:bodyPr>
          <a:p>
            <a:pPr algn="ctr"/>
            <a:r>
              <a:rPr lang="en-US" altLang="zh-CN" sz="2800" dirty="0">
                <a:solidFill>
                  <a:schemeClr val="bg1"/>
                </a:solidFill>
                <a:latin typeface="方正兰亭细黑_GBK" charset="-122"/>
                <a:ea typeface="方正兰亭细黑_GBK" charset="-122"/>
                <a:sym typeface="方正兰亭细黑_GBK" charset="-122"/>
              </a:rPr>
              <a:t>2</a:t>
            </a:r>
            <a:endParaRPr lang="en-US" altLang="zh-CN" sz="2800" dirty="0">
              <a:solidFill>
                <a:schemeClr val="bg1"/>
              </a:solidFill>
              <a:latin typeface="方正兰亭细黑_GBK" charset="-122"/>
              <a:ea typeface="方正兰亭细黑_GBK" charset="-122"/>
              <a:sym typeface="方正兰亭细黑_GBK" charset="-122"/>
            </a:endParaRPr>
          </a:p>
        </p:txBody>
      </p:sp>
      <p:sp>
        <p:nvSpPr>
          <p:cNvPr id="5126" name="文本框 45"/>
          <p:cNvSpPr/>
          <p:nvPr/>
        </p:nvSpPr>
        <p:spPr>
          <a:xfrm>
            <a:off x="5780088" y="4475163"/>
            <a:ext cx="479425" cy="517525"/>
          </a:xfrm>
          <a:prstGeom prst="rect">
            <a:avLst/>
          </a:prstGeom>
          <a:noFill/>
          <a:ln w="9525">
            <a:noFill/>
          </a:ln>
        </p:spPr>
        <p:txBody>
          <a:bodyPr anchor="t">
            <a:spAutoFit/>
          </a:bodyPr>
          <a:p>
            <a:pPr algn="ctr"/>
            <a:r>
              <a:rPr lang="en-US" altLang="zh-CN" sz="2800" dirty="0">
                <a:solidFill>
                  <a:schemeClr val="bg1"/>
                </a:solidFill>
                <a:latin typeface="方正兰亭细黑_GBK" charset="-122"/>
                <a:ea typeface="方正兰亭细黑_GBK" charset="-122"/>
                <a:sym typeface="方正兰亭细黑_GBK" charset="-122"/>
              </a:rPr>
              <a:t>3</a:t>
            </a:r>
            <a:endParaRPr lang="en-US" altLang="zh-CN" sz="2800" dirty="0">
              <a:solidFill>
                <a:schemeClr val="bg1"/>
              </a:solidFill>
              <a:latin typeface="方正兰亭细黑_GBK" charset="-122"/>
              <a:ea typeface="方正兰亭细黑_GBK" charset="-122"/>
              <a:sym typeface="方正兰亭细黑_GBK" charset="-122"/>
            </a:endParaRPr>
          </a:p>
        </p:txBody>
      </p:sp>
      <p:sp>
        <p:nvSpPr>
          <p:cNvPr id="5127" name="文本框 46"/>
          <p:cNvSpPr/>
          <p:nvPr/>
        </p:nvSpPr>
        <p:spPr>
          <a:xfrm>
            <a:off x="5780088" y="5781675"/>
            <a:ext cx="479425" cy="519113"/>
          </a:xfrm>
          <a:prstGeom prst="rect">
            <a:avLst/>
          </a:prstGeom>
          <a:noFill/>
          <a:ln w="9525">
            <a:noFill/>
          </a:ln>
        </p:spPr>
        <p:txBody>
          <a:bodyPr anchor="t">
            <a:spAutoFit/>
          </a:bodyPr>
          <a:p>
            <a:pPr algn="ctr"/>
            <a:r>
              <a:rPr lang="en-US" altLang="zh-CN" sz="2800" dirty="0">
                <a:solidFill>
                  <a:schemeClr val="bg1"/>
                </a:solidFill>
                <a:latin typeface="方正兰亭细黑_GBK" charset="-122"/>
                <a:ea typeface="方正兰亭细黑_GBK" charset="-122"/>
                <a:sym typeface="方正兰亭细黑_GBK" charset="-122"/>
              </a:rPr>
              <a:t>4</a:t>
            </a:r>
            <a:endParaRPr lang="en-US" altLang="zh-CN" sz="2800" dirty="0">
              <a:solidFill>
                <a:schemeClr val="bg1"/>
              </a:solidFill>
              <a:latin typeface="方正兰亭细黑_GBK" charset="-122"/>
              <a:ea typeface="方正兰亭细黑_GBK" charset="-122"/>
              <a:sym typeface="方正兰亭细黑_GBK" charset="-122"/>
            </a:endParaRPr>
          </a:p>
        </p:txBody>
      </p:sp>
      <p:sp>
        <p:nvSpPr>
          <p:cNvPr id="5128" name="文本框 47"/>
          <p:cNvSpPr/>
          <p:nvPr/>
        </p:nvSpPr>
        <p:spPr>
          <a:xfrm>
            <a:off x="6569075" y="1784350"/>
            <a:ext cx="3162300" cy="577850"/>
          </a:xfrm>
          <a:prstGeom prst="rect">
            <a:avLst/>
          </a:prstGeom>
          <a:noFill/>
          <a:ln w="9525">
            <a:noFill/>
          </a:ln>
        </p:spPr>
        <p:txBody>
          <a:bodyPr anchor="t">
            <a:spAutoFit/>
          </a:bodyPr>
          <a:p>
            <a:r>
              <a:rPr lang="zh-CN" altLang="en-US" sz="3200" dirty="0">
                <a:solidFill>
                  <a:schemeClr val="bg1"/>
                </a:solidFill>
                <a:latin typeface="方正兰亭细黑_GBK" charset="-122"/>
                <a:ea typeface="方正兰亭细黑_GBK" charset="-122"/>
                <a:sym typeface="方正兰亭细黑_GBK" charset="-122"/>
              </a:rPr>
              <a:t>在此输入标题</a:t>
            </a:r>
            <a:endParaRPr lang="zh-CN" altLang="en-US" sz="3200" dirty="0">
              <a:solidFill>
                <a:schemeClr val="bg1"/>
              </a:solidFill>
              <a:latin typeface="方正兰亭细黑_GBK" charset="-122"/>
              <a:ea typeface="方正兰亭细黑_GBK" charset="-122"/>
              <a:sym typeface="方正兰亭细黑_GBK" charset="-122"/>
            </a:endParaRPr>
          </a:p>
        </p:txBody>
      </p:sp>
      <p:sp>
        <p:nvSpPr>
          <p:cNvPr id="5129" name="文本框 48"/>
          <p:cNvSpPr/>
          <p:nvPr/>
        </p:nvSpPr>
        <p:spPr>
          <a:xfrm>
            <a:off x="6569075" y="2244725"/>
            <a:ext cx="3810000" cy="336550"/>
          </a:xfrm>
          <a:prstGeom prst="rect">
            <a:avLst/>
          </a:prstGeom>
          <a:noFill/>
          <a:ln w="9525">
            <a:noFill/>
          </a:ln>
        </p:spPr>
        <p:txBody>
          <a:bodyPr anchor="t">
            <a:spAutoFit/>
          </a:bodyPr>
          <a:p>
            <a:r>
              <a:rPr lang="zh-CN" altLang="en-US" sz="1600" dirty="0">
                <a:solidFill>
                  <a:srgbClr val="00B0F0"/>
                </a:solidFill>
                <a:latin typeface="方正兰亭细黑_GBK" charset="-122"/>
                <a:ea typeface="方正兰亭细黑_GBK" charset="-122"/>
                <a:sym typeface="方正兰亭细黑_GBK" charset="-122"/>
              </a:rPr>
              <a:t>点击即可编辑</a:t>
            </a:r>
            <a:endParaRPr lang="zh-CN" altLang="en-US" sz="1600" dirty="0">
              <a:solidFill>
                <a:srgbClr val="00B0F0"/>
              </a:solidFill>
              <a:latin typeface="方正兰亭细黑_GBK" charset="-122"/>
              <a:ea typeface="方正兰亭细黑_GBK" charset="-122"/>
              <a:sym typeface="方正兰亭细黑_GBK" charset="-122"/>
            </a:endParaRPr>
          </a:p>
        </p:txBody>
      </p:sp>
      <p:sp>
        <p:nvSpPr>
          <p:cNvPr id="5130" name="文本框 49"/>
          <p:cNvSpPr/>
          <p:nvPr/>
        </p:nvSpPr>
        <p:spPr>
          <a:xfrm>
            <a:off x="2303463" y="3106738"/>
            <a:ext cx="3162300" cy="579437"/>
          </a:xfrm>
          <a:prstGeom prst="rect">
            <a:avLst/>
          </a:prstGeom>
          <a:noFill/>
          <a:ln w="9525">
            <a:noFill/>
          </a:ln>
        </p:spPr>
        <p:txBody>
          <a:bodyPr anchor="t">
            <a:spAutoFit/>
          </a:bodyPr>
          <a:p>
            <a:pPr algn="r"/>
            <a:r>
              <a:rPr lang="zh-CN" altLang="en-US" sz="3200" dirty="0">
                <a:solidFill>
                  <a:schemeClr val="bg1"/>
                </a:solidFill>
                <a:latin typeface="方正兰亭细黑_GBK" charset="-122"/>
                <a:ea typeface="方正兰亭细黑_GBK" charset="-122"/>
                <a:sym typeface="方正兰亭细黑_GBK" charset="-122"/>
              </a:rPr>
              <a:t>在此输入标题</a:t>
            </a:r>
            <a:endParaRPr lang="zh-CN" altLang="en-US" sz="3200" dirty="0">
              <a:solidFill>
                <a:schemeClr val="bg1"/>
              </a:solidFill>
              <a:latin typeface="方正兰亭细黑_GBK" charset="-122"/>
              <a:ea typeface="方正兰亭细黑_GBK" charset="-122"/>
              <a:sym typeface="方正兰亭细黑_GBK" charset="-122"/>
            </a:endParaRPr>
          </a:p>
        </p:txBody>
      </p:sp>
      <p:sp>
        <p:nvSpPr>
          <p:cNvPr id="5131" name="文本框 50"/>
          <p:cNvSpPr/>
          <p:nvPr/>
        </p:nvSpPr>
        <p:spPr>
          <a:xfrm>
            <a:off x="1619250" y="3565525"/>
            <a:ext cx="3810000" cy="336550"/>
          </a:xfrm>
          <a:prstGeom prst="rect">
            <a:avLst/>
          </a:prstGeom>
          <a:noFill/>
          <a:ln w="9525">
            <a:noFill/>
          </a:ln>
        </p:spPr>
        <p:txBody>
          <a:bodyPr anchor="t">
            <a:spAutoFit/>
          </a:bodyPr>
          <a:p>
            <a:pPr algn="r"/>
            <a:r>
              <a:rPr lang="zh-CN" altLang="en-US" sz="1600" dirty="0">
                <a:solidFill>
                  <a:srgbClr val="00B0F0"/>
                </a:solidFill>
                <a:latin typeface="方正兰亭细黑_GBK" charset="-122"/>
                <a:ea typeface="方正兰亭细黑_GBK" charset="-122"/>
                <a:sym typeface="方正兰亭细黑_GBK" charset="-122"/>
              </a:rPr>
              <a:t>点击即可编辑</a:t>
            </a:r>
            <a:endParaRPr lang="zh-CN" altLang="en-US" sz="1600" dirty="0">
              <a:solidFill>
                <a:srgbClr val="00B0F0"/>
              </a:solidFill>
              <a:latin typeface="方正兰亭细黑_GBK" charset="-122"/>
              <a:ea typeface="方正兰亭细黑_GBK" charset="-122"/>
              <a:sym typeface="方正兰亭细黑_GBK" charset="-122"/>
            </a:endParaRPr>
          </a:p>
        </p:txBody>
      </p:sp>
      <p:sp>
        <p:nvSpPr>
          <p:cNvPr id="5132" name="文本框 51"/>
          <p:cNvSpPr/>
          <p:nvPr/>
        </p:nvSpPr>
        <p:spPr>
          <a:xfrm>
            <a:off x="6569075" y="4321175"/>
            <a:ext cx="3162300" cy="579438"/>
          </a:xfrm>
          <a:prstGeom prst="rect">
            <a:avLst/>
          </a:prstGeom>
          <a:noFill/>
          <a:ln w="9525">
            <a:noFill/>
          </a:ln>
        </p:spPr>
        <p:txBody>
          <a:bodyPr anchor="t">
            <a:spAutoFit/>
          </a:bodyPr>
          <a:p>
            <a:r>
              <a:rPr lang="zh-CN" altLang="en-US" sz="3200" dirty="0">
                <a:solidFill>
                  <a:schemeClr val="bg1"/>
                </a:solidFill>
                <a:latin typeface="方正兰亭细黑_GBK" charset="-122"/>
                <a:ea typeface="方正兰亭细黑_GBK" charset="-122"/>
                <a:sym typeface="方正兰亭细黑_GBK" charset="-122"/>
              </a:rPr>
              <a:t>在此输入标题</a:t>
            </a:r>
            <a:endParaRPr lang="zh-CN" altLang="en-US" sz="3200" dirty="0">
              <a:solidFill>
                <a:schemeClr val="bg1"/>
              </a:solidFill>
              <a:latin typeface="方正兰亭细黑_GBK" charset="-122"/>
              <a:ea typeface="方正兰亭细黑_GBK" charset="-122"/>
              <a:sym typeface="方正兰亭细黑_GBK" charset="-122"/>
            </a:endParaRPr>
          </a:p>
        </p:txBody>
      </p:sp>
      <p:sp>
        <p:nvSpPr>
          <p:cNvPr id="5133" name="文本框 52"/>
          <p:cNvSpPr/>
          <p:nvPr/>
        </p:nvSpPr>
        <p:spPr>
          <a:xfrm>
            <a:off x="6569075" y="4781550"/>
            <a:ext cx="3810000" cy="336550"/>
          </a:xfrm>
          <a:prstGeom prst="rect">
            <a:avLst/>
          </a:prstGeom>
          <a:noFill/>
          <a:ln w="9525">
            <a:noFill/>
          </a:ln>
        </p:spPr>
        <p:txBody>
          <a:bodyPr anchor="t">
            <a:spAutoFit/>
          </a:bodyPr>
          <a:p>
            <a:r>
              <a:rPr lang="zh-CN" altLang="en-US" sz="1600" dirty="0">
                <a:solidFill>
                  <a:srgbClr val="00B0F0"/>
                </a:solidFill>
                <a:latin typeface="方正兰亭细黑_GBK" charset="-122"/>
                <a:ea typeface="方正兰亭细黑_GBK" charset="-122"/>
                <a:sym typeface="方正兰亭细黑_GBK" charset="-122"/>
              </a:rPr>
              <a:t>点击即可编辑</a:t>
            </a:r>
            <a:endParaRPr lang="zh-CN" altLang="en-US" sz="1600" dirty="0">
              <a:solidFill>
                <a:srgbClr val="00B0F0"/>
              </a:solidFill>
              <a:latin typeface="方正兰亭细黑_GBK" charset="-122"/>
              <a:ea typeface="方正兰亭细黑_GBK" charset="-122"/>
              <a:sym typeface="方正兰亭细黑_GBK" charset="-122"/>
            </a:endParaRPr>
          </a:p>
        </p:txBody>
      </p:sp>
      <p:sp>
        <p:nvSpPr>
          <p:cNvPr id="5134" name="文本框 53"/>
          <p:cNvSpPr/>
          <p:nvPr/>
        </p:nvSpPr>
        <p:spPr>
          <a:xfrm>
            <a:off x="2266950" y="5721350"/>
            <a:ext cx="3162300" cy="577850"/>
          </a:xfrm>
          <a:prstGeom prst="rect">
            <a:avLst/>
          </a:prstGeom>
          <a:noFill/>
          <a:ln w="9525">
            <a:noFill/>
          </a:ln>
        </p:spPr>
        <p:txBody>
          <a:bodyPr anchor="t">
            <a:spAutoFit/>
          </a:bodyPr>
          <a:p>
            <a:pPr algn="r"/>
            <a:r>
              <a:rPr lang="zh-CN" altLang="en-US" sz="3200" dirty="0">
                <a:solidFill>
                  <a:schemeClr val="bg1"/>
                </a:solidFill>
                <a:latin typeface="方正兰亭细黑_GBK" charset="-122"/>
                <a:ea typeface="方正兰亭细黑_GBK" charset="-122"/>
                <a:sym typeface="方正兰亭细黑_GBK" charset="-122"/>
              </a:rPr>
              <a:t>在此输入标题</a:t>
            </a:r>
            <a:endParaRPr lang="zh-CN" altLang="en-US" sz="3200" dirty="0">
              <a:solidFill>
                <a:schemeClr val="bg1"/>
              </a:solidFill>
              <a:latin typeface="方正兰亭细黑_GBK" charset="-122"/>
              <a:ea typeface="方正兰亭细黑_GBK" charset="-122"/>
              <a:sym typeface="方正兰亭细黑_GBK" charset="-122"/>
            </a:endParaRPr>
          </a:p>
        </p:txBody>
      </p:sp>
      <p:sp>
        <p:nvSpPr>
          <p:cNvPr id="5135" name="文本框 54"/>
          <p:cNvSpPr/>
          <p:nvPr/>
        </p:nvSpPr>
        <p:spPr>
          <a:xfrm>
            <a:off x="1584325" y="6180138"/>
            <a:ext cx="3810000" cy="336550"/>
          </a:xfrm>
          <a:prstGeom prst="rect">
            <a:avLst/>
          </a:prstGeom>
          <a:noFill/>
          <a:ln w="9525">
            <a:noFill/>
          </a:ln>
        </p:spPr>
        <p:txBody>
          <a:bodyPr anchor="t">
            <a:spAutoFit/>
          </a:bodyPr>
          <a:p>
            <a:pPr algn="r"/>
            <a:r>
              <a:rPr lang="zh-CN" altLang="en-US" sz="1600" dirty="0">
                <a:solidFill>
                  <a:srgbClr val="00B0F0"/>
                </a:solidFill>
                <a:latin typeface="方正兰亭细黑_GBK" charset="-122"/>
                <a:ea typeface="方正兰亭细黑_GBK" charset="-122"/>
                <a:sym typeface="方正兰亭细黑_GBK" charset="-122"/>
              </a:rPr>
              <a:t>点击即可编辑</a:t>
            </a:r>
            <a:endParaRPr lang="zh-CN" altLang="en-US" sz="1600" dirty="0">
              <a:solidFill>
                <a:srgbClr val="00B0F0"/>
              </a:solidFill>
              <a:latin typeface="方正兰亭细黑_GBK" charset="-122"/>
              <a:ea typeface="方正兰亭细黑_GBK" charset="-122"/>
              <a:sym typeface="方正兰亭细黑_GBK"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灯片编号占位符 4"/>
          <p:cNvSpPr>
            <a:spLocks noGrp="1"/>
          </p:cNvSpPr>
          <p:nvPr>
            <p:ph type="sldNum" sz="quarter" idx="12"/>
          </p:nvPr>
        </p:nvSpPr>
        <p:spPr>
          <a:ln/>
        </p:spPr>
        <p:txBody>
          <a:bodyPr wrap="square"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pic>
        <p:nvPicPr>
          <p:cNvPr id="6146" name="图片 66"/>
          <p:cNvPicPr>
            <a:picLocks noChangeAspect="1"/>
          </p:cNvPicPr>
          <p:nvPr/>
        </p:nvPicPr>
        <p:blipFill>
          <a:blip r:embed="rId1"/>
          <a:stretch>
            <a:fillRect/>
          </a:stretch>
        </p:blipFill>
        <p:spPr>
          <a:xfrm>
            <a:off x="-19050" y="0"/>
            <a:ext cx="12211050" cy="6858000"/>
          </a:xfrm>
          <a:prstGeom prst="rect">
            <a:avLst/>
          </a:prstGeom>
          <a:noFill/>
          <a:ln w="9525">
            <a:noFill/>
          </a:ln>
        </p:spPr>
      </p:pic>
      <p:sp>
        <p:nvSpPr>
          <p:cNvPr id="6147" name="任意多边形 55"/>
          <p:cNvSpPr/>
          <p:nvPr/>
        </p:nvSpPr>
        <p:spPr>
          <a:xfrm rot="2700000">
            <a:off x="4295775" y="3059113"/>
            <a:ext cx="661988" cy="717550"/>
          </a:xfrm>
          <a:custGeom>
            <a:avLst/>
            <a:gdLst/>
            <a:ahLst/>
            <a:cxnLst>
              <a:cxn ang="0">
                <a:pos x="0" y="1"/>
              </a:cxn>
              <a:cxn ang="0">
                <a:pos x="663132" y="0"/>
              </a:cxn>
              <a:cxn ang="0">
                <a:pos x="663132" y="717319"/>
              </a:cxn>
              <a:cxn ang="0">
                <a:pos x="0" y="717319"/>
              </a:cxn>
              <a:cxn ang="0">
                <a:pos x="0" y="1"/>
              </a:cxn>
            </a:cxnLst>
            <a:pathLst>
              <a:path w="660846" h="717781">
                <a:moveTo>
                  <a:pt x="0" y="1"/>
                </a:moveTo>
                <a:lnTo>
                  <a:pt x="660846" y="0"/>
                </a:lnTo>
                <a:lnTo>
                  <a:pt x="660846" y="717781"/>
                </a:lnTo>
                <a:lnTo>
                  <a:pt x="0" y="717781"/>
                </a:lnTo>
                <a:lnTo>
                  <a:pt x="0" y="1"/>
                </a:lnTo>
                <a:close/>
              </a:path>
            </a:pathLst>
          </a:custGeom>
          <a:solidFill>
            <a:srgbClr val="00B0F0"/>
          </a:solidFill>
          <a:ln w="12700">
            <a:noFill/>
          </a:ln>
        </p:spPr>
        <p:txBody>
          <a:bodyPr/>
          <a:p>
            <a:endParaRPr lang="zh-CN" altLang="en-US"/>
          </a:p>
        </p:txBody>
      </p:sp>
      <p:sp>
        <p:nvSpPr>
          <p:cNvPr id="6148" name="任意多边形 54"/>
          <p:cNvSpPr/>
          <p:nvPr/>
        </p:nvSpPr>
        <p:spPr>
          <a:xfrm rot="2700000">
            <a:off x="4833938" y="1771650"/>
            <a:ext cx="3141662" cy="3255963"/>
          </a:xfrm>
          <a:custGeom>
            <a:avLst/>
            <a:gdLst/>
            <a:ahLst/>
            <a:cxnLst>
              <a:cxn ang="0">
                <a:pos x="0" y="0"/>
              </a:cxn>
              <a:cxn ang="0">
                <a:pos x="3141478" y="0"/>
              </a:cxn>
              <a:cxn ang="0">
                <a:pos x="3141478" y="3256206"/>
              </a:cxn>
              <a:cxn ang="0">
                <a:pos x="660768" y="3256206"/>
              </a:cxn>
              <a:cxn ang="0">
                <a:pos x="660768" y="2538317"/>
              </a:cxn>
              <a:cxn ang="0">
                <a:pos x="0" y="2538318"/>
              </a:cxn>
              <a:cxn ang="0">
                <a:pos x="0" y="0"/>
              </a:cxn>
            </a:cxnLst>
            <a:pathLst>
              <a:path w="3141848" h="3255718">
                <a:moveTo>
                  <a:pt x="0" y="0"/>
                </a:moveTo>
                <a:lnTo>
                  <a:pt x="3141848" y="0"/>
                </a:lnTo>
                <a:lnTo>
                  <a:pt x="3141848" y="3255718"/>
                </a:lnTo>
                <a:lnTo>
                  <a:pt x="660846" y="3255718"/>
                </a:lnTo>
                <a:lnTo>
                  <a:pt x="660846" y="2537937"/>
                </a:lnTo>
                <a:lnTo>
                  <a:pt x="0" y="2537938"/>
                </a:lnTo>
                <a:lnTo>
                  <a:pt x="0" y="0"/>
                </a:lnTo>
                <a:close/>
              </a:path>
            </a:pathLst>
          </a:custGeom>
          <a:solidFill>
            <a:srgbClr val="00B0F0">
              <a:alpha val="63136"/>
            </a:srgbClr>
          </a:solidFill>
          <a:ln w="12700">
            <a:noFill/>
          </a:ln>
        </p:spPr>
        <p:txBody>
          <a:bodyPr/>
          <a:p>
            <a:endParaRPr lang="zh-CN" altLang="en-US"/>
          </a:p>
        </p:txBody>
      </p:sp>
      <p:sp>
        <p:nvSpPr>
          <p:cNvPr id="6149" name="任意多边形 53"/>
          <p:cNvSpPr/>
          <p:nvPr/>
        </p:nvSpPr>
        <p:spPr>
          <a:xfrm rot="2700000">
            <a:off x="3048000" y="2543175"/>
            <a:ext cx="1714500" cy="1714500"/>
          </a:xfrm>
          <a:custGeom>
            <a:avLst/>
            <a:gdLst/>
            <a:ahLst/>
            <a:cxnLst>
              <a:cxn ang="0">
                <a:pos x="0" y="0"/>
              </a:cxn>
              <a:cxn ang="0">
                <a:pos x="1053654" y="0"/>
              </a:cxn>
              <a:cxn ang="0">
                <a:pos x="1053654" y="717780"/>
              </a:cxn>
              <a:cxn ang="0">
                <a:pos x="1714500" y="717780"/>
              </a:cxn>
              <a:cxn ang="0">
                <a:pos x="1714500" y="1714500"/>
              </a:cxn>
              <a:cxn ang="0">
                <a:pos x="0" y="1714499"/>
              </a:cxn>
              <a:cxn ang="0">
                <a:pos x="0" y="0"/>
              </a:cxn>
            </a:cxnLst>
            <a:pathLst>
              <a:path w="1714500" h="1714500">
                <a:moveTo>
                  <a:pt x="0" y="0"/>
                </a:moveTo>
                <a:lnTo>
                  <a:pt x="1053654" y="0"/>
                </a:lnTo>
                <a:lnTo>
                  <a:pt x="1053654" y="717780"/>
                </a:lnTo>
                <a:lnTo>
                  <a:pt x="1714500" y="717780"/>
                </a:lnTo>
                <a:lnTo>
                  <a:pt x="1714500" y="1714500"/>
                </a:lnTo>
                <a:lnTo>
                  <a:pt x="0" y="1714499"/>
                </a:lnTo>
                <a:lnTo>
                  <a:pt x="0" y="0"/>
                </a:lnTo>
                <a:close/>
              </a:path>
            </a:pathLst>
          </a:custGeom>
          <a:solidFill>
            <a:srgbClr val="00B0F0">
              <a:alpha val="63136"/>
            </a:srgbClr>
          </a:solidFill>
          <a:ln w="12700">
            <a:noFill/>
          </a:ln>
        </p:spPr>
        <p:txBody>
          <a:bodyPr/>
          <a:p>
            <a:endParaRPr lang="zh-CN" altLang="en-US"/>
          </a:p>
        </p:txBody>
      </p:sp>
      <p:sp>
        <p:nvSpPr>
          <p:cNvPr id="6150" name="文本框 33"/>
          <p:cNvSpPr/>
          <p:nvPr/>
        </p:nvSpPr>
        <p:spPr>
          <a:xfrm>
            <a:off x="3554413" y="3148013"/>
            <a:ext cx="701675" cy="579437"/>
          </a:xfrm>
          <a:prstGeom prst="rect">
            <a:avLst/>
          </a:prstGeom>
          <a:noFill/>
          <a:ln w="9525">
            <a:noFill/>
          </a:ln>
        </p:spPr>
        <p:txBody>
          <a:bodyPr anchor="t">
            <a:spAutoFit/>
          </a:bodyPr>
          <a:p>
            <a:pPr algn="ctr"/>
            <a:r>
              <a:rPr lang="en-US" altLang="zh-CN" sz="3200" dirty="0">
                <a:solidFill>
                  <a:schemeClr val="bg1"/>
                </a:solidFill>
                <a:latin typeface="方正兰亭细黑_GBK" charset="-122"/>
                <a:ea typeface="方正兰亭细黑_GBK" charset="-122"/>
                <a:sym typeface="方正兰亭细黑_GBK" charset="-122"/>
              </a:rPr>
              <a:t>1</a:t>
            </a:r>
            <a:endParaRPr lang="en-US" altLang="zh-CN" sz="3200" dirty="0">
              <a:solidFill>
                <a:schemeClr val="bg1"/>
              </a:solidFill>
              <a:latin typeface="方正兰亭细黑_GBK" charset="-122"/>
              <a:ea typeface="方正兰亭细黑_GBK" charset="-122"/>
              <a:sym typeface="方正兰亭细黑_GBK" charset="-122"/>
            </a:endParaRPr>
          </a:p>
        </p:txBody>
      </p:sp>
      <p:grpSp>
        <p:nvGrpSpPr>
          <p:cNvPr id="6151" name="组合 45"/>
          <p:cNvGrpSpPr/>
          <p:nvPr/>
        </p:nvGrpSpPr>
        <p:grpSpPr>
          <a:xfrm>
            <a:off x="8574088" y="-57150"/>
            <a:ext cx="804862" cy="2490788"/>
            <a:chOff x="0" y="0"/>
            <a:chExt cx="804359" cy="2490348"/>
          </a:xfrm>
        </p:grpSpPr>
        <p:sp>
          <p:nvSpPr>
            <p:cNvPr id="6152" name="任意多边形 32"/>
            <p:cNvSpPr/>
            <p:nvPr/>
          </p:nvSpPr>
          <p:spPr>
            <a:xfrm>
              <a:off x="91995" y="0"/>
              <a:ext cx="620369" cy="2490348"/>
            </a:xfrm>
            <a:custGeom>
              <a:avLst/>
              <a:gdLst/>
              <a:ahLst/>
              <a:cxnLst>
                <a:cxn ang="0">
                  <a:pos x="2127" y="2486865"/>
                </a:cxn>
                <a:cxn ang="0">
                  <a:pos x="2127" y="2490348"/>
                </a:cxn>
                <a:cxn ang="0">
                  <a:pos x="0" y="2490348"/>
                </a:cxn>
                <a:cxn ang="0">
                  <a:pos x="0" y="0"/>
                </a:cxn>
                <a:cxn ang="0">
                  <a:pos x="620369" y="0"/>
                </a:cxn>
                <a:cxn ang="0">
                  <a:pos x="620369" y="1423545"/>
                </a:cxn>
                <a:cxn ang="0">
                  <a:pos x="620369" y="1649413"/>
                </a:cxn>
                <a:cxn ang="0">
                  <a:pos x="620369" y="2490348"/>
                </a:cxn>
                <a:cxn ang="0">
                  <a:pos x="310185" y="1982401"/>
                </a:cxn>
                <a:cxn ang="0">
                  <a:pos x="2127" y="2486865"/>
                </a:cxn>
                <a:cxn ang="0">
                  <a:pos x="2127" y="1649413"/>
                </a:cxn>
                <a:cxn ang="0">
                  <a:pos x="0" y="1649413"/>
                </a:cxn>
              </a:cxnLst>
              <a:pathLst>
                <a:path w="620369" h="2490348">
                  <a:moveTo>
                    <a:pt x="2127" y="2486865"/>
                  </a:moveTo>
                  <a:lnTo>
                    <a:pt x="2127" y="2490348"/>
                  </a:lnTo>
                  <a:lnTo>
                    <a:pt x="0" y="2490348"/>
                  </a:lnTo>
                  <a:lnTo>
                    <a:pt x="2127" y="2486865"/>
                  </a:lnTo>
                  <a:close/>
                  <a:moveTo>
                    <a:pt x="0" y="0"/>
                  </a:moveTo>
                  <a:lnTo>
                    <a:pt x="620369" y="0"/>
                  </a:lnTo>
                  <a:lnTo>
                    <a:pt x="620369" y="1423545"/>
                  </a:lnTo>
                  <a:lnTo>
                    <a:pt x="620369" y="1649413"/>
                  </a:lnTo>
                  <a:lnTo>
                    <a:pt x="620369" y="2490348"/>
                  </a:lnTo>
                  <a:lnTo>
                    <a:pt x="310185" y="1982401"/>
                  </a:lnTo>
                  <a:lnTo>
                    <a:pt x="2127" y="2486865"/>
                  </a:lnTo>
                  <a:lnTo>
                    <a:pt x="2127" y="1649413"/>
                  </a:lnTo>
                  <a:lnTo>
                    <a:pt x="0" y="1649413"/>
                  </a:lnTo>
                  <a:lnTo>
                    <a:pt x="0" y="0"/>
                  </a:lnTo>
                  <a:close/>
                </a:path>
              </a:pathLst>
            </a:custGeom>
            <a:solidFill>
              <a:srgbClr val="00B0F0"/>
            </a:solidFill>
            <a:ln w="12700">
              <a:noFill/>
            </a:ln>
          </p:spPr>
          <p:txBody>
            <a:bodyPr/>
            <a:p>
              <a:endParaRPr lang="zh-CN" altLang="en-US"/>
            </a:p>
          </p:txBody>
        </p:sp>
        <p:sp>
          <p:nvSpPr>
            <p:cNvPr id="6153" name="文本框 34"/>
            <p:cNvSpPr/>
            <p:nvPr/>
          </p:nvSpPr>
          <p:spPr>
            <a:xfrm>
              <a:off x="0" y="1437392"/>
              <a:ext cx="804359" cy="646331"/>
            </a:xfrm>
            <a:prstGeom prst="rect">
              <a:avLst/>
            </a:prstGeom>
            <a:noFill/>
            <a:ln w="9525">
              <a:noFill/>
            </a:ln>
          </p:spPr>
          <p:txBody>
            <a:bodyPr anchor="t">
              <a:spAutoFit/>
            </a:bodyPr>
            <a:p>
              <a:pPr algn="ctr"/>
              <a:r>
                <a:rPr lang="en-US" altLang="zh-CN" sz="3600" dirty="0">
                  <a:solidFill>
                    <a:schemeClr val="bg1"/>
                  </a:solidFill>
                  <a:latin typeface="方正兰亭细黑_GBK" charset="-122"/>
                  <a:ea typeface="方正兰亭细黑_GBK" charset="-122"/>
                  <a:sym typeface="方正兰亭细黑_GBK" charset="-122"/>
                </a:rPr>
                <a:t>01</a:t>
              </a:r>
              <a:endParaRPr lang="en-US" altLang="zh-CN" sz="3600" dirty="0">
                <a:solidFill>
                  <a:schemeClr val="bg1"/>
                </a:solidFill>
                <a:latin typeface="方正兰亭细黑_GBK" charset="-122"/>
                <a:ea typeface="方正兰亭细黑_GBK" charset="-122"/>
                <a:sym typeface="方正兰亭细黑_GBK" charset="-122"/>
              </a:endParaRPr>
            </a:p>
          </p:txBody>
        </p:sp>
      </p:grpSp>
      <p:grpSp>
        <p:nvGrpSpPr>
          <p:cNvPr id="6154" name="组合 48"/>
          <p:cNvGrpSpPr/>
          <p:nvPr/>
        </p:nvGrpSpPr>
        <p:grpSpPr>
          <a:xfrm>
            <a:off x="9418638" y="-57150"/>
            <a:ext cx="804862" cy="1651000"/>
            <a:chOff x="0" y="0"/>
            <a:chExt cx="804359" cy="1649415"/>
          </a:xfrm>
        </p:grpSpPr>
        <p:sp>
          <p:nvSpPr>
            <p:cNvPr id="6155" name="任意多边形 42"/>
            <p:cNvSpPr/>
            <p:nvPr/>
          </p:nvSpPr>
          <p:spPr>
            <a:xfrm>
              <a:off x="91996"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6156" name="文本框 35"/>
            <p:cNvSpPr/>
            <p:nvPr/>
          </p:nvSpPr>
          <p:spPr>
            <a:xfrm>
              <a:off x="0" y="598844"/>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02</a:t>
              </a:r>
              <a:endParaRPr lang="en-US" altLang="zh-CN" sz="3600" dirty="0">
                <a:solidFill>
                  <a:srgbClr val="000000"/>
                </a:solidFill>
                <a:latin typeface="方正兰亭细黑_GBK" charset="-122"/>
                <a:ea typeface="方正兰亭细黑_GBK" charset="-122"/>
                <a:sym typeface="方正兰亭细黑_GBK" charset="-122"/>
              </a:endParaRPr>
            </a:p>
          </p:txBody>
        </p:sp>
      </p:grpSp>
      <p:grpSp>
        <p:nvGrpSpPr>
          <p:cNvPr id="6157" name="组合 47"/>
          <p:cNvGrpSpPr/>
          <p:nvPr/>
        </p:nvGrpSpPr>
        <p:grpSpPr>
          <a:xfrm>
            <a:off x="10209213" y="-57150"/>
            <a:ext cx="804862" cy="1651000"/>
            <a:chOff x="0" y="0"/>
            <a:chExt cx="804359" cy="1649415"/>
          </a:xfrm>
        </p:grpSpPr>
        <p:sp>
          <p:nvSpPr>
            <p:cNvPr id="6158" name="任意多边形 43"/>
            <p:cNvSpPr/>
            <p:nvPr/>
          </p:nvSpPr>
          <p:spPr>
            <a:xfrm>
              <a:off x="91996"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6159" name="文本框 36"/>
            <p:cNvSpPr/>
            <p:nvPr/>
          </p:nvSpPr>
          <p:spPr>
            <a:xfrm>
              <a:off x="0" y="598844"/>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03</a:t>
              </a:r>
              <a:endParaRPr lang="en-US" altLang="zh-CN" sz="3600" dirty="0">
                <a:solidFill>
                  <a:srgbClr val="000000"/>
                </a:solidFill>
                <a:latin typeface="方正兰亭细黑_GBK" charset="-122"/>
                <a:ea typeface="方正兰亭细黑_GBK" charset="-122"/>
                <a:sym typeface="方正兰亭细黑_GBK" charset="-122"/>
              </a:endParaRPr>
            </a:p>
          </p:txBody>
        </p:sp>
      </p:grpSp>
      <p:grpSp>
        <p:nvGrpSpPr>
          <p:cNvPr id="6160" name="组合 46"/>
          <p:cNvGrpSpPr/>
          <p:nvPr/>
        </p:nvGrpSpPr>
        <p:grpSpPr>
          <a:xfrm>
            <a:off x="10995025" y="-57150"/>
            <a:ext cx="804863" cy="1651000"/>
            <a:chOff x="0" y="0"/>
            <a:chExt cx="804359" cy="1649415"/>
          </a:xfrm>
        </p:grpSpPr>
        <p:sp>
          <p:nvSpPr>
            <p:cNvPr id="6161" name="任意多边形 44"/>
            <p:cNvSpPr/>
            <p:nvPr/>
          </p:nvSpPr>
          <p:spPr>
            <a:xfrm>
              <a:off x="96330"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6162" name="文本框 37"/>
            <p:cNvSpPr/>
            <p:nvPr/>
          </p:nvSpPr>
          <p:spPr>
            <a:xfrm>
              <a:off x="0" y="598843"/>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04</a:t>
              </a:r>
              <a:endParaRPr lang="en-US" altLang="zh-CN" sz="3600" dirty="0">
                <a:solidFill>
                  <a:srgbClr val="000000"/>
                </a:solidFill>
                <a:latin typeface="方正兰亭细黑_GBK" charset="-122"/>
                <a:ea typeface="方正兰亭细黑_GBK" charset="-122"/>
                <a:sym typeface="方正兰亭细黑_GBK" charset="-122"/>
              </a:endParaRPr>
            </a:p>
          </p:txBody>
        </p:sp>
      </p:grpSp>
      <p:sp>
        <p:nvSpPr>
          <p:cNvPr id="6163" name="文本框 56"/>
          <p:cNvSpPr/>
          <p:nvPr/>
        </p:nvSpPr>
        <p:spPr>
          <a:xfrm>
            <a:off x="4897438" y="2857500"/>
            <a:ext cx="3233737" cy="700088"/>
          </a:xfrm>
          <a:prstGeom prst="rect">
            <a:avLst/>
          </a:prstGeom>
          <a:noFill/>
          <a:ln w="9525">
            <a:noFill/>
          </a:ln>
        </p:spPr>
        <p:txBody>
          <a:bodyPr anchor="t">
            <a:spAutoFit/>
          </a:bodyPr>
          <a:p>
            <a:pPr algn="ctr"/>
            <a:r>
              <a:rPr lang="zh-CN" altLang="en-US" sz="4000" dirty="0">
                <a:solidFill>
                  <a:schemeClr val="bg1"/>
                </a:solidFill>
                <a:latin typeface="方正兰亭细黑_GBK" charset="-122"/>
                <a:ea typeface="方正兰亭细黑_GBK" charset="-122"/>
                <a:sym typeface="方正兰亭细黑_GBK" charset="-122"/>
              </a:rPr>
              <a:t>在此输入标题</a:t>
            </a:r>
            <a:endParaRPr lang="zh-CN" altLang="en-US" sz="4000" dirty="0">
              <a:solidFill>
                <a:schemeClr val="bg1"/>
              </a:solidFill>
              <a:latin typeface="方正兰亭细黑_GBK" charset="-122"/>
              <a:ea typeface="方正兰亭细黑_GBK" charset="-122"/>
              <a:sym typeface="方正兰亭细黑_GBK" charset="-122"/>
            </a:endParaRPr>
          </a:p>
        </p:txBody>
      </p:sp>
      <p:sp>
        <p:nvSpPr>
          <p:cNvPr id="6164" name="文本框 57"/>
          <p:cNvSpPr/>
          <p:nvPr/>
        </p:nvSpPr>
        <p:spPr>
          <a:xfrm>
            <a:off x="4630738" y="3732213"/>
            <a:ext cx="3768725" cy="368300"/>
          </a:xfrm>
          <a:prstGeom prst="rect">
            <a:avLst/>
          </a:prstGeom>
          <a:noFill/>
          <a:ln w="9525">
            <a:noFill/>
          </a:ln>
        </p:spPr>
        <p:txBody>
          <a:bodyPr anchor="t">
            <a:spAutoFit/>
          </a:bodyPr>
          <a:p>
            <a:pPr algn="ctr"/>
            <a:r>
              <a:rPr lang="zh-CN" altLang="en-US" dirty="0">
                <a:solidFill>
                  <a:schemeClr val="bg1"/>
                </a:solidFill>
                <a:latin typeface="方正兰亭细黑_GBK" charset="-122"/>
                <a:ea typeface="方正兰亭细黑_GBK" charset="-122"/>
                <a:sym typeface="方正兰亭细黑_GBK" charset="-122"/>
              </a:rPr>
              <a:t>点击即可编辑</a:t>
            </a:r>
            <a:endParaRPr lang="zh-CN" altLang="en-US" dirty="0">
              <a:solidFill>
                <a:schemeClr val="bg1"/>
              </a:solidFill>
              <a:latin typeface="方正兰亭细黑_GBK" charset="-122"/>
              <a:ea typeface="方正兰亭细黑_GBK" charset="-122"/>
              <a:sym typeface="方正兰亭细黑_GBK" charset="-122"/>
            </a:endParaRPr>
          </a:p>
        </p:txBody>
      </p:sp>
      <p:grpSp>
        <p:nvGrpSpPr>
          <p:cNvPr id="6165" name="组合 64"/>
          <p:cNvGrpSpPr/>
          <p:nvPr/>
        </p:nvGrpSpPr>
        <p:grpSpPr>
          <a:xfrm>
            <a:off x="6070600" y="4722813"/>
            <a:ext cx="666750" cy="255587"/>
            <a:chOff x="0" y="0"/>
            <a:chExt cx="666885" cy="255947"/>
          </a:xfrm>
        </p:grpSpPr>
        <p:sp>
          <p:nvSpPr>
            <p:cNvPr id="6166" name="任意多边形 62"/>
            <p:cNvSpPr/>
            <p:nvPr/>
          </p:nvSpPr>
          <p:spPr>
            <a:xfrm>
              <a:off x="0" y="0"/>
              <a:ext cx="255947" cy="255947"/>
            </a:xfrm>
            <a:custGeom>
              <a:avLst/>
              <a:gdLst/>
              <a:ahLst/>
              <a:cxnLst>
                <a:cxn ang="0">
                  <a:pos x="92541" y="15954"/>
                </a:cxn>
                <a:cxn ang="0">
                  <a:pos x="15954" y="92541"/>
                </a:cxn>
                <a:cxn ang="0">
                  <a:pos x="92541" y="169127"/>
                </a:cxn>
                <a:cxn ang="0">
                  <a:pos x="169127" y="92541"/>
                </a:cxn>
                <a:cxn ang="0">
                  <a:pos x="92541" y="15954"/>
                </a:cxn>
                <a:cxn ang="0">
                  <a:pos x="92542" y="0"/>
                </a:cxn>
                <a:cxn ang="0">
                  <a:pos x="185083" y="92542"/>
                </a:cxn>
                <a:cxn ang="0">
                  <a:pos x="92542" y="185083"/>
                </a:cxn>
                <a:cxn ang="0">
                  <a:pos x="0" y="92542"/>
                </a:cxn>
                <a:cxn ang="0">
                  <a:pos x="92542" y="0"/>
                </a:cxn>
              </a:cxnLst>
              <a:pathLst>
                <a:path w="353944" h="353944">
                  <a:moveTo>
                    <a:pt x="176971" y="30511"/>
                  </a:moveTo>
                  <a:cubicBezTo>
                    <a:pt x="96083" y="30511"/>
                    <a:pt x="30511" y="96083"/>
                    <a:pt x="30511" y="176971"/>
                  </a:cubicBezTo>
                  <a:cubicBezTo>
                    <a:pt x="30511" y="257859"/>
                    <a:pt x="96083" y="323431"/>
                    <a:pt x="176971" y="323431"/>
                  </a:cubicBezTo>
                  <a:cubicBezTo>
                    <a:pt x="257859" y="323431"/>
                    <a:pt x="323431" y="257859"/>
                    <a:pt x="323431" y="176971"/>
                  </a:cubicBezTo>
                  <a:cubicBezTo>
                    <a:pt x="323431" y="96083"/>
                    <a:pt x="257859" y="30511"/>
                    <a:pt x="176971" y="30511"/>
                  </a:cubicBezTo>
                  <a:close/>
                  <a:moveTo>
                    <a:pt x="176972" y="0"/>
                  </a:moveTo>
                  <a:cubicBezTo>
                    <a:pt x="274711" y="0"/>
                    <a:pt x="353944" y="79233"/>
                    <a:pt x="353944" y="176972"/>
                  </a:cubicBezTo>
                  <a:cubicBezTo>
                    <a:pt x="353944" y="274711"/>
                    <a:pt x="274711" y="353944"/>
                    <a:pt x="176972" y="353944"/>
                  </a:cubicBezTo>
                  <a:cubicBezTo>
                    <a:pt x="79233" y="353944"/>
                    <a:pt x="0" y="274711"/>
                    <a:pt x="0" y="176972"/>
                  </a:cubicBezTo>
                  <a:cubicBezTo>
                    <a:pt x="0" y="79233"/>
                    <a:pt x="79233" y="0"/>
                    <a:pt x="176972" y="0"/>
                  </a:cubicBezTo>
                  <a:close/>
                </a:path>
              </a:pathLst>
            </a:custGeom>
            <a:solidFill>
              <a:schemeClr val="bg1"/>
            </a:solidFill>
            <a:ln w="12700">
              <a:noFill/>
            </a:ln>
          </p:spPr>
          <p:txBody>
            <a:bodyPr/>
            <a:p>
              <a:endParaRPr lang="zh-CN" altLang="en-US"/>
            </a:p>
          </p:txBody>
        </p:sp>
        <p:sp>
          <p:nvSpPr>
            <p:cNvPr id="6167" name="椭圆 61"/>
            <p:cNvSpPr/>
            <p:nvPr/>
          </p:nvSpPr>
          <p:spPr>
            <a:xfrm>
              <a:off x="410939" y="0"/>
              <a:ext cx="255946" cy="255946"/>
            </a:xfrm>
            <a:prstGeom prst="ellipse">
              <a:avLst/>
            </a:prstGeom>
            <a:solidFill>
              <a:schemeClr val="bg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6168" name="矩形 65"/>
          <p:cNvSpPr/>
          <p:nvPr/>
        </p:nvSpPr>
        <p:spPr>
          <a:xfrm>
            <a:off x="-19050" y="6076950"/>
            <a:ext cx="12230100" cy="78105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矩形 4"/>
          <p:cNvSpPr/>
          <p:nvPr/>
        </p:nvSpPr>
        <p:spPr>
          <a:xfrm>
            <a:off x="-1905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0" name="矩形 13"/>
          <p:cNvSpPr/>
          <p:nvPr/>
        </p:nvSpPr>
        <p:spPr>
          <a:xfrm>
            <a:off x="3009900" y="1371600"/>
            <a:ext cx="2057400" cy="20574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1" name="矩形 14"/>
          <p:cNvSpPr/>
          <p:nvPr/>
        </p:nvSpPr>
        <p:spPr>
          <a:xfrm>
            <a:off x="5067300" y="1371600"/>
            <a:ext cx="2057400" cy="2057400"/>
          </a:xfrm>
          <a:prstGeom prst="rect">
            <a:avLst/>
          </a:prstGeom>
          <a:solidFill>
            <a:schemeClr val="accent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2" name="矩形 15"/>
          <p:cNvSpPr/>
          <p:nvPr/>
        </p:nvSpPr>
        <p:spPr>
          <a:xfrm>
            <a:off x="9182100" y="1371600"/>
            <a:ext cx="2057400" cy="2057400"/>
          </a:xfrm>
          <a:prstGeom prst="rect">
            <a:avLst/>
          </a:prstGeom>
          <a:solidFill>
            <a:schemeClr val="accent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3" name="矩形 16"/>
          <p:cNvSpPr/>
          <p:nvPr/>
        </p:nvSpPr>
        <p:spPr>
          <a:xfrm>
            <a:off x="7124700" y="1371600"/>
            <a:ext cx="2057400" cy="20574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4" name="矩形 17"/>
          <p:cNvSpPr/>
          <p:nvPr/>
        </p:nvSpPr>
        <p:spPr>
          <a:xfrm>
            <a:off x="3009900" y="3429000"/>
            <a:ext cx="2057400" cy="2057400"/>
          </a:xfrm>
          <a:prstGeom prst="rect">
            <a:avLst/>
          </a:prstGeom>
          <a:solidFill>
            <a:schemeClr val="accent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5" name="矩形 18"/>
          <p:cNvSpPr/>
          <p:nvPr/>
        </p:nvSpPr>
        <p:spPr>
          <a:xfrm>
            <a:off x="5067300" y="3429000"/>
            <a:ext cx="2057400" cy="20574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6" name="矩形 19"/>
          <p:cNvSpPr/>
          <p:nvPr/>
        </p:nvSpPr>
        <p:spPr>
          <a:xfrm>
            <a:off x="7124700" y="3429000"/>
            <a:ext cx="2057400" cy="2057400"/>
          </a:xfrm>
          <a:prstGeom prst="rect">
            <a:avLst/>
          </a:prstGeom>
          <a:solidFill>
            <a:schemeClr val="accent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7" name="矩形 20"/>
          <p:cNvSpPr/>
          <p:nvPr/>
        </p:nvSpPr>
        <p:spPr>
          <a:xfrm>
            <a:off x="952500" y="3429000"/>
            <a:ext cx="2057400" cy="20574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7178" name="图片 21"/>
          <p:cNvPicPr>
            <a:picLocks noChangeAspect="1"/>
          </p:cNvPicPr>
          <p:nvPr/>
        </p:nvPicPr>
        <p:blipFill>
          <a:blip r:embed="rId1"/>
          <a:srcRect t="-722"/>
          <a:stretch>
            <a:fillRect/>
          </a:stretch>
        </p:blipFill>
        <p:spPr>
          <a:xfrm>
            <a:off x="7124700" y="3313113"/>
            <a:ext cx="2057400" cy="2173287"/>
          </a:xfrm>
          <a:prstGeom prst="rect">
            <a:avLst/>
          </a:prstGeom>
          <a:noFill/>
          <a:ln w="9525">
            <a:noFill/>
          </a:ln>
        </p:spPr>
      </p:pic>
      <p:pic>
        <p:nvPicPr>
          <p:cNvPr id="7179" name="图片 22"/>
          <p:cNvPicPr>
            <a:picLocks noChangeAspect="1"/>
          </p:cNvPicPr>
          <p:nvPr/>
        </p:nvPicPr>
        <p:blipFill>
          <a:blip r:embed="rId2"/>
          <a:stretch>
            <a:fillRect/>
          </a:stretch>
        </p:blipFill>
        <p:spPr>
          <a:xfrm>
            <a:off x="9182100" y="1371600"/>
            <a:ext cx="2057400" cy="2057400"/>
          </a:xfrm>
          <a:prstGeom prst="rect">
            <a:avLst/>
          </a:prstGeom>
          <a:noFill/>
          <a:ln w="9525">
            <a:noFill/>
          </a:ln>
        </p:spPr>
      </p:pic>
      <p:pic>
        <p:nvPicPr>
          <p:cNvPr id="7180" name="图片 23"/>
          <p:cNvPicPr>
            <a:picLocks noChangeAspect="1"/>
          </p:cNvPicPr>
          <p:nvPr/>
        </p:nvPicPr>
        <p:blipFill>
          <a:blip r:embed="rId3"/>
          <a:stretch>
            <a:fillRect/>
          </a:stretch>
        </p:blipFill>
        <p:spPr>
          <a:xfrm>
            <a:off x="5067300" y="1371600"/>
            <a:ext cx="2057400" cy="2003425"/>
          </a:xfrm>
          <a:prstGeom prst="rect">
            <a:avLst/>
          </a:prstGeom>
          <a:noFill/>
          <a:ln w="9525">
            <a:noFill/>
          </a:ln>
        </p:spPr>
      </p:pic>
      <p:pic>
        <p:nvPicPr>
          <p:cNvPr id="7181" name="图片 24"/>
          <p:cNvPicPr>
            <a:picLocks noChangeAspect="1"/>
          </p:cNvPicPr>
          <p:nvPr/>
        </p:nvPicPr>
        <p:blipFill>
          <a:blip r:embed="rId4"/>
          <a:stretch>
            <a:fillRect/>
          </a:stretch>
        </p:blipFill>
        <p:spPr>
          <a:xfrm>
            <a:off x="3009900" y="3402013"/>
            <a:ext cx="2057400" cy="2084387"/>
          </a:xfrm>
          <a:prstGeom prst="rect">
            <a:avLst/>
          </a:prstGeom>
          <a:noFill/>
          <a:ln w="9525">
            <a:noFill/>
          </a:ln>
        </p:spPr>
      </p:pic>
      <p:sp>
        <p:nvSpPr>
          <p:cNvPr id="7182" name="矩形 26"/>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7183" name="组合 39"/>
          <p:cNvGrpSpPr/>
          <p:nvPr/>
        </p:nvGrpSpPr>
        <p:grpSpPr>
          <a:xfrm>
            <a:off x="7259638" y="1493838"/>
            <a:ext cx="1789112" cy="949325"/>
            <a:chOff x="0" y="0"/>
            <a:chExt cx="1788793" cy="949529"/>
          </a:xfrm>
        </p:grpSpPr>
        <p:sp>
          <p:nvSpPr>
            <p:cNvPr id="7184" name="文本框 25"/>
            <p:cNvSpPr/>
            <p:nvPr/>
          </p:nvSpPr>
          <p:spPr>
            <a:xfrm>
              <a:off x="147636" y="0"/>
              <a:ext cx="1493520" cy="400110"/>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PPT</a:t>
              </a:r>
              <a:r>
                <a:rPr lang="zh-CN" altLang="en-US" sz="2000" dirty="0">
                  <a:solidFill>
                    <a:schemeClr val="bg1"/>
                  </a:solidFill>
                  <a:latin typeface="方正兰亭细黑_GBK" charset="-122"/>
                  <a:ea typeface="方正兰亭细黑_GBK" charset="-122"/>
                  <a:sym typeface="方正兰亭细黑_GBK" charset="-122"/>
                </a:rPr>
                <a:t>图表</a:t>
              </a:r>
              <a:endParaRPr lang="zh-CN" altLang="en-US" sz="2000" dirty="0">
                <a:solidFill>
                  <a:schemeClr val="bg1"/>
                </a:solidFill>
                <a:latin typeface="方正兰亭细黑_GBK" charset="-122"/>
                <a:ea typeface="方正兰亭细黑_GBK" charset="-122"/>
                <a:sym typeface="方正兰亭细黑_GBK" charset="-122"/>
              </a:endParaRPr>
            </a:p>
          </p:txBody>
        </p:sp>
        <p:sp>
          <p:nvSpPr>
            <p:cNvPr id="7185" name="文本框 31"/>
            <p:cNvSpPr/>
            <p:nvPr/>
          </p:nvSpPr>
          <p:spPr>
            <a:xfrm>
              <a:off x="0" y="427642"/>
              <a:ext cx="1788793" cy="521887"/>
            </a:xfrm>
            <a:prstGeom prst="rect">
              <a:avLst/>
            </a:prstGeom>
            <a:noFill/>
            <a:ln w="9525">
              <a:noFill/>
            </a:ln>
          </p:spPr>
          <p:txBody>
            <a:bodyPr anchor="t">
              <a:spAutoFit/>
            </a:bodyPr>
            <a:p>
              <a:r>
                <a:rPr lang="zh-CN" altLang="en-US" sz="1400" dirty="0">
                  <a:solidFill>
                    <a:schemeClr val="bg1"/>
                  </a:solidFill>
                  <a:latin typeface="方正兰亭细黑_GBK" charset="-122"/>
                  <a:ea typeface="方正兰亭细黑_GBK" charset="-122"/>
                  <a:sym typeface="方正兰亭细黑_GBK" charset="-122"/>
                </a:rPr>
                <a:t>点击即可编辑</a:t>
              </a:r>
              <a:endParaRPr lang="zh-CN" altLang="en-US" sz="1400" dirty="0">
                <a:solidFill>
                  <a:schemeClr val="bg1"/>
                </a:solidFill>
                <a:latin typeface="方正兰亭细黑_GBK" charset="-122"/>
                <a:ea typeface="方正兰亭细黑_GBK" charset="-122"/>
                <a:sym typeface="方正兰亭细黑_GBK" charset="-122"/>
              </a:endParaRPr>
            </a:p>
            <a:p>
              <a:endParaRPr lang="zh-CN" altLang="en-US" sz="1400" dirty="0">
                <a:solidFill>
                  <a:schemeClr val="bg1"/>
                </a:solidFill>
                <a:latin typeface="方正兰亭细黑_GBK" charset="-122"/>
                <a:ea typeface="方正兰亭细黑_GBK" charset="-122"/>
                <a:sym typeface="方正兰亭细黑_GBK" charset="-122"/>
              </a:endParaRPr>
            </a:p>
          </p:txBody>
        </p:sp>
      </p:grpSp>
      <p:grpSp>
        <p:nvGrpSpPr>
          <p:cNvPr id="7186" name="组合 36"/>
          <p:cNvGrpSpPr/>
          <p:nvPr/>
        </p:nvGrpSpPr>
        <p:grpSpPr>
          <a:xfrm>
            <a:off x="3144838" y="1493838"/>
            <a:ext cx="1789112" cy="949325"/>
            <a:chOff x="0" y="0"/>
            <a:chExt cx="1788793" cy="949529"/>
          </a:xfrm>
        </p:grpSpPr>
        <p:sp>
          <p:nvSpPr>
            <p:cNvPr id="7187" name="文本框 28"/>
            <p:cNvSpPr/>
            <p:nvPr/>
          </p:nvSpPr>
          <p:spPr>
            <a:xfrm>
              <a:off x="147636" y="0"/>
              <a:ext cx="1493520" cy="400110"/>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PPT</a:t>
              </a:r>
              <a:r>
                <a:rPr lang="zh-CN" altLang="en-US" sz="2000" dirty="0">
                  <a:solidFill>
                    <a:schemeClr val="bg1"/>
                  </a:solidFill>
                  <a:latin typeface="方正兰亭细黑_GBK" charset="-122"/>
                  <a:ea typeface="方正兰亭细黑_GBK" charset="-122"/>
                  <a:sym typeface="方正兰亭细黑_GBK" charset="-122"/>
                </a:rPr>
                <a:t>模板</a:t>
              </a:r>
              <a:endParaRPr lang="zh-CN" altLang="en-US" sz="2000" dirty="0">
                <a:solidFill>
                  <a:schemeClr val="bg1"/>
                </a:solidFill>
                <a:latin typeface="方正兰亭细黑_GBK" charset="-122"/>
                <a:ea typeface="方正兰亭细黑_GBK" charset="-122"/>
                <a:sym typeface="方正兰亭细黑_GBK" charset="-122"/>
              </a:endParaRPr>
            </a:p>
          </p:txBody>
        </p:sp>
        <p:sp>
          <p:nvSpPr>
            <p:cNvPr id="7188" name="文本框 33"/>
            <p:cNvSpPr/>
            <p:nvPr/>
          </p:nvSpPr>
          <p:spPr>
            <a:xfrm>
              <a:off x="0" y="427642"/>
              <a:ext cx="1788793" cy="521887"/>
            </a:xfrm>
            <a:prstGeom prst="rect">
              <a:avLst/>
            </a:prstGeom>
            <a:noFill/>
            <a:ln w="9525">
              <a:noFill/>
            </a:ln>
          </p:spPr>
          <p:txBody>
            <a:bodyPr anchor="t">
              <a:spAutoFit/>
            </a:bodyPr>
            <a:p>
              <a:r>
                <a:rPr lang="zh-CN" altLang="en-US" sz="1400" dirty="0">
                  <a:solidFill>
                    <a:schemeClr val="bg1"/>
                  </a:solidFill>
                  <a:latin typeface="方正兰亭细黑_GBK" charset="-122"/>
                  <a:ea typeface="方正兰亭细黑_GBK" charset="-122"/>
                  <a:sym typeface="方正兰亭细黑_GBK" charset="-122"/>
                </a:rPr>
                <a:t>点击即可编辑</a:t>
              </a:r>
              <a:endParaRPr lang="zh-CN" altLang="en-US" sz="1400" dirty="0">
                <a:solidFill>
                  <a:schemeClr val="bg1"/>
                </a:solidFill>
                <a:latin typeface="方正兰亭细黑_GBK" charset="-122"/>
                <a:ea typeface="方正兰亭细黑_GBK" charset="-122"/>
                <a:sym typeface="方正兰亭细黑_GBK" charset="-122"/>
              </a:endParaRPr>
            </a:p>
            <a:p>
              <a:endParaRPr lang="zh-CN" altLang="en-US" sz="1400" dirty="0">
                <a:solidFill>
                  <a:schemeClr val="bg1"/>
                </a:solidFill>
                <a:latin typeface="方正兰亭细黑_GBK" charset="-122"/>
                <a:ea typeface="方正兰亭细黑_GBK" charset="-122"/>
                <a:sym typeface="方正兰亭细黑_GBK" charset="-122"/>
              </a:endParaRPr>
            </a:p>
          </p:txBody>
        </p:sp>
      </p:grpSp>
      <p:grpSp>
        <p:nvGrpSpPr>
          <p:cNvPr id="7189" name="组合 38"/>
          <p:cNvGrpSpPr/>
          <p:nvPr/>
        </p:nvGrpSpPr>
        <p:grpSpPr>
          <a:xfrm>
            <a:off x="1087438" y="3527425"/>
            <a:ext cx="1789112" cy="998538"/>
            <a:chOff x="0" y="0"/>
            <a:chExt cx="1788793" cy="999080"/>
          </a:xfrm>
        </p:grpSpPr>
        <p:sp>
          <p:nvSpPr>
            <p:cNvPr id="7190" name="文本框 29"/>
            <p:cNvSpPr/>
            <p:nvPr/>
          </p:nvSpPr>
          <p:spPr>
            <a:xfrm>
              <a:off x="147636" y="0"/>
              <a:ext cx="1493520" cy="400110"/>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PPT</a:t>
              </a:r>
              <a:r>
                <a:rPr lang="zh-CN" altLang="en-US" sz="2000" dirty="0">
                  <a:solidFill>
                    <a:schemeClr val="bg1"/>
                  </a:solidFill>
                  <a:latin typeface="方正兰亭细黑_GBK" charset="-122"/>
                  <a:ea typeface="方正兰亭细黑_GBK" charset="-122"/>
                  <a:sym typeface="方正兰亭细黑_GBK" charset="-122"/>
                </a:rPr>
                <a:t>市场</a:t>
              </a:r>
              <a:endParaRPr lang="zh-CN" altLang="en-US" sz="2000" dirty="0">
                <a:solidFill>
                  <a:schemeClr val="bg1"/>
                </a:solidFill>
                <a:latin typeface="方正兰亭细黑_GBK" charset="-122"/>
                <a:ea typeface="方正兰亭细黑_GBK" charset="-122"/>
                <a:sym typeface="方正兰亭细黑_GBK" charset="-122"/>
              </a:endParaRPr>
            </a:p>
          </p:txBody>
        </p:sp>
        <p:sp>
          <p:nvSpPr>
            <p:cNvPr id="7191" name="文本框 34"/>
            <p:cNvSpPr/>
            <p:nvPr/>
          </p:nvSpPr>
          <p:spPr>
            <a:xfrm>
              <a:off x="0" y="476769"/>
              <a:ext cx="1788793" cy="522311"/>
            </a:xfrm>
            <a:prstGeom prst="rect">
              <a:avLst/>
            </a:prstGeom>
            <a:noFill/>
            <a:ln w="9525">
              <a:noFill/>
            </a:ln>
          </p:spPr>
          <p:txBody>
            <a:bodyPr anchor="t">
              <a:spAutoFit/>
            </a:bodyPr>
            <a:p>
              <a:r>
                <a:rPr lang="zh-CN" altLang="en-US" sz="1400" dirty="0">
                  <a:solidFill>
                    <a:schemeClr val="bg1"/>
                  </a:solidFill>
                  <a:latin typeface="方正兰亭细黑_GBK" charset="-122"/>
                  <a:ea typeface="方正兰亭细黑_GBK" charset="-122"/>
                  <a:sym typeface="方正兰亭细黑_GBK" charset="-122"/>
                </a:rPr>
                <a:t>点击即可编辑</a:t>
              </a:r>
              <a:endParaRPr lang="zh-CN" altLang="en-US" sz="1400" dirty="0">
                <a:solidFill>
                  <a:schemeClr val="bg1"/>
                </a:solidFill>
                <a:latin typeface="方正兰亭细黑_GBK" charset="-122"/>
                <a:ea typeface="方正兰亭细黑_GBK" charset="-122"/>
                <a:sym typeface="方正兰亭细黑_GBK" charset="-122"/>
              </a:endParaRPr>
            </a:p>
            <a:p>
              <a:endParaRPr lang="zh-CN" altLang="en-US" sz="1400" dirty="0">
                <a:solidFill>
                  <a:schemeClr val="bg1"/>
                </a:solidFill>
                <a:latin typeface="方正兰亭细黑_GBK" charset="-122"/>
                <a:ea typeface="方正兰亭细黑_GBK" charset="-122"/>
                <a:sym typeface="方正兰亭细黑_GBK" charset="-122"/>
              </a:endParaRPr>
            </a:p>
          </p:txBody>
        </p:sp>
      </p:grpSp>
      <p:grpSp>
        <p:nvGrpSpPr>
          <p:cNvPr id="7192" name="组合 37"/>
          <p:cNvGrpSpPr/>
          <p:nvPr/>
        </p:nvGrpSpPr>
        <p:grpSpPr>
          <a:xfrm>
            <a:off x="5202238" y="3527425"/>
            <a:ext cx="1789112" cy="998538"/>
            <a:chOff x="0" y="0"/>
            <a:chExt cx="1788793" cy="999081"/>
          </a:xfrm>
        </p:grpSpPr>
        <p:sp>
          <p:nvSpPr>
            <p:cNvPr id="7193" name="文本框 30"/>
            <p:cNvSpPr/>
            <p:nvPr/>
          </p:nvSpPr>
          <p:spPr>
            <a:xfrm>
              <a:off x="147636" y="0"/>
              <a:ext cx="1493520" cy="400110"/>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PPT</a:t>
              </a:r>
              <a:r>
                <a:rPr lang="zh-CN" altLang="en-US" sz="2000" dirty="0">
                  <a:solidFill>
                    <a:schemeClr val="bg1"/>
                  </a:solidFill>
                  <a:latin typeface="方正兰亭细黑_GBK" charset="-122"/>
                  <a:ea typeface="方正兰亭细黑_GBK" charset="-122"/>
                  <a:sym typeface="方正兰亭细黑_GBK" charset="-122"/>
                </a:rPr>
                <a:t>动画</a:t>
              </a:r>
              <a:endParaRPr lang="zh-CN" altLang="en-US" sz="2000" dirty="0">
                <a:solidFill>
                  <a:schemeClr val="bg1"/>
                </a:solidFill>
                <a:latin typeface="方正兰亭细黑_GBK" charset="-122"/>
                <a:ea typeface="方正兰亭细黑_GBK" charset="-122"/>
                <a:sym typeface="方正兰亭细黑_GBK" charset="-122"/>
              </a:endParaRPr>
            </a:p>
          </p:txBody>
        </p:sp>
        <p:sp>
          <p:nvSpPr>
            <p:cNvPr id="7194" name="文本框 35"/>
            <p:cNvSpPr/>
            <p:nvPr/>
          </p:nvSpPr>
          <p:spPr>
            <a:xfrm>
              <a:off x="0" y="476770"/>
              <a:ext cx="1788793" cy="522311"/>
            </a:xfrm>
            <a:prstGeom prst="rect">
              <a:avLst/>
            </a:prstGeom>
            <a:noFill/>
            <a:ln w="9525">
              <a:noFill/>
            </a:ln>
          </p:spPr>
          <p:txBody>
            <a:bodyPr anchor="t">
              <a:spAutoFit/>
            </a:bodyPr>
            <a:p>
              <a:r>
                <a:rPr lang="zh-CN" altLang="en-US" sz="1400" dirty="0">
                  <a:solidFill>
                    <a:schemeClr val="bg1"/>
                  </a:solidFill>
                  <a:latin typeface="方正兰亭细黑_GBK" charset="-122"/>
                  <a:ea typeface="方正兰亭细黑_GBK" charset="-122"/>
                  <a:sym typeface="方正兰亭细黑_GBK" charset="-122"/>
                </a:rPr>
                <a:t>点击即可编辑</a:t>
              </a:r>
              <a:endParaRPr lang="zh-CN" altLang="en-US" sz="1400" dirty="0">
                <a:solidFill>
                  <a:schemeClr val="bg1"/>
                </a:solidFill>
                <a:latin typeface="方正兰亭细黑_GBK" charset="-122"/>
                <a:ea typeface="方正兰亭细黑_GBK" charset="-122"/>
                <a:sym typeface="方正兰亭细黑_GBK" charset="-122"/>
              </a:endParaRPr>
            </a:p>
            <a:p>
              <a:endParaRPr lang="zh-CN" altLang="en-US" sz="1400" dirty="0">
                <a:solidFill>
                  <a:schemeClr val="bg1"/>
                </a:solidFill>
                <a:latin typeface="方正兰亭细黑_GBK" charset="-122"/>
                <a:ea typeface="方正兰亭细黑_GBK" charset="-122"/>
                <a:sym typeface="方正兰亭细黑_GBK" charset="-122"/>
              </a:endParaRPr>
            </a:p>
          </p:txBody>
        </p:sp>
      </p:grpSp>
      <p:sp>
        <p:nvSpPr>
          <p:cNvPr id="7195" name="文本框 40"/>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4</a:t>
            </a:r>
            <a:endParaRPr lang="en-US" altLang="zh-CN" sz="2000" dirty="0">
              <a:solidFill>
                <a:schemeClr val="bg1"/>
              </a:solidFill>
              <a:latin typeface="方正兰亭细黑_GBK" charset="-122"/>
              <a:ea typeface="方正兰亭细黑_GBK" charset="-122"/>
              <a:sym typeface="方正兰亭细黑_GBK"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矩形 3"/>
          <p:cNvSpPr/>
          <p:nvPr/>
        </p:nvSpPr>
        <p:spPr>
          <a:xfrm>
            <a:off x="-1905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4" name="矩形 4"/>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5" name="文本框 5"/>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5</a:t>
            </a:r>
            <a:endParaRPr lang="en-US" altLang="zh-CN" sz="2000" dirty="0">
              <a:solidFill>
                <a:schemeClr val="bg1"/>
              </a:solidFill>
              <a:latin typeface="方正兰亭细黑_GBK" charset="-122"/>
              <a:ea typeface="方正兰亭细黑_GBK" charset="-122"/>
              <a:sym typeface="方正兰亭细黑_GBK" charset="-122"/>
            </a:endParaRPr>
          </a:p>
        </p:txBody>
      </p:sp>
      <p:grpSp>
        <p:nvGrpSpPr>
          <p:cNvPr id="8196" name="组合 21"/>
          <p:cNvGrpSpPr/>
          <p:nvPr/>
        </p:nvGrpSpPr>
        <p:grpSpPr>
          <a:xfrm>
            <a:off x="869950" y="749300"/>
            <a:ext cx="4670425" cy="5183188"/>
            <a:chOff x="0" y="0"/>
            <a:chExt cx="4671105" cy="5184094"/>
          </a:xfrm>
        </p:grpSpPr>
        <p:pic>
          <p:nvPicPr>
            <p:cNvPr id="2" name="图片 11"/>
            <p:cNvPicPr preferRelativeResize="0">
              <a:picLocks noChangeAspect="1"/>
            </p:cNvPicPr>
            <p:nvPr/>
          </p:nvPicPr>
          <p:blipFill>
            <a:blip r:embed="rId1" cstate="email"/>
            <a:srcRect/>
            <a:stretch>
              <a:fillRect/>
            </a:stretch>
          </p:blipFill>
          <p:spPr bwMode="auto">
            <a:xfrm>
              <a:off x="0" y="0"/>
              <a:ext cx="1787071" cy="1787071"/>
            </a:xfrm>
            <a:custGeom>
              <a:avLst/>
              <a:gdLst>
                <a:gd name="T0" fmla="*/ 727075 w 1454150"/>
                <a:gd name="T1" fmla="*/ 0 h 1454150"/>
                <a:gd name="T2" fmla="*/ 1454150 w 1454150"/>
                <a:gd name="T3" fmla="*/ 727075 h 1454150"/>
                <a:gd name="T4" fmla="*/ 727075 w 1454150"/>
                <a:gd name="T5" fmla="*/ 1454150 h 1454150"/>
                <a:gd name="T6" fmla="*/ 0 w 1454150"/>
                <a:gd name="T7" fmla="*/ 727075 h 1454150"/>
                <a:gd name="T8" fmla="*/ 727075 w 1454150"/>
                <a:gd name="T9" fmla="*/ 0 h 1454150"/>
                <a:gd name="T10" fmla="*/ 0 w 1454150"/>
                <a:gd name="T11" fmla="*/ 0 h 1454150"/>
                <a:gd name="T12" fmla="*/ 1454150 w 1454150"/>
                <a:gd name="T13" fmla="*/ 1454150 h 1454150"/>
              </a:gdLst>
              <a:ahLst/>
              <a:cxnLst>
                <a:cxn ang="0">
                  <a:pos x="T0" y="T1"/>
                </a:cxn>
                <a:cxn ang="0">
                  <a:pos x="T2" y="T3"/>
                </a:cxn>
                <a:cxn ang="0">
                  <a:pos x="T4" y="T5"/>
                </a:cxn>
                <a:cxn ang="0">
                  <a:pos x="T6" y="T7"/>
                </a:cxn>
                <a:cxn ang="0">
                  <a:pos x="T8" y="T9"/>
                </a:cxn>
              </a:cxnLst>
              <a:rect l="T10" t="T11" r="T12" b="T13"/>
              <a:pathLst>
                <a:path w="1454150" h="1454150">
                  <a:moveTo>
                    <a:pt x="727075" y="0"/>
                  </a:moveTo>
                  <a:cubicBezTo>
                    <a:pt x="1128627" y="0"/>
                    <a:pt x="1454150" y="325523"/>
                    <a:pt x="1454150" y="727075"/>
                  </a:cubicBezTo>
                  <a:cubicBezTo>
                    <a:pt x="1454150" y="1128627"/>
                    <a:pt x="1128627" y="1454150"/>
                    <a:pt x="727075" y="1454150"/>
                  </a:cubicBezTo>
                  <a:cubicBezTo>
                    <a:pt x="325523" y="1454150"/>
                    <a:pt x="0" y="1128627"/>
                    <a:pt x="0" y="727075"/>
                  </a:cubicBezTo>
                  <a:cubicBezTo>
                    <a:pt x="0" y="325523"/>
                    <a:pt x="325523" y="0"/>
                    <a:pt x="72707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3" name="图片 14"/>
            <p:cNvPicPr preferRelativeResize="0">
              <a:picLocks noChangeAspect="1"/>
            </p:cNvPicPr>
            <p:nvPr/>
          </p:nvPicPr>
          <p:blipFill>
            <a:blip r:embed="rId2" cstate="email"/>
            <a:srcRect/>
            <a:stretch>
              <a:fillRect/>
            </a:stretch>
          </p:blipFill>
          <p:spPr bwMode="auto">
            <a:xfrm>
              <a:off x="0" y="3401332"/>
              <a:ext cx="1782762" cy="1782762"/>
            </a:xfrm>
            <a:custGeom>
              <a:avLst/>
              <a:gdLst>
                <a:gd name="T0" fmla="*/ 1400629 w 2801258"/>
                <a:gd name="T1" fmla="*/ 0 h 2801258"/>
                <a:gd name="T2" fmla="*/ 2801258 w 2801258"/>
                <a:gd name="T3" fmla="*/ 1400629 h 2801258"/>
                <a:gd name="T4" fmla="*/ 1400629 w 2801258"/>
                <a:gd name="T5" fmla="*/ 2801258 h 2801258"/>
                <a:gd name="T6" fmla="*/ 0 w 2801258"/>
                <a:gd name="T7" fmla="*/ 1400629 h 2801258"/>
                <a:gd name="T8" fmla="*/ 1400629 w 2801258"/>
                <a:gd name="T9" fmla="*/ 0 h 2801258"/>
                <a:gd name="T10" fmla="*/ 0 w 2801258"/>
                <a:gd name="T11" fmla="*/ 0 h 2801258"/>
                <a:gd name="T12" fmla="*/ 2801258 w 2801258"/>
                <a:gd name="T13" fmla="*/ 2801258 h 2801258"/>
              </a:gdLst>
              <a:ahLst/>
              <a:cxnLst>
                <a:cxn ang="0">
                  <a:pos x="T0" y="T1"/>
                </a:cxn>
                <a:cxn ang="0">
                  <a:pos x="T2" y="T3"/>
                </a:cxn>
                <a:cxn ang="0">
                  <a:pos x="T4" y="T5"/>
                </a:cxn>
                <a:cxn ang="0">
                  <a:pos x="T6" y="T7"/>
                </a:cxn>
                <a:cxn ang="0">
                  <a:pos x="T8" y="T9"/>
                </a:cxn>
              </a:cxnLst>
              <a:rect l="T10" t="T11" r="T12" b="T13"/>
              <a:pathLst>
                <a:path w="2801258" h="2801258">
                  <a:moveTo>
                    <a:pt x="1400629" y="0"/>
                  </a:moveTo>
                  <a:cubicBezTo>
                    <a:pt x="2174175" y="0"/>
                    <a:pt x="2801258" y="627083"/>
                    <a:pt x="2801258" y="1400629"/>
                  </a:cubicBezTo>
                  <a:cubicBezTo>
                    <a:pt x="2801258" y="2174175"/>
                    <a:pt x="2174175" y="2801258"/>
                    <a:pt x="1400629" y="2801258"/>
                  </a:cubicBezTo>
                  <a:cubicBezTo>
                    <a:pt x="627083" y="2801258"/>
                    <a:pt x="0" y="2174175"/>
                    <a:pt x="0" y="1400629"/>
                  </a:cubicBezTo>
                  <a:cubicBezTo>
                    <a:pt x="0" y="627083"/>
                    <a:pt x="627083" y="0"/>
                    <a:pt x="140062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8199" name="文本框 17"/>
            <p:cNvSpPr/>
            <p:nvPr/>
          </p:nvSpPr>
          <p:spPr>
            <a:xfrm>
              <a:off x="1782762" y="0"/>
              <a:ext cx="2888343" cy="523220"/>
            </a:xfrm>
            <a:prstGeom prst="rect">
              <a:avLst/>
            </a:prstGeom>
            <a:noFill/>
            <a:ln w="9525">
              <a:noFill/>
            </a:ln>
          </p:spPr>
          <p:txBody>
            <a:bodyPr anchor="t">
              <a:spAutoFit/>
            </a:bodyPr>
            <a:p>
              <a:r>
                <a:rPr lang="en-US" altLang="zh-CN" sz="2800" dirty="0">
                  <a:solidFill>
                    <a:srgbClr val="00B0F0"/>
                  </a:solidFill>
                  <a:latin typeface="方正兰亭细黑_GBK" charset="-122"/>
                  <a:ea typeface="方正兰亭细黑_GBK" charset="-122"/>
                  <a:sym typeface="方正兰亭细黑_GBK" charset="-122"/>
                </a:rPr>
                <a:t>PPT</a:t>
              </a:r>
              <a:r>
                <a:rPr lang="zh-CN" altLang="en-US" sz="2800" dirty="0">
                  <a:solidFill>
                    <a:srgbClr val="00B0F0"/>
                  </a:solidFill>
                  <a:latin typeface="方正兰亭细黑_GBK" charset="-122"/>
                  <a:ea typeface="方正兰亭细黑_GBK" charset="-122"/>
                  <a:sym typeface="方正兰亭细黑_GBK" charset="-122"/>
                </a:rPr>
                <a:t>图表</a:t>
              </a:r>
              <a:endParaRPr lang="zh-CN" altLang="en-US" sz="2800" dirty="0">
                <a:solidFill>
                  <a:srgbClr val="00B0F0"/>
                </a:solidFill>
                <a:latin typeface="方正兰亭细黑_GBK" charset="-122"/>
                <a:ea typeface="方正兰亭细黑_GBK" charset="-122"/>
                <a:sym typeface="方正兰亭细黑_GBK" charset="-122"/>
              </a:endParaRPr>
            </a:p>
          </p:txBody>
        </p:sp>
        <p:sp>
          <p:nvSpPr>
            <p:cNvPr id="8200" name="文本框 18"/>
            <p:cNvSpPr/>
            <p:nvPr/>
          </p:nvSpPr>
          <p:spPr>
            <a:xfrm>
              <a:off x="1782762" y="3401332"/>
              <a:ext cx="2888343" cy="523220"/>
            </a:xfrm>
            <a:prstGeom prst="rect">
              <a:avLst/>
            </a:prstGeom>
            <a:noFill/>
            <a:ln w="9525">
              <a:noFill/>
            </a:ln>
          </p:spPr>
          <p:txBody>
            <a:bodyPr anchor="t">
              <a:spAutoFit/>
            </a:bodyPr>
            <a:p>
              <a:r>
                <a:rPr lang="en-US" altLang="zh-CN" sz="2800" dirty="0">
                  <a:solidFill>
                    <a:srgbClr val="00B0F0"/>
                  </a:solidFill>
                  <a:latin typeface="方正兰亭细黑_GBK" charset="-122"/>
                  <a:ea typeface="方正兰亭细黑_GBK" charset="-122"/>
                  <a:sym typeface="方正兰亭细黑_GBK" charset="-122"/>
                </a:rPr>
                <a:t>PPT</a:t>
              </a:r>
              <a:r>
                <a:rPr lang="zh-CN" altLang="en-US" sz="2800" dirty="0">
                  <a:solidFill>
                    <a:srgbClr val="00B0F0"/>
                  </a:solidFill>
                  <a:latin typeface="方正兰亭细黑_GBK" charset="-122"/>
                  <a:ea typeface="方正兰亭细黑_GBK" charset="-122"/>
                  <a:sym typeface="方正兰亭细黑_GBK" charset="-122"/>
                </a:rPr>
                <a:t>模板</a:t>
              </a:r>
              <a:endParaRPr lang="zh-CN" altLang="en-US" sz="2800" dirty="0">
                <a:solidFill>
                  <a:srgbClr val="00B0F0"/>
                </a:solidFill>
                <a:latin typeface="方正兰亭细黑_GBK" charset="-122"/>
                <a:ea typeface="方正兰亭细黑_GBK" charset="-122"/>
                <a:sym typeface="方正兰亭细黑_GBK" charset="-122"/>
              </a:endParaRPr>
            </a:p>
          </p:txBody>
        </p:sp>
      </p:grpSp>
      <p:grpSp>
        <p:nvGrpSpPr>
          <p:cNvPr id="8201" name="组合 20"/>
          <p:cNvGrpSpPr/>
          <p:nvPr/>
        </p:nvGrpSpPr>
        <p:grpSpPr>
          <a:xfrm>
            <a:off x="6543675" y="2433638"/>
            <a:ext cx="4630738" cy="1814512"/>
            <a:chOff x="0" y="0"/>
            <a:chExt cx="4629833" cy="1814513"/>
          </a:xfrm>
        </p:grpSpPr>
        <p:pic>
          <p:nvPicPr>
            <p:cNvPr id="7179" name="图片 16"/>
            <p:cNvPicPr preferRelativeResize="0">
              <a:picLocks noChangeAspect="1"/>
            </p:cNvPicPr>
            <p:nvPr/>
          </p:nvPicPr>
          <p:blipFill>
            <a:blip r:embed="rId3" cstate="email"/>
            <a:srcRect/>
            <a:stretch>
              <a:fillRect/>
            </a:stretch>
          </p:blipFill>
          <p:spPr bwMode="auto">
            <a:xfrm>
              <a:off x="2815320" y="0"/>
              <a:ext cx="1814513" cy="1814513"/>
            </a:xfrm>
            <a:custGeom>
              <a:avLst/>
              <a:gdLst>
                <a:gd name="T0" fmla="*/ 1296194 w 2592388"/>
                <a:gd name="T1" fmla="*/ 0 h 2592388"/>
                <a:gd name="T2" fmla="*/ 2592388 w 2592388"/>
                <a:gd name="T3" fmla="*/ 1296194 h 2592388"/>
                <a:gd name="T4" fmla="*/ 1296194 w 2592388"/>
                <a:gd name="T5" fmla="*/ 2592388 h 2592388"/>
                <a:gd name="T6" fmla="*/ 0 w 2592388"/>
                <a:gd name="T7" fmla="*/ 1296194 h 2592388"/>
                <a:gd name="T8" fmla="*/ 1296194 w 2592388"/>
                <a:gd name="T9" fmla="*/ 0 h 2592388"/>
                <a:gd name="T10" fmla="*/ 0 w 2592388"/>
                <a:gd name="T11" fmla="*/ 0 h 2592388"/>
                <a:gd name="T12" fmla="*/ 2592388 w 2592388"/>
                <a:gd name="T13" fmla="*/ 2592388 h 2592388"/>
              </a:gdLst>
              <a:ahLst/>
              <a:cxnLst>
                <a:cxn ang="0">
                  <a:pos x="T0" y="T1"/>
                </a:cxn>
                <a:cxn ang="0">
                  <a:pos x="T2" y="T3"/>
                </a:cxn>
                <a:cxn ang="0">
                  <a:pos x="T4" y="T5"/>
                </a:cxn>
                <a:cxn ang="0">
                  <a:pos x="T6" y="T7"/>
                </a:cxn>
                <a:cxn ang="0">
                  <a:pos x="T8" y="T9"/>
                </a:cxn>
              </a:cxnLst>
              <a:rect l="T10" t="T11" r="T12" b="T13"/>
              <a:pathLst>
                <a:path w="2592388" h="2592388">
                  <a:moveTo>
                    <a:pt x="1296194" y="0"/>
                  </a:moveTo>
                  <a:cubicBezTo>
                    <a:pt x="2012062" y="0"/>
                    <a:pt x="2592388" y="580326"/>
                    <a:pt x="2592388" y="1296194"/>
                  </a:cubicBezTo>
                  <a:cubicBezTo>
                    <a:pt x="2592388" y="2012062"/>
                    <a:pt x="2012062" y="2592388"/>
                    <a:pt x="1296194" y="2592388"/>
                  </a:cubicBezTo>
                  <a:cubicBezTo>
                    <a:pt x="580326" y="2592388"/>
                    <a:pt x="0" y="2012062"/>
                    <a:pt x="0" y="1296194"/>
                  </a:cubicBezTo>
                  <a:cubicBezTo>
                    <a:pt x="0" y="580326"/>
                    <a:pt x="580326" y="0"/>
                    <a:pt x="129619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203" name="文本框 19"/>
            <p:cNvSpPr/>
            <p:nvPr/>
          </p:nvSpPr>
          <p:spPr>
            <a:xfrm>
              <a:off x="0" y="28235"/>
              <a:ext cx="2888343" cy="523220"/>
            </a:xfrm>
            <a:prstGeom prst="rect">
              <a:avLst/>
            </a:prstGeom>
            <a:noFill/>
            <a:ln w="9525">
              <a:noFill/>
            </a:ln>
          </p:spPr>
          <p:txBody>
            <a:bodyPr anchor="t">
              <a:spAutoFit/>
            </a:bodyPr>
            <a:p>
              <a:pPr algn="r"/>
              <a:r>
                <a:rPr lang="en-US" altLang="zh-CN" sz="2800" dirty="0">
                  <a:solidFill>
                    <a:srgbClr val="00B0F0"/>
                  </a:solidFill>
                  <a:latin typeface="方正兰亭细黑_GBK" charset="-122"/>
                  <a:ea typeface="方正兰亭细黑_GBK" charset="-122"/>
                  <a:sym typeface="方正兰亭细黑_GBK" charset="-122"/>
                </a:rPr>
                <a:t>PPT</a:t>
              </a:r>
              <a:r>
                <a:rPr lang="zh-CN" altLang="en-US" sz="2800" dirty="0">
                  <a:solidFill>
                    <a:srgbClr val="00B0F0"/>
                  </a:solidFill>
                  <a:latin typeface="方正兰亭细黑_GBK" charset="-122"/>
                  <a:ea typeface="方正兰亭细黑_GBK" charset="-122"/>
                  <a:sym typeface="方正兰亭细黑_GBK" charset="-122"/>
                </a:rPr>
                <a:t>市场</a:t>
              </a:r>
              <a:endParaRPr lang="zh-CN" altLang="en-US" sz="2800" dirty="0">
                <a:solidFill>
                  <a:srgbClr val="00B0F0"/>
                </a:solidFill>
                <a:latin typeface="方正兰亭细黑_GBK" charset="-122"/>
                <a:ea typeface="方正兰亭细黑_GBK" charset="-122"/>
                <a:sym typeface="方正兰亭细黑_GBK" charset="-122"/>
              </a:endParaRPr>
            </a:p>
          </p:txBody>
        </p:sp>
      </p:grpSp>
      <p:sp>
        <p:nvSpPr>
          <p:cNvPr id="8204" name="矩形 24"/>
          <p:cNvSpPr/>
          <p:nvPr/>
        </p:nvSpPr>
        <p:spPr>
          <a:xfrm>
            <a:off x="2651125" y="1271588"/>
            <a:ext cx="5360988" cy="450850"/>
          </a:xfrm>
          <a:prstGeom prst="rect">
            <a:avLst/>
          </a:prstGeom>
          <a:noFill/>
          <a:ln w="9525">
            <a:noFill/>
          </a:ln>
        </p:spPr>
        <p:txBody>
          <a:bodyPr anchor="t">
            <a:spAutoFit/>
          </a:bodyPr>
          <a:p>
            <a:pPr>
              <a:lnSpc>
                <a:spcPct val="130000"/>
              </a:lnSpc>
            </a:pPr>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dirty="0">
              <a:latin typeface="Arial" panose="020B0604020202020204" pitchFamily="34" charset="0"/>
              <a:ea typeface="宋体" panose="02010600030101010101" pitchFamily="2" charset="-122"/>
              <a:sym typeface="微软雅黑" panose="020B0503020204020204" pitchFamily="34" charset="-122"/>
            </a:endParaRPr>
          </a:p>
        </p:txBody>
      </p:sp>
      <p:sp>
        <p:nvSpPr>
          <p:cNvPr id="8205" name="矩形 25"/>
          <p:cNvSpPr/>
          <p:nvPr/>
        </p:nvSpPr>
        <p:spPr>
          <a:xfrm>
            <a:off x="2651125" y="4676775"/>
            <a:ext cx="5360988" cy="450850"/>
          </a:xfrm>
          <a:prstGeom prst="rect">
            <a:avLst/>
          </a:prstGeom>
          <a:noFill/>
          <a:ln w="9525">
            <a:noFill/>
          </a:ln>
        </p:spPr>
        <p:txBody>
          <a:bodyPr anchor="t">
            <a:spAutoFit/>
          </a:bodyPr>
          <a:p>
            <a:pPr>
              <a:lnSpc>
                <a:spcPct val="130000"/>
              </a:lnSpc>
            </a:pPr>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dirty="0">
              <a:latin typeface="Arial" panose="020B0604020202020204" pitchFamily="34" charset="0"/>
              <a:ea typeface="宋体" panose="02010600030101010101" pitchFamily="2" charset="-122"/>
              <a:sym typeface="微软雅黑" panose="020B0503020204020204" pitchFamily="34" charset="-122"/>
            </a:endParaRPr>
          </a:p>
        </p:txBody>
      </p:sp>
      <p:sp>
        <p:nvSpPr>
          <p:cNvPr id="8206" name="矩形 26"/>
          <p:cNvSpPr/>
          <p:nvPr/>
        </p:nvSpPr>
        <p:spPr>
          <a:xfrm>
            <a:off x="4073525" y="2984500"/>
            <a:ext cx="5359400" cy="450850"/>
          </a:xfrm>
          <a:prstGeom prst="rect">
            <a:avLst/>
          </a:prstGeom>
          <a:noFill/>
          <a:ln w="9525">
            <a:noFill/>
          </a:ln>
        </p:spPr>
        <p:txBody>
          <a:bodyPr anchor="t">
            <a:spAutoFit/>
          </a:bodyPr>
          <a:p>
            <a:pPr algn="r">
              <a:lnSpc>
                <a:spcPct val="130000"/>
              </a:lnSpc>
            </a:pPr>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点击即可编辑</a:t>
            </a:r>
            <a:endParaRPr lang="zh-CN" altLang="en-US" dirty="0">
              <a:latin typeface="Arial" panose="020B0604020202020204" pitchFamily="34" charset="0"/>
              <a:ea typeface="宋体" panose="02010600030101010101" pitchFamily="2"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1"/>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9218" name="任意多边形 55"/>
          <p:cNvSpPr/>
          <p:nvPr/>
        </p:nvSpPr>
        <p:spPr>
          <a:xfrm rot="2700000">
            <a:off x="4295775" y="3059113"/>
            <a:ext cx="661988" cy="717550"/>
          </a:xfrm>
          <a:custGeom>
            <a:avLst/>
            <a:gdLst/>
            <a:ahLst/>
            <a:cxnLst>
              <a:cxn ang="0">
                <a:pos x="0" y="1"/>
              </a:cxn>
              <a:cxn ang="0">
                <a:pos x="663132" y="0"/>
              </a:cxn>
              <a:cxn ang="0">
                <a:pos x="663132" y="717319"/>
              </a:cxn>
              <a:cxn ang="0">
                <a:pos x="0" y="717319"/>
              </a:cxn>
              <a:cxn ang="0">
                <a:pos x="0" y="1"/>
              </a:cxn>
            </a:cxnLst>
            <a:pathLst>
              <a:path w="660846" h="717781">
                <a:moveTo>
                  <a:pt x="0" y="1"/>
                </a:moveTo>
                <a:lnTo>
                  <a:pt x="660846" y="0"/>
                </a:lnTo>
                <a:lnTo>
                  <a:pt x="660846" y="717781"/>
                </a:lnTo>
                <a:lnTo>
                  <a:pt x="0" y="717781"/>
                </a:lnTo>
                <a:lnTo>
                  <a:pt x="0" y="1"/>
                </a:lnTo>
                <a:close/>
              </a:path>
            </a:pathLst>
          </a:custGeom>
          <a:solidFill>
            <a:srgbClr val="00B0F0"/>
          </a:solidFill>
          <a:ln w="12700">
            <a:noFill/>
          </a:ln>
        </p:spPr>
        <p:txBody>
          <a:bodyPr/>
          <a:p>
            <a:endParaRPr lang="zh-CN" altLang="en-US"/>
          </a:p>
        </p:txBody>
      </p:sp>
      <p:sp>
        <p:nvSpPr>
          <p:cNvPr id="9219" name="任意多边形 54"/>
          <p:cNvSpPr/>
          <p:nvPr/>
        </p:nvSpPr>
        <p:spPr>
          <a:xfrm rot="2700000">
            <a:off x="4833938" y="1771650"/>
            <a:ext cx="3141662" cy="3255963"/>
          </a:xfrm>
          <a:custGeom>
            <a:avLst/>
            <a:gdLst/>
            <a:ahLst/>
            <a:cxnLst>
              <a:cxn ang="0">
                <a:pos x="0" y="0"/>
              </a:cxn>
              <a:cxn ang="0">
                <a:pos x="3141478" y="0"/>
              </a:cxn>
              <a:cxn ang="0">
                <a:pos x="3141478" y="3256206"/>
              </a:cxn>
              <a:cxn ang="0">
                <a:pos x="660768" y="3256206"/>
              </a:cxn>
              <a:cxn ang="0">
                <a:pos x="660768" y="2538317"/>
              </a:cxn>
              <a:cxn ang="0">
                <a:pos x="0" y="2538318"/>
              </a:cxn>
              <a:cxn ang="0">
                <a:pos x="0" y="0"/>
              </a:cxn>
            </a:cxnLst>
            <a:pathLst>
              <a:path w="3141848" h="3255718">
                <a:moveTo>
                  <a:pt x="0" y="0"/>
                </a:moveTo>
                <a:lnTo>
                  <a:pt x="3141848" y="0"/>
                </a:lnTo>
                <a:lnTo>
                  <a:pt x="3141848" y="3255718"/>
                </a:lnTo>
                <a:lnTo>
                  <a:pt x="660846" y="3255718"/>
                </a:lnTo>
                <a:lnTo>
                  <a:pt x="660846" y="2537937"/>
                </a:lnTo>
                <a:lnTo>
                  <a:pt x="0" y="2537938"/>
                </a:lnTo>
                <a:lnTo>
                  <a:pt x="0" y="0"/>
                </a:lnTo>
                <a:close/>
              </a:path>
            </a:pathLst>
          </a:custGeom>
          <a:solidFill>
            <a:srgbClr val="00B0F0">
              <a:alpha val="63136"/>
            </a:srgbClr>
          </a:solidFill>
          <a:ln w="12700">
            <a:noFill/>
          </a:ln>
        </p:spPr>
        <p:txBody>
          <a:bodyPr/>
          <a:p>
            <a:endParaRPr lang="zh-CN" altLang="en-US"/>
          </a:p>
        </p:txBody>
      </p:sp>
      <p:sp>
        <p:nvSpPr>
          <p:cNvPr id="9220" name="任意多边形 53"/>
          <p:cNvSpPr/>
          <p:nvPr/>
        </p:nvSpPr>
        <p:spPr>
          <a:xfrm rot="2700000">
            <a:off x="3048000" y="2543175"/>
            <a:ext cx="1714500" cy="1714500"/>
          </a:xfrm>
          <a:custGeom>
            <a:avLst/>
            <a:gdLst/>
            <a:ahLst/>
            <a:cxnLst>
              <a:cxn ang="0">
                <a:pos x="0" y="0"/>
              </a:cxn>
              <a:cxn ang="0">
                <a:pos x="1053654" y="0"/>
              </a:cxn>
              <a:cxn ang="0">
                <a:pos x="1053654" y="717780"/>
              </a:cxn>
              <a:cxn ang="0">
                <a:pos x="1714500" y="717780"/>
              </a:cxn>
              <a:cxn ang="0">
                <a:pos x="1714500" y="1714500"/>
              </a:cxn>
              <a:cxn ang="0">
                <a:pos x="0" y="1714499"/>
              </a:cxn>
              <a:cxn ang="0">
                <a:pos x="0" y="0"/>
              </a:cxn>
            </a:cxnLst>
            <a:pathLst>
              <a:path w="1714500" h="1714500">
                <a:moveTo>
                  <a:pt x="0" y="0"/>
                </a:moveTo>
                <a:lnTo>
                  <a:pt x="1053654" y="0"/>
                </a:lnTo>
                <a:lnTo>
                  <a:pt x="1053654" y="717780"/>
                </a:lnTo>
                <a:lnTo>
                  <a:pt x="1714500" y="717780"/>
                </a:lnTo>
                <a:lnTo>
                  <a:pt x="1714500" y="1714500"/>
                </a:lnTo>
                <a:lnTo>
                  <a:pt x="0" y="1714499"/>
                </a:lnTo>
                <a:lnTo>
                  <a:pt x="0" y="0"/>
                </a:lnTo>
                <a:close/>
              </a:path>
            </a:pathLst>
          </a:custGeom>
          <a:solidFill>
            <a:srgbClr val="00B0F0">
              <a:alpha val="63136"/>
            </a:srgbClr>
          </a:solidFill>
          <a:ln w="12700">
            <a:noFill/>
          </a:ln>
        </p:spPr>
        <p:txBody>
          <a:bodyPr/>
          <a:p>
            <a:endParaRPr lang="zh-CN" altLang="en-US"/>
          </a:p>
        </p:txBody>
      </p:sp>
      <p:sp>
        <p:nvSpPr>
          <p:cNvPr id="9221" name="文本框 33"/>
          <p:cNvSpPr/>
          <p:nvPr/>
        </p:nvSpPr>
        <p:spPr>
          <a:xfrm>
            <a:off x="3554413" y="3148013"/>
            <a:ext cx="701675" cy="579437"/>
          </a:xfrm>
          <a:prstGeom prst="rect">
            <a:avLst/>
          </a:prstGeom>
          <a:noFill/>
          <a:ln w="9525">
            <a:noFill/>
          </a:ln>
        </p:spPr>
        <p:txBody>
          <a:bodyPr anchor="t">
            <a:spAutoFit/>
          </a:bodyPr>
          <a:p>
            <a:pPr algn="ctr"/>
            <a:r>
              <a:rPr lang="en-US" altLang="zh-CN" sz="3200" dirty="0">
                <a:solidFill>
                  <a:schemeClr val="bg1"/>
                </a:solidFill>
                <a:latin typeface="方正兰亭细黑_GBK" charset="-122"/>
                <a:ea typeface="方正兰亭细黑_GBK" charset="-122"/>
                <a:sym typeface="方正兰亭细黑_GBK" charset="-122"/>
              </a:rPr>
              <a:t>2</a:t>
            </a:r>
            <a:endParaRPr lang="en-US" altLang="zh-CN" sz="3200" dirty="0">
              <a:solidFill>
                <a:schemeClr val="bg1"/>
              </a:solidFill>
              <a:latin typeface="方正兰亭细黑_GBK" charset="-122"/>
              <a:ea typeface="方正兰亭细黑_GBK" charset="-122"/>
              <a:sym typeface="方正兰亭细黑_GBK" charset="-122"/>
            </a:endParaRPr>
          </a:p>
        </p:txBody>
      </p:sp>
      <p:grpSp>
        <p:nvGrpSpPr>
          <p:cNvPr id="9222" name="组合 4"/>
          <p:cNvGrpSpPr/>
          <p:nvPr/>
        </p:nvGrpSpPr>
        <p:grpSpPr>
          <a:xfrm>
            <a:off x="9378950" y="-11112"/>
            <a:ext cx="804863" cy="2490787"/>
            <a:chOff x="0" y="0"/>
            <a:chExt cx="804359" cy="2490348"/>
          </a:xfrm>
        </p:grpSpPr>
        <p:sp>
          <p:nvSpPr>
            <p:cNvPr id="9223" name="任意多边形 32"/>
            <p:cNvSpPr/>
            <p:nvPr/>
          </p:nvSpPr>
          <p:spPr>
            <a:xfrm>
              <a:off x="91995" y="0"/>
              <a:ext cx="620369" cy="2490348"/>
            </a:xfrm>
            <a:custGeom>
              <a:avLst/>
              <a:gdLst/>
              <a:ahLst/>
              <a:cxnLst>
                <a:cxn ang="0">
                  <a:pos x="2127" y="2486865"/>
                </a:cxn>
                <a:cxn ang="0">
                  <a:pos x="2127" y="2490348"/>
                </a:cxn>
                <a:cxn ang="0">
                  <a:pos x="0" y="2490348"/>
                </a:cxn>
                <a:cxn ang="0">
                  <a:pos x="0" y="0"/>
                </a:cxn>
                <a:cxn ang="0">
                  <a:pos x="620369" y="0"/>
                </a:cxn>
                <a:cxn ang="0">
                  <a:pos x="620369" y="1423545"/>
                </a:cxn>
                <a:cxn ang="0">
                  <a:pos x="620369" y="1649413"/>
                </a:cxn>
                <a:cxn ang="0">
                  <a:pos x="620369" y="2490348"/>
                </a:cxn>
                <a:cxn ang="0">
                  <a:pos x="310185" y="1982401"/>
                </a:cxn>
                <a:cxn ang="0">
                  <a:pos x="2127" y="2486865"/>
                </a:cxn>
                <a:cxn ang="0">
                  <a:pos x="2127" y="1649413"/>
                </a:cxn>
                <a:cxn ang="0">
                  <a:pos x="0" y="1649413"/>
                </a:cxn>
              </a:cxnLst>
              <a:pathLst>
                <a:path w="620369" h="2490348">
                  <a:moveTo>
                    <a:pt x="2127" y="2486865"/>
                  </a:moveTo>
                  <a:lnTo>
                    <a:pt x="2127" y="2490348"/>
                  </a:lnTo>
                  <a:lnTo>
                    <a:pt x="0" y="2490348"/>
                  </a:lnTo>
                  <a:lnTo>
                    <a:pt x="2127" y="2486865"/>
                  </a:lnTo>
                  <a:close/>
                  <a:moveTo>
                    <a:pt x="0" y="0"/>
                  </a:moveTo>
                  <a:lnTo>
                    <a:pt x="620369" y="0"/>
                  </a:lnTo>
                  <a:lnTo>
                    <a:pt x="620369" y="1423545"/>
                  </a:lnTo>
                  <a:lnTo>
                    <a:pt x="620369" y="1649413"/>
                  </a:lnTo>
                  <a:lnTo>
                    <a:pt x="620369" y="2490348"/>
                  </a:lnTo>
                  <a:lnTo>
                    <a:pt x="310185" y="1982401"/>
                  </a:lnTo>
                  <a:lnTo>
                    <a:pt x="2127" y="2486865"/>
                  </a:lnTo>
                  <a:lnTo>
                    <a:pt x="2127" y="1649413"/>
                  </a:lnTo>
                  <a:lnTo>
                    <a:pt x="0" y="1649413"/>
                  </a:lnTo>
                  <a:lnTo>
                    <a:pt x="0" y="0"/>
                  </a:lnTo>
                  <a:close/>
                </a:path>
              </a:pathLst>
            </a:custGeom>
            <a:solidFill>
              <a:srgbClr val="00B0F0"/>
            </a:solidFill>
            <a:ln w="12700">
              <a:noFill/>
            </a:ln>
          </p:spPr>
          <p:txBody>
            <a:bodyPr/>
            <a:p>
              <a:endParaRPr lang="zh-CN" altLang="en-US"/>
            </a:p>
          </p:txBody>
        </p:sp>
        <p:sp>
          <p:nvSpPr>
            <p:cNvPr id="9224" name="文本框 34"/>
            <p:cNvSpPr/>
            <p:nvPr/>
          </p:nvSpPr>
          <p:spPr>
            <a:xfrm>
              <a:off x="0" y="1437392"/>
              <a:ext cx="804359" cy="646331"/>
            </a:xfrm>
            <a:prstGeom prst="rect">
              <a:avLst/>
            </a:prstGeom>
            <a:noFill/>
            <a:ln w="9525">
              <a:noFill/>
            </a:ln>
          </p:spPr>
          <p:txBody>
            <a:bodyPr anchor="t">
              <a:spAutoFit/>
            </a:bodyPr>
            <a:p>
              <a:pPr algn="ctr"/>
              <a:r>
                <a:rPr lang="en-US" altLang="zh-CN" sz="3600" dirty="0">
                  <a:solidFill>
                    <a:schemeClr val="bg1"/>
                  </a:solidFill>
                  <a:latin typeface="方正兰亭细黑_GBK" charset="-122"/>
                  <a:ea typeface="方正兰亭细黑_GBK" charset="-122"/>
                  <a:sym typeface="方正兰亭细黑_GBK" charset="-122"/>
                </a:rPr>
                <a:t>02</a:t>
              </a:r>
              <a:endParaRPr lang="en-US" altLang="zh-CN" sz="3600" dirty="0">
                <a:solidFill>
                  <a:schemeClr val="bg1"/>
                </a:solidFill>
                <a:latin typeface="方正兰亭细黑_GBK" charset="-122"/>
                <a:ea typeface="方正兰亭细黑_GBK" charset="-122"/>
                <a:sym typeface="方正兰亭细黑_GBK" charset="-122"/>
              </a:endParaRPr>
            </a:p>
          </p:txBody>
        </p:sp>
      </p:grpSp>
      <p:grpSp>
        <p:nvGrpSpPr>
          <p:cNvPr id="9225" name="组合 2"/>
          <p:cNvGrpSpPr/>
          <p:nvPr/>
        </p:nvGrpSpPr>
        <p:grpSpPr>
          <a:xfrm>
            <a:off x="8572500" y="-57150"/>
            <a:ext cx="803275" cy="1651000"/>
            <a:chOff x="0" y="0"/>
            <a:chExt cx="804359" cy="1649415"/>
          </a:xfrm>
        </p:grpSpPr>
        <p:sp>
          <p:nvSpPr>
            <p:cNvPr id="9226" name="任意多边形 42"/>
            <p:cNvSpPr/>
            <p:nvPr/>
          </p:nvSpPr>
          <p:spPr>
            <a:xfrm>
              <a:off x="91995"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9227" name="文本框 35"/>
            <p:cNvSpPr/>
            <p:nvPr/>
          </p:nvSpPr>
          <p:spPr>
            <a:xfrm>
              <a:off x="0" y="598845"/>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01</a:t>
              </a:r>
              <a:endParaRPr lang="en-US" altLang="zh-CN" sz="3600" dirty="0">
                <a:solidFill>
                  <a:srgbClr val="000000"/>
                </a:solidFill>
                <a:latin typeface="方正兰亭细黑_GBK" charset="-122"/>
                <a:ea typeface="方正兰亭细黑_GBK" charset="-122"/>
                <a:sym typeface="方正兰亭细黑_GBK" charset="-122"/>
              </a:endParaRPr>
            </a:p>
          </p:txBody>
        </p:sp>
      </p:grpSp>
      <p:grpSp>
        <p:nvGrpSpPr>
          <p:cNvPr id="9228" name="组合 47"/>
          <p:cNvGrpSpPr/>
          <p:nvPr/>
        </p:nvGrpSpPr>
        <p:grpSpPr>
          <a:xfrm>
            <a:off x="10186988" y="-57150"/>
            <a:ext cx="804862" cy="1651000"/>
            <a:chOff x="0" y="0"/>
            <a:chExt cx="804359" cy="1649415"/>
          </a:xfrm>
        </p:grpSpPr>
        <p:sp>
          <p:nvSpPr>
            <p:cNvPr id="9229" name="任意多边形 43"/>
            <p:cNvSpPr/>
            <p:nvPr/>
          </p:nvSpPr>
          <p:spPr>
            <a:xfrm>
              <a:off x="91996"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9230" name="文本框 36"/>
            <p:cNvSpPr/>
            <p:nvPr/>
          </p:nvSpPr>
          <p:spPr>
            <a:xfrm>
              <a:off x="0" y="598844"/>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03</a:t>
              </a:r>
              <a:endParaRPr lang="en-US" altLang="zh-CN" sz="3600" dirty="0">
                <a:solidFill>
                  <a:srgbClr val="000000"/>
                </a:solidFill>
                <a:latin typeface="方正兰亭细黑_GBK" charset="-122"/>
                <a:ea typeface="方正兰亭细黑_GBK" charset="-122"/>
                <a:sym typeface="方正兰亭细黑_GBK" charset="-122"/>
              </a:endParaRPr>
            </a:p>
          </p:txBody>
        </p:sp>
      </p:grpSp>
      <p:grpSp>
        <p:nvGrpSpPr>
          <p:cNvPr id="9231" name="组合 46"/>
          <p:cNvGrpSpPr/>
          <p:nvPr/>
        </p:nvGrpSpPr>
        <p:grpSpPr>
          <a:xfrm>
            <a:off x="10995025" y="-57150"/>
            <a:ext cx="804863" cy="1651000"/>
            <a:chOff x="0" y="0"/>
            <a:chExt cx="804359" cy="1649415"/>
          </a:xfrm>
        </p:grpSpPr>
        <p:sp>
          <p:nvSpPr>
            <p:cNvPr id="9232" name="任意多边形 44"/>
            <p:cNvSpPr/>
            <p:nvPr/>
          </p:nvSpPr>
          <p:spPr>
            <a:xfrm>
              <a:off x="96330"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9233" name="文本框 37"/>
            <p:cNvSpPr/>
            <p:nvPr/>
          </p:nvSpPr>
          <p:spPr>
            <a:xfrm>
              <a:off x="0" y="598843"/>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04</a:t>
              </a:r>
              <a:endParaRPr lang="en-US" altLang="zh-CN" sz="3600" dirty="0">
                <a:solidFill>
                  <a:srgbClr val="000000"/>
                </a:solidFill>
                <a:latin typeface="方正兰亭细黑_GBK" charset="-122"/>
                <a:ea typeface="方正兰亭细黑_GBK" charset="-122"/>
                <a:sym typeface="方正兰亭细黑_GBK" charset="-122"/>
              </a:endParaRPr>
            </a:p>
          </p:txBody>
        </p:sp>
      </p:grpSp>
      <p:sp>
        <p:nvSpPr>
          <p:cNvPr id="9234" name="文本框 56"/>
          <p:cNvSpPr/>
          <p:nvPr/>
        </p:nvSpPr>
        <p:spPr>
          <a:xfrm>
            <a:off x="4897438" y="2857500"/>
            <a:ext cx="3233737" cy="700088"/>
          </a:xfrm>
          <a:prstGeom prst="rect">
            <a:avLst/>
          </a:prstGeom>
          <a:noFill/>
          <a:ln w="9525">
            <a:noFill/>
          </a:ln>
        </p:spPr>
        <p:txBody>
          <a:bodyPr anchor="t">
            <a:spAutoFit/>
          </a:bodyPr>
          <a:p>
            <a:pPr algn="ctr"/>
            <a:r>
              <a:rPr lang="zh-CN" altLang="en-US" sz="4000" dirty="0">
                <a:solidFill>
                  <a:schemeClr val="bg1"/>
                </a:solidFill>
                <a:latin typeface="方正兰亭细黑_GBK" charset="-122"/>
                <a:ea typeface="方正兰亭细黑_GBK" charset="-122"/>
                <a:sym typeface="方正兰亭细黑_GBK" charset="-122"/>
              </a:rPr>
              <a:t>在此输入标题</a:t>
            </a:r>
            <a:endParaRPr lang="zh-CN" altLang="en-US" sz="4000" dirty="0">
              <a:solidFill>
                <a:schemeClr val="bg1"/>
              </a:solidFill>
              <a:latin typeface="方正兰亭细黑_GBK" charset="-122"/>
              <a:ea typeface="方正兰亭细黑_GBK" charset="-122"/>
              <a:sym typeface="方正兰亭细黑_GBK" charset="-122"/>
            </a:endParaRPr>
          </a:p>
        </p:txBody>
      </p:sp>
      <p:sp>
        <p:nvSpPr>
          <p:cNvPr id="9235" name="文本框 57"/>
          <p:cNvSpPr/>
          <p:nvPr/>
        </p:nvSpPr>
        <p:spPr>
          <a:xfrm>
            <a:off x="4630738" y="3732213"/>
            <a:ext cx="3768725" cy="368300"/>
          </a:xfrm>
          <a:prstGeom prst="rect">
            <a:avLst/>
          </a:prstGeom>
          <a:noFill/>
          <a:ln w="9525">
            <a:noFill/>
          </a:ln>
        </p:spPr>
        <p:txBody>
          <a:bodyPr anchor="t">
            <a:spAutoFit/>
          </a:bodyPr>
          <a:p>
            <a:pPr algn="ctr"/>
            <a:r>
              <a:rPr lang="zh-CN" altLang="en-US" dirty="0">
                <a:solidFill>
                  <a:schemeClr val="bg1"/>
                </a:solidFill>
                <a:latin typeface="方正兰亭细黑_GBK" charset="-122"/>
                <a:ea typeface="方正兰亭细黑_GBK" charset="-122"/>
                <a:sym typeface="方正兰亭细黑_GBK" charset="-122"/>
              </a:rPr>
              <a:t>点击即可编辑</a:t>
            </a:r>
            <a:endParaRPr lang="zh-CN" altLang="en-US" dirty="0">
              <a:solidFill>
                <a:schemeClr val="bg1"/>
              </a:solidFill>
              <a:latin typeface="方正兰亭细黑_GBK" charset="-122"/>
              <a:ea typeface="方正兰亭细黑_GBK" charset="-122"/>
              <a:sym typeface="方正兰亭细黑_GBK" charset="-122"/>
            </a:endParaRPr>
          </a:p>
        </p:txBody>
      </p:sp>
      <p:grpSp>
        <p:nvGrpSpPr>
          <p:cNvPr id="9236" name="组合 64"/>
          <p:cNvGrpSpPr/>
          <p:nvPr/>
        </p:nvGrpSpPr>
        <p:grpSpPr>
          <a:xfrm>
            <a:off x="6070600" y="4722813"/>
            <a:ext cx="666750" cy="255587"/>
            <a:chOff x="0" y="0"/>
            <a:chExt cx="666885" cy="255947"/>
          </a:xfrm>
        </p:grpSpPr>
        <p:sp>
          <p:nvSpPr>
            <p:cNvPr id="9237" name="任意多边形 62"/>
            <p:cNvSpPr/>
            <p:nvPr/>
          </p:nvSpPr>
          <p:spPr>
            <a:xfrm>
              <a:off x="0" y="0"/>
              <a:ext cx="255947" cy="255947"/>
            </a:xfrm>
            <a:custGeom>
              <a:avLst/>
              <a:gdLst/>
              <a:ahLst/>
              <a:cxnLst>
                <a:cxn ang="0">
                  <a:pos x="92541" y="15954"/>
                </a:cxn>
                <a:cxn ang="0">
                  <a:pos x="15954" y="92541"/>
                </a:cxn>
                <a:cxn ang="0">
                  <a:pos x="92541" y="169127"/>
                </a:cxn>
                <a:cxn ang="0">
                  <a:pos x="169127" y="92541"/>
                </a:cxn>
                <a:cxn ang="0">
                  <a:pos x="92541" y="15954"/>
                </a:cxn>
                <a:cxn ang="0">
                  <a:pos x="92542" y="0"/>
                </a:cxn>
                <a:cxn ang="0">
                  <a:pos x="185083" y="92542"/>
                </a:cxn>
                <a:cxn ang="0">
                  <a:pos x="92542" y="185083"/>
                </a:cxn>
                <a:cxn ang="0">
                  <a:pos x="0" y="92542"/>
                </a:cxn>
                <a:cxn ang="0">
                  <a:pos x="92542" y="0"/>
                </a:cxn>
              </a:cxnLst>
              <a:pathLst>
                <a:path w="353944" h="353944">
                  <a:moveTo>
                    <a:pt x="176971" y="30511"/>
                  </a:moveTo>
                  <a:cubicBezTo>
                    <a:pt x="96083" y="30511"/>
                    <a:pt x="30511" y="96083"/>
                    <a:pt x="30511" y="176971"/>
                  </a:cubicBezTo>
                  <a:cubicBezTo>
                    <a:pt x="30511" y="257859"/>
                    <a:pt x="96083" y="323431"/>
                    <a:pt x="176971" y="323431"/>
                  </a:cubicBezTo>
                  <a:cubicBezTo>
                    <a:pt x="257859" y="323431"/>
                    <a:pt x="323431" y="257859"/>
                    <a:pt x="323431" y="176971"/>
                  </a:cubicBezTo>
                  <a:cubicBezTo>
                    <a:pt x="323431" y="96083"/>
                    <a:pt x="257859" y="30511"/>
                    <a:pt x="176971" y="30511"/>
                  </a:cubicBezTo>
                  <a:close/>
                  <a:moveTo>
                    <a:pt x="176972" y="0"/>
                  </a:moveTo>
                  <a:cubicBezTo>
                    <a:pt x="274711" y="0"/>
                    <a:pt x="353944" y="79233"/>
                    <a:pt x="353944" y="176972"/>
                  </a:cubicBezTo>
                  <a:cubicBezTo>
                    <a:pt x="353944" y="274711"/>
                    <a:pt x="274711" y="353944"/>
                    <a:pt x="176972" y="353944"/>
                  </a:cubicBezTo>
                  <a:cubicBezTo>
                    <a:pt x="79233" y="353944"/>
                    <a:pt x="0" y="274711"/>
                    <a:pt x="0" y="176972"/>
                  </a:cubicBezTo>
                  <a:cubicBezTo>
                    <a:pt x="0" y="79233"/>
                    <a:pt x="79233" y="0"/>
                    <a:pt x="176972" y="0"/>
                  </a:cubicBezTo>
                  <a:close/>
                </a:path>
              </a:pathLst>
            </a:custGeom>
            <a:solidFill>
              <a:schemeClr val="bg1"/>
            </a:solidFill>
            <a:ln w="12700">
              <a:noFill/>
            </a:ln>
          </p:spPr>
          <p:txBody>
            <a:bodyPr/>
            <a:p>
              <a:endParaRPr lang="zh-CN" altLang="en-US"/>
            </a:p>
          </p:txBody>
        </p:sp>
        <p:sp>
          <p:nvSpPr>
            <p:cNvPr id="9238" name="椭圆 61"/>
            <p:cNvSpPr/>
            <p:nvPr/>
          </p:nvSpPr>
          <p:spPr>
            <a:xfrm>
              <a:off x="410939" y="0"/>
              <a:ext cx="255946" cy="255946"/>
            </a:xfrm>
            <a:prstGeom prst="ellipse">
              <a:avLst/>
            </a:prstGeom>
            <a:solidFill>
              <a:schemeClr val="bg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9239" name="矩形 65"/>
          <p:cNvSpPr/>
          <p:nvPr/>
        </p:nvSpPr>
        <p:spPr>
          <a:xfrm>
            <a:off x="-19050" y="6076950"/>
            <a:ext cx="12230100" cy="78105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矩形 3"/>
          <p:cNvSpPr/>
          <p:nvPr/>
        </p:nvSpPr>
        <p:spPr>
          <a:xfrm>
            <a:off x="-3810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2" name="矩形 4"/>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3" name="文本框 5"/>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7</a:t>
            </a:r>
            <a:endParaRPr lang="en-US" altLang="zh-CN" sz="2000" dirty="0">
              <a:solidFill>
                <a:schemeClr val="bg1"/>
              </a:solidFill>
              <a:latin typeface="方正兰亭细黑_GBK" charset="-122"/>
              <a:ea typeface="方正兰亭细黑_GBK" charset="-122"/>
              <a:sym typeface="方正兰亭细黑_GBK" charset="-122"/>
            </a:endParaRPr>
          </a:p>
        </p:txBody>
      </p:sp>
      <p:sp>
        <p:nvSpPr>
          <p:cNvPr id="10244" name="矩形 6"/>
          <p:cNvSpPr/>
          <p:nvPr/>
        </p:nvSpPr>
        <p:spPr>
          <a:xfrm>
            <a:off x="1143000" y="790575"/>
            <a:ext cx="3962400" cy="14859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5" name="矩形 16"/>
          <p:cNvSpPr/>
          <p:nvPr/>
        </p:nvSpPr>
        <p:spPr>
          <a:xfrm>
            <a:off x="1143000" y="2686050"/>
            <a:ext cx="3962400" cy="14859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6" name="矩形 17"/>
          <p:cNvSpPr/>
          <p:nvPr/>
        </p:nvSpPr>
        <p:spPr>
          <a:xfrm>
            <a:off x="1143000" y="4581525"/>
            <a:ext cx="3962400" cy="14859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7" name="矩形 18"/>
          <p:cNvSpPr/>
          <p:nvPr/>
        </p:nvSpPr>
        <p:spPr>
          <a:xfrm>
            <a:off x="6819900" y="790575"/>
            <a:ext cx="3962400" cy="14859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8" name="矩形 19"/>
          <p:cNvSpPr/>
          <p:nvPr/>
        </p:nvSpPr>
        <p:spPr>
          <a:xfrm>
            <a:off x="6819900" y="2686050"/>
            <a:ext cx="3962400" cy="14859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9" name="矩形 20"/>
          <p:cNvSpPr/>
          <p:nvPr/>
        </p:nvSpPr>
        <p:spPr>
          <a:xfrm>
            <a:off x="6819900" y="4581525"/>
            <a:ext cx="3962400" cy="14859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0" name="Freeform 5"/>
          <p:cNvSpPr/>
          <p:nvPr/>
        </p:nvSpPr>
        <p:spPr>
          <a:xfrm>
            <a:off x="1304925" y="3043238"/>
            <a:ext cx="690563" cy="771525"/>
          </a:xfrm>
          <a:custGeom>
            <a:avLst/>
            <a:gdLst/>
            <a:ahLst/>
            <a:cxnLst>
              <a:cxn ang="0">
                <a:pos x="2147483646" y="2147483646"/>
              </a:cxn>
              <a:cxn ang="0">
                <a:pos x="2147483646" y="2147483646"/>
              </a:cxn>
              <a:cxn ang="0">
                <a:pos x="2147483646" y="2147483646"/>
              </a:cxn>
              <a:cxn ang="0">
                <a:pos x="2147483646" y="1901494086"/>
              </a:cxn>
              <a:cxn ang="0">
                <a:pos x="2147483646" y="1901494086"/>
              </a:cxn>
              <a:cxn ang="0">
                <a:pos x="2147483646" y="1405454946"/>
              </a:cxn>
              <a:cxn ang="0">
                <a:pos x="2147483646" y="1405454946"/>
              </a:cxn>
              <a:cxn ang="0">
                <a:pos x="2147483646" y="909409376"/>
              </a:cxn>
              <a:cxn ang="0">
                <a:pos x="2147483646" y="289360451"/>
              </a:cxn>
              <a:cxn ang="0">
                <a:pos x="2147483646" y="289360451"/>
              </a:cxn>
              <a:cxn ang="0">
                <a:pos x="2147483646" y="206685118"/>
              </a:cxn>
              <a:cxn ang="0">
                <a:pos x="2147483646" y="206685118"/>
              </a:cxn>
              <a:cxn ang="0">
                <a:pos x="2147483646" y="0"/>
              </a:cxn>
              <a:cxn ang="0">
                <a:pos x="2124268596" y="0"/>
              </a:cxn>
              <a:cxn ang="0">
                <a:pos x="2124268596" y="206685118"/>
              </a:cxn>
              <a:cxn ang="0">
                <a:pos x="1874355782" y="206685118"/>
              </a:cxn>
              <a:cxn ang="0">
                <a:pos x="1874355782" y="289360451"/>
              </a:cxn>
              <a:cxn ang="0">
                <a:pos x="2124268596" y="289360451"/>
              </a:cxn>
              <a:cxn ang="0">
                <a:pos x="2124268596" y="909409376"/>
              </a:cxn>
              <a:cxn ang="0">
                <a:pos x="1624442969" y="1405454946"/>
              </a:cxn>
              <a:cxn ang="0">
                <a:pos x="1332876944" y="1405454946"/>
              </a:cxn>
              <a:cxn ang="0">
                <a:pos x="1332876944" y="1901494086"/>
              </a:cxn>
              <a:cxn ang="0">
                <a:pos x="1082957677" y="1901494086"/>
              </a:cxn>
              <a:cxn ang="0">
                <a:pos x="1082957677" y="2147483646"/>
              </a:cxn>
              <a:cxn ang="0">
                <a:pos x="583132050" y="2147483646"/>
              </a:cxn>
              <a:cxn ang="0">
                <a:pos x="583132050" y="2147483646"/>
              </a:cxn>
              <a:cxn ang="0">
                <a:pos x="0" y="2147483646"/>
              </a:cxn>
              <a:cxn ang="0">
                <a:pos x="0" y="2147483646"/>
              </a:cxn>
              <a:cxn ang="0">
                <a:pos x="583132050" y="2147483646"/>
              </a:cxn>
              <a:cxn ang="0">
                <a:pos x="2147483646" y="2147483646"/>
              </a:cxn>
              <a:cxn ang="0">
                <a:pos x="2147483646" y="2147483646"/>
              </a:cxn>
              <a:cxn ang="0">
                <a:pos x="2147483646" y="2147483646"/>
              </a:cxn>
              <a:cxn ang="0">
                <a:pos x="2147483646" y="2147483646"/>
              </a:cxn>
            </a:cxnLst>
            <a:pathLst>
              <a:path w="107" h="120">
                <a:moveTo>
                  <a:pt x="89" y="114"/>
                </a:moveTo>
                <a:cubicBezTo>
                  <a:pt x="89" y="87"/>
                  <a:pt x="89" y="87"/>
                  <a:pt x="89" y="87"/>
                </a:cubicBezTo>
                <a:cubicBezTo>
                  <a:pt x="77" y="87"/>
                  <a:pt x="77" y="87"/>
                  <a:pt x="77" y="87"/>
                </a:cubicBezTo>
                <a:cubicBezTo>
                  <a:pt x="77" y="46"/>
                  <a:pt x="77" y="46"/>
                  <a:pt x="77" y="46"/>
                </a:cubicBezTo>
                <a:cubicBezTo>
                  <a:pt x="71" y="46"/>
                  <a:pt x="71" y="46"/>
                  <a:pt x="71" y="46"/>
                </a:cubicBezTo>
                <a:cubicBezTo>
                  <a:pt x="71" y="34"/>
                  <a:pt x="71" y="34"/>
                  <a:pt x="71" y="34"/>
                </a:cubicBezTo>
                <a:cubicBezTo>
                  <a:pt x="64" y="34"/>
                  <a:pt x="64" y="34"/>
                  <a:pt x="64" y="34"/>
                </a:cubicBezTo>
                <a:cubicBezTo>
                  <a:pt x="64" y="28"/>
                  <a:pt x="59" y="23"/>
                  <a:pt x="53" y="22"/>
                </a:cubicBezTo>
                <a:cubicBezTo>
                  <a:pt x="53" y="7"/>
                  <a:pt x="53" y="7"/>
                  <a:pt x="53" y="7"/>
                </a:cubicBezTo>
                <a:cubicBezTo>
                  <a:pt x="59" y="7"/>
                  <a:pt x="59" y="7"/>
                  <a:pt x="59" y="7"/>
                </a:cubicBezTo>
                <a:cubicBezTo>
                  <a:pt x="59" y="5"/>
                  <a:pt x="59" y="5"/>
                  <a:pt x="59" y="5"/>
                </a:cubicBezTo>
                <a:cubicBezTo>
                  <a:pt x="53" y="5"/>
                  <a:pt x="53" y="5"/>
                  <a:pt x="53" y="5"/>
                </a:cubicBezTo>
                <a:cubicBezTo>
                  <a:pt x="53" y="0"/>
                  <a:pt x="53" y="0"/>
                  <a:pt x="53" y="0"/>
                </a:cubicBezTo>
                <a:cubicBezTo>
                  <a:pt x="51" y="0"/>
                  <a:pt x="51" y="0"/>
                  <a:pt x="51" y="0"/>
                </a:cubicBezTo>
                <a:cubicBezTo>
                  <a:pt x="51" y="5"/>
                  <a:pt x="51" y="5"/>
                  <a:pt x="51" y="5"/>
                </a:cubicBezTo>
                <a:cubicBezTo>
                  <a:pt x="45" y="5"/>
                  <a:pt x="45" y="5"/>
                  <a:pt x="45" y="5"/>
                </a:cubicBezTo>
                <a:cubicBezTo>
                  <a:pt x="45" y="7"/>
                  <a:pt x="45" y="7"/>
                  <a:pt x="45" y="7"/>
                </a:cubicBezTo>
                <a:cubicBezTo>
                  <a:pt x="51" y="7"/>
                  <a:pt x="51" y="7"/>
                  <a:pt x="51" y="7"/>
                </a:cubicBezTo>
                <a:cubicBezTo>
                  <a:pt x="51" y="22"/>
                  <a:pt x="51" y="22"/>
                  <a:pt x="51" y="22"/>
                </a:cubicBezTo>
                <a:cubicBezTo>
                  <a:pt x="44" y="22"/>
                  <a:pt x="39" y="27"/>
                  <a:pt x="39" y="34"/>
                </a:cubicBezTo>
                <a:cubicBezTo>
                  <a:pt x="32" y="34"/>
                  <a:pt x="32" y="34"/>
                  <a:pt x="32" y="34"/>
                </a:cubicBezTo>
                <a:cubicBezTo>
                  <a:pt x="32" y="46"/>
                  <a:pt x="32" y="46"/>
                  <a:pt x="32" y="46"/>
                </a:cubicBezTo>
                <a:cubicBezTo>
                  <a:pt x="26" y="46"/>
                  <a:pt x="26" y="46"/>
                  <a:pt x="26" y="46"/>
                </a:cubicBezTo>
                <a:cubicBezTo>
                  <a:pt x="26" y="87"/>
                  <a:pt x="26" y="87"/>
                  <a:pt x="26" y="87"/>
                </a:cubicBezTo>
                <a:cubicBezTo>
                  <a:pt x="14" y="87"/>
                  <a:pt x="14" y="87"/>
                  <a:pt x="14" y="87"/>
                </a:cubicBezTo>
                <a:cubicBezTo>
                  <a:pt x="14" y="114"/>
                  <a:pt x="14" y="114"/>
                  <a:pt x="14" y="114"/>
                </a:cubicBezTo>
                <a:cubicBezTo>
                  <a:pt x="0" y="114"/>
                  <a:pt x="0" y="114"/>
                  <a:pt x="0" y="114"/>
                </a:cubicBezTo>
                <a:cubicBezTo>
                  <a:pt x="0" y="120"/>
                  <a:pt x="0" y="120"/>
                  <a:pt x="0" y="120"/>
                </a:cubicBezTo>
                <a:cubicBezTo>
                  <a:pt x="14" y="120"/>
                  <a:pt x="14" y="120"/>
                  <a:pt x="14" y="120"/>
                </a:cubicBezTo>
                <a:cubicBezTo>
                  <a:pt x="89" y="120"/>
                  <a:pt x="89" y="120"/>
                  <a:pt x="89" y="120"/>
                </a:cubicBezTo>
                <a:cubicBezTo>
                  <a:pt x="107" y="120"/>
                  <a:pt x="107" y="120"/>
                  <a:pt x="107" y="120"/>
                </a:cubicBezTo>
                <a:cubicBezTo>
                  <a:pt x="107" y="114"/>
                  <a:pt x="107" y="114"/>
                  <a:pt x="107" y="114"/>
                </a:cubicBezTo>
                <a:lnTo>
                  <a:pt x="89" y="114"/>
                </a:lnTo>
                <a:close/>
              </a:path>
            </a:pathLst>
          </a:custGeom>
          <a:solidFill>
            <a:schemeClr val="bg1"/>
          </a:solidFill>
          <a:ln w="9525">
            <a:noFill/>
          </a:ln>
        </p:spPr>
        <p:txBody>
          <a:bodyPr/>
          <a:p>
            <a:endParaRPr lang="zh-CN" altLang="en-US"/>
          </a:p>
        </p:txBody>
      </p:sp>
      <p:grpSp>
        <p:nvGrpSpPr>
          <p:cNvPr id="10251" name="Group 8"/>
          <p:cNvGrpSpPr/>
          <p:nvPr/>
        </p:nvGrpSpPr>
        <p:grpSpPr>
          <a:xfrm>
            <a:off x="1304925" y="1139825"/>
            <a:ext cx="569913" cy="787400"/>
            <a:chOff x="0" y="0"/>
            <a:chExt cx="359" cy="496"/>
          </a:xfrm>
        </p:grpSpPr>
        <p:sp>
          <p:nvSpPr>
            <p:cNvPr id="10252" name="Freeform 9"/>
            <p:cNvSpPr>
              <a:spLocks noEditPoints="1"/>
            </p:cNvSpPr>
            <p:nvPr/>
          </p:nvSpPr>
          <p:spPr>
            <a:xfrm>
              <a:off x="0" y="186"/>
              <a:ext cx="359" cy="310"/>
            </a:xfrm>
            <a:custGeom>
              <a:avLst/>
              <a:gdLst/>
              <a:ahLst/>
              <a:cxnLst>
                <a:cxn ang="0">
                  <a:pos x="271" y="0"/>
                </a:cxn>
                <a:cxn ang="0">
                  <a:pos x="89" y="0"/>
                </a:cxn>
                <a:cxn ang="0">
                  <a:pos x="0" y="157"/>
                </a:cxn>
                <a:cxn ang="0">
                  <a:pos x="89" y="310"/>
                </a:cxn>
                <a:cxn ang="0">
                  <a:pos x="271" y="310"/>
                </a:cxn>
                <a:cxn ang="0">
                  <a:pos x="359" y="157"/>
                </a:cxn>
                <a:cxn ang="0">
                  <a:pos x="271" y="0"/>
                </a:cxn>
                <a:cxn ang="0">
                  <a:pos x="79" y="134"/>
                </a:cxn>
                <a:cxn ang="0">
                  <a:pos x="121" y="50"/>
                </a:cxn>
                <a:cxn ang="0">
                  <a:pos x="238" y="50"/>
                </a:cxn>
                <a:cxn ang="0">
                  <a:pos x="280" y="134"/>
                </a:cxn>
                <a:cxn ang="0">
                  <a:pos x="79" y="134"/>
                </a:cxn>
                <a:cxn ang="0">
                  <a:pos x="135" y="171"/>
                </a:cxn>
                <a:cxn ang="0">
                  <a:pos x="89" y="171"/>
                </a:cxn>
                <a:cxn ang="0">
                  <a:pos x="89" y="157"/>
                </a:cxn>
                <a:cxn ang="0">
                  <a:pos x="135" y="157"/>
                </a:cxn>
                <a:cxn ang="0">
                  <a:pos x="135" y="171"/>
                </a:cxn>
              </a:cxnLst>
              <a:pathLst>
                <a:path w="359" h="310">
                  <a:moveTo>
                    <a:pt x="271" y="0"/>
                  </a:moveTo>
                  <a:lnTo>
                    <a:pt x="89" y="0"/>
                  </a:lnTo>
                  <a:lnTo>
                    <a:pt x="0" y="157"/>
                  </a:lnTo>
                  <a:lnTo>
                    <a:pt x="89" y="310"/>
                  </a:lnTo>
                  <a:lnTo>
                    <a:pt x="271" y="310"/>
                  </a:lnTo>
                  <a:lnTo>
                    <a:pt x="359" y="157"/>
                  </a:lnTo>
                  <a:lnTo>
                    <a:pt x="271" y="0"/>
                  </a:lnTo>
                  <a:close/>
                  <a:moveTo>
                    <a:pt x="79" y="134"/>
                  </a:moveTo>
                  <a:lnTo>
                    <a:pt x="121" y="50"/>
                  </a:lnTo>
                  <a:lnTo>
                    <a:pt x="238" y="50"/>
                  </a:lnTo>
                  <a:lnTo>
                    <a:pt x="280" y="134"/>
                  </a:lnTo>
                  <a:lnTo>
                    <a:pt x="79" y="134"/>
                  </a:lnTo>
                  <a:close/>
                  <a:moveTo>
                    <a:pt x="135" y="171"/>
                  </a:moveTo>
                  <a:lnTo>
                    <a:pt x="89" y="171"/>
                  </a:lnTo>
                  <a:lnTo>
                    <a:pt x="89" y="157"/>
                  </a:lnTo>
                  <a:lnTo>
                    <a:pt x="135" y="157"/>
                  </a:lnTo>
                  <a:lnTo>
                    <a:pt x="135" y="171"/>
                  </a:lnTo>
                  <a:close/>
                </a:path>
              </a:pathLst>
            </a:custGeom>
            <a:solidFill>
              <a:schemeClr val="bg1"/>
            </a:solidFill>
            <a:ln w="9525">
              <a:noFill/>
            </a:ln>
          </p:spPr>
          <p:txBody>
            <a:bodyPr/>
            <a:p>
              <a:endParaRPr lang="zh-CN" altLang="en-US"/>
            </a:p>
          </p:txBody>
        </p:sp>
        <p:sp>
          <p:nvSpPr>
            <p:cNvPr id="10253" name="Rectangle 10"/>
            <p:cNvSpPr/>
            <p:nvPr/>
          </p:nvSpPr>
          <p:spPr>
            <a:xfrm>
              <a:off x="135" y="135"/>
              <a:ext cx="89" cy="27"/>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54" name="Freeform 11"/>
            <p:cNvSpPr/>
            <p:nvPr/>
          </p:nvSpPr>
          <p:spPr>
            <a:xfrm>
              <a:off x="47" y="5"/>
              <a:ext cx="186" cy="116"/>
            </a:xfrm>
            <a:custGeom>
              <a:avLst/>
              <a:gdLst/>
              <a:ahLst/>
              <a:cxnLst>
                <a:cxn ang="0">
                  <a:pos x="140" y="116"/>
                </a:cxn>
                <a:cxn ang="0">
                  <a:pos x="126" y="102"/>
                </a:cxn>
                <a:cxn ang="0">
                  <a:pos x="158" y="69"/>
                </a:cxn>
                <a:cxn ang="0">
                  <a:pos x="107" y="19"/>
                </a:cxn>
                <a:cxn ang="0">
                  <a:pos x="0" y="19"/>
                </a:cxn>
                <a:cxn ang="0">
                  <a:pos x="0" y="0"/>
                </a:cxn>
                <a:cxn ang="0">
                  <a:pos x="116" y="0"/>
                </a:cxn>
                <a:cxn ang="0">
                  <a:pos x="186" y="69"/>
                </a:cxn>
                <a:cxn ang="0">
                  <a:pos x="140" y="116"/>
                </a:cxn>
              </a:cxnLst>
              <a:pathLst>
                <a:path w="186" h="116">
                  <a:moveTo>
                    <a:pt x="140" y="116"/>
                  </a:moveTo>
                  <a:lnTo>
                    <a:pt x="126" y="102"/>
                  </a:lnTo>
                  <a:lnTo>
                    <a:pt x="158" y="69"/>
                  </a:lnTo>
                  <a:lnTo>
                    <a:pt x="107" y="19"/>
                  </a:lnTo>
                  <a:lnTo>
                    <a:pt x="0" y="19"/>
                  </a:lnTo>
                  <a:lnTo>
                    <a:pt x="0" y="0"/>
                  </a:lnTo>
                  <a:lnTo>
                    <a:pt x="116" y="0"/>
                  </a:lnTo>
                  <a:lnTo>
                    <a:pt x="186" y="69"/>
                  </a:lnTo>
                  <a:lnTo>
                    <a:pt x="140" y="116"/>
                  </a:lnTo>
                  <a:close/>
                </a:path>
              </a:pathLst>
            </a:custGeom>
            <a:solidFill>
              <a:schemeClr val="bg1"/>
            </a:solidFill>
            <a:ln w="9525">
              <a:noFill/>
            </a:ln>
          </p:spPr>
          <p:txBody>
            <a:bodyPr/>
            <a:p>
              <a:endParaRPr lang="zh-CN" altLang="en-US"/>
            </a:p>
          </p:txBody>
        </p:sp>
        <p:sp>
          <p:nvSpPr>
            <p:cNvPr id="10255" name="Rectangle 12"/>
            <p:cNvSpPr/>
            <p:nvPr/>
          </p:nvSpPr>
          <p:spPr>
            <a:xfrm>
              <a:off x="0" y="5"/>
              <a:ext cx="350" cy="19"/>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56" name="Rectangle 13"/>
            <p:cNvSpPr/>
            <p:nvPr/>
          </p:nvSpPr>
          <p:spPr>
            <a:xfrm>
              <a:off x="126" y="0"/>
              <a:ext cx="70" cy="28"/>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grpSp>
      <p:grpSp>
        <p:nvGrpSpPr>
          <p:cNvPr id="10257" name="Group 16"/>
          <p:cNvGrpSpPr/>
          <p:nvPr/>
        </p:nvGrpSpPr>
        <p:grpSpPr>
          <a:xfrm>
            <a:off x="1304925" y="4940300"/>
            <a:ext cx="755650" cy="768350"/>
            <a:chOff x="0" y="0"/>
            <a:chExt cx="476" cy="483"/>
          </a:xfrm>
        </p:grpSpPr>
        <p:sp>
          <p:nvSpPr>
            <p:cNvPr id="10258" name="Rectangle 17"/>
            <p:cNvSpPr/>
            <p:nvPr/>
          </p:nvSpPr>
          <p:spPr>
            <a:xfrm>
              <a:off x="62" y="128"/>
              <a:ext cx="355" cy="48"/>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59" name="Rectangle 18"/>
            <p:cNvSpPr/>
            <p:nvPr/>
          </p:nvSpPr>
          <p:spPr>
            <a:xfrm>
              <a:off x="165" y="155"/>
              <a:ext cx="145" cy="197"/>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60" name="Oval 19"/>
            <p:cNvSpPr/>
            <p:nvPr/>
          </p:nvSpPr>
          <p:spPr>
            <a:xfrm>
              <a:off x="182" y="14"/>
              <a:ext cx="111" cy="110"/>
            </a:xfrm>
            <a:prstGeom prst="ellipse">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61" name="Rectangle 20"/>
            <p:cNvSpPr/>
            <p:nvPr/>
          </p:nvSpPr>
          <p:spPr>
            <a:xfrm>
              <a:off x="220" y="248"/>
              <a:ext cx="35" cy="235"/>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62" name="Rectangle 21"/>
            <p:cNvSpPr/>
            <p:nvPr/>
          </p:nvSpPr>
          <p:spPr>
            <a:xfrm>
              <a:off x="110" y="462"/>
              <a:ext cx="255" cy="21"/>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63" name="Freeform 22"/>
            <p:cNvSpPr/>
            <p:nvPr/>
          </p:nvSpPr>
          <p:spPr>
            <a:xfrm>
              <a:off x="258" y="431"/>
              <a:ext cx="56" cy="45"/>
            </a:xfrm>
            <a:custGeom>
              <a:avLst/>
              <a:gdLst/>
              <a:ahLst/>
              <a:cxnLst>
                <a:cxn ang="0">
                  <a:pos x="74" y="156"/>
                </a:cxn>
                <a:cxn ang="0">
                  <a:pos x="63" y="97"/>
                </a:cxn>
                <a:cxn ang="0">
                  <a:pos x="123" y="24"/>
                </a:cxn>
                <a:cxn ang="0">
                  <a:pos x="14" y="132"/>
                </a:cxn>
                <a:cxn ang="0">
                  <a:pos x="0" y="121"/>
                </a:cxn>
                <a:cxn ang="0">
                  <a:pos x="161" y="10"/>
                </a:cxn>
                <a:cxn ang="0">
                  <a:pos x="196" y="0"/>
                </a:cxn>
                <a:cxn ang="0">
                  <a:pos x="161" y="24"/>
                </a:cxn>
                <a:cxn ang="0">
                  <a:pos x="74" y="107"/>
                </a:cxn>
                <a:cxn ang="0">
                  <a:pos x="88" y="145"/>
                </a:cxn>
                <a:cxn ang="0">
                  <a:pos x="74" y="156"/>
                </a:cxn>
              </a:cxnLst>
              <a:pathLst>
                <a:path w="16" h="13">
                  <a:moveTo>
                    <a:pt x="6" y="13"/>
                  </a:moveTo>
                  <a:cubicBezTo>
                    <a:pt x="5" y="11"/>
                    <a:pt x="5" y="10"/>
                    <a:pt x="5" y="8"/>
                  </a:cubicBezTo>
                  <a:cubicBezTo>
                    <a:pt x="5" y="6"/>
                    <a:pt x="8" y="4"/>
                    <a:pt x="10" y="2"/>
                  </a:cubicBezTo>
                  <a:cubicBezTo>
                    <a:pt x="2" y="5"/>
                    <a:pt x="1" y="10"/>
                    <a:pt x="1" y="11"/>
                  </a:cubicBezTo>
                  <a:cubicBezTo>
                    <a:pt x="0" y="10"/>
                    <a:pt x="0" y="10"/>
                    <a:pt x="0" y="10"/>
                  </a:cubicBezTo>
                  <a:cubicBezTo>
                    <a:pt x="0" y="10"/>
                    <a:pt x="2" y="2"/>
                    <a:pt x="13" y="1"/>
                  </a:cubicBezTo>
                  <a:cubicBezTo>
                    <a:pt x="16" y="0"/>
                    <a:pt x="16" y="0"/>
                    <a:pt x="16" y="0"/>
                  </a:cubicBezTo>
                  <a:cubicBezTo>
                    <a:pt x="13" y="2"/>
                    <a:pt x="13" y="2"/>
                    <a:pt x="13" y="2"/>
                  </a:cubicBezTo>
                  <a:cubicBezTo>
                    <a:pt x="13" y="2"/>
                    <a:pt x="7" y="5"/>
                    <a:pt x="6" y="9"/>
                  </a:cubicBezTo>
                  <a:cubicBezTo>
                    <a:pt x="6" y="10"/>
                    <a:pt x="6" y="11"/>
                    <a:pt x="7" y="12"/>
                  </a:cubicBezTo>
                  <a:lnTo>
                    <a:pt x="6" y="13"/>
                  </a:lnTo>
                  <a:close/>
                </a:path>
              </a:pathLst>
            </a:custGeom>
            <a:solidFill>
              <a:schemeClr val="bg1"/>
            </a:solidFill>
            <a:ln w="9525">
              <a:noFill/>
            </a:ln>
          </p:spPr>
          <p:txBody>
            <a:bodyPr/>
            <a:p>
              <a:endParaRPr lang="zh-CN" altLang="en-US"/>
            </a:p>
          </p:txBody>
        </p:sp>
        <p:sp>
          <p:nvSpPr>
            <p:cNvPr id="10264" name="Freeform 23"/>
            <p:cNvSpPr/>
            <p:nvPr/>
          </p:nvSpPr>
          <p:spPr>
            <a:xfrm>
              <a:off x="293" y="441"/>
              <a:ext cx="45" cy="35"/>
            </a:xfrm>
            <a:custGeom>
              <a:avLst/>
              <a:gdLst/>
              <a:ahLst/>
              <a:cxnLst>
                <a:cxn ang="0">
                  <a:pos x="59" y="123"/>
                </a:cxn>
                <a:cxn ang="0">
                  <a:pos x="48" y="74"/>
                </a:cxn>
                <a:cxn ang="0">
                  <a:pos x="73" y="39"/>
                </a:cxn>
                <a:cxn ang="0">
                  <a:pos x="10" y="98"/>
                </a:cxn>
                <a:cxn ang="0">
                  <a:pos x="0" y="98"/>
                </a:cxn>
                <a:cxn ang="0">
                  <a:pos x="107" y="14"/>
                </a:cxn>
                <a:cxn ang="0">
                  <a:pos x="156" y="0"/>
                </a:cxn>
                <a:cxn ang="0">
                  <a:pos x="121" y="25"/>
                </a:cxn>
                <a:cxn ang="0">
                  <a:pos x="48" y="88"/>
                </a:cxn>
                <a:cxn ang="0">
                  <a:pos x="59" y="112"/>
                </a:cxn>
                <a:cxn ang="0">
                  <a:pos x="59" y="123"/>
                </a:cxn>
              </a:cxnLst>
              <a:pathLst>
                <a:path w="13" h="10">
                  <a:moveTo>
                    <a:pt x="5" y="10"/>
                  </a:moveTo>
                  <a:cubicBezTo>
                    <a:pt x="4" y="9"/>
                    <a:pt x="3" y="7"/>
                    <a:pt x="4" y="6"/>
                  </a:cubicBezTo>
                  <a:cubicBezTo>
                    <a:pt x="4" y="5"/>
                    <a:pt x="5" y="4"/>
                    <a:pt x="6" y="3"/>
                  </a:cubicBezTo>
                  <a:cubicBezTo>
                    <a:pt x="2" y="4"/>
                    <a:pt x="1" y="8"/>
                    <a:pt x="1" y="8"/>
                  </a:cubicBezTo>
                  <a:cubicBezTo>
                    <a:pt x="0" y="8"/>
                    <a:pt x="0" y="8"/>
                    <a:pt x="0" y="8"/>
                  </a:cubicBezTo>
                  <a:cubicBezTo>
                    <a:pt x="0" y="8"/>
                    <a:pt x="1" y="2"/>
                    <a:pt x="9" y="1"/>
                  </a:cubicBezTo>
                  <a:cubicBezTo>
                    <a:pt x="13" y="0"/>
                    <a:pt x="13" y="0"/>
                    <a:pt x="13" y="0"/>
                  </a:cubicBezTo>
                  <a:cubicBezTo>
                    <a:pt x="10" y="2"/>
                    <a:pt x="10" y="2"/>
                    <a:pt x="10" y="2"/>
                  </a:cubicBezTo>
                  <a:cubicBezTo>
                    <a:pt x="10" y="2"/>
                    <a:pt x="5" y="4"/>
                    <a:pt x="4" y="7"/>
                  </a:cubicBezTo>
                  <a:cubicBezTo>
                    <a:pt x="4" y="7"/>
                    <a:pt x="5" y="8"/>
                    <a:pt x="5" y="9"/>
                  </a:cubicBezTo>
                  <a:lnTo>
                    <a:pt x="5" y="10"/>
                  </a:lnTo>
                  <a:close/>
                </a:path>
              </a:pathLst>
            </a:custGeom>
            <a:solidFill>
              <a:schemeClr val="bg1"/>
            </a:solidFill>
            <a:ln w="9525">
              <a:noFill/>
            </a:ln>
          </p:spPr>
          <p:txBody>
            <a:bodyPr/>
            <a:p>
              <a:endParaRPr lang="zh-CN" altLang="en-US"/>
            </a:p>
          </p:txBody>
        </p:sp>
        <p:sp>
          <p:nvSpPr>
            <p:cNvPr id="10265" name="Freeform 24"/>
            <p:cNvSpPr/>
            <p:nvPr/>
          </p:nvSpPr>
          <p:spPr>
            <a:xfrm>
              <a:off x="169" y="431"/>
              <a:ext cx="55" cy="45"/>
            </a:xfrm>
            <a:custGeom>
              <a:avLst/>
              <a:gdLst/>
              <a:ahLst/>
              <a:cxnLst>
                <a:cxn ang="0">
                  <a:pos x="117" y="156"/>
                </a:cxn>
                <a:cxn ang="0">
                  <a:pos x="107" y="145"/>
                </a:cxn>
                <a:cxn ang="0">
                  <a:pos x="117" y="107"/>
                </a:cxn>
                <a:cxn ang="0">
                  <a:pos x="34" y="24"/>
                </a:cxn>
                <a:cxn ang="0">
                  <a:pos x="0" y="0"/>
                </a:cxn>
                <a:cxn ang="0">
                  <a:pos x="34" y="10"/>
                </a:cxn>
                <a:cxn ang="0">
                  <a:pos x="189" y="121"/>
                </a:cxn>
                <a:cxn ang="0">
                  <a:pos x="179" y="132"/>
                </a:cxn>
                <a:cxn ang="0">
                  <a:pos x="72" y="24"/>
                </a:cxn>
                <a:cxn ang="0">
                  <a:pos x="131" y="97"/>
                </a:cxn>
                <a:cxn ang="0">
                  <a:pos x="117" y="156"/>
                </a:cxn>
              </a:cxnLst>
              <a:pathLst>
                <a:path w="16" h="13">
                  <a:moveTo>
                    <a:pt x="10" y="13"/>
                  </a:moveTo>
                  <a:cubicBezTo>
                    <a:pt x="9" y="12"/>
                    <a:pt x="9" y="12"/>
                    <a:pt x="9" y="12"/>
                  </a:cubicBezTo>
                  <a:cubicBezTo>
                    <a:pt x="10" y="11"/>
                    <a:pt x="10" y="10"/>
                    <a:pt x="10" y="9"/>
                  </a:cubicBezTo>
                  <a:cubicBezTo>
                    <a:pt x="9" y="5"/>
                    <a:pt x="3" y="2"/>
                    <a:pt x="3" y="2"/>
                  </a:cubicBezTo>
                  <a:cubicBezTo>
                    <a:pt x="0" y="0"/>
                    <a:pt x="0" y="0"/>
                    <a:pt x="0" y="0"/>
                  </a:cubicBezTo>
                  <a:cubicBezTo>
                    <a:pt x="3" y="1"/>
                    <a:pt x="3" y="1"/>
                    <a:pt x="3" y="1"/>
                  </a:cubicBezTo>
                  <a:cubicBezTo>
                    <a:pt x="14" y="2"/>
                    <a:pt x="16" y="10"/>
                    <a:pt x="16" y="10"/>
                  </a:cubicBezTo>
                  <a:cubicBezTo>
                    <a:pt x="15" y="11"/>
                    <a:pt x="15" y="11"/>
                    <a:pt x="15" y="11"/>
                  </a:cubicBezTo>
                  <a:cubicBezTo>
                    <a:pt x="15" y="10"/>
                    <a:pt x="14" y="5"/>
                    <a:pt x="6" y="2"/>
                  </a:cubicBezTo>
                  <a:cubicBezTo>
                    <a:pt x="8" y="4"/>
                    <a:pt x="11" y="6"/>
                    <a:pt x="11" y="8"/>
                  </a:cubicBezTo>
                  <a:cubicBezTo>
                    <a:pt x="11" y="10"/>
                    <a:pt x="11" y="11"/>
                    <a:pt x="10" y="13"/>
                  </a:cubicBezTo>
                  <a:close/>
                </a:path>
              </a:pathLst>
            </a:custGeom>
            <a:solidFill>
              <a:schemeClr val="bg1"/>
            </a:solidFill>
            <a:ln w="9525">
              <a:noFill/>
            </a:ln>
          </p:spPr>
          <p:txBody>
            <a:bodyPr/>
            <a:p>
              <a:endParaRPr lang="zh-CN" altLang="en-US"/>
            </a:p>
          </p:txBody>
        </p:sp>
        <p:sp>
          <p:nvSpPr>
            <p:cNvPr id="10266" name="Freeform 25"/>
            <p:cNvSpPr/>
            <p:nvPr/>
          </p:nvSpPr>
          <p:spPr>
            <a:xfrm>
              <a:off x="144" y="441"/>
              <a:ext cx="45" cy="35"/>
            </a:xfrm>
            <a:custGeom>
              <a:avLst/>
              <a:gdLst/>
              <a:ahLst/>
              <a:cxnLst>
                <a:cxn ang="0">
                  <a:pos x="97" y="123"/>
                </a:cxn>
                <a:cxn ang="0">
                  <a:pos x="97" y="112"/>
                </a:cxn>
                <a:cxn ang="0">
                  <a:pos x="97" y="88"/>
                </a:cxn>
                <a:cxn ang="0">
                  <a:pos x="35" y="25"/>
                </a:cxn>
                <a:cxn ang="0">
                  <a:pos x="0" y="0"/>
                </a:cxn>
                <a:cxn ang="0">
                  <a:pos x="35" y="14"/>
                </a:cxn>
                <a:cxn ang="0">
                  <a:pos x="156" y="98"/>
                </a:cxn>
                <a:cxn ang="0">
                  <a:pos x="145" y="98"/>
                </a:cxn>
                <a:cxn ang="0">
                  <a:pos x="83" y="39"/>
                </a:cxn>
                <a:cxn ang="0">
                  <a:pos x="107" y="74"/>
                </a:cxn>
                <a:cxn ang="0">
                  <a:pos x="97" y="123"/>
                </a:cxn>
              </a:cxnLst>
              <a:pathLst>
                <a:path w="13" h="10">
                  <a:moveTo>
                    <a:pt x="8" y="10"/>
                  </a:moveTo>
                  <a:cubicBezTo>
                    <a:pt x="8" y="9"/>
                    <a:pt x="8" y="9"/>
                    <a:pt x="8" y="9"/>
                  </a:cubicBezTo>
                  <a:cubicBezTo>
                    <a:pt x="8" y="8"/>
                    <a:pt x="9" y="7"/>
                    <a:pt x="8" y="7"/>
                  </a:cubicBezTo>
                  <a:cubicBezTo>
                    <a:pt x="8" y="4"/>
                    <a:pt x="3" y="2"/>
                    <a:pt x="3" y="2"/>
                  </a:cubicBezTo>
                  <a:cubicBezTo>
                    <a:pt x="0" y="0"/>
                    <a:pt x="0" y="0"/>
                    <a:pt x="0" y="0"/>
                  </a:cubicBezTo>
                  <a:cubicBezTo>
                    <a:pt x="3" y="1"/>
                    <a:pt x="3" y="1"/>
                    <a:pt x="3" y="1"/>
                  </a:cubicBezTo>
                  <a:cubicBezTo>
                    <a:pt x="12" y="2"/>
                    <a:pt x="13" y="8"/>
                    <a:pt x="13" y="8"/>
                  </a:cubicBezTo>
                  <a:cubicBezTo>
                    <a:pt x="12" y="8"/>
                    <a:pt x="12" y="8"/>
                    <a:pt x="12" y="8"/>
                  </a:cubicBezTo>
                  <a:cubicBezTo>
                    <a:pt x="12" y="8"/>
                    <a:pt x="11" y="4"/>
                    <a:pt x="7" y="3"/>
                  </a:cubicBezTo>
                  <a:cubicBezTo>
                    <a:pt x="8" y="4"/>
                    <a:pt x="9" y="5"/>
                    <a:pt x="9" y="6"/>
                  </a:cubicBezTo>
                  <a:cubicBezTo>
                    <a:pt x="10" y="7"/>
                    <a:pt x="9" y="9"/>
                    <a:pt x="8" y="10"/>
                  </a:cubicBezTo>
                  <a:close/>
                </a:path>
              </a:pathLst>
            </a:custGeom>
            <a:solidFill>
              <a:schemeClr val="bg1"/>
            </a:solidFill>
            <a:ln w="9525">
              <a:noFill/>
            </a:ln>
          </p:spPr>
          <p:txBody>
            <a:bodyPr/>
            <a:p>
              <a:endParaRPr lang="zh-CN" altLang="en-US"/>
            </a:p>
          </p:txBody>
        </p:sp>
        <p:sp>
          <p:nvSpPr>
            <p:cNvPr id="10267" name="Freeform 26"/>
            <p:cNvSpPr/>
            <p:nvPr/>
          </p:nvSpPr>
          <p:spPr>
            <a:xfrm>
              <a:off x="162" y="441"/>
              <a:ext cx="45" cy="35"/>
            </a:xfrm>
            <a:custGeom>
              <a:avLst/>
              <a:gdLst/>
              <a:ahLst/>
              <a:cxnLst>
                <a:cxn ang="0">
                  <a:pos x="97" y="123"/>
                </a:cxn>
                <a:cxn ang="0">
                  <a:pos x="83" y="112"/>
                </a:cxn>
                <a:cxn ang="0">
                  <a:pos x="97" y="88"/>
                </a:cxn>
                <a:cxn ang="0">
                  <a:pos x="35" y="25"/>
                </a:cxn>
                <a:cxn ang="0">
                  <a:pos x="0" y="0"/>
                </a:cxn>
                <a:cxn ang="0">
                  <a:pos x="35" y="14"/>
                </a:cxn>
                <a:cxn ang="0">
                  <a:pos x="156" y="98"/>
                </a:cxn>
                <a:cxn ang="0">
                  <a:pos x="145" y="98"/>
                </a:cxn>
                <a:cxn ang="0">
                  <a:pos x="73" y="39"/>
                </a:cxn>
                <a:cxn ang="0">
                  <a:pos x="107" y="74"/>
                </a:cxn>
                <a:cxn ang="0">
                  <a:pos x="97" y="123"/>
                </a:cxn>
              </a:cxnLst>
              <a:pathLst>
                <a:path w="13" h="10">
                  <a:moveTo>
                    <a:pt x="8" y="10"/>
                  </a:moveTo>
                  <a:cubicBezTo>
                    <a:pt x="7" y="9"/>
                    <a:pt x="7" y="9"/>
                    <a:pt x="7" y="9"/>
                  </a:cubicBezTo>
                  <a:cubicBezTo>
                    <a:pt x="8" y="8"/>
                    <a:pt x="8" y="7"/>
                    <a:pt x="8" y="7"/>
                  </a:cubicBezTo>
                  <a:cubicBezTo>
                    <a:pt x="8" y="4"/>
                    <a:pt x="3" y="2"/>
                    <a:pt x="3" y="2"/>
                  </a:cubicBezTo>
                  <a:cubicBezTo>
                    <a:pt x="0" y="0"/>
                    <a:pt x="0" y="0"/>
                    <a:pt x="0" y="0"/>
                  </a:cubicBezTo>
                  <a:cubicBezTo>
                    <a:pt x="3" y="1"/>
                    <a:pt x="3" y="1"/>
                    <a:pt x="3" y="1"/>
                  </a:cubicBezTo>
                  <a:cubicBezTo>
                    <a:pt x="11" y="2"/>
                    <a:pt x="13" y="8"/>
                    <a:pt x="13" y="8"/>
                  </a:cubicBezTo>
                  <a:cubicBezTo>
                    <a:pt x="12" y="8"/>
                    <a:pt x="12" y="8"/>
                    <a:pt x="12" y="8"/>
                  </a:cubicBezTo>
                  <a:cubicBezTo>
                    <a:pt x="12" y="8"/>
                    <a:pt x="11" y="4"/>
                    <a:pt x="6" y="3"/>
                  </a:cubicBezTo>
                  <a:cubicBezTo>
                    <a:pt x="7" y="4"/>
                    <a:pt x="9" y="5"/>
                    <a:pt x="9" y="6"/>
                  </a:cubicBezTo>
                  <a:cubicBezTo>
                    <a:pt x="9" y="8"/>
                    <a:pt x="9" y="9"/>
                    <a:pt x="8" y="10"/>
                  </a:cubicBezTo>
                  <a:close/>
                </a:path>
              </a:pathLst>
            </a:custGeom>
            <a:solidFill>
              <a:schemeClr val="bg1"/>
            </a:solidFill>
            <a:ln w="9525">
              <a:noFill/>
            </a:ln>
          </p:spPr>
          <p:txBody>
            <a:bodyPr/>
            <a:p>
              <a:endParaRPr lang="zh-CN" altLang="en-US"/>
            </a:p>
          </p:txBody>
        </p:sp>
        <p:sp>
          <p:nvSpPr>
            <p:cNvPr id="10268" name="Rectangle 27"/>
            <p:cNvSpPr/>
            <p:nvPr/>
          </p:nvSpPr>
          <p:spPr>
            <a:xfrm>
              <a:off x="0" y="131"/>
              <a:ext cx="476" cy="17"/>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69" name="Freeform 28"/>
            <p:cNvSpPr/>
            <p:nvPr/>
          </p:nvSpPr>
          <p:spPr>
            <a:xfrm>
              <a:off x="148" y="0"/>
              <a:ext cx="162" cy="59"/>
            </a:xfrm>
            <a:custGeom>
              <a:avLst/>
              <a:gdLst/>
              <a:ahLst/>
              <a:cxnLst>
                <a:cxn ang="0">
                  <a:pos x="393" y="59"/>
                </a:cxn>
                <a:cxn ang="0">
                  <a:pos x="393" y="59"/>
                </a:cxn>
                <a:cxn ang="0">
                  <a:pos x="310" y="10"/>
                </a:cxn>
                <a:cxn ang="0">
                  <a:pos x="214" y="24"/>
                </a:cxn>
                <a:cxn ang="0">
                  <a:pos x="165" y="108"/>
                </a:cxn>
                <a:cxn ang="0">
                  <a:pos x="165" y="108"/>
                </a:cxn>
                <a:cxn ang="0">
                  <a:pos x="0" y="180"/>
                </a:cxn>
                <a:cxn ang="0">
                  <a:pos x="286" y="170"/>
                </a:cxn>
                <a:cxn ang="0">
                  <a:pos x="558" y="73"/>
                </a:cxn>
                <a:cxn ang="0">
                  <a:pos x="393" y="59"/>
                </a:cxn>
              </a:cxnLst>
              <a:pathLst>
                <a:path w="47" h="17">
                  <a:moveTo>
                    <a:pt x="33" y="5"/>
                  </a:moveTo>
                  <a:cubicBezTo>
                    <a:pt x="33" y="5"/>
                    <a:pt x="33" y="5"/>
                    <a:pt x="33" y="5"/>
                  </a:cubicBezTo>
                  <a:cubicBezTo>
                    <a:pt x="32" y="2"/>
                    <a:pt x="29" y="0"/>
                    <a:pt x="26" y="1"/>
                  </a:cubicBezTo>
                  <a:cubicBezTo>
                    <a:pt x="18" y="2"/>
                    <a:pt x="18" y="2"/>
                    <a:pt x="18" y="2"/>
                  </a:cubicBezTo>
                  <a:cubicBezTo>
                    <a:pt x="15" y="3"/>
                    <a:pt x="13" y="6"/>
                    <a:pt x="14" y="9"/>
                  </a:cubicBezTo>
                  <a:cubicBezTo>
                    <a:pt x="14" y="9"/>
                    <a:pt x="14" y="9"/>
                    <a:pt x="14" y="9"/>
                  </a:cubicBezTo>
                  <a:cubicBezTo>
                    <a:pt x="6" y="11"/>
                    <a:pt x="0" y="14"/>
                    <a:pt x="0" y="15"/>
                  </a:cubicBezTo>
                  <a:cubicBezTo>
                    <a:pt x="1" y="17"/>
                    <a:pt x="12" y="17"/>
                    <a:pt x="24" y="14"/>
                  </a:cubicBezTo>
                  <a:cubicBezTo>
                    <a:pt x="37" y="11"/>
                    <a:pt x="47" y="8"/>
                    <a:pt x="47" y="6"/>
                  </a:cubicBezTo>
                  <a:cubicBezTo>
                    <a:pt x="47" y="4"/>
                    <a:pt x="41" y="4"/>
                    <a:pt x="33" y="5"/>
                  </a:cubicBezTo>
                  <a:close/>
                </a:path>
              </a:pathLst>
            </a:custGeom>
            <a:solidFill>
              <a:schemeClr val="bg1"/>
            </a:solidFill>
            <a:ln w="9525">
              <a:noFill/>
            </a:ln>
          </p:spPr>
          <p:txBody>
            <a:bodyPr/>
            <a:p>
              <a:endParaRPr lang="zh-CN" altLang="en-US"/>
            </a:p>
          </p:txBody>
        </p:sp>
      </p:grpSp>
      <p:grpSp>
        <p:nvGrpSpPr>
          <p:cNvPr id="10270" name="Group 31"/>
          <p:cNvGrpSpPr/>
          <p:nvPr/>
        </p:nvGrpSpPr>
        <p:grpSpPr>
          <a:xfrm>
            <a:off x="6965950" y="4930775"/>
            <a:ext cx="561975" cy="787400"/>
            <a:chOff x="0" y="0"/>
            <a:chExt cx="354" cy="497"/>
          </a:xfrm>
        </p:grpSpPr>
        <p:sp>
          <p:nvSpPr>
            <p:cNvPr id="10271" name="Freeform 32"/>
            <p:cNvSpPr/>
            <p:nvPr/>
          </p:nvSpPr>
          <p:spPr>
            <a:xfrm>
              <a:off x="181" y="159"/>
              <a:ext cx="147" cy="133"/>
            </a:xfrm>
            <a:custGeom>
              <a:avLst/>
              <a:gdLst/>
              <a:ahLst/>
              <a:cxnLst>
                <a:cxn ang="0">
                  <a:pos x="25" y="0"/>
                </a:cxn>
                <a:cxn ang="0">
                  <a:pos x="0" y="25"/>
                </a:cxn>
                <a:cxn ang="0">
                  <a:pos x="114" y="133"/>
                </a:cxn>
                <a:cxn ang="0">
                  <a:pos x="147" y="117"/>
                </a:cxn>
                <a:cxn ang="0">
                  <a:pos x="25" y="0"/>
                </a:cxn>
              </a:cxnLst>
              <a:pathLst>
                <a:path w="147" h="133">
                  <a:moveTo>
                    <a:pt x="25" y="0"/>
                  </a:moveTo>
                  <a:lnTo>
                    <a:pt x="0" y="25"/>
                  </a:lnTo>
                  <a:lnTo>
                    <a:pt x="114" y="133"/>
                  </a:lnTo>
                  <a:lnTo>
                    <a:pt x="147" y="117"/>
                  </a:lnTo>
                  <a:lnTo>
                    <a:pt x="25" y="0"/>
                  </a:lnTo>
                  <a:close/>
                </a:path>
              </a:pathLst>
            </a:custGeom>
            <a:solidFill>
              <a:schemeClr val="bg1"/>
            </a:solidFill>
            <a:ln w="9525">
              <a:noFill/>
            </a:ln>
          </p:spPr>
          <p:txBody>
            <a:bodyPr/>
            <a:p>
              <a:endParaRPr lang="zh-CN" altLang="en-US"/>
            </a:p>
          </p:txBody>
        </p:sp>
        <p:sp>
          <p:nvSpPr>
            <p:cNvPr id="10272" name="Freeform 33"/>
            <p:cNvSpPr/>
            <p:nvPr/>
          </p:nvSpPr>
          <p:spPr>
            <a:xfrm>
              <a:off x="21" y="12"/>
              <a:ext cx="147" cy="134"/>
            </a:xfrm>
            <a:custGeom>
              <a:avLst/>
              <a:gdLst/>
              <a:ahLst/>
              <a:cxnLst>
                <a:cxn ang="0">
                  <a:pos x="0" y="17"/>
                </a:cxn>
                <a:cxn ang="0">
                  <a:pos x="122" y="134"/>
                </a:cxn>
                <a:cxn ang="0">
                  <a:pos x="147" y="109"/>
                </a:cxn>
                <a:cxn ang="0">
                  <a:pos x="33" y="0"/>
                </a:cxn>
                <a:cxn ang="0">
                  <a:pos x="0" y="17"/>
                </a:cxn>
              </a:cxnLst>
              <a:pathLst>
                <a:path w="147" h="134">
                  <a:moveTo>
                    <a:pt x="0" y="17"/>
                  </a:moveTo>
                  <a:lnTo>
                    <a:pt x="122" y="134"/>
                  </a:lnTo>
                  <a:lnTo>
                    <a:pt x="147" y="109"/>
                  </a:lnTo>
                  <a:lnTo>
                    <a:pt x="33" y="0"/>
                  </a:lnTo>
                  <a:lnTo>
                    <a:pt x="0" y="17"/>
                  </a:lnTo>
                  <a:close/>
                </a:path>
              </a:pathLst>
            </a:custGeom>
            <a:solidFill>
              <a:schemeClr val="bg1"/>
            </a:solidFill>
            <a:ln w="9525">
              <a:noFill/>
            </a:ln>
          </p:spPr>
          <p:txBody>
            <a:bodyPr/>
            <a:p>
              <a:endParaRPr lang="zh-CN" altLang="en-US"/>
            </a:p>
          </p:txBody>
        </p:sp>
        <p:sp>
          <p:nvSpPr>
            <p:cNvPr id="10273" name="Freeform 34"/>
            <p:cNvSpPr/>
            <p:nvPr/>
          </p:nvSpPr>
          <p:spPr>
            <a:xfrm>
              <a:off x="33" y="155"/>
              <a:ext cx="135" cy="146"/>
            </a:xfrm>
            <a:custGeom>
              <a:avLst/>
              <a:gdLst/>
              <a:ahLst/>
              <a:cxnLst>
                <a:cxn ang="0">
                  <a:pos x="0" y="117"/>
                </a:cxn>
                <a:cxn ang="0">
                  <a:pos x="17" y="146"/>
                </a:cxn>
                <a:cxn ang="0">
                  <a:pos x="135" y="25"/>
                </a:cxn>
                <a:cxn ang="0">
                  <a:pos x="110" y="0"/>
                </a:cxn>
                <a:cxn ang="0">
                  <a:pos x="0" y="117"/>
                </a:cxn>
              </a:cxnLst>
              <a:pathLst>
                <a:path w="135" h="146">
                  <a:moveTo>
                    <a:pt x="0" y="117"/>
                  </a:moveTo>
                  <a:lnTo>
                    <a:pt x="17" y="146"/>
                  </a:lnTo>
                  <a:lnTo>
                    <a:pt x="135" y="25"/>
                  </a:lnTo>
                  <a:lnTo>
                    <a:pt x="110" y="0"/>
                  </a:lnTo>
                  <a:lnTo>
                    <a:pt x="0" y="117"/>
                  </a:lnTo>
                  <a:close/>
                </a:path>
              </a:pathLst>
            </a:custGeom>
            <a:solidFill>
              <a:schemeClr val="bg1"/>
            </a:solidFill>
            <a:ln w="9525">
              <a:noFill/>
            </a:ln>
          </p:spPr>
          <p:txBody>
            <a:bodyPr/>
            <a:p>
              <a:endParaRPr lang="zh-CN" altLang="en-US"/>
            </a:p>
          </p:txBody>
        </p:sp>
        <p:sp>
          <p:nvSpPr>
            <p:cNvPr id="10274" name="Freeform 35"/>
            <p:cNvSpPr/>
            <p:nvPr/>
          </p:nvSpPr>
          <p:spPr>
            <a:xfrm>
              <a:off x="181" y="0"/>
              <a:ext cx="135" cy="146"/>
            </a:xfrm>
            <a:custGeom>
              <a:avLst/>
              <a:gdLst/>
              <a:ahLst/>
              <a:cxnLst>
                <a:cxn ang="0">
                  <a:pos x="135" y="33"/>
                </a:cxn>
                <a:cxn ang="0">
                  <a:pos x="118" y="0"/>
                </a:cxn>
                <a:cxn ang="0">
                  <a:pos x="0" y="121"/>
                </a:cxn>
                <a:cxn ang="0">
                  <a:pos x="25" y="146"/>
                </a:cxn>
                <a:cxn ang="0">
                  <a:pos x="135" y="33"/>
                </a:cxn>
              </a:cxnLst>
              <a:pathLst>
                <a:path w="135" h="146">
                  <a:moveTo>
                    <a:pt x="135" y="33"/>
                  </a:moveTo>
                  <a:lnTo>
                    <a:pt x="118" y="0"/>
                  </a:lnTo>
                  <a:lnTo>
                    <a:pt x="0" y="121"/>
                  </a:lnTo>
                  <a:lnTo>
                    <a:pt x="25" y="146"/>
                  </a:lnTo>
                  <a:lnTo>
                    <a:pt x="135" y="33"/>
                  </a:lnTo>
                  <a:close/>
                </a:path>
              </a:pathLst>
            </a:custGeom>
            <a:solidFill>
              <a:schemeClr val="bg1"/>
            </a:solidFill>
            <a:ln w="9525">
              <a:noFill/>
            </a:ln>
          </p:spPr>
          <p:txBody>
            <a:bodyPr/>
            <a:p>
              <a:endParaRPr lang="zh-CN" altLang="en-US"/>
            </a:p>
          </p:txBody>
        </p:sp>
        <p:sp>
          <p:nvSpPr>
            <p:cNvPr id="10275" name="Oval 36"/>
            <p:cNvSpPr/>
            <p:nvPr/>
          </p:nvSpPr>
          <p:spPr>
            <a:xfrm>
              <a:off x="156" y="134"/>
              <a:ext cx="37" cy="37"/>
            </a:xfrm>
            <a:prstGeom prst="ellipse">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76" name="Freeform 37"/>
            <p:cNvSpPr/>
            <p:nvPr/>
          </p:nvSpPr>
          <p:spPr>
            <a:xfrm>
              <a:off x="122" y="175"/>
              <a:ext cx="109" cy="134"/>
            </a:xfrm>
            <a:custGeom>
              <a:avLst/>
              <a:gdLst/>
              <a:ahLst/>
              <a:cxnLst>
                <a:cxn ang="0">
                  <a:pos x="80" y="13"/>
                </a:cxn>
                <a:cxn ang="0">
                  <a:pos x="71" y="13"/>
                </a:cxn>
                <a:cxn ang="0">
                  <a:pos x="71" y="0"/>
                </a:cxn>
                <a:cxn ang="0">
                  <a:pos x="34" y="0"/>
                </a:cxn>
                <a:cxn ang="0">
                  <a:pos x="34" y="13"/>
                </a:cxn>
                <a:cxn ang="0">
                  <a:pos x="25" y="13"/>
                </a:cxn>
                <a:cxn ang="0">
                  <a:pos x="0" y="134"/>
                </a:cxn>
                <a:cxn ang="0">
                  <a:pos x="109" y="134"/>
                </a:cxn>
                <a:cxn ang="0">
                  <a:pos x="80" y="13"/>
                </a:cxn>
              </a:cxnLst>
              <a:pathLst>
                <a:path w="109" h="134">
                  <a:moveTo>
                    <a:pt x="80" y="13"/>
                  </a:moveTo>
                  <a:lnTo>
                    <a:pt x="71" y="13"/>
                  </a:lnTo>
                  <a:lnTo>
                    <a:pt x="71" y="0"/>
                  </a:lnTo>
                  <a:lnTo>
                    <a:pt x="34" y="0"/>
                  </a:lnTo>
                  <a:lnTo>
                    <a:pt x="34" y="13"/>
                  </a:lnTo>
                  <a:lnTo>
                    <a:pt x="25" y="13"/>
                  </a:lnTo>
                  <a:lnTo>
                    <a:pt x="0" y="134"/>
                  </a:lnTo>
                  <a:lnTo>
                    <a:pt x="109" y="134"/>
                  </a:lnTo>
                  <a:lnTo>
                    <a:pt x="80" y="13"/>
                  </a:lnTo>
                  <a:close/>
                </a:path>
              </a:pathLst>
            </a:custGeom>
            <a:solidFill>
              <a:schemeClr val="bg1"/>
            </a:solidFill>
            <a:ln w="9525">
              <a:noFill/>
            </a:ln>
          </p:spPr>
          <p:txBody>
            <a:bodyPr/>
            <a:p>
              <a:endParaRPr lang="zh-CN" altLang="en-US"/>
            </a:p>
          </p:txBody>
        </p:sp>
        <p:sp>
          <p:nvSpPr>
            <p:cNvPr id="10277" name="Freeform 38"/>
            <p:cNvSpPr/>
            <p:nvPr/>
          </p:nvSpPr>
          <p:spPr>
            <a:xfrm>
              <a:off x="84" y="318"/>
              <a:ext cx="181" cy="154"/>
            </a:xfrm>
            <a:custGeom>
              <a:avLst/>
              <a:gdLst/>
              <a:ahLst/>
              <a:cxnLst>
                <a:cxn ang="0">
                  <a:pos x="265" y="591"/>
                </a:cxn>
                <a:cxn ang="0">
                  <a:pos x="265" y="362"/>
                </a:cxn>
                <a:cxn ang="0">
                  <a:pos x="391" y="241"/>
                </a:cxn>
                <a:cxn ang="0">
                  <a:pos x="514" y="362"/>
                </a:cxn>
                <a:cxn ang="0">
                  <a:pos x="514" y="591"/>
                </a:cxn>
                <a:cxn ang="0">
                  <a:pos x="497" y="641"/>
                </a:cxn>
                <a:cxn ang="0">
                  <a:pos x="762" y="641"/>
                </a:cxn>
                <a:cxn ang="0">
                  <a:pos x="619" y="0"/>
                </a:cxn>
                <a:cxn ang="0">
                  <a:pos x="143" y="0"/>
                </a:cxn>
                <a:cxn ang="0">
                  <a:pos x="0" y="641"/>
                </a:cxn>
                <a:cxn ang="0">
                  <a:pos x="265" y="641"/>
                </a:cxn>
                <a:cxn ang="0">
                  <a:pos x="265" y="591"/>
                </a:cxn>
              </a:cxnLst>
              <a:pathLst>
                <a:path w="43" h="37">
                  <a:moveTo>
                    <a:pt x="15" y="34"/>
                  </a:moveTo>
                  <a:cubicBezTo>
                    <a:pt x="15" y="21"/>
                    <a:pt x="15" y="21"/>
                    <a:pt x="15" y="21"/>
                  </a:cubicBezTo>
                  <a:cubicBezTo>
                    <a:pt x="15" y="17"/>
                    <a:pt x="18" y="14"/>
                    <a:pt x="22" y="14"/>
                  </a:cubicBezTo>
                  <a:cubicBezTo>
                    <a:pt x="26" y="14"/>
                    <a:pt x="29" y="17"/>
                    <a:pt x="29" y="21"/>
                  </a:cubicBezTo>
                  <a:cubicBezTo>
                    <a:pt x="29" y="34"/>
                    <a:pt x="29" y="34"/>
                    <a:pt x="29" y="34"/>
                  </a:cubicBezTo>
                  <a:cubicBezTo>
                    <a:pt x="29" y="35"/>
                    <a:pt x="28" y="36"/>
                    <a:pt x="28" y="37"/>
                  </a:cubicBezTo>
                  <a:cubicBezTo>
                    <a:pt x="43" y="37"/>
                    <a:pt x="43" y="37"/>
                    <a:pt x="43" y="37"/>
                  </a:cubicBezTo>
                  <a:cubicBezTo>
                    <a:pt x="35" y="0"/>
                    <a:pt x="35" y="0"/>
                    <a:pt x="35" y="0"/>
                  </a:cubicBezTo>
                  <a:cubicBezTo>
                    <a:pt x="8" y="0"/>
                    <a:pt x="8" y="0"/>
                    <a:pt x="8" y="0"/>
                  </a:cubicBezTo>
                  <a:cubicBezTo>
                    <a:pt x="0" y="37"/>
                    <a:pt x="0" y="37"/>
                    <a:pt x="0" y="37"/>
                  </a:cubicBezTo>
                  <a:cubicBezTo>
                    <a:pt x="15" y="37"/>
                    <a:pt x="15" y="37"/>
                    <a:pt x="15" y="37"/>
                  </a:cubicBezTo>
                  <a:cubicBezTo>
                    <a:pt x="15" y="36"/>
                    <a:pt x="15" y="35"/>
                    <a:pt x="15" y="34"/>
                  </a:cubicBezTo>
                  <a:close/>
                </a:path>
              </a:pathLst>
            </a:custGeom>
            <a:solidFill>
              <a:schemeClr val="bg1"/>
            </a:solidFill>
            <a:ln w="9525">
              <a:noFill/>
            </a:ln>
          </p:spPr>
          <p:txBody>
            <a:bodyPr/>
            <a:p>
              <a:endParaRPr lang="zh-CN" altLang="en-US"/>
            </a:p>
          </p:txBody>
        </p:sp>
        <p:sp>
          <p:nvSpPr>
            <p:cNvPr id="10278" name="Rectangle 39"/>
            <p:cNvSpPr/>
            <p:nvPr/>
          </p:nvSpPr>
          <p:spPr>
            <a:xfrm>
              <a:off x="0" y="472"/>
              <a:ext cx="354" cy="25"/>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grpSp>
      <p:grpSp>
        <p:nvGrpSpPr>
          <p:cNvPr id="10279" name="Group 42"/>
          <p:cNvGrpSpPr/>
          <p:nvPr/>
        </p:nvGrpSpPr>
        <p:grpSpPr>
          <a:xfrm>
            <a:off x="6965950" y="3038475"/>
            <a:ext cx="862013" cy="781050"/>
            <a:chOff x="0" y="0"/>
            <a:chExt cx="543" cy="493"/>
          </a:xfrm>
        </p:grpSpPr>
        <p:sp>
          <p:nvSpPr>
            <p:cNvPr id="10280" name="Freeform 43"/>
            <p:cNvSpPr/>
            <p:nvPr/>
          </p:nvSpPr>
          <p:spPr>
            <a:xfrm>
              <a:off x="31" y="134"/>
              <a:ext cx="280" cy="351"/>
            </a:xfrm>
            <a:custGeom>
              <a:avLst/>
              <a:gdLst/>
              <a:ahLst/>
              <a:cxnLst>
                <a:cxn ang="0">
                  <a:pos x="217" y="0"/>
                </a:cxn>
                <a:cxn ang="0">
                  <a:pos x="0" y="1384"/>
                </a:cxn>
                <a:cxn ang="0">
                  <a:pos x="1104" y="1384"/>
                </a:cxn>
                <a:cxn ang="0">
                  <a:pos x="856" y="0"/>
                </a:cxn>
                <a:cxn ang="0">
                  <a:pos x="217" y="0"/>
                </a:cxn>
              </a:cxnLst>
              <a:pathLst>
                <a:path w="71" h="89">
                  <a:moveTo>
                    <a:pt x="14" y="0"/>
                  </a:moveTo>
                  <a:cubicBezTo>
                    <a:pt x="14" y="0"/>
                    <a:pt x="12" y="86"/>
                    <a:pt x="0" y="89"/>
                  </a:cubicBezTo>
                  <a:cubicBezTo>
                    <a:pt x="71" y="89"/>
                    <a:pt x="71" y="89"/>
                    <a:pt x="71" y="89"/>
                  </a:cubicBezTo>
                  <a:cubicBezTo>
                    <a:pt x="59" y="77"/>
                    <a:pt x="55" y="0"/>
                    <a:pt x="55" y="0"/>
                  </a:cubicBezTo>
                  <a:lnTo>
                    <a:pt x="14" y="0"/>
                  </a:lnTo>
                  <a:close/>
                </a:path>
              </a:pathLst>
            </a:custGeom>
            <a:solidFill>
              <a:schemeClr val="bg1"/>
            </a:solidFill>
            <a:ln w="9525">
              <a:noFill/>
            </a:ln>
          </p:spPr>
          <p:txBody>
            <a:bodyPr/>
            <a:p>
              <a:endParaRPr lang="zh-CN" altLang="en-US"/>
            </a:p>
          </p:txBody>
        </p:sp>
        <p:sp>
          <p:nvSpPr>
            <p:cNvPr id="10281" name="Freeform 44"/>
            <p:cNvSpPr/>
            <p:nvPr/>
          </p:nvSpPr>
          <p:spPr>
            <a:xfrm>
              <a:off x="118" y="0"/>
              <a:ext cx="106" cy="71"/>
            </a:xfrm>
            <a:custGeom>
              <a:avLst/>
              <a:gdLst/>
              <a:ahLst/>
              <a:cxnLst>
                <a:cxn ang="0">
                  <a:pos x="47" y="233"/>
                </a:cxn>
                <a:cxn ang="0">
                  <a:pos x="94" y="201"/>
                </a:cxn>
                <a:cxn ang="0">
                  <a:pos x="216" y="185"/>
                </a:cxn>
                <a:cxn ang="0">
                  <a:pos x="263" y="185"/>
                </a:cxn>
                <a:cxn ang="0">
                  <a:pos x="279" y="185"/>
                </a:cxn>
                <a:cxn ang="0">
                  <a:pos x="310" y="185"/>
                </a:cxn>
                <a:cxn ang="0">
                  <a:pos x="385" y="154"/>
                </a:cxn>
                <a:cxn ang="0">
                  <a:pos x="416" y="95"/>
                </a:cxn>
                <a:cxn ang="0">
                  <a:pos x="400" y="47"/>
                </a:cxn>
                <a:cxn ang="0">
                  <a:pos x="338" y="0"/>
                </a:cxn>
                <a:cxn ang="0">
                  <a:pos x="369" y="63"/>
                </a:cxn>
                <a:cxn ang="0">
                  <a:pos x="369" y="95"/>
                </a:cxn>
                <a:cxn ang="0">
                  <a:pos x="353" y="95"/>
                </a:cxn>
                <a:cxn ang="0">
                  <a:pos x="294" y="110"/>
                </a:cxn>
                <a:cxn ang="0">
                  <a:pos x="279" y="110"/>
                </a:cxn>
                <a:cxn ang="0">
                  <a:pos x="263" y="110"/>
                </a:cxn>
                <a:cxn ang="0">
                  <a:pos x="216" y="110"/>
                </a:cxn>
                <a:cxn ang="0">
                  <a:pos x="63" y="142"/>
                </a:cxn>
                <a:cxn ang="0">
                  <a:pos x="0" y="201"/>
                </a:cxn>
                <a:cxn ang="0">
                  <a:pos x="16" y="280"/>
                </a:cxn>
                <a:cxn ang="0">
                  <a:pos x="47" y="233"/>
                </a:cxn>
              </a:cxnLst>
              <a:pathLst>
                <a:path w="27" h="18">
                  <a:moveTo>
                    <a:pt x="3" y="15"/>
                  </a:moveTo>
                  <a:cubicBezTo>
                    <a:pt x="4" y="14"/>
                    <a:pt x="5" y="13"/>
                    <a:pt x="6" y="13"/>
                  </a:cubicBezTo>
                  <a:cubicBezTo>
                    <a:pt x="9" y="12"/>
                    <a:pt x="12" y="12"/>
                    <a:pt x="14" y="12"/>
                  </a:cubicBezTo>
                  <a:cubicBezTo>
                    <a:pt x="17" y="12"/>
                    <a:pt x="17" y="12"/>
                    <a:pt x="17" y="12"/>
                  </a:cubicBezTo>
                  <a:cubicBezTo>
                    <a:pt x="18" y="12"/>
                    <a:pt x="18" y="12"/>
                    <a:pt x="18" y="12"/>
                  </a:cubicBezTo>
                  <a:cubicBezTo>
                    <a:pt x="19" y="12"/>
                    <a:pt x="19" y="12"/>
                    <a:pt x="20" y="12"/>
                  </a:cubicBezTo>
                  <a:cubicBezTo>
                    <a:pt x="21" y="11"/>
                    <a:pt x="23" y="11"/>
                    <a:pt x="25" y="10"/>
                  </a:cubicBezTo>
                  <a:cubicBezTo>
                    <a:pt x="26" y="9"/>
                    <a:pt x="27" y="8"/>
                    <a:pt x="27" y="6"/>
                  </a:cubicBezTo>
                  <a:cubicBezTo>
                    <a:pt x="27" y="5"/>
                    <a:pt x="27" y="4"/>
                    <a:pt x="26" y="3"/>
                  </a:cubicBezTo>
                  <a:cubicBezTo>
                    <a:pt x="25" y="2"/>
                    <a:pt x="24" y="1"/>
                    <a:pt x="22" y="0"/>
                  </a:cubicBezTo>
                  <a:cubicBezTo>
                    <a:pt x="23" y="2"/>
                    <a:pt x="24" y="3"/>
                    <a:pt x="24" y="4"/>
                  </a:cubicBezTo>
                  <a:cubicBezTo>
                    <a:pt x="24" y="5"/>
                    <a:pt x="24" y="5"/>
                    <a:pt x="24" y="6"/>
                  </a:cubicBezTo>
                  <a:cubicBezTo>
                    <a:pt x="23" y="6"/>
                    <a:pt x="23" y="6"/>
                    <a:pt x="23" y="6"/>
                  </a:cubicBezTo>
                  <a:cubicBezTo>
                    <a:pt x="22" y="6"/>
                    <a:pt x="20" y="7"/>
                    <a:pt x="19" y="7"/>
                  </a:cubicBezTo>
                  <a:cubicBezTo>
                    <a:pt x="18" y="7"/>
                    <a:pt x="18" y="7"/>
                    <a:pt x="18" y="7"/>
                  </a:cubicBezTo>
                  <a:cubicBezTo>
                    <a:pt x="18" y="7"/>
                    <a:pt x="17" y="7"/>
                    <a:pt x="17" y="7"/>
                  </a:cubicBezTo>
                  <a:cubicBezTo>
                    <a:pt x="16" y="7"/>
                    <a:pt x="15" y="7"/>
                    <a:pt x="14" y="7"/>
                  </a:cubicBezTo>
                  <a:cubicBezTo>
                    <a:pt x="11" y="7"/>
                    <a:pt x="8" y="7"/>
                    <a:pt x="4" y="9"/>
                  </a:cubicBezTo>
                  <a:cubicBezTo>
                    <a:pt x="3" y="10"/>
                    <a:pt x="1" y="11"/>
                    <a:pt x="0" y="13"/>
                  </a:cubicBezTo>
                  <a:cubicBezTo>
                    <a:pt x="0" y="15"/>
                    <a:pt x="0" y="17"/>
                    <a:pt x="1" y="18"/>
                  </a:cubicBezTo>
                  <a:cubicBezTo>
                    <a:pt x="1" y="17"/>
                    <a:pt x="2" y="15"/>
                    <a:pt x="3" y="15"/>
                  </a:cubicBezTo>
                  <a:close/>
                </a:path>
              </a:pathLst>
            </a:custGeom>
            <a:solidFill>
              <a:schemeClr val="bg1"/>
            </a:solidFill>
            <a:ln w="9525">
              <a:noFill/>
            </a:ln>
          </p:spPr>
          <p:txBody>
            <a:bodyPr/>
            <a:p>
              <a:endParaRPr lang="zh-CN" altLang="en-US"/>
            </a:p>
          </p:txBody>
        </p:sp>
        <p:sp>
          <p:nvSpPr>
            <p:cNvPr id="10282" name="Freeform 45"/>
            <p:cNvSpPr/>
            <p:nvPr/>
          </p:nvSpPr>
          <p:spPr>
            <a:xfrm>
              <a:off x="169" y="43"/>
              <a:ext cx="162" cy="75"/>
            </a:xfrm>
            <a:custGeom>
              <a:avLst/>
              <a:gdLst/>
              <a:ahLst/>
              <a:cxnLst>
                <a:cxn ang="0">
                  <a:pos x="624" y="79"/>
                </a:cxn>
                <a:cxn ang="0">
                  <a:pos x="561" y="0"/>
                </a:cxn>
                <a:cxn ang="0">
                  <a:pos x="593" y="95"/>
                </a:cxn>
                <a:cxn ang="0">
                  <a:pos x="577" y="126"/>
                </a:cxn>
                <a:cxn ang="0">
                  <a:pos x="545" y="142"/>
                </a:cxn>
                <a:cxn ang="0">
                  <a:pos x="470" y="142"/>
                </a:cxn>
                <a:cxn ang="0">
                  <a:pos x="439" y="142"/>
                </a:cxn>
                <a:cxn ang="0">
                  <a:pos x="423" y="126"/>
                </a:cxn>
                <a:cxn ang="0">
                  <a:pos x="360" y="111"/>
                </a:cxn>
                <a:cxn ang="0">
                  <a:pos x="142" y="111"/>
                </a:cxn>
                <a:cxn ang="0">
                  <a:pos x="32" y="186"/>
                </a:cxn>
                <a:cxn ang="0">
                  <a:pos x="0" y="296"/>
                </a:cxn>
                <a:cxn ang="0">
                  <a:pos x="63" y="201"/>
                </a:cxn>
                <a:cxn ang="0">
                  <a:pos x="158" y="170"/>
                </a:cxn>
                <a:cxn ang="0">
                  <a:pos x="344" y="201"/>
                </a:cxn>
                <a:cxn ang="0">
                  <a:pos x="391" y="201"/>
                </a:cxn>
                <a:cxn ang="0">
                  <a:pos x="423" y="217"/>
                </a:cxn>
                <a:cxn ang="0">
                  <a:pos x="454" y="217"/>
                </a:cxn>
                <a:cxn ang="0">
                  <a:pos x="577" y="201"/>
                </a:cxn>
                <a:cxn ang="0">
                  <a:pos x="624" y="154"/>
                </a:cxn>
                <a:cxn ang="0">
                  <a:pos x="624" y="79"/>
                </a:cxn>
              </a:cxnLst>
              <a:pathLst>
                <a:path w="41" h="19">
                  <a:moveTo>
                    <a:pt x="40" y="5"/>
                  </a:moveTo>
                  <a:cubicBezTo>
                    <a:pt x="39" y="3"/>
                    <a:pt x="38" y="1"/>
                    <a:pt x="36" y="0"/>
                  </a:cubicBezTo>
                  <a:cubicBezTo>
                    <a:pt x="37" y="2"/>
                    <a:pt x="37" y="4"/>
                    <a:pt x="38" y="6"/>
                  </a:cubicBezTo>
                  <a:cubicBezTo>
                    <a:pt x="38" y="7"/>
                    <a:pt x="38" y="8"/>
                    <a:pt x="37" y="8"/>
                  </a:cubicBezTo>
                  <a:cubicBezTo>
                    <a:pt x="37" y="8"/>
                    <a:pt x="36" y="9"/>
                    <a:pt x="35" y="9"/>
                  </a:cubicBezTo>
                  <a:cubicBezTo>
                    <a:pt x="34" y="9"/>
                    <a:pt x="32" y="9"/>
                    <a:pt x="30" y="9"/>
                  </a:cubicBezTo>
                  <a:cubicBezTo>
                    <a:pt x="28" y="9"/>
                    <a:pt x="28" y="9"/>
                    <a:pt x="28" y="9"/>
                  </a:cubicBezTo>
                  <a:cubicBezTo>
                    <a:pt x="28" y="8"/>
                    <a:pt x="27" y="8"/>
                    <a:pt x="27" y="8"/>
                  </a:cubicBezTo>
                  <a:cubicBezTo>
                    <a:pt x="25" y="8"/>
                    <a:pt x="24" y="8"/>
                    <a:pt x="23" y="7"/>
                  </a:cubicBezTo>
                  <a:cubicBezTo>
                    <a:pt x="19" y="6"/>
                    <a:pt x="14" y="6"/>
                    <a:pt x="9" y="7"/>
                  </a:cubicBezTo>
                  <a:cubicBezTo>
                    <a:pt x="6" y="8"/>
                    <a:pt x="4" y="10"/>
                    <a:pt x="2" y="12"/>
                  </a:cubicBezTo>
                  <a:cubicBezTo>
                    <a:pt x="1" y="14"/>
                    <a:pt x="0" y="16"/>
                    <a:pt x="0" y="19"/>
                  </a:cubicBezTo>
                  <a:cubicBezTo>
                    <a:pt x="1" y="16"/>
                    <a:pt x="2" y="15"/>
                    <a:pt x="4" y="13"/>
                  </a:cubicBezTo>
                  <a:cubicBezTo>
                    <a:pt x="6" y="12"/>
                    <a:pt x="8" y="12"/>
                    <a:pt x="10" y="11"/>
                  </a:cubicBezTo>
                  <a:cubicBezTo>
                    <a:pt x="14" y="11"/>
                    <a:pt x="18" y="12"/>
                    <a:pt x="22" y="13"/>
                  </a:cubicBezTo>
                  <a:cubicBezTo>
                    <a:pt x="23" y="13"/>
                    <a:pt x="24" y="13"/>
                    <a:pt x="25" y="13"/>
                  </a:cubicBezTo>
                  <a:cubicBezTo>
                    <a:pt x="26" y="14"/>
                    <a:pt x="27" y="14"/>
                    <a:pt x="27" y="14"/>
                  </a:cubicBezTo>
                  <a:cubicBezTo>
                    <a:pt x="28" y="14"/>
                    <a:pt x="28" y="14"/>
                    <a:pt x="29" y="14"/>
                  </a:cubicBezTo>
                  <a:cubicBezTo>
                    <a:pt x="32" y="14"/>
                    <a:pt x="34" y="14"/>
                    <a:pt x="37" y="13"/>
                  </a:cubicBezTo>
                  <a:cubicBezTo>
                    <a:pt x="38" y="12"/>
                    <a:pt x="40" y="11"/>
                    <a:pt x="40" y="10"/>
                  </a:cubicBezTo>
                  <a:cubicBezTo>
                    <a:pt x="41" y="8"/>
                    <a:pt x="41" y="6"/>
                    <a:pt x="40" y="5"/>
                  </a:cubicBezTo>
                  <a:close/>
                </a:path>
              </a:pathLst>
            </a:custGeom>
            <a:solidFill>
              <a:schemeClr val="bg1"/>
            </a:solidFill>
            <a:ln w="9525">
              <a:noFill/>
            </a:ln>
          </p:spPr>
          <p:txBody>
            <a:bodyPr/>
            <a:p>
              <a:endParaRPr lang="zh-CN" altLang="en-US"/>
            </a:p>
          </p:txBody>
        </p:sp>
        <p:sp>
          <p:nvSpPr>
            <p:cNvPr id="10283" name="Freeform 46"/>
            <p:cNvSpPr/>
            <p:nvPr/>
          </p:nvSpPr>
          <p:spPr>
            <a:xfrm>
              <a:off x="287" y="268"/>
              <a:ext cx="169" cy="213"/>
            </a:xfrm>
            <a:custGeom>
              <a:avLst/>
              <a:gdLst/>
              <a:ahLst/>
              <a:cxnLst>
                <a:cxn ang="0">
                  <a:pos x="122" y="0"/>
                </a:cxn>
                <a:cxn ang="0">
                  <a:pos x="0" y="840"/>
                </a:cxn>
                <a:cxn ang="0">
                  <a:pos x="664" y="840"/>
                </a:cxn>
                <a:cxn ang="0">
                  <a:pos x="511" y="0"/>
                </a:cxn>
                <a:cxn ang="0">
                  <a:pos x="122" y="0"/>
                </a:cxn>
              </a:cxnLst>
              <a:pathLst>
                <a:path w="43" h="54">
                  <a:moveTo>
                    <a:pt x="8" y="0"/>
                  </a:moveTo>
                  <a:cubicBezTo>
                    <a:pt x="8" y="0"/>
                    <a:pt x="8" y="53"/>
                    <a:pt x="0" y="54"/>
                  </a:cubicBezTo>
                  <a:cubicBezTo>
                    <a:pt x="43" y="54"/>
                    <a:pt x="43" y="54"/>
                    <a:pt x="43" y="54"/>
                  </a:cubicBezTo>
                  <a:cubicBezTo>
                    <a:pt x="36" y="47"/>
                    <a:pt x="33" y="0"/>
                    <a:pt x="33" y="0"/>
                  </a:cubicBezTo>
                  <a:lnTo>
                    <a:pt x="8" y="0"/>
                  </a:lnTo>
                  <a:close/>
                </a:path>
              </a:pathLst>
            </a:custGeom>
            <a:solidFill>
              <a:schemeClr val="bg1"/>
            </a:solidFill>
            <a:ln w="9525">
              <a:noFill/>
            </a:ln>
          </p:spPr>
          <p:txBody>
            <a:bodyPr/>
            <a:p>
              <a:endParaRPr lang="zh-CN" altLang="en-US"/>
            </a:p>
          </p:txBody>
        </p:sp>
        <p:sp>
          <p:nvSpPr>
            <p:cNvPr id="10284" name="Freeform 47"/>
            <p:cNvSpPr/>
            <p:nvPr/>
          </p:nvSpPr>
          <p:spPr>
            <a:xfrm>
              <a:off x="338" y="182"/>
              <a:ext cx="59" cy="55"/>
            </a:xfrm>
            <a:custGeom>
              <a:avLst/>
              <a:gdLst/>
              <a:ahLst/>
              <a:cxnLst>
                <a:cxn ang="0">
                  <a:pos x="16" y="185"/>
                </a:cxn>
                <a:cxn ang="0">
                  <a:pos x="47" y="153"/>
                </a:cxn>
                <a:cxn ang="0">
                  <a:pos x="122" y="122"/>
                </a:cxn>
                <a:cxn ang="0">
                  <a:pos x="138" y="122"/>
                </a:cxn>
                <a:cxn ang="0">
                  <a:pos x="153" y="122"/>
                </a:cxn>
                <a:cxn ang="0">
                  <a:pos x="169" y="110"/>
                </a:cxn>
                <a:cxn ang="0">
                  <a:pos x="216" y="94"/>
                </a:cxn>
                <a:cxn ang="0">
                  <a:pos x="232" y="47"/>
                </a:cxn>
                <a:cxn ang="0">
                  <a:pos x="216" y="31"/>
                </a:cxn>
                <a:cxn ang="0">
                  <a:pos x="169" y="0"/>
                </a:cxn>
                <a:cxn ang="0">
                  <a:pos x="185" y="47"/>
                </a:cxn>
                <a:cxn ang="0">
                  <a:pos x="185" y="47"/>
                </a:cxn>
                <a:cxn ang="0">
                  <a:pos x="185" y="63"/>
                </a:cxn>
                <a:cxn ang="0">
                  <a:pos x="153" y="79"/>
                </a:cxn>
                <a:cxn ang="0">
                  <a:pos x="138" y="79"/>
                </a:cxn>
                <a:cxn ang="0">
                  <a:pos x="138" y="79"/>
                </a:cxn>
                <a:cxn ang="0">
                  <a:pos x="110" y="79"/>
                </a:cxn>
                <a:cxn ang="0">
                  <a:pos x="16" y="122"/>
                </a:cxn>
                <a:cxn ang="0">
                  <a:pos x="0" y="169"/>
                </a:cxn>
                <a:cxn ang="0">
                  <a:pos x="16" y="216"/>
                </a:cxn>
                <a:cxn ang="0">
                  <a:pos x="16" y="185"/>
                </a:cxn>
              </a:cxnLst>
              <a:pathLst>
                <a:path w="15" h="14">
                  <a:moveTo>
                    <a:pt x="1" y="12"/>
                  </a:moveTo>
                  <a:cubicBezTo>
                    <a:pt x="2" y="11"/>
                    <a:pt x="2" y="10"/>
                    <a:pt x="3" y="10"/>
                  </a:cubicBezTo>
                  <a:cubicBezTo>
                    <a:pt x="4" y="9"/>
                    <a:pt x="6" y="9"/>
                    <a:pt x="8" y="8"/>
                  </a:cubicBezTo>
                  <a:cubicBezTo>
                    <a:pt x="9" y="8"/>
                    <a:pt x="9" y="8"/>
                    <a:pt x="9" y="8"/>
                  </a:cubicBezTo>
                  <a:cubicBezTo>
                    <a:pt x="10" y="8"/>
                    <a:pt x="10" y="8"/>
                    <a:pt x="10" y="8"/>
                  </a:cubicBezTo>
                  <a:cubicBezTo>
                    <a:pt x="10" y="8"/>
                    <a:pt x="11" y="8"/>
                    <a:pt x="11" y="7"/>
                  </a:cubicBezTo>
                  <a:cubicBezTo>
                    <a:pt x="12" y="7"/>
                    <a:pt x="13" y="7"/>
                    <a:pt x="14" y="6"/>
                  </a:cubicBezTo>
                  <a:cubicBezTo>
                    <a:pt x="14" y="5"/>
                    <a:pt x="15" y="4"/>
                    <a:pt x="15" y="3"/>
                  </a:cubicBezTo>
                  <a:cubicBezTo>
                    <a:pt x="15" y="3"/>
                    <a:pt x="14" y="2"/>
                    <a:pt x="14" y="2"/>
                  </a:cubicBezTo>
                  <a:cubicBezTo>
                    <a:pt x="13" y="1"/>
                    <a:pt x="12" y="0"/>
                    <a:pt x="11" y="0"/>
                  </a:cubicBezTo>
                  <a:cubicBezTo>
                    <a:pt x="11" y="1"/>
                    <a:pt x="12" y="2"/>
                    <a:pt x="12" y="3"/>
                  </a:cubicBezTo>
                  <a:cubicBezTo>
                    <a:pt x="13" y="3"/>
                    <a:pt x="13" y="3"/>
                    <a:pt x="12" y="3"/>
                  </a:cubicBezTo>
                  <a:cubicBezTo>
                    <a:pt x="12" y="3"/>
                    <a:pt x="12" y="4"/>
                    <a:pt x="12" y="4"/>
                  </a:cubicBezTo>
                  <a:cubicBezTo>
                    <a:pt x="11" y="4"/>
                    <a:pt x="11" y="4"/>
                    <a:pt x="10" y="5"/>
                  </a:cubicBezTo>
                  <a:cubicBezTo>
                    <a:pt x="9" y="5"/>
                    <a:pt x="9" y="5"/>
                    <a:pt x="9" y="5"/>
                  </a:cubicBezTo>
                  <a:cubicBezTo>
                    <a:pt x="9" y="5"/>
                    <a:pt x="9" y="5"/>
                    <a:pt x="9" y="5"/>
                  </a:cubicBezTo>
                  <a:cubicBezTo>
                    <a:pt x="8" y="5"/>
                    <a:pt x="8" y="5"/>
                    <a:pt x="7" y="5"/>
                  </a:cubicBezTo>
                  <a:cubicBezTo>
                    <a:pt x="5" y="6"/>
                    <a:pt x="3" y="6"/>
                    <a:pt x="1" y="8"/>
                  </a:cubicBezTo>
                  <a:cubicBezTo>
                    <a:pt x="1" y="9"/>
                    <a:pt x="0" y="10"/>
                    <a:pt x="0" y="11"/>
                  </a:cubicBezTo>
                  <a:cubicBezTo>
                    <a:pt x="0" y="12"/>
                    <a:pt x="0" y="13"/>
                    <a:pt x="1" y="14"/>
                  </a:cubicBezTo>
                  <a:cubicBezTo>
                    <a:pt x="1" y="13"/>
                    <a:pt x="1" y="12"/>
                    <a:pt x="1" y="12"/>
                  </a:cubicBezTo>
                  <a:close/>
                </a:path>
              </a:pathLst>
            </a:custGeom>
            <a:solidFill>
              <a:schemeClr val="bg1"/>
            </a:solidFill>
            <a:ln w="9525">
              <a:noFill/>
            </a:ln>
          </p:spPr>
          <p:txBody>
            <a:bodyPr/>
            <a:p>
              <a:endParaRPr lang="zh-CN" altLang="en-US"/>
            </a:p>
          </p:txBody>
        </p:sp>
        <p:sp>
          <p:nvSpPr>
            <p:cNvPr id="10285" name="Freeform 48"/>
            <p:cNvSpPr/>
            <p:nvPr/>
          </p:nvSpPr>
          <p:spPr>
            <a:xfrm>
              <a:off x="370" y="213"/>
              <a:ext cx="98" cy="43"/>
            </a:xfrm>
            <a:custGeom>
              <a:avLst/>
              <a:gdLst/>
              <a:ahLst/>
              <a:cxnLst>
                <a:cxn ang="0">
                  <a:pos x="384" y="47"/>
                </a:cxn>
                <a:cxn ang="0">
                  <a:pos x="337" y="0"/>
                </a:cxn>
                <a:cxn ang="0">
                  <a:pos x="353" y="47"/>
                </a:cxn>
                <a:cxn ang="0">
                  <a:pos x="353" y="78"/>
                </a:cxn>
                <a:cxn ang="0">
                  <a:pos x="337" y="78"/>
                </a:cxn>
                <a:cxn ang="0">
                  <a:pos x="278" y="78"/>
                </a:cxn>
                <a:cxn ang="0">
                  <a:pos x="263" y="78"/>
                </a:cxn>
                <a:cxn ang="0">
                  <a:pos x="263" y="78"/>
                </a:cxn>
                <a:cxn ang="0">
                  <a:pos x="216" y="63"/>
                </a:cxn>
                <a:cxn ang="0">
                  <a:pos x="94" y="63"/>
                </a:cxn>
                <a:cxn ang="0">
                  <a:pos x="31" y="106"/>
                </a:cxn>
                <a:cxn ang="0">
                  <a:pos x="16" y="168"/>
                </a:cxn>
                <a:cxn ang="0">
                  <a:pos x="47" y="121"/>
                </a:cxn>
                <a:cxn ang="0">
                  <a:pos x="94" y="106"/>
                </a:cxn>
                <a:cxn ang="0">
                  <a:pos x="216" y="121"/>
                </a:cxn>
                <a:cxn ang="0">
                  <a:pos x="247" y="121"/>
                </a:cxn>
                <a:cxn ang="0">
                  <a:pos x="263" y="121"/>
                </a:cxn>
                <a:cxn ang="0">
                  <a:pos x="278" y="121"/>
                </a:cxn>
                <a:cxn ang="0">
                  <a:pos x="353" y="121"/>
                </a:cxn>
                <a:cxn ang="0">
                  <a:pos x="384" y="90"/>
                </a:cxn>
                <a:cxn ang="0">
                  <a:pos x="384" y="47"/>
                </a:cxn>
              </a:cxnLst>
              <a:pathLst>
                <a:path w="25" h="11">
                  <a:moveTo>
                    <a:pt x="25" y="3"/>
                  </a:moveTo>
                  <a:cubicBezTo>
                    <a:pt x="24" y="2"/>
                    <a:pt x="23" y="1"/>
                    <a:pt x="22" y="0"/>
                  </a:cubicBezTo>
                  <a:cubicBezTo>
                    <a:pt x="23" y="1"/>
                    <a:pt x="23" y="2"/>
                    <a:pt x="23" y="3"/>
                  </a:cubicBezTo>
                  <a:cubicBezTo>
                    <a:pt x="23" y="4"/>
                    <a:pt x="23" y="5"/>
                    <a:pt x="23" y="5"/>
                  </a:cubicBezTo>
                  <a:cubicBezTo>
                    <a:pt x="23" y="5"/>
                    <a:pt x="22" y="5"/>
                    <a:pt x="22" y="5"/>
                  </a:cubicBezTo>
                  <a:cubicBezTo>
                    <a:pt x="21" y="6"/>
                    <a:pt x="20" y="5"/>
                    <a:pt x="18" y="5"/>
                  </a:cubicBezTo>
                  <a:cubicBezTo>
                    <a:pt x="17" y="5"/>
                    <a:pt x="17" y="5"/>
                    <a:pt x="17" y="5"/>
                  </a:cubicBezTo>
                  <a:cubicBezTo>
                    <a:pt x="17" y="5"/>
                    <a:pt x="17" y="5"/>
                    <a:pt x="17" y="5"/>
                  </a:cubicBezTo>
                  <a:cubicBezTo>
                    <a:pt x="16" y="5"/>
                    <a:pt x="15" y="5"/>
                    <a:pt x="14" y="4"/>
                  </a:cubicBezTo>
                  <a:cubicBezTo>
                    <a:pt x="12" y="4"/>
                    <a:pt x="9" y="4"/>
                    <a:pt x="6" y="4"/>
                  </a:cubicBezTo>
                  <a:cubicBezTo>
                    <a:pt x="4" y="5"/>
                    <a:pt x="3" y="6"/>
                    <a:pt x="2" y="7"/>
                  </a:cubicBezTo>
                  <a:cubicBezTo>
                    <a:pt x="1" y="8"/>
                    <a:pt x="0" y="10"/>
                    <a:pt x="1" y="11"/>
                  </a:cubicBezTo>
                  <a:cubicBezTo>
                    <a:pt x="1" y="10"/>
                    <a:pt x="2" y="9"/>
                    <a:pt x="3" y="8"/>
                  </a:cubicBezTo>
                  <a:cubicBezTo>
                    <a:pt x="4" y="7"/>
                    <a:pt x="5" y="7"/>
                    <a:pt x="6" y="7"/>
                  </a:cubicBezTo>
                  <a:cubicBezTo>
                    <a:pt x="9" y="7"/>
                    <a:pt x="11" y="7"/>
                    <a:pt x="14" y="8"/>
                  </a:cubicBezTo>
                  <a:cubicBezTo>
                    <a:pt x="14" y="8"/>
                    <a:pt x="15" y="8"/>
                    <a:pt x="16" y="8"/>
                  </a:cubicBezTo>
                  <a:cubicBezTo>
                    <a:pt x="16" y="8"/>
                    <a:pt x="17" y="8"/>
                    <a:pt x="17" y="8"/>
                  </a:cubicBezTo>
                  <a:cubicBezTo>
                    <a:pt x="17" y="8"/>
                    <a:pt x="18" y="8"/>
                    <a:pt x="18" y="8"/>
                  </a:cubicBezTo>
                  <a:cubicBezTo>
                    <a:pt x="20" y="8"/>
                    <a:pt x="21" y="8"/>
                    <a:pt x="23" y="8"/>
                  </a:cubicBezTo>
                  <a:cubicBezTo>
                    <a:pt x="24" y="7"/>
                    <a:pt x="24" y="7"/>
                    <a:pt x="25" y="6"/>
                  </a:cubicBezTo>
                  <a:cubicBezTo>
                    <a:pt x="25" y="5"/>
                    <a:pt x="25" y="4"/>
                    <a:pt x="25" y="3"/>
                  </a:cubicBezTo>
                  <a:close/>
                </a:path>
              </a:pathLst>
            </a:custGeom>
            <a:solidFill>
              <a:schemeClr val="bg1"/>
            </a:solidFill>
            <a:ln w="9525">
              <a:noFill/>
            </a:ln>
          </p:spPr>
          <p:txBody>
            <a:bodyPr/>
            <a:p>
              <a:endParaRPr lang="zh-CN" altLang="en-US"/>
            </a:p>
          </p:txBody>
        </p:sp>
        <p:sp>
          <p:nvSpPr>
            <p:cNvPr id="10286" name="Rectangle 49"/>
            <p:cNvSpPr/>
            <p:nvPr/>
          </p:nvSpPr>
          <p:spPr>
            <a:xfrm>
              <a:off x="0" y="473"/>
              <a:ext cx="543" cy="20"/>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grpSp>
      <p:grpSp>
        <p:nvGrpSpPr>
          <p:cNvPr id="10287" name="Group 52"/>
          <p:cNvGrpSpPr/>
          <p:nvPr/>
        </p:nvGrpSpPr>
        <p:grpSpPr>
          <a:xfrm>
            <a:off x="6965950" y="1146175"/>
            <a:ext cx="831850" cy="774700"/>
            <a:chOff x="0" y="0"/>
            <a:chExt cx="524" cy="489"/>
          </a:xfrm>
        </p:grpSpPr>
        <p:sp>
          <p:nvSpPr>
            <p:cNvPr id="10288" name="Rectangle 53"/>
            <p:cNvSpPr/>
            <p:nvPr/>
          </p:nvSpPr>
          <p:spPr>
            <a:xfrm>
              <a:off x="171" y="89"/>
              <a:ext cx="183" cy="18"/>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89" name="Rectangle 54"/>
            <p:cNvSpPr/>
            <p:nvPr/>
          </p:nvSpPr>
          <p:spPr>
            <a:xfrm>
              <a:off x="171" y="89"/>
              <a:ext cx="183" cy="18"/>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90" name="Rectangle 55"/>
            <p:cNvSpPr/>
            <p:nvPr/>
          </p:nvSpPr>
          <p:spPr>
            <a:xfrm>
              <a:off x="171" y="188"/>
              <a:ext cx="183" cy="14"/>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91" name="Freeform 56"/>
            <p:cNvSpPr>
              <a:spLocks noEditPoints="1"/>
            </p:cNvSpPr>
            <p:nvPr/>
          </p:nvSpPr>
          <p:spPr>
            <a:xfrm>
              <a:off x="193" y="89"/>
              <a:ext cx="139" cy="360"/>
            </a:xfrm>
            <a:custGeom>
              <a:avLst/>
              <a:gdLst/>
              <a:ahLst/>
              <a:cxnLst>
                <a:cxn ang="0">
                  <a:pos x="0" y="0"/>
                </a:cxn>
                <a:cxn ang="0">
                  <a:pos x="0" y="360"/>
                </a:cxn>
                <a:cxn ang="0">
                  <a:pos x="67" y="360"/>
                </a:cxn>
                <a:cxn ang="0">
                  <a:pos x="67" y="265"/>
                </a:cxn>
                <a:cxn ang="0">
                  <a:pos x="112" y="265"/>
                </a:cxn>
                <a:cxn ang="0">
                  <a:pos x="112" y="360"/>
                </a:cxn>
                <a:cxn ang="0">
                  <a:pos x="139" y="360"/>
                </a:cxn>
                <a:cxn ang="0">
                  <a:pos x="139" y="0"/>
                </a:cxn>
                <a:cxn ang="0">
                  <a:pos x="0" y="0"/>
                </a:cxn>
                <a:cxn ang="0">
                  <a:pos x="31" y="77"/>
                </a:cxn>
                <a:cxn ang="0">
                  <a:pos x="13" y="77"/>
                </a:cxn>
                <a:cxn ang="0">
                  <a:pos x="13" y="27"/>
                </a:cxn>
                <a:cxn ang="0">
                  <a:pos x="31" y="27"/>
                </a:cxn>
                <a:cxn ang="0">
                  <a:pos x="31" y="77"/>
                </a:cxn>
                <a:cxn ang="0">
                  <a:pos x="63" y="77"/>
                </a:cxn>
                <a:cxn ang="0">
                  <a:pos x="45" y="77"/>
                </a:cxn>
                <a:cxn ang="0">
                  <a:pos x="45" y="27"/>
                </a:cxn>
                <a:cxn ang="0">
                  <a:pos x="63" y="27"/>
                </a:cxn>
                <a:cxn ang="0">
                  <a:pos x="63" y="77"/>
                </a:cxn>
                <a:cxn ang="0">
                  <a:pos x="90" y="77"/>
                </a:cxn>
                <a:cxn ang="0">
                  <a:pos x="76" y="77"/>
                </a:cxn>
                <a:cxn ang="0">
                  <a:pos x="76" y="27"/>
                </a:cxn>
                <a:cxn ang="0">
                  <a:pos x="90" y="27"/>
                </a:cxn>
                <a:cxn ang="0">
                  <a:pos x="90" y="77"/>
                </a:cxn>
                <a:cxn ang="0">
                  <a:pos x="121" y="77"/>
                </a:cxn>
                <a:cxn ang="0">
                  <a:pos x="107" y="77"/>
                </a:cxn>
                <a:cxn ang="0">
                  <a:pos x="107" y="27"/>
                </a:cxn>
                <a:cxn ang="0">
                  <a:pos x="121" y="27"/>
                </a:cxn>
                <a:cxn ang="0">
                  <a:pos x="121" y="77"/>
                </a:cxn>
              </a:cxnLst>
              <a:pathLst>
                <a:path w="139" h="360">
                  <a:moveTo>
                    <a:pt x="0" y="0"/>
                  </a:moveTo>
                  <a:lnTo>
                    <a:pt x="0" y="360"/>
                  </a:lnTo>
                  <a:lnTo>
                    <a:pt x="67" y="360"/>
                  </a:lnTo>
                  <a:lnTo>
                    <a:pt x="67" y="265"/>
                  </a:lnTo>
                  <a:lnTo>
                    <a:pt x="112" y="265"/>
                  </a:lnTo>
                  <a:lnTo>
                    <a:pt x="112" y="360"/>
                  </a:lnTo>
                  <a:lnTo>
                    <a:pt x="139" y="360"/>
                  </a:lnTo>
                  <a:lnTo>
                    <a:pt x="139" y="0"/>
                  </a:lnTo>
                  <a:lnTo>
                    <a:pt x="0" y="0"/>
                  </a:lnTo>
                  <a:close/>
                  <a:moveTo>
                    <a:pt x="31" y="77"/>
                  </a:moveTo>
                  <a:lnTo>
                    <a:pt x="13" y="77"/>
                  </a:lnTo>
                  <a:lnTo>
                    <a:pt x="13" y="27"/>
                  </a:lnTo>
                  <a:lnTo>
                    <a:pt x="31" y="27"/>
                  </a:lnTo>
                  <a:lnTo>
                    <a:pt x="31" y="77"/>
                  </a:lnTo>
                  <a:close/>
                  <a:moveTo>
                    <a:pt x="63" y="77"/>
                  </a:moveTo>
                  <a:lnTo>
                    <a:pt x="45" y="77"/>
                  </a:lnTo>
                  <a:lnTo>
                    <a:pt x="45" y="27"/>
                  </a:lnTo>
                  <a:lnTo>
                    <a:pt x="63" y="27"/>
                  </a:lnTo>
                  <a:lnTo>
                    <a:pt x="63" y="77"/>
                  </a:lnTo>
                  <a:close/>
                  <a:moveTo>
                    <a:pt x="90" y="77"/>
                  </a:moveTo>
                  <a:lnTo>
                    <a:pt x="76" y="77"/>
                  </a:lnTo>
                  <a:lnTo>
                    <a:pt x="76" y="27"/>
                  </a:lnTo>
                  <a:lnTo>
                    <a:pt x="90" y="27"/>
                  </a:lnTo>
                  <a:lnTo>
                    <a:pt x="90" y="77"/>
                  </a:lnTo>
                  <a:close/>
                  <a:moveTo>
                    <a:pt x="121" y="77"/>
                  </a:moveTo>
                  <a:lnTo>
                    <a:pt x="107" y="77"/>
                  </a:lnTo>
                  <a:lnTo>
                    <a:pt x="107" y="27"/>
                  </a:lnTo>
                  <a:lnTo>
                    <a:pt x="121" y="27"/>
                  </a:lnTo>
                  <a:lnTo>
                    <a:pt x="121" y="77"/>
                  </a:lnTo>
                  <a:close/>
                </a:path>
              </a:pathLst>
            </a:custGeom>
            <a:solidFill>
              <a:schemeClr val="bg1"/>
            </a:solidFill>
            <a:ln w="9525">
              <a:noFill/>
            </a:ln>
          </p:spPr>
          <p:txBody>
            <a:bodyPr/>
            <a:p>
              <a:endParaRPr lang="zh-CN" altLang="en-US"/>
            </a:p>
          </p:txBody>
        </p:sp>
        <p:sp>
          <p:nvSpPr>
            <p:cNvPr id="10292" name="Rectangle 57"/>
            <p:cNvSpPr/>
            <p:nvPr/>
          </p:nvSpPr>
          <p:spPr>
            <a:xfrm>
              <a:off x="171" y="462"/>
              <a:ext cx="183" cy="27"/>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0293" name="Freeform 58"/>
            <p:cNvSpPr/>
            <p:nvPr/>
          </p:nvSpPr>
          <p:spPr>
            <a:xfrm>
              <a:off x="0" y="89"/>
              <a:ext cx="171" cy="113"/>
            </a:xfrm>
            <a:custGeom>
              <a:avLst/>
              <a:gdLst/>
              <a:ahLst/>
              <a:cxnLst>
                <a:cxn ang="0">
                  <a:pos x="0" y="0"/>
                </a:cxn>
                <a:cxn ang="0">
                  <a:pos x="0" y="113"/>
                </a:cxn>
                <a:cxn ang="0">
                  <a:pos x="171" y="81"/>
                </a:cxn>
                <a:cxn ang="0">
                  <a:pos x="171" y="27"/>
                </a:cxn>
                <a:cxn ang="0">
                  <a:pos x="0" y="0"/>
                </a:cxn>
              </a:cxnLst>
              <a:pathLst>
                <a:path w="171" h="113">
                  <a:moveTo>
                    <a:pt x="0" y="0"/>
                  </a:moveTo>
                  <a:lnTo>
                    <a:pt x="0" y="113"/>
                  </a:lnTo>
                  <a:lnTo>
                    <a:pt x="171" y="81"/>
                  </a:lnTo>
                  <a:lnTo>
                    <a:pt x="171" y="27"/>
                  </a:lnTo>
                  <a:lnTo>
                    <a:pt x="0" y="0"/>
                  </a:lnTo>
                  <a:close/>
                </a:path>
              </a:pathLst>
            </a:custGeom>
            <a:solidFill>
              <a:schemeClr val="bg1"/>
            </a:solidFill>
            <a:ln w="9525">
              <a:noFill/>
            </a:ln>
          </p:spPr>
          <p:txBody>
            <a:bodyPr/>
            <a:p>
              <a:endParaRPr lang="zh-CN" altLang="en-US"/>
            </a:p>
          </p:txBody>
        </p:sp>
        <p:sp>
          <p:nvSpPr>
            <p:cNvPr id="10294" name="Freeform 59"/>
            <p:cNvSpPr/>
            <p:nvPr/>
          </p:nvSpPr>
          <p:spPr>
            <a:xfrm>
              <a:off x="0" y="89"/>
              <a:ext cx="171" cy="113"/>
            </a:xfrm>
            <a:custGeom>
              <a:avLst/>
              <a:gdLst/>
              <a:ahLst/>
              <a:cxnLst>
                <a:cxn ang="0">
                  <a:pos x="0" y="0"/>
                </a:cxn>
                <a:cxn ang="0">
                  <a:pos x="0" y="113"/>
                </a:cxn>
                <a:cxn ang="0">
                  <a:pos x="171" y="81"/>
                </a:cxn>
                <a:cxn ang="0">
                  <a:pos x="171" y="27"/>
                </a:cxn>
                <a:cxn ang="0">
                  <a:pos x="0" y="0"/>
                </a:cxn>
              </a:cxnLst>
              <a:pathLst>
                <a:path w="171" h="113">
                  <a:moveTo>
                    <a:pt x="0" y="0"/>
                  </a:moveTo>
                  <a:lnTo>
                    <a:pt x="0" y="113"/>
                  </a:lnTo>
                  <a:lnTo>
                    <a:pt x="171" y="81"/>
                  </a:lnTo>
                  <a:lnTo>
                    <a:pt x="171" y="27"/>
                  </a:lnTo>
                  <a:lnTo>
                    <a:pt x="0" y="0"/>
                  </a:lnTo>
                </a:path>
              </a:pathLst>
            </a:custGeom>
            <a:solidFill>
              <a:schemeClr val="bg1"/>
            </a:solidFill>
            <a:ln w="9525">
              <a:noFill/>
            </a:ln>
          </p:spPr>
          <p:txBody>
            <a:bodyPr/>
            <a:p>
              <a:endParaRPr lang="zh-CN" altLang="en-US"/>
            </a:p>
          </p:txBody>
        </p:sp>
        <p:sp>
          <p:nvSpPr>
            <p:cNvPr id="10295" name="Freeform 60"/>
            <p:cNvSpPr/>
            <p:nvPr/>
          </p:nvSpPr>
          <p:spPr>
            <a:xfrm>
              <a:off x="354" y="89"/>
              <a:ext cx="170" cy="113"/>
            </a:xfrm>
            <a:custGeom>
              <a:avLst/>
              <a:gdLst/>
              <a:ahLst/>
              <a:cxnLst>
                <a:cxn ang="0">
                  <a:pos x="170" y="0"/>
                </a:cxn>
                <a:cxn ang="0">
                  <a:pos x="0" y="32"/>
                </a:cxn>
                <a:cxn ang="0">
                  <a:pos x="0" y="86"/>
                </a:cxn>
                <a:cxn ang="0">
                  <a:pos x="170" y="113"/>
                </a:cxn>
                <a:cxn ang="0">
                  <a:pos x="170" y="0"/>
                </a:cxn>
              </a:cxnLst>
              <a:pathLst>
                <a:path w="170" h="113">
                  <a:moveTo>
                    <a:pt x="170" y="0"/>
                  </a:moveTo>
                  <a:lnTo>
                    <a:pt x="0" y="32"/>
                  </a:lnTo>
                  <a:lnTo>
                    <a:pt x="0" y="86"/>
                  </a:lnTo>
                  <a:lnTo>
                    <a:pt x="170" y="113"/>
                  </a:lnTo>
                  <a:lnTo>
                    <a:pt x="170" y="0"/>
                  </a:lnTo>
                  <a:close/>
                </a:path>
              </a:pathLst>
            </a:custGeom>
            <a:solidFill>
              <a:schemeClr val="bg1"/>
            </a:solidFill>
            <a:ln w="9525">
              <a:noFill/>
            </a:ln>
          </p:spPr>
          <p:txBody>
            <a:bodyPr/>
            <a:p>
              <a:endParaRPr lang="zh-CN" altLang="en-US"/>
            </a:p>
          </p:txBody>
        </p:sp>
        <p:sp>
          <p:nvSpPr>
            <p:cNvPr id="10296" name="Freeform 61"/>
            <p:cNvSpPr/>
            <p:nvPr/>
          </p:nvSpPr>
          <p:spPr>
            <a:xfrm>
              <a:off x="354" y="89"/>
              <a:ext cx="170" cy="113"/>
            </a:xfrm>
            <a:custGeom>
              <a:avLst/>
              <a:gdLst/>
              <a:ahLst/>
              <a:cxnLst>
                <a:cxn ang="0">
                  <a:pos x="170" y="0"/>
                </a:cxn>
                <a:cxn ang="0">
                  <a:pos x="0" y="32"/>
                </a:cxn>
                <a:cxn ang="0">
                  <a:pos x="0" y="86"/>
                </a:cxn>
                <a:cxn ang="0">
                  <a:pos x="170" y="113"/>
                </a:cxn>
                <a:cxn ang="0">
                  <a:pos x="170" y="0"/>
                </a:cxn>
              </a:cxnLst>
              <a:pathLst>
                <a:path w="170" h="113">
                  <a:moveTo>
                    <a:pt x="170" y="0"/>
                  </a:moveTo>
                  <a:lnTo>
                    <a:pt x="0" y="32"/>
                  </a:lnTo>
                  <a:lnTo>
                    <a:pt x="0" y="86"/>
                  </a:lnTo>
                  <a:lnTo>
                    <a:pt x="170" y="113"/>
                  </a:lnTo>
                  <a:lnTo>
                    <a:pt x="170" y="0"/>
                  </a:lnTo>
                </a:path>
              </a:pathLst>
            </a:custGeom>
            <a:solidFill>
              <a:schemeClr val="bg1"/>
            </a:solidFill>
            <a:ln w="9525">
              <a:noFill/>
            </a:ln>
          </p:spPr>
          <p:txBody>
            <a:bodyPr/>
            <a:p>
              <a:endParaRPr lang="zh-CN" altLang="en-US"/>
            </a:p>
          </p:txBody>
        </p:sp>
        <p:sp>
          <p:nvSpPr>
            <p:cNvPr id="10297" name="Freeform 62"/>
            <p:cNvSpPr/>
            <p:nvPr/>
          </p:nvSpPr>
          <p:spPr>
            <a:xfrm>
              <a:off x="193" y="27"/>
              <a:ext cx="139" cy="67"/>
            </a:xfrm>
            <a:custGeom>
              <a:avLst/>
              <a:gdLst/>
              <a:ahLst/>
              <a:cxnLst>
                <a:cxn ang="0">
                  <a:pos x="300" y="0"/>
                </a:cxn>
                <a:cxn ang="0">
                  <a:pos x="0" y="299"/>
                </a:cxn>
                <a:cxn ang="0">
                  <a:pos x="623" y="299"/>
                </a:cxn>
                <a:cxn ang="0">
                  <a:pos x="300" y="0"/>
                </a:cxn>
              </a:cxnLst>
              <a:pathLst>
                <a:path w="31" h="15">
                  <a:moveTo>
                    <a:pt x="15" y="0"/>
                  </a:moveTo>
                  <a:cubicBezTo>
                    <a:pt x="7" y="0"/>
                    <a:pt x="0" y="7"/>
                    <a:pt x="0" y="15"/>
                  </a:cubicBezTo>
                  <a:cubicBezTo>
                    <a:pt x="31" y="15"/>
                    <a:pt x="31" y="15"/>
                    <a:pt x="31" y="15"/>
                  </a:cubicBezTo>
                  <a:cubicBezTo>
                    <a:pt x="31" y="7"/>
                    <a:pt x="24" y="0"/>
                    <a:pt x="15" y="0"/>
                  </a:cubicBezTo>
                  <a:close/>
                </a:path>
              </a:pathLst>
            </a:custGeom>
            <a:solidFill>
              <a:schemeClr val="bg1"/>
            </a:solidFill>
            <a:ln w="9525">
              <a:noFill/>
            </a:ln>
          </p:spPr>
          <p:txBody>
            <a:bodyPr/>
            <a:p>
              <a:endParaRPr lang="zh-CN" altLang="en-US"/>
            </a:p>
          </p:txBody>
        </p:sp>
        <p:sp>
          <p:nvSpPr>
            <p:cNvPr id="10298" name="Rectangle 63"/>
            <p:cNvSpPr/>
            <p:nvPr/>
          </p:nvSpPr>
          <p:spPr>
            <a:xfrm>
              <a:off x="260" y="0"/>
              <a:ext cx="5" cy="40"/>
            </a:xfrm>
            <a:prstGeom prst="rect">
              <a:avLst/>
            </a:prstGeom>
            <a:solidFill>
              <a:schemeClr val="bg1"/>
            </a:solidFill>
            <a:ln w="9525">
              <a:noFill/>
            </a:ln>
          </p:spPr>
          <p:txBody>
            <a:bodyPr anchor="t"/>
            <a:p>
              <a:endParaRPr lang="zh-CN" altLang="zh-CN" dirty="0">
                <a:solidFill>
                  <a:srgbClr val="000000"/>
                </a:solidFill>
                <a:latin typeface="微软雅黑" panose="020B0503020204020204" pitchFamily="34" charset="-122"/>
                <a:ea typeface="宋体" panose="02010600030101010101" pitchFamily="2" charset="-122"/>
                <a:sym typeface="宋体" panose="02010600030101010101" pitchFamily="2" charset="-122"/>
              </a:endParaRPr>
            </a:p>
          </p:txBody>
        </p:sp>
      </p:grpSp>
      <p:sp>
        <p:nvSpPr>
          <p:cNvPr id="10299" name="矩形 89"/>
          <p:cNvSpPr/>
          <p:nvPr/>
        </p:nvSpPr>
        <p:spPr>
          <a:xfrm>
            <a:off x="2232025" y="1160463"/>
            <a:ext cx="2559050" cy="450850"/>
          </a:xfrm>
          <a:prstGeom prst="rect">
            <a:avLst/>
          </a:prstGeom>
          <a:noFill/>
          <a:ln w="9525">
            <a:noFill/>
          </a:ln>
        </p:spPr>
        <p:txBody>
          <a:bodyPr anchor="t">
            <a:spAutoFit/>
          </a:bodyPr>
          <a:p>
            <a:pPr>
              <a:lnSpc>
                <a:spcPct val="130000"/>
              </a:lnSpc>
            </a:pPr>
            <a:r>
              <a:rPr lang="zh-CN" altLang="en-US" dirty="0">
                <a:solidFill>
                  <a:srgbClr val="D8D8D8"/>
                </a:solidFill>
                <a:latin typeface="方正兰亭细黑_GBK" charset="-122"/>
                <a:ea typeface="方正兰亭细黑_GBK" charset="-122"/>
                <a:sym typeface="方正兰亭细黑_GBK" charset="-122"/>
              </a:rPr>
              <a:t>点击即可编辑</a:t>
            </a:r>
            <a:endParaRPr lang="zh-CN" altLang="en-US" dirty="0">
              <a:solidFill>
                <a:srgbClr val="D8D8D8"/>
              </a:solidFill>
              <a:latin typeface="方正兰亭细黑_GBK" charset="-122"/>
              <a:ea typeface="方正兰亭细黑_GBK" charset="-122"/>
              <a:sym typeface="方正兰亭细黑_GBK" charset="-122"/>
            </a:endParaRPr>
          </a:p>
        </p:txBody>
      </p:sp>
      <p:sp>
        <p:nvSpPr>
          <p:cNvPr id="10300" name="矩形 95"/>
          <p:cNvSpPr/>
          <p:nvPr/>
        </p:nvSpPr>
        <p:spPr>
          <a:xfrm>
            <a:off x="2232025" y="3122613"/>
            <a:ext cx="2559050" cy="450850"/>
          </a:xfrm>
          <a:prstGeom prst="rect">
            <a:avLst/>
          </a:prstGeom>
          <a:noFill/>
          <a:ln w="9525">
            <a:noFill/>
          </a:ln>
        </p:spPr>
        <p:txBody>
          <a:bodyPr anchor="t">
            <a:spAutoFit/>
          </a:bodyPr>
          <a:p>
            <a:pPr>
              <a:lnSpc>
                <a:spcPct val="130000"/>
              </a:lnSpc>
            </a:pPr>
            <a:r>
              <a:rPr lang="zh-CN" altLang="en-US" dirty="0">
                <a:solidFill>
                  <a:srgbClr val="D8D8D8"/>
                </a:solidFill>
                <a:latin typeface="方正兰亭细黑_GBK" charset="-122"/>
                <a:ea typeface="方正兰亭细黑_GBK" charset="-122"/>
                <a:sym typeface="方正兰亭细黑_GBK" charset="-122"/>
              </a:rPr>
              <a:t>点击即可编辑</a:t>
            </a:r>
            <a:endParaRPr lang="zh-CN" altLang="en-US" dirty="0">
              <a:solidFill>
                <a:srgbClr val="D8D8D8"/>
              </a:solidFill>
              <a:latin typeface="方正兰亭细黑_GBK" charset="-122"/>
              <a:ea typeface="方正兰亭细黑_GBK" charset="-122"/>
              <a:sym typeface="方正兰亭细黑_GBK" charset="-122"/>
            </a:endParaRPr>
          </a:p>
        </p:txBody>
      </p:sp>
      <p:sp>
        <p:nvSpPr>
          <p:cNvPr id="10301" name="矩形 96"/>
          <p:cNvSpPr/>
          <p:nvPr/>
        </p:nvSpPr>
        <p:spPr>
          <a:xfrm>
            <a:off x="2232025" y="5013325"/>
            <a:ext cx="2559050" cy="450850"/>
          </a:xfrm>
          <a:prstGeom prst="rect">
            <a:avLst/>
          </a:prstGeom>
          <a:noFill/>
          <a:ln w="9525">
            <a:noFill/>
          </a:ln>
        </p:spPr>
        <p:txBody>
          <a:bodyPr anchor="t">
            <a:spAutoFit/>
          </a:bodyPr>
          <a:p>
            <a:pPr>
              <a:lnSpc>
                <a:spcPct val="130000"/>
              </a:lnSpc>
            </a:pPr>
            <a:r>
              <a:rPr lang="zh-CN" altLang="en-US" dirty="0">
                <a:solidFill>
                  <a:srgbClr val="D8D8D8"/>
                </a:solidFill>
                <a:latin typeface="方正兰亭细黑_GBK" charset="-122"/>
                <a:ea typeface="方正兰亭细黑_GBK" charset="-122"/>
                <a:sym typeface="方正兰亭细黑_GBK" charset="-122"/>
              </a:rPr>
              <a:t>点击即可编辑</a:t>
            </a:r>
            <a:endParaRPr lang="zh-CN" altLang="en-US" dirty="0">
              <a:solidFill>
                <a:srgbClr val="D8D8D8"/>
              </a:solidFill>
              <a:latin typeface="方正兰亭细黑_GBK" charset="-122"/>
              <a:ea typeface="方正兰亭细黑_GBK" charset="-122"/>
              <a:sym typeface="方正兰亭细黑_GBK" charset="-122"/>
            </a:endParaRPr>
          </a:p>
        </p:txBody>
      </p:sp>
      <p:sp>
        <p:nvSpPr>
          <p:cNvPr id="10302" name="矩形 97"/>
          <p:cNvSpPr/>
          <p:nvPr/>
        </p:nvSpPr>
        <p:spPr>
          <a:xfrm>
            <a:off x="8004175" y="5013325"/>
            <a:ext cx="2557463" cy="450850"/>
          </a:xfrm>
          <a:prstGeom prst="rect">
            <a:avLst/>
          </a:prstGeom>
          <a:noFill/>
          <a:ln w="9525">
            <a:noFill/>
          </a:ln>
        </p:spPr>
        <p:txBody>
          <a:bodyPr anchor="t">
            <a:spAutoFit/>
          </a:bodyPr>
          <a:p>
            <a:pPr>
              <a:lnSpc>
                <a:spcPct val="130000"/>
              </a:lnSpc>
            </a:pPr>
            <a:r>
              <a:rPr lang="zh-CN" altLang="en-US" dirty="0">
                <a:solidFill>
                  <a:srgbClr val="D8D8D8"/>
                </a:solidFill>
                <a:latin typeface="方正兰亭细黑_GBK" charset="-122"/>
                <a:ea typeface="方正兰亭细黑_GBK" charset="-122"/>
                <a:sym typeface="方正兰亭细黑_GBK" charset="-122"/>
              </a:rPr>
              <a:t>点击即可编辑</a:t>
            </a:r>
            <a:endParaRPr lang="zh-CN" altLang="en-US" dirty="0">
              <a:solidFill>
                <a:srgbClr val="D8D8D8"/>
              </a:solidFill>
              <a:latin typeface="方正兰亭细黑_GBK" charset="-122"/>
              <a:ea typeface="方正兰亭细黑_GBK" charset="-122"/>
              <a:sym typeface="方正兰亭细黑_GBK" charset="-122"/>
            </a:endParaRPr>
          </a:p>
        </p:txBody>
      </p:sp>
      <p:sp>
        <p:nvSpPr>
          <p:cNvPr id="10303" name="矩形 98"/>
          <p:cNvSpPr/>
          <p:nvPr/>
        </p:nvSpPr>
        <p:spPr>
          <a:xfrm>
            <a:off x="8004175" y="1160463"/>
            <a:ext cx="2557463" cy="450850"/>
          </a:xfrm>
          <a:prstGeom prst="rect">
            <a:avLst/>
          </a:prstGeom>
          <a:noFill/>
          <a:ln w="9525">
            <a:noFill/>
          </a:ln>
        </p:spPr>
        <p:txBody>
          <a:bodyPr anchor="t">
            <a:spAutoFit/>
          </a:bodyPr>
          <a:p>
            <a:pPr>
              <a:lnSpc>
                <a:spcPct val="130000"/>
              </a:lnSpc>
            </a:pPr>
            <a:r>
              <a:rPr lang="zh-CN" altLang="en-US" dirty="0">
                <a:solidFill>
                  <a:srgbClr val="D8D8D8"/>
                </a:solidFill>
                <a:latin typeface="方正兰亭细黑_GBK" charset="-122"/>
                <a:ea typeface="方正兰亭细黑_GBK" charset="-122"/>
                <a:sym typeface="方正兰亭细黑_GBK" charset="-122"/>
              </a:rPr>
              <a:t>点击即可编辑</a:t>
            </a:r>
            <a:endParaRPr lang="zh-CN" altLang="en-US" dirty="0">
              <a:solidFill>
                <a:srgbClr val="D8D8D8"/>
              </a:solidFill>
              <a:latin typeface="方正兰亭细黑_GBK" charset="-122"/>
              <a:ea typeface="方正兰亭细黑_GBK" charset="-122"/>
              <a:sym typeface="方正兰亭细黑_GBK" charset="-122"/>
            </a:endParaRPr>
          </a:p>
        </p:txBody>
      </p:sp>
      <p:sp>
        <p:nvSpPr>
          <p:cNvPr id="10304" name="矩形 99"/>
          <p:cNvSpPr/>
          <p:nvPr/>
        </p:nvSpPr>
        <p:spPr>
          <a:xfrm>
            <a:off x="8004175" y="3122613"/>
            <a:ext cx="2557463" cy="450850"/>
          </a:xfrm>
          <a:prstGeom prst="rect">
            <a:avLst/>
          </a:prstGeom>
          <a:noFill/>
          <a:ln w="9525">
            <a:noFill/>
          </a:ln>
        </p:spPr>
        <p:txBody>
          <a:bodyPr anchor="t">
            <a:spAutoFit/>
          </a:bodyPr>
          <a:p>
            <a:pPr>
              <a:lnSpc>
                <a:spcPct val="130000"/>
              </a:lnSpc>
            </a:pPr>
            <a:r>
              <a:rPr lang="zh-CN" altLang="en-US" dirty="0">
                <a:solidFill>
                  <a:srgbClr val="D8D8D8"/>
                </a:solidFill>
                <a:latin typeface="方正兰亭细黑_GBK" charset="-122"/>
                <a:ea typeface="方正兰亭细黑_GBK" charset="-122"/>
                <a:sym typeface="方正兰亭细黑_GBK" charset="-122"/>
              </a:rPr>
              <a:t>点击即可编辑</a:t>
            </a:r>
            <a:endParaRPr lang="zh-CN" altLang="en-US" dirty="0">
              <a:solidFill>
                <a:srgbClr val="D8D8D8"/>
              </a:solidFill>
              <a:latin typeface="方正兰亭细黑_GBK" charset="-122"/>
              <a:ea typeface="方正兰亭细黑_GBK" charset="-122"/>
              <a:sym typeface="方正兰亭细黑_GBK"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3"/>
          <p:cNvSpPr/>
          <p:nvPr/>
        </p:nvSpPr>
        <p:spPr>
          <a:xfrm>
            <a:off x="-19050" y="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6" name="矩形 4"/>
          <p:cNvSpPr/>
          <p:nvPr/>
        </p:nvSpPr>
        <p:spPr>
          <a:xfrm>
            <a:off x="-38100" y="6362700"/>
            <a:ext cx="12230100" cy="49530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7" name="文本框 5"/>
          <p:cNvSpPr/>
          <p:nvPr/>
        </p:nvSpPr>
        <p:spPr>
          <a:xfrm>
            <a:off x="5791200" y="6410325"/>
            <a:ext cx="571500" cy="396875"/>
          </a:xfrm>
          <a:prstGeom prst="rect">
            <a:avLst/>
          </a:prstGeom>
          <a:noFill/>
          <a:ln w="9525">
            <a:noFill/>
          </a:ln>
        </p:spPr>
        <p:txBody>
          <a:bodyPr anchor="t">
            <a:spAutoFit/>
          </a:bodyPr>
          <a:p>
            <a:pPr algn="ctr"/>
            <a:r>
              <a:rPr lang="en-US" altLang="zh-CN" sz="2000" dirty="0">
                <a:solidFill>
                  <a:schemeClr val="bg1"/>
                </a:solidFill>
                <a:latin typeface="方正兰亭细黑_GBK" charset="-122"/>
                <a:ea typeface="方正兰亭细黑_GBK" charset="-122"/>
                <a:sym typeface="方正兰亭细黑_GBK" charset="-122"/>
              </a:rPr>
              <a:t>8</a:t>
            </a:r>
            <a:endParaRPr lang="en-US" altLang="zh-CN" sz="2000" dirty="0">
              <a:solidFill>
                <a:schemeClr val="bg1"/>
              </a:solidFill>
              <a:latin typeface="方正兰亭细黑_GBK" charset="-122"/>
              <a:ea typeface="方正兰亭细黑_GBK" charset="-122"/>
              <a:sym typeface="方正兰亭细黑_GBK" charset="-122"/>
            </a:endParaRPr>
          </a:p>
        </p:txBody>
      </p:sp>
      <p:pic>
        <p:nvPicPr>
          <p:cNvPr id="11268" name="图片 9"/>
          <p:cNvPicPr>
            <a:picLocks noChangeAspect="1"/>
          </p:cNvPicPr>
          <p:nvPr/>
        </p:nvPicPr>
        <p:blipFill>
          <a:blip r:embed="rId1"/>
          <a:stretch>
            <a:fillRect/>
          </a:stretch>
        </p:blipFill>
        <p:spPr>
          <a:xfrm>
            <a:off x="6096000" y="495300"/>
            <a:ext cx="6096000" cy="5867400"/>
          </a:xfrm>
          <a:prstGeom prst="rect">
            <a:avLst/>
          </a:prstGeom>
          <a:noFill/>
          <a:ln w="9525">
            <a:noFill/>
          </a:ln>
        </p:spPr>
      </p:pic>
      <p:sp>
        <p:nvSpPr>
          <p:cNvPr id="11269" name="矩形 18"/>
          <p:cNvSpPr/>
          <p:nvPr/>
        </p:nvSpPr>
        <p:spPr>
          <a:xfrm>
            <a:off x="209550" y="3984625"/>
            <a:ext cx="5657850" cy="1169988"/>
          </a:xfrm>
          <a:prstGeom prst="rect">
            <a:avLst/>
          </a:prstGeom>
          <a:noFill/>
          <a:ln w="9525">
            <a:noFill/>
          </a:ln>
        </p:spPr>
        <p:txBody>
          <a:bodyPr anchor="t">
            <a:spAutoFit/>
          </a:bodyPr>
          <a:p>
            <a:pPr>
              <a:lnSpc>
                <a:spcPct val="130000"/>
              </a:lnSpc>
            </a:pPr>
            <a:r>
              <a:rPr lang="zh-CN" dirty="0">
                <a:solidFill>
                  <a:srgbClr val="19C3FF"/>
                </a:solidFill>
                <a:latin typeface="方正兰亭细黑_GBK" charset="-122"/>
                <a:ea typeface="方正兰亭细黑_GBK" charset="-122"/>
                <a:sym typeface="方正兰亭细黑_GBK" charset="-122"/>
              </a:rPr>
              <a:t>点击即可编辑点击即可编辑点击即可编辑点击即可编辑点击即可编辑点击即可编辑点击即可编辑点击即可编辑点击即可编辑</a:t>
            </a:r>
            <a:endParaRPr lang="zh-CN" dirty="0">
              <a:solidFill>
                <a:srgbClr val="19C3FF"/>
              </a:solidFill>
              <a:latin typeface="方正兰亭细黑_GBK" charset="-122"/>
              <a:ea typeface="方正兰亭细黑_GBK" charset="-122"/>
              <a:sym typeface="方正兰亭细黑_GBK" charset="-122"/>
            </a:endParaRPr>
          </a:p>
        </p:txBody>
      </p:sp>
      <p:sp>
        <p:nvSpPr>
          <p:cNvPr id="11270" name="矩形 19"/>
          <p:cNvSpPr/>
          <p:nvPr/>
        </p:nvSpPr>
        <p:spPr>
          <a:xfrm>
            <a:off x="209550" y="1068388"/>
            <a:ext cx="5657850" cy="1530350"/>
          </a:xfrm>
          <a:prstGeom prst="rect">
            <a:avLst/>
          </a:prstGeom>
          <a:noFill/>
          <a:ln w="9525">
            <a:noFill/>
          </a:ln>
        </p:spPr>
        <p:txBody>
          <a:bodyPr anchor="t">
            <a:spAutoFit/>
          </a:bodyPr>
          <a:p>
            <a:pPr>
              <a:lnSpc>
                <a:spcPct val="130000"/>
              </a:lnSpc>
            </a:pPr>
            <a:r>
              <a:rPr lang="zh-CN" sz="2400" dirty="0">
                <a:solidFill>
                  <a:srgbClr val="19C3FF"/>
                </a:solidFill>
                <a:latin typeface="方正兰亭细黑_GBK" charset="-122"/>
                <a:ea typeface="方正兰亭细黑_GBK" charset="-122"/>
                <a:sym typeface="方正兰亭细黑_GBK" charset="-122"/>
              </a:rPr>
              <a:t>点击即可编辑点击即可编辑点击即可编辑点击即可编辑点击即可编辑点击即可编辑点击即可编辑</a:t>
            </a:r>
            <a:endParaRPr lang="zh-CN" sz="2400" dirty="0">
              <a:solidFill>
                <a:srgbClr val="19C3FF"/>
              </a:solidFill>
              <a:latin typeface="方正兰亭细黑_GBK" charset="-122"/>
              <a:ea typeface="方正兰亭细黑_GBK" charset="-122"/>
              <a:sym typeface="方正兰亭细黑_GBK"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5"/>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12290" name="任意多边形 6"/>
          <p:cNvSpPr/>
          <p:nvPr/>
        </p:nvSpPr>
        <p:spPr>
          <a:xfrm rot="2700000">
            <a:off x="4833938" y="1771650"/>
            <a:ext cx="3141662" cy="3255963"/>
          </a:xfrm>
          <a:custGeom>
            <a:avLst/>
            <a:gdLst/>
            <a:ahLst/>
            <a:cxnLst>
              <a:cxn ang="0">
                <a:pos x="0" y="0"/>
              </a:cxn>
              <a:cxn ang="0">
                <a:pos x="3141478" y="0"/>
              </a:cxn>
              <a:cxn ang="0">
                <a:pos x="3141478" y="3256206"/>
              </a:cxn>
              <a:cxn ang="0">
                <a:pos x="660768" y="3256206"/>
              </a:cxn>
              <a:cxn ang="0">
                <a:pos x="660768" y="2538317"/>
              </a:cxn>
              <a:cxn ang="0">
                <a:pos x="0" y="2538318"/>
              </a:cxn>
              <a:cxn ang="0">
                <a:pos x="0" y="0"/>
              </a:cxn>
            </a:cxnLst>
            <a:pathLst>
              <a:path w="3141848" h="3255718">
                <a:moveTo>
                  <a:pt x="0" y="0"/>
                </a:moveTo>
                <a:lnTo>
                  <a:pt x="3141848" y="0"/>
                </a:lnTo>
                <a:lnTo>
                  <a:pt x="3141848" y="3255718"/>
                </a:lnTo>
                <a:lnTo>
                  <a:pt x="660846" y="3255718"/>
                </a:lnTo>
                <a:lnTo>
                  <a:pt x="660846" y="2537937"/>
                </a:lnTo>
                <a:lnTo>
                  <a:pt x="0" y="2537938"/>
                </a:lnTo>
                <a:lnTo>
                  <a:pt x="0" y="0"/>
                </a:lnTo>
                <a:close/>
              </a:path>
            </a:pathLst>
          </a:custGeom>
          <a:solidFill>
            <a:srgbClr val="00B0F0">
              <a:alpha val="63136"/>
            </a:srgbClr>
          </a:solidFill>
          <a:ln w="12700">
            <a:noFill/>
          </a:ln>
        </p:spPr>
        <p:txBody>
          <a:bodyPr/>
          <a:p>
            <a:endParaRPr lang="zh-CN" altLang="en-US"/>
          </a:p>
        </p:txBody>
      </p:sp>
      <p:sp>
        <p:nvSpPr>
          <p:cNvPr id="12291" name="任意多边形 7"/>
          <p:cNvSpPr/>
          <p:nvPr/>
        </p:nvSpPr>
        <p:spPr>
          <a:xfrm rot="2700000">
            <a:off x="3048000" y="2543175"/>
            <a:ext cx="1714500" cy="1714500"/>
          </a:xfrm>
          <a:custGeom>
            <a:avLst/>
            <a:gdLst/>
            <a:ahLst/>
            <a:cxnLst>
              <a:cxn ang="0">
                <a:pos x="0" y="0"/>
              </a:cxn>
              <a:cxn ang="0">
                <a:pos x="1053654" y="0"/>
              </a:cxn>
              <a:cxn ang="0">
                <a:pos x="1053654" y="717780"/>
              </a:cxn>
              <a:cxn ang="0">
                <a:pos x="1714500" y="717780"/>
              </a:cxn>
              <a:cxn ang="0">
                <a:pos x="1714500" y="1714500"/>
              </a:cxn>
              <a:cxn ang="0">
                <a:pos x="0" y="1714499"/>
              </a:cxn>
              <a:cxn ang="0">
                <a:pos x="0" y="0"/>
              </a:cxn>
            </a:cxnLst>
            <a:pathLst>
              <a:path w="1714500" h="1714500">
                <a:moveTo>
                  <a:pt x="0" y="0"/>
                </a:moveTo>
                <a:lnTo>
                  <a:pt x="1053654" y="0"/>
                </a:lnTo>
                <a:lnTo>
                  <a:pt x="1053654" y="717780"/>
                </a:lnTo>
                <a:lnTo>
                  <a:pt x="1714500" y="717780"/>
                </a:lnTo>
                <a:lnTo>
                  <a:pt x="1714500" y="1714500"/>
                </a:lnTo>
                <a:lnTo>
                  <a:pt x="0" y="1714499"/>
                </a:lnTo>
                <a:lnTo>
                  <a:pt x="0" y="0"/>
                </a:lnTo>
                <a:close/>
              </a:path>
            </a:pathLst>
          </a:custGeom>
          <a:solidFill>
            <a:srgbClr val="00B0F0">
              <a:alpha val="63136"/>
            </a:srgbClr>
          </a:solidFill>
          <a:ln w="12700">
            <a:noFill/>
          </a:ln>
        </p:spPr>
        <p:txBody>
          <a:bodyPr/>
          <a:p>
            <a:endParaRPr lang="zh-CN" altLang="en-US"/>
          </a:p>
        </p:txBody>
      </p:sp>
      <p:sp>
        <p:nvSpPr>
          <p:cNvPr id="12292" name="文本框 8"/>
          <p:cNvSpPr/>
          <p:nvPr/>
        </p:nvSpPr>
        <p:spPr>
          <a:xfrm>
            <a:off x="3554413" y="3148013"/>
            <a:ext cx="701675" cy="579437"/>
          </a:xfrm>
          <a:prstGeom prst="rect">
            <a:avLst/>
          </a:prstGeom>
          <a:noFill/>
          <a:ln w="9525">
            <a:noFill/>
          </a:ln>
        </p:spPr>
        <p:txBody>
          <a:bodyPr anchor="t">
            <a:spAutoFit/>
          </a:bodyPr>
          <a:p>
            <a:pPr algn="ctr"/>
            <a:r>
              <a:rPr lang="en-US" altLang="zh-CN" sz="3200" dirty="0">
                <a:solidFill>
                  <a:schemeClr val="bg1"/>
                </a:solidFill>
                <a:latin typeface="方正兰亭细黑_GBK" charset="-122"/>
                <a:ea typeface="方正兰亭细黑_GBK" charset="-122"/>
                <a:sym typeface="方正兰亭细黑_GBK" charset="-122"/>
              </a:rPr>
              <a:t>3</a:t>
            </a:r>
            <a:endParaRPr lang="en-US" altLang="zh-CN" sz="3200" dirty="0">
              <a:solidFill>
                <a:schemeClr val="bg1"/>
              </a:solidFill>
              <a:latin typeface="方正兰亭细黑_GBK" charset="-122"/>
              <a:ea typeface="方正兰亭细黑_GBK" charset="-122"/>
              <a:sym typeface="方正兰亭细黑_GBK" charset="-122"/>
            </a:endParaRPr>
          </a:p>
        </p:txBody>
      </p:sp>
      <p:grpSp>
        <p:nvGrpSpPr>
          <p:cNvPr id="12293" name="组合 30"/>
          <p:cNvGrpSpPr/>
          <p:nvPr/>
        </p:nvGrpSpPr>
        <p:grpSpPr>
          <a:xfrm>
            <a:off x="10194925" y="6350"/>
            <a:ext cx="804863" cy="2489200"/>
            <a:chOff x="0" y="0"/>
            <a:chExt cx="804359" cy="2490348"/>
          </a:xfrm>
        </p:grpSpPr>
        <p:sp>
          <p:nvSpPr>
            <p:cNvPr id="12294" name="任意多边形 31"/>
            <p:cNvSpPr/>
            <p:nvPr/>
          </p:nvSpPr>
          <p:spPr>
            <a:xfrm>
              <a:off x="91995" y="0"/>
              <a:ext cx="620369" cy="2490348"/>
            </a:xfrm>
            <a:custGeom>
              <a:avLst/>
              <a:gdLst/>
              <a:ahLst/>
              <a:cxnLst>
                <a:cxn ang="0">
                  <a:pos x="2127" y="2486865"/>
                </a:cxn>
                <a:cxn ang="0">
                  <a:pos x="2127" y="2490348"/>
                </a:cxn>
                <a:cxn ang="0">
                  <a:pos x="0" y="2490348"/>
                </a:cxn>
                <a:cxn ang="0">
                  <a:pos x="0" y="0"/>
                </a:cxn>
                <a:cxn ang="0">
                  <a:pos x="620369" y="0"/>
                </a:cxn>
                <a:cxn ang="0">
                  <a:pos x="620369" y="1423545"/>
                </a:cxn>
                <a:cxn ang="0">
                  <a:pos x="620369" y="1649413"/>
                </a:cxn>
                <a:cxn ang="0">
                  <a:pos x="620369" y="2490348"/>
                </a:cxn>
                <a:cxn ang="0">
                  <a:pos x="310185" y="1982401"/>
                </a:cxn>
                <a:cxn ang="0">
                  <a:pos x="2127" y="2486865"/>
                </a:cxn>
                <a:cxn ang="0">
                  <a:pos x="2127" y="1649413"/>
                </a:cxn>
                <a:cxn ang="0">
                  <a:pos x="0" y="1649413"/>
                </a:cxn>
              </a:cxnLst>
              <a:pathLst>
                <a:path w="620369" h="2490348">
                  <a:moveTo>
                    <a:pt x="2127" y="2486865"/>
                  </a:moveTo>
                  <a:lnTo>
                    <a:pt x="2127" y="2490348"/>
                  </a:lnTo>
                  <a:lnTo>
                    <a:pt x="0" y="2490348"/>
                  </a:lnTo>
                  <a:lnTo>
                    <a:pt x="2127" y="2486865"/>
                  </a:lnTo>
                  <a:close/>
                  <a:moveTo>
                    <a:pt x="0" y="0"/>
                  </a:moveTo>
                  <a:lnTo>
                    <a:pt x="620369" y="0"/>
                  </a:lnTo>
                  <a:lnTo>
                    <a:pt x="620369" y="1423545"/>
                  </a:lnTo>
                  <a:lnTo>
                    <a:pt x="620369" y="1649413"/>
                  </a:lnTo>
                  <a:lnTo>
                    <a:pt x="620369" y="2490348"/>
                  </a:lnTo>
                  <a:lnTo>
                    <a:pt x="310185" y="1982401"/>
                  </a:lnTo>
                  <a:lnTo>
                    <a:pt x="2127" y="2486865"/>
                  </a:lnTo>
                  <a:lnTo>
                    <a:pt x="2127" y="1649413"/>
                  </a:lnTo>
                  <a:lnTo>
                    <a:pt x="0" y="1649413"/>
                  </a:lnTo>
                  <a:lnTo>
                    <a:pt x="0" y="0"/>
                  </a:lnTo>
                  <a:close/>
                </a:path>
              </a:pathLst>
            </a:custGeom>
            <a:solidFill>
              <a:srgbClr val="00B0F0"/>
            </a:solidFill>
            <a:ln w="12700">
              <a:noFill/>
            </a:ln>
          </p:spPr>
          <p:txBody>
            <a:bodyPr/>
            <a:p>
              <a:endParaRPr lang="zh-CN" altLang="en-US"/>
            </a:p>
          </p:txBody>
        </p:sp>
        <p:sp>
          <p:nvSpPr>
            <p:cNvPr id="12295" name="文本框 32"/>
            <p:cNvSpPr/>
            <p:nvPr/>
          </p:nvSpPr>
          <p:spPr>
            <a:xfrm>
              <a:off x="0" y="1437392"/>
              <a:ext cx="804359" cy="646331"/>
            </a:xfrm>
            <a:prstGeom prst="rect">
              <a:avLst/>
            </a:prstGeom>
            <a:noFill/>
            <a:ln w="9525">
              <a:noFill/>
            </a:ln>
          </p:spPr>
          <p:txBody>
            <a:bodyPr anchor="t">
              <a:spAutoFit/>
            </a:bodyPr>
            <a:p>
              <a:pPr algn="ctr"/>
              <a:r>
                <a:rPr lang="en-US" altLang="zh-CN" sz="3600" dirty="0">
                  <a:solidFill>
                    <a:schemeClr val="bg1"/>
                  </a:solidFill>
                  <a:latin typeface="方正兰亭细黑_GBK" charset="-122"/>
                  <a:ea typeface="方正兰亭细黑_GBK" charset="-122"/>
                  <a:sym typeface="方正兰亭细黑_GBK" charset="-122"/>
                </a:rPr>
                <a:t>03</a:t>
              </a:r>
              <a:endParaRPr lang="en-US" altLang="zh-CN" sz="3600" dirty="0">
                <a:solidFill>
                  <a:schemeClr val="bg1"/>
                </a:solidFill>
                <a:latin typeface="方正兰亭细黑_GBK" charset="-122"/>
                <a:ea typeface="方正兰亭细黑_GBK" charset="-122"/>
                <a:sym typeface="方正兰亭细黑_GBK" charset="-122"/>
              </a:endParaRPr>
            </a:p>
          </p:txBody>
        </p:sp>
      </p:grpSp>
      <p:grpSp>
        <p:nvGrpSpPr>
          <p:cNvPr id="12296" name="组合 12"/>
          <p:cNvGrpSpPr/>
          <p:nvPr/>
        </p:nvGrpSpPr>
        <p:grpSpPr>
          <a:xfrm>
            <a:off x="9418638" y="-57150"/>
            <a:ext cx="804862" cy="1651000"/>
            <a:chOff x="0" y="0"/>
            <a:chExt cx="804359" cy="1649415"/>
          </a:xfrm>
        </p:grpSpPr>
        <p:sp>
          <p:nvSpPr>
            <p:cNvPr id="12297" name="任意多边形 13"/>
            <p:cNvSpPr/>
            <p:nvPr/>
          </p:nvSpPr>
          <p:spPr>
            <a:xfrm>
              <a:off x="91996"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12298" name="文本框 14"/>
            <p:cNvSpPr/>
            <p:nvPr/>
          </p:nvSpPr>
          <p:spPr>
            <a:xfrm>
              <a:off x="0" y="598844"/>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02</a:t>
              </a:r>
              <a:endParaRPr lang="en-US" altLang="zh-CN" sz="3600" dirty="0">
                <a:solidFill>
                  <a:srgbClr val="000000"/>
                </a:solidFill>
                <a:latin typeface="方正兰亭细黑_GBK" charset="-122"/>
                <a:ea typeface="方正兰亭细黑_GBK" charset="-122"/>
                <a:sym typeface="方正兰亭细黑_GBK" charset="-122"/>
              </a:endParaRPr>
            </a:p>
          </p:txBody>
        </p:sp>
      </p:grpSp>
      <p:grpSp>
        <p:nvGrpSpPr>
          <p:cNvPr id="12299" name="组合 18"/>
          <p:cNvGrpSpPr/>
          <p:nvPr/>
        </p:nvGrpSpPr>
        <p:grpSpPr>
          <a:xfrm>
            <a:off x="10995025" y="-57150"/>
            <a:ext cx="804863" cy="1651000"/>
            <a:chOff x="0" y="0"/>
            <a:chExt cx="804359" cy="1649415"/>
          </a:xfrm>
        </p:grpSpPr>
        <p:sp>
          <p:nvSpPr>
            <p:cNvPr id="12300" name="任意多边形 19"/>
            <p:cNvSpPr/>
            <p:nvPr/>
          </p:nvSpPr>
          <p:spPr>
            <a:xfrm>
              <a:off x="96330"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12301" name="文本框 20"/>
            <p:cNvSpPr/>
            <p:nvPr/>
          </p:nvSpPr>
          <p:spPr>
            <a:xfrm>
              <a:off x="0" y="598843"/>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04</a:t>
              </a:r>
              <a:endParaRPr lang="en-US" altLang="zh-CN" sz="3600" dirty="0">
                <a:solidFill>
                  <a:srgbClr val="000000"/>
                </a:solidFill>
                <a:latin typeface="方正兰亭细黑_GBK" charset="-122"/>
                <a:ea typeface="方正兰亭细黑_GBK" charset="-122"/>
                <a:sym typeface="方正兰亭细黑_GBK" charset="-122"/>
              </a:endParaRPr>
            </a:p>
          </p:txBody>
        </p:sp>
      </p:grpSp>
      <p:sp>
        <p:nvSpPr>
          <p:cNvPr id="12302" name="文本框 21"/>
          <p:cNvSpPr/>
          <p:nvPr/>
        </p:nvSpPr>
        <p:spPr>
          <a:xfrm>
            <a:off x="4897438" y="2857500"/>
            <a:ext cx="3233737" cy="700088"/>
          </a:xfrm>
          <a:prstGeom prst="rect">
            <a:avLst/>
          </a:prstGeom>
          <a:noFill/>
          <a:ln w="9525">
            <a:noFill/>
          </a:ln>
        </p:spPr>
        <p:txBody>
          <a:bodyPr anchor="t">
            <a:spAutoFit/>
          </a:bodyPr>
          <a:p>
            <a:pPr algn="ctr"/>
            <a:r>
              <a:rPr lang="zh-CN" altLang="en-US" sz="4000" dirty="0">
                <a:solidFill>
                  <a:schemeClr val="bg1"/>
                </a:solidFill>
                <a:latin typeface="方正兰亭细黑_GBK" charset="-122"/>
                <a:ea typeface="方正兰亭细黑_GBK" charset="-122"/>
                <a:sym typeface="方正兰亭细黑_GBK" charset="-122"/>
              </a:rPr>
              <a:t>在此输入标题</a:t>
            </a:r>
            <a:endParaRPr lang="zh-CN" altLang="en-US" sz="4000" dirty="0">
              <a:solidFill>
                <a:schemeClr val="bg1"/>
              </a:solidFill>
              <a:latin typeface="方正兰亭细黑_GBK" charset="-122"/>
              <a:ea typeface="方正兰亭细黑_GBK" charset="-122"/>
              <a:sym typeface="方正兰亭细黑_GBK" charset="-122"/>
            </a:endParaRPr>
          </a:p>
        </p:txBody>
      </p:sp>
      <p:sp>
        <p:nvSpPr>
          <p:cNvPr id="12303" name="文本框 22"/>
          <p:cNvSpPr/>
          <p:nvPr/>
        </p:nvSpPr>
        <p:spPr>
          <a:xfrm>
            <a:off x="4630738" y="3732213"/>
            <a:ext cx="3768725" cy="368300"/>
          </a:xfrm>
          <a:prstGeom prst="rect">
            <a:avLst/>
          </a:prstGeom>
          <a:noFill/>
          <a:ln w="9525">
            <a:noFill/>
          </a:ln>
        </p:spPr>
        <p:txBody>
          <a:bodyPr anchor="t">
            <a:spAutoFit/>
          </a:bodyPr>
          <a:p>
            <a:pPr algn="ctr"/>
            <a:r>
              <a:rPr lang="zh-CN" altLang="en-US" dirty="0">
                <a:solidFill>
                  <a:schemeClr val="bg1"/>
                </a:solidFill>
                <a:latin typeface="方正兰亭细黑_GBK" charset="-122"/>
                <a:ea typeface="方正兰亭细黑_GBK" charset="-122"/>
                <a:sym typeface="方正兰亭细黑_GBK" charset="-122"/>
              </a:rPr>
              <a:t>点击即可编辑</a:t>
            </a:r>
            <a:endParaRPr lang="zh-CN" altLang="en-US" dirty="0">
              <a:solidFill>
                <a:schemeClr val="bg1"/>
              </a:solidFill>
              <a:latin typeface="方正兰亭细黑_GBK" charset="-122"/>
              <a:ea typeface="方正兰亭细黑_GBK" charset="-122"/>
              <a:sym typeface="方正兰亭细黑_GBK" charset="-122"/>
            </a:endParaRPr>
          </a:p>
        </p:txBody>
      </p:sp>
      <p:grpSp>
        <p:nvGrpSpPr>
          <p:cNvPr id="12304" name="组合 23"/>
          <p:cNvGrpSpPr/>
          <p:nvPr/>
        </p:nvGrpSpPr>
        <p:grpSpPr>
          <a:xfrm>
            <a:off x="6070600" y="4722813"/>
            <a:ext cx="666750" cy="255587"/>
            <a:chOff x="0" y="0"/>
            <a:chExt cx="666885" cy="255947"/>
          </a:xfrm>
        </p:grpSpPr>
        <p:sp>
          <p:nvSpPr>
            <p:cNvPr id="12305" name="任意多边形 24"/>
            <p:cNvSpPr/>
            <p:nvPr/>
          </p:nvSpPr>
          <p:spPr>
            <a:xfrm>
              <a:off x="0" y="0"/>
              <a:ext cx="255947" cy="255947"/>
            </a:xfrm>
            <a:custGeom>
              <a:avLst/>
              <a:gdLst/>
              <a:ahLst/>
              <a:cxnLst>
                <a:cxn ang="0">
                  <a:pos x="92541" y="15954"/>
                </a:cxn>
                <a:cxn ang="0">
                  <a:pos x="15954" y="92541"/>
                </a:cxn>
                <a:cxn ang="0">
                  <a:pos x="92541" y="169127"/>
                </a:cxn>
                <a:cxn ang="0">
                  <a:pos x="169127" y="92541"/>
                </a:cxn>
                <a:cxn ang="0">
                  <a:pos x="92541" y="15954"/>
                </a:cxn>
                <a:cxn ang="0">
                  <a:pos x="92542" y="0"/>
                </a:cxn>
                <a:cxn ang="0">
                  <a:pos x="185083" y="92542"/>
                </a:cxn>
                <a:cxn ang="0">
                  <a:pos x="92542" y="185083"/>
                </a:cxn>
                <a:cxn ang="0">
                  <a:pos x="0" y="92542"/>
                </a:cxn>
                <a:cxn ang="0">
                  <a:pos x="92542" y="0"/>
                </a:cxn>
              </a:cxnLst>
              <a:pathLst>
                <a:path w="353944" h="353944">
                  <a:moveTo>
                    <a:pt x="176971" y="30511"/>
                  </a:moveTo>
                  <a:cubicBezTo>
                    <a:pt x="96083" y="30511"/>
                    <a:pt x="30511" y="96083"/>
                    <a:pt x="30511" y="176971"/>
                  </a:cubicBezTo>
                  <a:cubicBezTo>
                    <a:pt x="30511" y="257859"/>
                    <a:pt x="96083" y="323431"/>
                    <a:pt x="176971" y="323431"/>
                  </a:cubicBezTo>
                  <a:cubicBezTo>
                    <a:pt x="257859" y="323431"/>
                    <a:pt x="323431" y="257859"/>
                    <a:pt x="323431" y="176971"/>
                  </a:cubicBezTo>
                  <a:cubicBezTo>
                    <a:pt x="323431" y="96083"/>
                    <a:pt x="257859" y="30511"/>
                    <a:pt x="176971" y="30511"/>
                  </a:cubicBezTo>
                  <a:close/>
                  <a:moveTo>
                    <a:pt x="176972" y="0"/>
                  </a:moveTo>
                  <a:cubicBezTo>
                    <a:pt x="274711" y="0"/>
                    <a:pt x="353944" y="79233"/>
                    <a:pt x="353944" y="176972"/>
                  </a:cubicBezTo>
                  <a:cubicBezTo>
                    <a:pt x="353944" y="274711"/>
                    <a:pt x="274711" y="353944"/>
                    <a:pt x="176972" y="353944"/>
                  </a:cubicBezTo>
                  <a:cubicBezTo>
                    <a:pt x="79233" y="353944"/>
                    <a:pt x="0" y="274711"/>
                    <a:pt x="0" y="176972"/>
                  </a:cubicBezTo>
                  <a:cubicBezTo>
                    <a:pt x="0" y="79233"/>
                    <a:pt x="79233" y="0"/>
                    <a:pt x="176972" y="0"/>
                  </a:cubicBezTo>
                  <a:close/>
                </a:path>
              </a:pathLst>
            </a:custGeom>
            <a:solidFill>
              <a:schemeClr val="bg1"/>
            </a:solidFill>
            <a:ln w="12700">
              <a:noFill/>
            </a:ln>
          </p:spPr>
          <p:txBody>
            <a:bodyPr/>
            <a:p>
              <a:endParaRPr lang="zh-CN" altLang="en-US"/>
            </a:p>
          </p:txBody>
        </p:sp>
        <p:sp>
          <p:nvSpPr>
            <p:cNvPr id="12306" name="椭圆 25"/>
            <p:cNvSpPr/>
            <p:nvPr/>
          </p:nvSpPr>
          <p:spPr>
            <a:xfrm>
              <a:off x="410939" y="0"/>
              <a:ext cx="255946" cy="255946"/>
            </a:xfrm>
            <a:prstGeom prst="ellipse">
              <a:avLst/>
            </a:prstGeom>
            <a:solidFill>
              <a:schemeClr val="bg1"/>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2307" name="矩形 26"/>
          <p:cNvSpPr/>
          <p:nvPr/>
        </p:nvSpPr>
        <p:spPr>
          <a:xfrm>
            <a:off x="-19050" y="6076950"/>
            <a:ext cx="12230100" cy="781050"/>
          </a:xfrm>
          <a:prstGeom prst="rect">
            <a:avLst/>
          </a:prstGeom>
          <a:solidFill>
            <a:srgbClr val="00B0F0"/>
          </a:solidFill>
          <a:ln w="12700">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2308" name="组合 27"/>
          <p:cNvGrpSpPr/>
          <p:nvPr/>
        </p:nvGrpSpPr>
        <p:grpSpPr>
          <a:xfrm>
            <a:off x="8574088" y="-133350"/>
            <a:ext cx="804862" cy="1649413"/>
            <a:chOff x="0" y="0"/>
            <a:chExt cx="804359" cy="1649415"/>
          </a:xfrm>
        </p:grpSpPr>
        <p:sp>
          <p:nvSpPr>
            <p:cNvPr id="12309" name="任意多边形 28"/>
            <p:cNvSpPr/>
            <p:nvPr/>
          </p:nvSpPr>
          <p:spPr>
            <a:xfrm>
              <a:off x="91996" y="0"/>
              <a:ext cx="620369" cy="1649415"/>
            </a:xfrm>
            <a:custGeom>
              <a:avLst/>
              <a:gdLst/>
              <a:ahLst/>
              <a:cxnLst>
                <a:cxn ang="0">
                  <a:pos x="2127" y="1645932"/>
                </a:cxn>
                <a:cxn ang="0">
                  <a:pos x="2127" y="1649415"/>
                </a:cxn>
                <a:cxn ang="0">
                  <a:pos x="0" y="1649415"/>
                </a:cxn>
                <a:cxn ang="0">
                  <a:pos x="0" y="0"/>
                </a:cxn>
                <a:cxn ang="0">
                  <a:pos x="620369" y="0"/>
                </a:cxn>
                <a:cxn ang="0">
                  <a:pos x="620369" y="286127"/>
                </a:cxn>
                <a:cxn ang="0">
                  <a:pos x="620369" y="533403"/>
                </a:cxn>
                <a:cxn ang="0">
                  <a:pos x="620369" y="582612"/>
                </a:cxn>
                <a:cxn ang="0">
                  <a:pos x="620369" y="819529"/>
                </a:cxn>
                <a:cxn ang="0">
                  <a:pos x="620369" y="1649415"/>
                </a:cxn>
                <a:cxn ang="0">
                  <a:pos x="310185" y="1141468"/>
                </a:cxn>
                <a:cxn ang="0">
                  <a:pos x="2127" y="1645932"/>
                </a:cxn>
                <a:cxn ang="0">
                  <a:pos x="2127" y="819529"/>
                </a:cxn>
                <a:cxn ang="0">
                  <a:pos x="0" y="819529"/>
                </a:cxn>
                <a:cxn ang="0">
                  <a:pos x="0" y="533403"/>
                </a:cxn>
                <a:cxn ang="0">
                  <a:pos x="0" y="286127"/>
                </a:cxn>
              </a:cxnLst>
              <a:pathLst>
                <a:path w="620369" h="1649415">
                  <a:moveTo>
                    <a:pt x="2127" y="1645932"/>
                  </a:moveTo>
                  <a:lnTo>
                    <a:pt x="2127" y="1649415"/>
                  </a:lnTo>
                  <a:lnTo>
                    <a:pt x="0" y="1649415"/>
                  </a:lnTo>
                  <a:lnTo>
                    <a:pt x="2127" y="1645932"/>
                  </a:lnTo>
                  <a:close/>
                  <a:moveTo>
                    <a:pt x="0" y="0"/>
                  </a:moveTo>
                  <a:lnTo>
                    <a:pt x="620369" y="0"/>
                  </a:lnTo>
                  <a:lnTo>
                    <a:pt x="620369" y="286127"/>
                  </a:lnTo>
                  <a:lnTo>
                    <a:pt x="620369" y="533403"/>
                  </a:lnTo>
                  <a:lnTo>
                    <a:pt x="620369" y="582612"/>
                  </a:lnTo>
                  <a:lnTo>
                    <a:pt x="620369" y="819529"/>
                  </a:lnTo>
                  <a:lnTo>
                    <a:pt x="620369" y="1649415"/>
                  </a:lnTo>
                  <a:lnTo>
                    <a:pt x="310185" y="1141468"/>
                  </a:lnTo>
                  <a:lnTo>
                    <a:pt x="2127" y="1645932"/>
                  </a:lnTo>
                  <a:lnTo>
                    <a:pt x="2127" y="819529"/>
                  </a:lnTo>
                  <a:lnTo>
                    <a:pt x="0" y="819529"/>
                  </a:lnTo>
                  <a:lnTo>
                    <a:pt x="0" y="533403"/>
                  </a:lnTo>
                  <a:lnTo>
                    <a:pt x="0" y="286127"/>
                  </a:lnTo>
                  <a:lnTo>
                    <a:pt x="0" y="0"/>
                  </a:lnTo>
                  <a:close/>
                </a:path>
              </a:pathLst>
            </a:custGeom>
            <a:solidFill>
              <a:schemeClr val="bg1"/>
            </a:solidFill>
            <a:ln w="12700">
              <a:noFill/>
            </a:ln>
          </p:spPr>
          <p:txBody>
            <a:bodyPr/>
            <a:p>
              <a:endParaRPr lang="zh-CN" altLang="en-US"/>
            </a:p>
          </p:txBody>
        </p:sp>
        <p:sp>
          <p:nvSpPr>
            <p:cNvPr id="12310" name="文本框 29"/>
            <p:cNvSpPr/>
            <p:nvPr/>
          </p:nvSpPr>
          <p:spPr>
            <a:xfrm>
              <a:off x="0" y="598844"/>
              <a:ext cx="804359" cy="646331"/>
            </a:xfrm>
            <a:prstGeom prst="rect">
              <a:avLst/>
            </a:prstGeom>
            <a:noFill/>
            <a:ln w="9525">
              <a:noFill/>
            </a:ln>
          </p:spPr>
          <p:txBody>
            <a:bodyPr anchor="t">
              <a:spAutoFit/>
            </a:bodyPr>
            <a:p>
              <a:pPr algn="ctr"/>
              <a:r>
                <a:rPr lang="en-US" altLang="zh-CN" sz="3600" dirty="0">
                  <a:solidFill>
                    <a:srgbClr val="000000"/>
                  </a:solidFill>
                  <a:latin typeface="方正兰亭细黑_GBK" charset="-122"/>
                  <a:ea typeface="方正兰亭细黑_GBK" charset="-122"/>
                  <a:sym typeface="方正兰亭细黑_GBK" charset="-122"/>
                </a:rPr>
                <a:t>01</a:t>
              </a:r>
              <a:endParaRPr lang="en-US" altLang="zh-CN" sz="3600" dirty="0">
                <a:solidFill>
                  <a:srgbClr val="000000"/>
                </a:solidFill>
                <a:latin typeface="方正兰亭细黑_GBK" charset="-122"/>
                <a:ea typeface="方正兰亭细黑_GBK" charset="-122"/>
                <a:sym typeface="方正兰亭细黑_GBK" charset="-122"/>
              </a:endParaRPr>
            </a:p>
          </p:txBody>
        </p:sp>
      </p:grpSp>
      <p:sp>
        <p:nvSpPr>
          <p:cNvPr id="12311" name="任意多边形 33"/>
          <p:cNvSpPr/>
          <p:nvPr/>
        </p:nvSpPr>
        <p:spPr>
          <a:xfrm rot="2700000">
            <a:off x="4295775" y="3059113"/>
            <a:ext cx="661988" cy="717550"/>
          </a:xfrm>
          <a:custGeom>
            <a:avLst/>
            <a:gdLst/>
            <a:ahLst/>
            <a:cxnLst>
              <a:cxn ang="0">
                <a:pos x="0" y="1"/>
              </a:cxn>
              <a:cxn ang="0">
                <a:pos x="663132" y="0"/>
              </a:cxn>
              <a:cxn ang="0">
                <a:pos x="663132" y="717319"/>
              </a:cxn>
              <a:cxn ang="0">
                <a:pos x="0" y="717319"/>
              </a:cxn>
              <a:cxn ang="0">
                <a:pos x="0" y="1"/>
              </a:cxn>
            </a:cxnLst>
            <a:pathLst>
              <a:path w="660846" h="717781">
                <a:moveTo>
                  <a:pt x="0" y="1"/>
                </a:moveTo>
                <a:lnTo>
                  <a:pt x="660846" y="0"/>
                </a:lnTo>
                <a:lnTo>
                  <a:pt x="660846" y="717781"/>
                </a:lnTo>
                <a:lnTo>
                  <a:pt x="0" y="717781"/>
                </a:lnTo>
                <a:lnTo>
                  <a:pt x="0" y="1"/>
                </a:lnTo>
                <a:close/>
              </a:path>
            </a:pathLst>
          </a:custGeom>
          <a:solidFill>
            <a:srgbClr val="00B0F0"/>
          </a:solidFill>
          <a:ln w="12700">
            <a:noFill/>
          </a:ln>
        </p:spPr>
        <p:txBody>
          <a:bodyPr/>
          <a:p>
            <a:endParaRPr lang="zh-CN" altLang="en-US"/>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842</Words>
  <Application>WPS 演示</Application>
  <PresentationFormat>宽屏</PresentationFormat>
  <Paragraphs>292</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Calibri Light</vt:lpstr>
      <vt:lpstr>微软雅黑</vt:lpstr>
      <vt:lpstr>方正兰亭细黑_GBK</vt:lpstr>
      <vt:lpstr>黑体</vt:lpstr>
      <vt:lpstr>Segoe UI Light</vt:lpstr>
      <vt:lpstr>Segoe UI</vt:lpstr>
      <vt:lpstr>DotumChe</vt:lpstr>
      <vt:lpstr>Malgun Gothic</vt:lpstr>
      <vt:lpstr>方正粗倩繁体</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36</cp:revision>
  <dcterms:created xsi:type="dcterms:W3CDTF">2014-11-29T03:26:00Z</dcterms:created>
  <dcterms:modified xsi:type="dcterms:W3CDTF">2020-03-08T01:58:15Z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