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6A121-9417-4731-AC1E-2B92E1A8264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3A43E-F5E7-4DEC-B660-9387A5F4C9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65A25-6E44-4F57-9C7B-14D6CFB17B8B}" type="slidenum">
              <a:rPr lang="zh-CN" altLang="en-US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946180-052E-4E85-AABE-678FACABB13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B00FB6-2B12-4019-BDFB-6BAA383C653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274638"/>
            <a:ext cx="2066925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3138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191A21-4E9C-4E63-A69C-52C2403A226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4E9029-1CB7-49AA-9802-7331D4154F72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6A7B4D-CCA8-4837-8DDE-2C7C6FA8241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BBA019-4841-41CB-8C39-32B5F3DF119B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33B5EE-7E8B-4148-BBCC-19BB3193D1F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F989E6-3F42-49CD-A96F-98DBFCC575E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4FD647-9FEB-4B55-ACE0-56F80CE46CBD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5AF0E-D92F-4EA1-AB96-D11ABC1E4F49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E9997A-7A6E-4750-8F5D-C972FA33EBD8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70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B9BA7D-70C6-4F02-A69C-4587FFF61CF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126876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3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Unit 5</a:t>
            </a:r>
            <a:r>
              <a:rPr lang="zh-CN" altLang="en-US" sz="43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43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Do you have a soccer ball?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2686966" y="2560399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4800" b="1" dirty="0">
                <a:solidFill>
                  <a:srgbClr val="CC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Self Check</a:t>
            </a:r>
            <a:endParaRPr lang="en-US" altLang="zh-CN" sz="4800" b="1" dirty="0">
              <a:solidFill>
                <a:srgbClr val="CC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5870" y="470079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9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536575" y="1292225"/>
          <a:ext cx="7640638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文档" r:id="rId5" imgW="8243570" imgH="5344795" progId="Word.Document.8">
                  <p:embed/>
                </p:oleObj>
              </mc:Choice>
              <mc:Fallback>
                <p:oleObj name="文档" r:id="rId5" imgW="8243570" imgH="5344795" progId="Word.Document.8">
                  <p:embed/>
                  <p:pic>
                    <p:nvPicPr>
                      <p:cNvPr id="0" name="图片 9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292225"/>
                        <a:ext cx="7640638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6019800" y="1828800"/>
            <a:ext cx="1101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B→but</a:t>
            </a:r>
            <a:r>
              <a:rPr lang="en-US" altLang="zh-CN" sz="22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3211513" y="3306763"/>
            <a:ext cx="2198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→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relaxing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5486400" y="4068763"/>
            <a:ext cx="1301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A→Does</a:t>
            </a:r>
            <a:r>
              <a:rPr lang="en-US" altLang="zh-CN" sz="22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3908425" y="4754563"/>
            <a:ext cx="1577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→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5754688" y="5440363"/>
            <a:ext cx="21764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→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7" grpId="0"/>
      <p:bldP spid="228358" grpId="0"/>
      <p:bldP spid="228359" grpId="0"/>
      <p:bldP spid="2283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0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838200" y="1169988"/>
            <a:ext cx="7620000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四、完形填空。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Hello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I'm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Frank.I'm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36.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 English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girl.I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have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37.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friends.They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are Gina and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Cindy.I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love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38.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don't have a soccer ball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my brother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does.We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 to the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school.We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 it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school with our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friends.It's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Gina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two soccer balls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three volleyballs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four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basketballs.She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loves sports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but she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44.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 play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them.Cindy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doesn't have a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soccer.She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thinks it's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45.</a:t>
            </a:r>
            <a:r>
              <a:rPr lang="en-US" altLang="zh-CN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 for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her.She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likes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ping</a:t>
            </a:r>
            <a:r>
              <a:rPr lang="en-US" altLang="zh-CN" sz="2200" b="1" dirty="0" err="1">
                <a:solidFill>
                  <a:srgbClr val="000000"/>
                </a:solidFill>
                <a:latin typeface="Courier New" panose="02070309020205020404"/>
              </a:rPr>
              <a:t>­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pong.We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are good friends and we like sports.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4191000" y="18288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7543800" y="18288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6172200" y="2316163"/>
            <a:ext cx="36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3135313" y="28194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7707313" y="28194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3516313" y="33528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7859713" y="3306763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2362200" y="38100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5726113" y="43434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5791200" y="4830763"/>
            <a:ext cx="36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/>
      <p:bldP spid="229382" grpId="0"/>
      <p:bldP spid="229383" grpId="0"/>
      <p:bldP spid="229384" grpId="0"/>
      <p:bldP spid="229385" grpId="0"/>
      <p:bldP spid="229386" grpId="0"/>
      <p:bldP spid="229387" grpId="0"/>
      <p:bldP spid="229388" grpId="0"/>
      <p:bldP spid="229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1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457200" y="1041405"/>
            <a:ext cx="6444136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A.one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38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A.they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their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them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us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39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but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of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40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A.difficult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same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good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next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41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A.after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in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on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under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42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A.relaxing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tidy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boring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fine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43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A.have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don't have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has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doesn't have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44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A.don't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doesn't  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isn't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aren't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45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A.difficult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great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nice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interesting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2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1219200"/>
            <a:ext cx="76200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五、阅读理解。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en-US" altLang="zh-CN" sz="22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have three good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friends.We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like sports very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much.My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favorite sport is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basketball.I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have three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balls.I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think playing basketball is interesting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 and Tim think it is boring  to play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basketball.Their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favorite sport is soccer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ball.They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 soccer every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afternoon.They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four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balls.Mary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nice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girl.Her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favorite sport is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volleyball.She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plays it very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well.It's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relaxing for her to play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volleyball.But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has only one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ball.Sports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good for us.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3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557213" y="1143000"/>
            <a:ext cx="7138987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zh-CN" altLang="en-US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What's Jim and Tim's favorite sport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Basketball.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Soccer ball.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Volleyball.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47</a:t>
            </a:r>
            <a:r>
              <a:rPr lang="zh-CN" altLang="en-US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What's Mary's favorite sport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Soccer.  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Volleyball.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Basketball.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48</a:t>
            </a:r>
            <a:r>
              <a:rPr lang="zh-CN" altLang="en-US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Who has only one ball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I.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　　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Mary.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　　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Tim.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49</a:t>
            </a:r>
            <a:r>
              <a:rPr lang="zh-CN" altLang="en-US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Does Mary think it's boring to play soccer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Yes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she does.  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　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No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she doesn't.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We don't know.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50</a:t>
            </a:r>
            <a:r>
              <a:rPr lang="zh-CN" altLang="en-US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How many balls do I have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Three.  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Four.    C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One.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5802313" y="12954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5029200" y="22860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343400" y="32766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6553200" y="43434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4811713" y="5821363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/>
      <p:bldP spid="232453" grpId="0"/>
      <p:bldP spid="232454" grpId="0"/>
      <p:bldP spid="232455" grpId="0"/>
      <p:bldP spid="2324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4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533400" y="1219200"/>
            <a:ext cx="7469188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2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Mr.Green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685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6079.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Tommy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Hello.This is Tommy.Is that Mr.Green?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Mr.Green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Yes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MingLiU_HKSCS" pitchFamily="18" charset="-120"/>
              </a:rPr>
              <a:t>this is Mr.Green.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Tommy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 want to join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加入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the ping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  <a:ea typeface="楷体_GB2312" pitchFamily="49" charset="-122"/>
              </a:rPr>
              <a:t>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pong club(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俱乐部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Mr.Green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What class are you in?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Tommy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I'm in Class 8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Grade 7.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Mr.Green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What's your school ID card number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please?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Tommy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It's 060108065.And my phone number is 685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</a:rPr>
              <a:t>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3427.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Mr.Green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 you play sports every day?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498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5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609600" y="1293813"/>
            <a:ext cx="8077200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Tommy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do.I play ping­pong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volleyball and basketball.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Mr.Green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Good.Goodbye!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Tommy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Bye!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668338" y="2895600"/>
            <a:ext cx="7605712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Tommy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51.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School ID card number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52.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____________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Phone number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53.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____________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Sports club he wants to join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54.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Sports he plays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55.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</a:t>
            </a:r>
            <a:endParaRPr lang="en-US" altLang="zh-CN" sz="22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2357438" y="3505200"/>
            <a:ext cx="22145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8</a:t>
            </a:r>
            <a:r>
              <a:rPr lang="zh-CN" altLang="en-US" sz="2200" b="1">
                <a:solidFill>
                  <a:srgbClr val="FF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4425950" y="4038600"/>
            <a:ext cx="14414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060108065</a:t>
            </a: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3470275" y="4572000"/>
            <a:ext cx="1330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685</a:t>
            </a:r>
            <a:r>
              <a:rPr lang="en-US" altLang="zh-CN" sz="2200" b="1" i="1">
                <a:solidFill>
                  <a:srgbClr val="FF0000"/>
                </a:solidFill>
                <a:latin typeface="Courier New" panose="02070309020205020404"/>
                <a:cs typeface="Times New Roman" panose="02020603050405020304" pitchFamily="18" charset="0"/>
              </a:rPr>
              <a:t>­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3427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4876800" y="5059363"/>
            <a:ext cx="24336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ping</a:t>
            </a:r>
            <a:r>
              <a:rPr lang="en-US" altLang="zh-CN" sz="2200" b="1" i="1">
                <a:solidFill>
                  <a:srgbClr val="FF0000"/>
                </a:solidFill>
                <a:latin typeface="Courier New" panose="02070309020205020404"/>
                <a:cs typeface="Times New Roman" panose="02020603050405020304" pitchFamily="18" charset="0"/>
              </a:rPr>
              <a:t>­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pong club</a:t>
            </a: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3562350" y="5562600"/>
            <a:ext cx="45910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</a:t>
            </a:r>
            <a:r>
              <a:rPr lang="en-US" altLang="zh-CN" sz="2200" b="1" i="1">
                <a:solidFill>
                  <a:srgbClr val="FF0000"/>
                </a:solidFill>
                <a:latin typeface="Courier New" panose="02070309020205020404"/>
                <a:cs typeface="Times New Roman" panose="02020603050405020304" pitchFamily="18" charset="0"/>
              </a:rPr>
              <a:t>­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pong</a:t>
            </a:r>
            <a:r>
              <a:rPr lang="zh-CN" altLang="en-US" sz="2200" b="1">
                <a:solidFill>
                  <a:srgbClr val="FF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olleyball and basketball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/>
      <p:bldP spid="234502" grpId="0"/>
      <p:bldP spid="234503" grpId="0"/>
      <p:bldP spid="234504" grpId="0"/>
      <p:bldP spid="2345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6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683568" y="1124744"/>
            <a:ext cx="77724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SPORTS Club</a:t>
            </a:r>
            <a:endParaRPr lang="en-US" altLang="zh-CN" sz="22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六、根据句意及首字母提示写单词完成短文填空。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Jack Smith is my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56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He loves sports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and he has some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balls.He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has two tennis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57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four baseballs and three soccer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balls.But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he doesn‘t play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58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He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59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watches them on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TV.They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are not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60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Lucy is my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aunt.She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loves sports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61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She has one baseball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two soccer balls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62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eight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basketballs.She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plays sports every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day.She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thinks it is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63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Oh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my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64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 is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Tom.I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only have one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basketball.I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like playing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it.I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think it is 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en-US" altLang="zh-CN" sz="2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65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 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7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609600" y="1295400"/>
            <a:ext cx="762000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zh-CN" altLang="en-US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______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57.</a:t>
            </a:r>
            <a:r>
              <a:rPr lang="en-US" altLang="zh-CN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58.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59.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60</a:t>
            </a:r>
            <a:r>
              <a:rPr lang="zh-CN" altLang="en-US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______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61.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62.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_____  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        63.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_____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64</a:t>
            </a:r>
            <a:r>
              <a:rPr lang="zh-CN" altLang="en-US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______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65.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__________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541463" y="1401763"/>
            <a:ext cx="820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3352800" y="1447800"/>
            <a:ext cx="7270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balls</a:t>
            </a:r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5029200" y="1447800"/>
            <a:ext cx="865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6862763" y="1401763"/>
            <a:ext cx="681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1524000" y="1935163"/>
            <a:ext cx="9445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boring</a:t>
            </a: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3352800" y="1935163"/>
            <a:ext cx="6111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5029200" y="1935163"/>
            <a:ext cx="6191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6878638" y="1905000"/>
            <a:ext cx="5889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1600200" y="2438400"/>
            <a:ext cx="8207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3429000" y="2438400"/>
            <a:ext cx="15712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 </a:t>
            </a:r>
            <a:r>
              <a:rPr lang="en-US" altLang="zh-CN" sz="2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/>
      <p:bldP spid="236549" grpId="0"/>
      <p:bldP spid="236550" grpId="0"/>
      <p:bldP spid="236551" grpId="0"/>
      <p:bldP spid="236552" grpId="0"/>
      <p:bldP spid="236553" grpId="0"/>
      <p:bldP spid="236554" grpId="0"/>
      <p:bldP spid="236555" grpId="0"/>
      <p:bldP spid="236556" grpId="0"/>
      <p:bldP spid="2365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533400" y="1219200"/>
            <a:ext cx="2406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一、单项选择。</a:t>
            </a:r>
          </a:p>
        </p:txBody>
      </p:sp>
      <p:graphicFrame>
        <p:nvGraphicFramePr>
          <p:cNvPr id="220163" name="Object 3"/>
          <p:cNvGraphicFramePr>
            <a:graphicFrameLocks noChangeAspect="1"/>
          </p:cNvGraphicFramePr>
          <p:nvPr/>
        </p:nvGraphicFramePr>
        <p:xfrm>
          <a:off x="6858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762000" y="1752600"/>
            <a:ext cx="80486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469900" y="2481263"/>
            <a:ext cx="6915150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______ soccer ball?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—Yes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do. I often play ______ soccer with my friends.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 like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ping</a:t>
            </a:r>
            <a:r>
              <a:rPr lang="en-US" altLang="zh-CN" sz="2200" dirty="0" err="1">
                <a:solidFill>
                  <a:srgbClr val="000000"/>
                </a:solidFill>
                <a:latin typeface="Courier New" panose="02070309020205020404"/>
              </a:rPr>
              <a:t>­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 I think it's ______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boring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difficult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relaxing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not easy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66800" y="2133600"/>
            <a:ext cx="295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52725" y="2133600"/>
            <a:ext cx="295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1905000" y="207168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0169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57600" y="2133600"/>
            <a:ext cx="295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0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5800" y="2133600"/>
            <a:ext cx="295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1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57800" y="2133600"/>
            <a:ext cx="295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2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9800" y="2133600"/>
            <a:ext cx="295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3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05600" y="2133600"/>
            <a:ext cx="295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4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91400" y="2133600"/>
            <a:ext cx="295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5" name="Picture 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53400" y="2133600"/>
            <a:ext cx="295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6858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685800" y="1219200"/>
            <a:ext cx="5961063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mother lets him ______ sports every day.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plays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play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playing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to play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______ you Jim?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—Yes.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—______ you have a black pen?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—No.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Are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Do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Do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Are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Are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Are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Do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Do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55776" y="34290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www.1ppt.com/moban/                  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素材：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www.1ppt.com/sucai/</a:t>
            </a:r>
          </a:p>
          <a:p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背景：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www.1ppt.com/beijing/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图表：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www.1ppt.com/tubiao/      </a:t>
            </a:r>
          </a:p>
          <a:p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www.1ppt.com/xiazai/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www.1ppt.com/powerpoint/     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www.1ppt.com/ziliao/               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www.1ppt.com/fanwen/            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www.1ppt.com/shiti/                 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www.1ppt.com/jiaoan/               </a:t>
            </a:r>
          </a:p>
          <a:p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www.1ppt.cn                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语文课件：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www.1ppt.com/kejian/yuwen/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数学课件：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www.1ppt.com/kejian/shuxue/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英语课件：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www.1ppt.com/kejian/yingyu/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美术课件：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www.1ppt.com/kejian/meishu/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科学课件：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www.1ppt.com/kejian/kexue/ 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物理课件：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www.1ppt.com/kejian/wuli/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化学课件：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www.1ppt.com/kejian/huaxue/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生物课件：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www.1ppt.com/kejian/shengwu/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地理课件：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www.1ppt.com/kejian/dili/      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历史课件：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www.1ppt.com/kejian/lishi/        </a:t>
            </a:r>
          </a:p>
        </p:txBody>
      </p:sp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文档" r:id="rId4" imgW="24980900" imgH="3162300" progId="Word.Document.8">
                  <p:embed/>
                </p:oleObj>
              </mc:Choice>
              <mc:Fallback>
                <p:oleObj name="文档" r:id="rId4" imgW="24980900" imgH="3162300" progId="Word.Document.8">
                  <p:embed/>
                  <p:pic>
                    <p:nvPicPr>
                      <p:cNvPr id="0" name="图片 3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60413" y="1219200"/>
            <a:ext cx="6554787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Alice and Helen play sports after school?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—Yes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______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Does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does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does  D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Does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do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 think basketball is difficult ______ girls.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to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with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in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for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Let's watch TV.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—No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it sounds ______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Let's play basketball.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interesting  B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boring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difficult  D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fun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4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501650" y="1246188"/>
            <a:ext cx="8489950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sister ______ a computer and her computer ______ on the desk.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has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has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is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has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Let's go to play computer games.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—______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That sounds good  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You're welcome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That's sound fun  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Goodbye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 think baseball is difficult ______ interesting.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and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but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with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of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5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457200" y="1052736"/>
            <a:ext cx="7732713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二、词汇运用。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根据句意及汉语提示拼写单词。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watch _______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它们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on TV.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You don't know us. We are your father's ________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朋友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13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After 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课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we play basketball.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You're 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迟到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Wang Tao.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15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Does he like 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运动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16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question(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问题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is very __________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难的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17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Tom and Peter are _________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同班同学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18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Jim _______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his parents.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2974975" y="2214786"/>
            <a:ext cx="7588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6019800" y="2671986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2001838" y="3205386"/>
            <a:ext cx="741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2286000" y="3738786"/>
            <a:ext cx="6032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2868613" y="4195986"/>
            <a:ext cx="8651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4648200" y="4729386"/>
            <a:ext cx="1101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3429000" y="5216749"/>
            <a:ext cx="1408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classmates</a:t>
            </a:r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1954213" y="5719986"/>
            <a:ext cx="7889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/>
      <p:bldP spid="224261" grpId="0"/>
      <p:bldP spid="224262" grpId="0"/>
      <p:bldP spid="224263" grpId="0"/>
      <p:bldP spid="224264" grpId="0"/>
      <p:bldP spid="224265" grpId="0"/>
      <p:bldP spid="224266" grpId="0"/>
      <p:bldP spid="224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6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895350" y="1206500"/>
            <a:ext cx="7772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music(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听音乐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is very __________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放松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Mary and I are in the 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相同的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school.</a:t>
            </a: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5635625" y="1295400"/>
            <a:ext cx="1146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relaxing</a:t>
            </a: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3962400" y="1828800"/>
            <a:ext cx="7731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7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533400" y="1246188"/>
            <a:ext cx="8451850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用所给词的适当形式填空。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 not)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English books.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Tom's sister 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(like)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watching TV.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23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Mary often plays sports with 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(I)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24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Jenny only ________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(watch)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sports games on TV.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25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We have ten __________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(basketball)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school.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26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My father doesn't like watching TV</a:t>
            </a:r>
            <a:r>
              <a:rPr lang="zh-CN" altLang="en-US" sz="220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but my mother 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(do)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27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Let's 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(play)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soccer after class.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28</a:t>
            </a:r>
            <a:r>
              <a:rPr lang="zh-CN" altLang="en-US" sz="2200" b="1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He has eight tennis ______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(ball)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2209800" y="1905000"/>
            <a:ext cx="8667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aren't</a:t>
            </a: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2895600" y="2392363"/>
            <a:ext cx="71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likes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4800600" y="2925763"/>
            <a:ext cx="5254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2743200" y="3429000"/>
            <a:ext cx="1146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atches</a:t>
            </a: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2895600" y="3886200"/>
            <a:ext cx="14557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basketballs</a:t>
            </a:r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7467600" y="4419600"/>
            <a:ext cx="695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2230438" y="4876800"/>
            <a:ext cx="6651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3733800" y="5410200"/>
            <a:ext cx="7270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09" grpId="0"/>
      <p:bldP spid="226310" grpId="0"/>
      <p:bldP spid="226311" grpId="0"/>
      <p:bldP spid="226312" grpId="0"/>
      <p:bldP spid="226313" grpId="0"/>
      <p:bldP spid="226314" grpId="0"/>
      <p:bldP spid="2263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8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533400" y="1370013"/>
            <a:ext cx="7315200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zh-CN" altLang="en-US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play tennis.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—That sounds _____________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(interest)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30</a:t>
            </a:r>
            <a:r>
              <a:rPr lang="zh-CN" altLang="en-US" sz="2200" b="1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Let ____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(we)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play sports.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2743200" y="1981200"/>
            <a:ext cx="1409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1914525" y="2514600"/>
            <a:ext cx="4476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  <p:bldP spid="227333" grpId="0"/>
    </p:bldLst>
  </p:timing>
</p:sld>
</file>

<file path=ppt/theme/theme1.xml><?xml version="1.0" encoding="utf-8"?>
<a:theme xmlns:a="http://schemas.openxmlformats.org/drawingml/2006/main" name="WWW.2PPT.COM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Office PowerPoint</Application>
  <PresentationFormat>全屏显示(4:3)</PresentationFormat>
  <Paragraphs>183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MingLiU_HKSCS</vt:lpstr>
      <vt:lpstr>黑体</vt:lpstr>
      <vt:lpstr>华文新魏</vt:lpstr>
      <vt:lpstr>楷体_GB2312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2017-10-11T06:57:00Z</dcterms:created>
  <dcterms:modified xsi:type="dcterms:W3CDTF">2023-01-16T17:26:58Z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8CA10B1E2E97424CBF6A0D1644276CF0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