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3"/>
  </p:notesMasterIdLst>
  <p:handoutMasterIdLst>
    <p:handoutMasterId r:id="rId34"/>
  </p:handoutMasterIdLst>
  <p:sldIdLst>
    <p:sldId id="337" r:id="rId3"/>
    <p:sldId id="257" r:id="rId4"/>
    <p:sldId id="259" r:id="rId5"/>
    <p:sldId id="263" r:id="rId6"/>
    <p:sldId id="312" r:id="rId7"/>
    <p:sldId id="320" r:id="rId8"/>
    <p:sldId id="294" r:id="rId9"/>
    <p:sldId id="321" r:id="rId10"/>
    <p:sldId id="302" r:id="rId11"/>
    <p:sldId id="338" r:id="rId12"/>
    <p:sldId id="267" r:id="rId13"/>
    <p:sldId id="322" r:id="rId14"/>
    <p:sldId id="323" r:id="rId15"/>
    <p:sldId id="308" r:id="rId16"/>
    <p:sldId id="339" r:id="rId17"/>
    <p:sldId id="324" r:id="rId18"/>
    <p:sldId id="325" r:id="rId19"/>
    <p:sldId id="326" r:id="rId20"/>
    <p:sldId id="327" r:id="rId21"/>
    <p:sldId id="328" r:id="rId22"/>
    <p:sldId id="329" r:id="rId23"/>
    <p:sldId id="273" r:id="rId24"/>
    <p:sldId id="298" r:id="rId25"/>
    <p:sldId id="330" r:id="rId26"/>
    <p:sldId id="278" r:id="rId27"/>
    <p:sldId id="336" r:id="rId28"/>
    <p:sldId id="331" r:id="rId29"/>
    <p:sldId id="335" r:id="rId30"/>
    <p:sldId id="332" r:id="rId31"/>
    <p:sldId id="34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D6FF"/>
    <a:srgbClr val="EEEACD"/>
    <a:srgbClr val="5D6262"/>
    <a:srgbClr val="565F6B"/>
    <a:srgbClr val="4B936C"/>
    <a:srgbClr val="A6E2FF"/>
    <a:srgbClr val="B92B04"/>
    <a:srgbClr val="EF8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1950" y="-94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BE70E1-244F-4309-94AC-15EDB3ED4040}" type="slidenum">
              <a:rPr lang="zh-CN" altLang="en-US" smtClean="0"/>
              <a:t>‹#›</a:t>
            </a:fld>
            <a:endParaRPr lang="zh-CN" altLang="en-US"/>
          </a:p>
        </p:txBody>
      </p:sp>
      <p:sp>
        <p:nvSpPr>
          <p:cNvPr id="11" name="TextBox 10"/>
          <p:cNvSpPr txBox="1"/>
          <p:nvPr userDrawn="1"/>
        </p:nvSpPr>
        <p:spPr>
          <a:xfrm>
            <a:off x="1187624" y="6712749"/>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3E256A-31C3-4F57-BF42-526301BAE55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BE70E1-244F-4309-94AC-15EDB3ED404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E256A-31C3-4F57-BF42-526301BAE55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E70E1-244F-4309-94AC-15EDB3ED4040}" type="slidenum">
              <a:rPr lang="zh-CN" altLang="en-US" smtClean="0"/>
              <a:t>‹#›</a:t>
            </a:fld>
            <a:endParaRPr lang="zh-CN" altLang="en-US"/>
          </a:p>
        </p:txBody>
      </p:sp>
      <p:pic>
        <p:nvPicPr>
          <p:cNvPr id="8" name="图片 7"/>
          <p:cNvPicPr>
            <a:picLocks noChangeAspect="1"/>
          </p:cNvPicPr>
          <p:nvPr userDrawn="1"/>
        </p:nvPicPr>
        <p:blipFill rotWithShape="1">
          <a:blip r:embed="rId15" cstate="screen"/>
          <a:srcRect r="-5"/>
          <a:stretch>
            <a:fillRect/>
          </a:stretch>
        </p:blipFill>
        <p:spPr>
          <a:xfrm flipH="1">
            <a:off x="-2" y="-30822"/>
            <a:ext cx="1992924" cy="12265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28.png"/><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8.xml"/><Relationship Id="rId1" Type="http://schemas.openxmlformats.org/officeDocument/2006/relationships/tags" Target="../tags/tag31.xml"/><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0" y="1"/>
            <a:ext cx="12192000" cy="6858000"/>
          </a:xfrm>
          <a:prstGeom prst="rect">
            <a:avLst/>
          </a:prstGeom>
          <a:gradFill>
            <a:gsLst>
              <a:gs pos="0">
                <a:schemeClr val="accent1">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2"/>
          <a:stretch>
            <a:fillRect/>
          </a:stretch>
        </p:blipFill>
        <p:spPr>
          <a:xfrm>
            <a:off x="4189408" y="-73445"/>
            <a:ext cx="8126984" cy="4571428"/>
          </a:xfrm>
          <a:prstGeom prst="rect">
            <a:avLst/>
          </a:prstGeom>
        </p:spPr>
      </p:pic>
      <p:pic>
        <p:nvPicPr>
          <p:cNvPr id="22" name="图片 21"/>
          <p:cNvPicPr>
            <a:picLocks noChangeAspect="1"/>
          </p:cNvPicPr>
          <p:nvPr/>
        </p:nvPicPr>
        <p:blipFill>
          <a:blip r:embed="rId3" cstate="screen"/>
          <a:stretch>
            <a:fillRect/>
          </a:stretch>
        </p:blipFill>
        <p:spPr>
          <a:xfrm flipH="1">
            <a:off x="0" y="-46892"/>
            <a:ext cx="12192000" cy="6093419"/>
          </a:xfrm>
          <a:prstGeom prst="rect">
            <a:avLst/>
          </a:prstGeom>
        </p:spPr>
      </p:pic>
      <p:pic>
        <p:nvPicPr>
          <p:cNvPr id="24" name="图片 23"/>
          <p:cNvPicPr>
            <a:picLocks noChangeAspect="1"/>
          </p:cNvPicPr>
          <p:nvPr/>
        </p:nvPicPr>
        <p:blipFill>
          <a:blip r:embed="rId4"/>
          <a:stretch>
            <a:fillRect/>
          </a:stretch>
        </p:blipFill>
        <p:spPr>
          <a:xfrm>
            <a:off x="3258906" y="753875"/>
            <a:ext cx="6191250" cy="2457450"/>
          </a:xfrm>
          <a:prstGeom prst="rect">
            <a:avLst/>
          </a:prstGeom>
        </p:spPr>
      </p:pic>
      <p:sp>
        <p:nvSpPr>
          <p:cNvPr id="16" name="文本框 15"/>
          <p:cNvSpPr txBox="1"/>
          <p:nvPr/>
        </p:nvSpPr>
        <p:spPr>
          <a:xfrm>
            <a:off x="3216997" y="1491978"/>
            <a:ext cx="567784"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MEI</a:t>
            </a:r>
            <a:endParaRPr lang="zh-CN" altLang="en-US" dirty="0">
              <a:solidFill>
                <a:schemeClr val="tx1">
                  <a:lumMod val="75000"/>
                  <a:lumOff val="25000"/>
                </a:schemeClr>
              </a:solidFill>
              <a:cs typeface="+mn-ea"/>
              <a:sym typeface="+mn-lt"/>
            </a:endParaRPr>
          </a:p>
        </p:txBody>
      </p:sp>
      <p:sp>
        <p:nvSpPr>
          <p:cNvPr id="17" name="文本框 16"/>
          <p:cNvSpPr txBox="1"/>
          <p:nvPr/>
        </p:nvSpPr>
        <p:spPr>
          <a:xfrm>
            <a:off x="5685758" y="1488531"/>
            <a:ext cx="364202"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LI</a:t>
            </a:r>
            <a:endParaRPr lang="zh-CN" altLang="en-US" dirty="0">
              <a:solidFill>
                <a:schemeClr val="tx1">
                  <a:lumMod val="75000"/>
                  <a:lumOff val="25000"/>
                </a:schemeClr>
              </a:solidFill>
              <a:cs typeface="+mn-ea"/>
              <a:sym typeface="+mn-lt"/>
            </a:endParaRPr>
          </a:p>
        </p:txBody>
      </p:sp>
      <p:sp>
        <p:nvSpPr>
          <p:cNvPr id="18" name="文本框 17"/>
          <p:cNvSpPr txBox="1"/>
          <p:nvPr/>
        </p:nvSpPr>
        <p:spPr>
          <a:xfrm>
            <a:off x="7564574" y="1488531"/>
            <a:ext cx="942887"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CHENG</a:t>
            </a:r>
            <a:endParaRPr lang="zh-CN" altLang="en-US" dirty="0">
              <a:solidFill>
                <a:schemeClr val="tx1">
                  <a:lumMod val="75000"/>
                  <a:lumOff val="25000"/>
                </a:schemeClr>
              </a:solidFill>
              <a:cs typeface="+mn-ea"/>
              <a:sym typeface="+mn-lt"/>
            </a:endParaRPr>
          </a:p>
        </p:txBody>
      </p:sp>
      <p:sp>
        <p:nvSpPr>
          <p:cNvPr id="19" name="文本框 18"/>
          <p:cNvSpPr txBox="1"/>
          <p:nvPr/>
        </p:nvSpPr>
        <p:spPr>
          <a:xfrm>
            <a:off x="10035860" y="1491978"/>
            <a:ext cx="508473"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DU</a:t>
            </a:r>
            <a:endParaRPr lang="zh-CN" altLang="en-US" dirty="0">
              <a:solidFill>
                <a:schemeClr val="tx1">
                  <a:lumMod val="75000"/>
                  <a:lumOff val="25000"/>
                </a:schemeClr>
              </a:solidFill>
              <a:cs typeface="+mn-ea"/>
              <a:sym typeface="+mn-lt"/>
            </a:endParaRPr>
          </a:p>
        </p:txBody>
      </p:sp>
      <p:sp>
        <p:nvSpPr>
          <p:cNvPr id="20" name="文本框 19"/>
          <p:cNvSpPr txBox="1"/>
          <p:nvPr/>
        </p:nvSpPr>
        <p:spPr>
          <a:xfrm>
            <a:off x="1773343" y="1363857"/>
            <a:ext cx="8622873" cy="2646878"/>
          </a:xfrm>
          <a:prstGeom prst="rect">
            <a:avLst/>
          </a:prstGeom>
          <a:noFill/>
        </p:spPr>
        <p:txBody>
          <a:bodyPr wrap="none" rtlCol="0">
            <a:spAutoFit/>
          </a:bodyPr>
          <a:lstStyle/>
          <a:p>
            <a:pPr algn="ctr"/>
            <a:r>
              <a:rPr lang="zh-CN" altLang="en-US" sz="16600" spc="-150" dirty="0">
                <a:ln w="88900">
                  <a:noFill/>
                </a:ln>
                <a:solidFill>
                  <a:schemeClr val="accent1">
                    <a:lumMod val="50000"/>
                  </a:schemeClr>
                </a:solidFill>
                <a:effectLst>
                  <a:outerShdw blurRad="63500" dist="12700" sx="102000" sy="102000" algn="ctr" rotWithShape="0">
                    <a:schemeClr val="accent1">
                      <a:lumMod val="50000"/>
                      <a:alpha val="12000"/>
                    </a:schemeClr>
                  </a:outerShdw>
                </a:effectLst>
                <a:latin typeface="三极春联字体简" panose="00000500000000000000" pitchFamily="2" charset="-122"/>
                <a:ea typeface="三极春联字体简" panose="00000500000000000000" pitchFamily="2" charset="-122"/>
                <a:cs typeface="+mn-ea"/>
                <a:sym typeface="+mn-lt"/>
              </a:rPr>
              <a:t>美丽成都</a:t>
            </a:r>
          </a:p>
        </p:txBody>
      </p:sp>
      <p:pic>
        <p:nvPicPr>
          <p:cNvPr id="25" name="图片 24"/>
          <p:cNvPicPr>
            <a:picLocks noChangeAspect="1"/>
          </p:cNvPicPr>
          <p:nvPr/>
        </p:nvPicPr>
        <p:blipFill>
          <a:blip r:embed="rId4" cstate="screen"/>
          <a:stretch>
            <a:fillRect/>
          </a:stretch>
        </p:blipFill>
        <p:spPr>
          <a:xfrm>
            <a:off x="627902" y="2212269"/>
            <a:ext cx="3944098" cy="1565504"/>
          </a:xfrm>
          <a:prstGeom prst="rect">
            <a:avLst/>
          </a:prstGeom>
        </p:spPr>
      </p:pic>
      <p:grpSp>
        <p:nvGrpSpPr>
          <p:cNvPr id="26" name="组合 25"/>
          <p:cNvGrpSpPr/>
          <p:nvPr/>
        </p:nvGrpSpPr>
        <p:grpSpPr>
          <a:xfrm>
            <a:off x="3523760" y="3971216"/>
            <a:ext cx="5144480" cy="461665"/>
            <a:chOff x="800532" y="4184750"/>
            <a:chExt cx="5144480" cy="461665"/>
          </a:xfrm>
        </p:grpSpPr>
        <p:grpSp>
          <p:nvGrpSpPr>
            <p:cNvPr id="27" name="组合 26"/>
            <p:cNvGrpSpPr/>
            <p:nvPr/>
          </p:nvGrpSpPr>
          <p:grpSpPr>
            <a:xfrm>
              <a:off x="2329677" y="4263788"/>
              <a:ext cx="3615335" cy="272514"/>
              <a:chOff x="-1158240" y="3834461"/>
              <a:chExt cx="3615335" cy="272514"/>
            </a:xfrm>
          </p:grpSpPr>
          <p:sp>
            <p:nvSpPr>
              <p:cNvPr id="29" name="椭圆 28"/>
              <p:cNvSpPr/>
              <p:nvPr/>
            </p:nvSpPr>
            <p:spPr>
              <a:xfrm flipH="1">
                <a:off x="-115824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一</a:t>
                </a:r>
              </a:p>
            </p:txBody>
          </p:sp>
          <p:sp>
            <p:nvSpPr>
              <p:cNvPr id="30" name="椭圆 29"/>
              <p:cNvSpPr/>
              <p:nvPr/>
            </p:nvSpPr>
            <p:spPr>
              <a:xfrm flipH="1">
                <a:off x="-85434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座</a:t>
                </a:r>
              </a:p>
            </p:txBody>
          </p:sp>
          <p:sp>
            <p:nvSpPr>
              <p:cNvPr id="31" name="椭圆 30"/>
              <p:cNvSpPr/>
              <p:nvPr/>
            </p:nvSpPr>
            <p:spPr>
              <a:xfrm flipH="1">
                <a:off x="-55045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来</a:t>
                </a:r>
              </a:p>
            </p:txBody>
          </p:sp>
          <p:sp>
            <p:nvSpPr>
              <p:cNvPr id="32" name="椭圆 31"/>
              <p:cNvSpPr/>
              <p:nvPr/>
            </p:nvSpPr>
            <p:spPr>
              <a:xfrm flipH="1">
                <a:off x="-24656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了</a:t>
                </a:r>
              </a:p>
            </p:txBody>
          </p:sp>
          <p:sp>
            <p:nvSpPr>
              <p:cNvPr id="33" name="椭圆 32"/>
              <p:cNvSpPr/>
              <p:nvPr/>
            </p:nvSpPr>
            <p:spPr>
              <a:xfrm flipH="1">
                <a:off x="57332"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就</a:t>
                </a:r>
              </a:p>
            </p:txBody>
          </p:sp>
          <p:sp>
            <p:nvSpPr>
              <p:cNvPr id="34" name="椭圆 33"/>
              <p:cNvSpPr/>
              <p:nvPr/>
            </p:nvSpPr>
            <p:spPr>
              <a:xfrm flipH="1">
                <a:off x="361225"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不</a:t>
                </a:r>
              </a:p>
            </p:txBody>
          </p:sp>
          <p:sp>
            <p:nvSpPr>
              <p:cNvPr id="35" name="椭圆 34"/>
              <p:cNvSpPr/>
              <p:nvPr/>
            </p:nvSpPr>
            <p:spPr>
              <a:xfrm flipH="1">
                <a:off x="665118"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想</a:t>
                </a:r>
              </a:p>
            </p:txBody>
          </p:sp>
          <p:sp>
            <p:nvSpPr>
              <p:cNvPr id="36" name="椭圆 35"/>
              <p:cNvSpPr/>
              <p:nvPr/>
            </p:nvSpPr>
            <p:spPr>
              <a:xfrm flipH="1">
                <a:off x="96901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离</a:t>
                </a:r>
              </a:p>
            </p:txBody>
          </p:sp>
          <p:sp>
            <p:nvSpPr>
              <p:cNvPr id="37" name="椭圆 36"/>
              <p:cNvSpPr/>
              <p:nvPr/>
            </p:nvSpPr>
            <p:spPr>
              <a:xfrm flipH="1">
                <a:off x="127290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开</a:t>
                </a:r>
              </a:p>
            </p:txBody>
          </p:sp>
          <p:sp>
            <p:nvSpPr>
              <p:cNvPr id="38" name="椭圆 37"/>
              <p:cNvSpPr/>
              <p:nvPr/>
            </p:nvSpPr>
            <p:spPr>
              <a:xfrm flipH="1">
                <a:off x="157679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的</a:t>
                </a:r>
              </a:p>
            </p:txBody>
          </p:sp>
          <p:sp>
            <p:nvSpPr>
              <p:cNvPr id="39" name="椭圆 38"/>
              <p:cNvSpPr/>
              <p:nvPr/>
            </p:nvSpPr>
            <p:spPr>
              <a:xfrm flipH="1">
                <a:off x="188069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城</a:t>
                </a:r>
              </a:p>
            </p:txBody>
          </p:sp>
          <p:sp>
            <p:nvSpPr>
              <p:cNvPr id="40" name="椭圆 39"/>
              <p:cNvSpPr/>
              <p:nvPr/>
            </p:nvSpPr>
            <p:spPr>
              <a:xfrm flipH="1">
                <a:off x="218458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市</a:t>
                </a:r>
              </a:p>
            </p:txBody>
          </p:sp>
        </p:grpSp>
        <p:sp>
          <p:nvSpPr>
            <p:cNvPr id="28" name="文本框 27"/>
            <p:cNvSpPr txBox="1"/>
            <p:nvPr/>
          </p:nvSpPr>
          <p:spPr>
            <a:xfrm>
              <a:off x="800532" y="4184750"/>
              <a:ext cx="1560042" cy="461665"/>
            </a:xfrm>
            <a:prstGeom prst="rect">
              <a:avLst/>
            </a:prstGeom>
            <a:noFill/>
          </p:spPr>
          <p:txBody>
            <a:bodyPr wrap="none" rtlCol="0">
              <a:spAutoFit/>
            </a:bodyPr>
            <a:lstStyle/>
            <a:p>
              <a:pPr algn="ctr"/>
              <a:r>
                <a:rPr lang="zh-CN" altLang="en-US" sz="2400" dirty="0">
                  <a:solidFill>
                    <a:srgbClr val="313153"/>
                  </a:solidFill>
                  <a:cs typeface="+mn-ea"/>
                  <a:sym typeface="+mn-lt"/>
                </a:rPr>
                <a:t>天府之国 </a:t>
              </a:r>
              <a:r>
                <a:rPr lang="en-US" altLang="zh-CN" sz="2400" dirty="0">
                  <a:solidFill>
                    <a:srgbClr val="313153"/>
                  </a:solidFill>
                  <a:cs typeface="+mn-ea"/>
                  <a:sym typeface="+mn-lt"/>
                </a:rPr>
                <a:t>I</a:t>
              </a:r>
              <a:endParaRPr lang="zh-CN" altLang="en-US" sz="2400" dirty="0">
                <a:solidFill>
                  <a:srgbClr val="313153"/>
                </a:solidFill>
                <a:cs typeface="+mn-ea"/>
                <a:sym typeface="+mn-lt"/>
              </a:endParaRPr>
            </a:p>
          </p:txBody>
        </p:sp>
      </p:grpSp>
      <p:grpSp>
        <p:nvGrpSpPr>
          <p:cNvPr id="41" name="组合 40"/>
          <p:cNvGrpSpPr/>
          <p:nvPr/>
        </p:nvGrpSpPr>
        <p:grpSpPr>
          <a:xfrm>
            <a:off x="11340565" y="155952"/>
            <a:ext cx="629238" cy="1395325"/>
            <a:chOff x="3705320" y="1165571"/>
            <a:chExt cx="629238" cy="962215"/>
          </a:xfrm>
        </p:grpSpPr>
        <p:pic>
          <p:nvPicPr>
            <p:cNvPr id="42" name="图片 41"/>
            <p:cNvPicPr>
              <a:picLocks noChangeAspect="1"/>
            </p:cNvPicPr>
            <p:nvPr/>
          </p:nvPicPr>
          <p:blipFill>
            <a:blip r:embed="rId5" cstate="screen"/>
            <a:stretch>
              <a:fillRect/>
            </a:stretch>
          </p:blipFill>
          <p:spPr>
            <a:xfrm>
              <a:off x="3705320" y="1165571"/>
              <a:ext cx="629238" cy="962215"/>
            </a:xfrm>
            <a:prstGeom prst="rect">
              <a:avLst/>
            </a:prstGeom>
          </p:spPr>
        </p:pic>
        <p:sp>
          <p:nvSpPr>
            <p:cNvPr id="43" name="文本框 42"/>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pic>
        <p:nvPicPr>
          <p:cNvPr id="44" name="图片 43"/>
          <p:cNvPicPr>
            <a:picLocks noChangeAspect="1"/>
          </p:cNvPicPr>
          <p:nvPr/>
        </p:nvPicPr>
        <p:blipFill>
          <a:blip r:embed="rId4" cstate="screen"/>
          <a:stretch>
            <a:fillRect/>
          </a:stretch>
        </p:blipFill>
        <p:spPr>
          <a:xfrm>
            <a:off x="6589015" y="2331531"/>
            <a:ext cx="3944098" cy="1565504"/>
          </a:xfrm>
          <a:prstGeom prst="rect">
            <a:avLst/>
          </a:prstGeom>
        </p:spPr>
      </p:pic>
      <p:pic>
        <p:nvPicPr>
          <p:cNvPr id="5" name="图片 4"/>
          <p:cNvPicPr>
            <a:picLocks noChangeAspect="1"/>
          </p:cNvPicPr>
          <p:nvPr/>
        </p:nvPicPr>
        <p:blipFill>
          <a:blip r:embed="rId6" cstate="screen"/>
          <a:stretch>
            <a:fillRect/>
          </a:stretch>
        </p:blipFill>
        <p:spPr>
          <a:xfrm>
            <a:off x="-1251312" y="1669120"/>
            <a:ext cx="15039578" cy="7516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p:cNvPicPr>
            <a:picLocks noChangeAspect="1"/>
          </p:cNvPicPr>
          <p:nvPr/>
        </p:nvPicPr>
        <p:blipFill>
          <a:blip r:embed="rId3" cstate="screen"/>
          <a:stretch>
            <a:fillRect/>
          </a:stretch>
        </p:blipFill>
        <p:spPr>
          <a:xfrm>
            <a:off x="-1251312" y="1669120"/>
            <a:ext cx="15039578" cy="7516605"/>
          </a:xfrm>
          <a:prstGeom prst="rect">
            <a:avLst/>
          </a:prstGeom>
        </p:spPr>
      </p:pic>
      <p:sp>
        <p:nvSpPr>
          <p:cNvPr id="80" name="文本框 79"/>
          <p:cNvSpPr txBox="1"/>
          <p:nvPr/>
        </p:nvSpPr>
        <p:spPr>
          <a:xfrm>
            <a:off x="4346162" y="890894"/>
            <a:ext cx="3499677"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第贰部分</a:t>
            </a:r>
          </a:p>
        </p:txBody>
      </p:sp>
      <p:sp>
        <p:nvSpPr>
          <p:cNvPr id="20" name="文本框 19"/>
          <p:cNvSpPr txBox="1"/>
          <p:nvPr/>
        </p:nvSpPr>
        <p:spPr>
          <a:xfrm>
            <a:off x="1658889"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自然风光</a:t>
            </a:r>
          </a:p>
        </p:txBody>
      </p:sp>
      <p:grpSp>
        <p:nvGrpSpPr>
          <p:cNvPr id="14" name="组合 13"/>
          <p:cNvGrpSpPr/>
          <p:nvPr/>
        </p:nvGrpSpPr>
        <p:grpSpPr>
          <a:xfrm>
            <a:off x="0" y="0"/>
            <a:ext cx="11969803" cy="2269469"/>
            <a:chOff x="0" y="0"/>
            <a:chExt cx="11969803" cy="2269469"/>
          </a:xfrm>
        </p:grpSpPr>
        <p:pic>
          <p:nvPicPr>
            <p:cNvPr id="15" name="图片 14"/>
            <p:cNvPicPr>
              <a:picLocks noChangeAspect="1"/>
            </p:cNvPicPr>
            <p:nvPr/>
          </p:nvPicPr>
          <p:blipFill rotWithShape="1">
            <a:blip r:embed="rId4" cstate="screen"/>
            <a:srcRect/>
            <a:stretch>
              <a:fillRect/>
            </a:stretch>
          </p:blipFill>
          <p:spPr>
            <a:xfrm flipH="1">
              <a:off x="0" y="0"/>
              <a:ext cx="2462515" cy="2269469"/>
            </a:xfrm>
            <a:prstGeom prst="rect">
              <a:avLst/>
            </a:prstGeom>
          </p:spPr>
        </p:pic>
        <p:grpSp>
          <p:nvGrpSpPr>
            <p:cNvPr id="16" name="组合 15"/>
            <p:cNvGrpSpPr/>
            <p:nvPr/>
          </p:nvGrpSpPr>
          <p:grpSpPr>
            <a:xfrm>
              <a:off x="11340565" y="155952"/>
              <a:ext cx="629238" cy="1395325"/>
              <a:chOff x="3705320" y="1165571"/>
              <a:chExt cx="629238" cy="962215"/>
            </a:xfrm>
          </p:grpSpPr>
          <p:pic>
            <p:nvPicPr>
              <p:cNvPr id="17" name="图片 16"/>
              <p:cNvPicPr>
                <a:picLocks noChangeAspect="1"/>
              </p:cNvPicPr>
              <p:nvPr/>
            </p:nvPicPr>
            <p:blipFill>
              <a:blip r:embed="rId5" cstate="screen"/>
              <a:stretch>
                <a:fillRect/>
              </a:stretch>
            </p:blipFill>
            <p:spPr>
              <a:xfrm>
                <a:off x="3705320" y="1165571"/>
                <a:ext cx="629238" cy="962215"/>
              </a:xfrm>
              <a:prstGeom prst="rect">
                <a:avLst/>
              </a:prstGeom>
            </p:spPr>
          </p:pic>
          <p:sp>
            <p:nvSpPr>
              <p:cNvPr id="18" name="文本框 17"/>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í$1í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837843" y="1397203"/>
            <a:ext cx="10516314" cy="3954585"/>
            <a:chOff x="837843" y="1397203"/>
            <a:chExt cx="10516314" cy="3954585"/>
          </a:xfrm>
        </p:grpSpPr>
        <p:sp>
          <p:nvSpPr>
            <p:cNvPr id="4" name="îšḻíḍè"/>
            <p:cNvSpPr/>
            <p:nvPr/>
          </p:nvSpPr>
          <p:spPr bwMode="auto">
            <a:xfrm>
              <a:off x="837843"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2" cstate="screen"/>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5" name="iṣ1íďê"/>
            <p:cNvSpPr txBox="1"/>
            <p:nvPr/>
          </p:nvSpPr>
          <p:spPr>
            <a:xfrm>
              <a:off x="1604186" y="5011269"/>
              <a:ext cx="1530800" cy="340519"/>
            </a:xfrm>
            <a:prstGeom prst="roundRect">
              <a:avLst/>
            </a:prstGeom>
            <a:solidFill>
              <a:schemeClr val="accent1"/>
            </a:solidFill>
          </p:spPr>
          <p:txBody>
            <a:bodyPr wrap="square" lIns="91440" tIns="45720" rIns="91440" bIns="45720">
              <a:normAutofit fontScale="77500" lnSpcReduction="20000"/>
            </a:bodyPr>
            <a:lstStyle>
              <a:defPPr>
                <a:defRPr lang="zh-CN"/>
              </a:defPPr>
              <a:lvl1pPr algn="ctr">
                <a:defRPr sz="1400" b="1"/>
              </a:lvl1pPr>
            </a:lstStyle>
            <a:p>
              <a:pPr>
                <a:lnSpc>
                  <a:spcPct val="145000"/>
                </a:lnSpc>
              </a:pPr>
              <a:r>
                <a:rPr lang="zh-CN" altLang="en-US" dirty="0">
                  <a:solidFill>
                    <a:schemeClr val="bg1"/>
                  </a:solidFill>
                </a:rPr>
                <a:t>都江堰</a:t>
              </a:r>
            </a:p>
          </p:txBody>
        </p:sp>
        <p:sp>
          <p:nvSpPr>
            <p:cNvPr id="6" name="ïşľíḍê"/>
            <p:cNvSpPr/>
            <p:nvPr/>
          </p:nvSpPr>
          <p:spPr bwMode="auto">
            <a:xfrm>
              <a:off x="4564257"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3" cstate="screen"/>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7" name="îš1îḍé"/>
            <p:cNvSpPr txBox="1"/>
            <p:nvPr/>
          </p:nvSpPr>
          <p:spPr>
            <a:xfrm>
              <a:off x="5330600" y="5011269"/>
              <a:ext cx="1530800" cy="340519"/>
            </a:xfrm>
            <a:prstGeom prst="roundRect">
              <a:avLst/>
            </a:prstGeom>
            <a:solidFill>
              <a:schemeClr val="accent2"/>
            </a:solidFill>
          </p:spPr>
          <p:txBody>
            <a:bodyPr wrap="square" lIns="91440" tIns="45720" rIns="91440" bIns="45720">
              <a:normAutofit fontScale="77500" lnSpcReduction="20000"/>
            </a:bodyPr>
            <a:lstStyle>
              <a:defPPr>
                <a:defRPr lang="zh-CN"/>
              </a:defPPr>
              <a:lvl1pPr algn="ctr">
                <a:defRPr sz="1400" b="1">
                  <a:solidFill>
                    <a:schemeClr val="bg1"/>
                  </a:solidFill>
                </a:defRPr>
              </a:lvl1pPr>
            </a:lstStyle>
            <a:p>
              <a:pPr>
                <a:lnSpc>
                  <a:spcPct val="145000"/>
                </a:lnSpc>
              </a:pPr>
              <a:r>
                <a:rPr lang="zh-CN" altLang="en-US" dirty="0"/>
                <a:t>青城山</a:t>
              </a:r>
            </a:p>
          </p:txBody>
        </p:sp>
        <p:sp>
          <p:nvSpPr>
            <p:cNvPr id="8" name="ïšḻíḋê"/>
            <p:cNvSpPr/>
            <p:nvPr/>
          </p:nvSpPr>
          <p:spPr bwMode="auto">
            <a:xfrm>
              <a:off x="8290671" y="1397203"/>
              <a:ext cx="3063486" cy="3024336"/>
            </a:xfrm>
            <a:custGeom>
              <a:avLst/>
              <a:gdLst>
                <a:gd name="T0" fmla="*/ 93 w 299"/>
                <a:gd name="T1" fmla="*/ 65 h 295"/>
                <a:gd name="T2" fmla="*/ 90 w 299"/>
                <a:gd name="T3" fmla="*/ 159 h 295"/>
                <a:gd name="T4" fmla="*/ 132 w 299"/>
                <a:gd name="T5" fmla="*/ 69 h 295"/>
                <a:gd name="T6" fmla="*/ 292 w 299"/>
                <a:gd name="T7" fmla="*/ 107 h 295"/>
                <a:gd name="T8" fmla="*/ 279 w 299"/>
                <a:gd name="T9" fmla="*/ 170 h 295"/>
                <a:gd name="T10" fmla="*/ 271 w 299"/>
                <a:gd name="T11" fmla="*/ 51 h 295"/>
                <a:gd name="T12" fmla="*/ 244 w 299"/>
                <a:gd name="T13" fmla="*/ 213 h 295"/>
                <a:gd name="T14" fmla="*/ 236 w 299"/>
                <a:gd name="T15" fmla="*/ 219 h 295"/>
                <a:gd name="T16" fmla="*/ 224 w 299"/>
                <a:gd name="T17" fmla="*/ 244 h 295"/>
                <a:gd name="T18" fmla="*/ 200 w 299"/>
                <a:gd name="T19" fmla="*/ 59 h 295"/>
                <a:gd name="T20" fmla="*/ 182 w 299"/>
                <a:gd name="T21" fmla="*/ 36 h 295"/>
                <a:gd name="T22" fmla="*/ 160 w 299"/>
                <a:gd name="T23" fmla="*/ 240 h 295"/>
                <a:gd name="T24" fmla="*/ 177 w 299"/>
                <a:gd name="T25" fmla="*/ 42 h 295"/>
                <a:gd name="T26" fmla="*/ 144 w 299"/>
                <a:gd name="T27" fmla="*/ 245 h 295"/>
                <a:gd name="T28" fmla="*/ 127 w 299"/>
                <a:gd name="T29" fmla="*/ 295 h 295"/>
                <a:gd name="T30" fmla="*/ 109 w 299"/>
                <a:gd name="T31" fmla="*/ 50 h 295"/>
                <a:gd name="T32" fmla="*/ 94 w 299"/>
                <a:gd name="T33" fmla="*/ 40 h 295"/>
                <a:gd name="T34" fmla="*/ 81 w 299"/>
                <a:gd name="T35" fmla="*/ 31 h 295"/>
                <a:gd name="T36" fmla="*/ 78 w 299"/>
                <a:gd name="T37" fmla="*/ 155 h 295"/>
                <a:gd name="T38" fmla="*/ 70 w 299"/>
                <a:gd name="T39" fmla="*/ 43 h 295"/>
                <a:gd name="T40" fmla="*/ 64 w 299"/>
                <a:gd name="T41" fmla="*/ 33 h 295"/>
                <a:gd name="T42" fmla="*/ 54 w 299"/>
                <a:gd name="T43" fmla="*/ 90 h 295"/>
                <a:gd name="T44" fmla="*/ 51 w 299"/>
                <a:gd name="T45" fmla="*/ 154 h 295"/>
                <a:gd name="T46" fmla="*/ 51 w 299"/>
                <a:gd name="T47" fmla="*/ 66 h 295"/>
                <a:gd name="T48" fmla="*/ 39 w 299"/>
                <a:gd name="T49" fmla="*/ 166 h 295"/>
                <a:gd name="T50" fmla="*/ 25 w 299"/>
                <a:gd name="T51" fmla="*/ 104 h 295"/>
                <a:gd name="T52" fmla="*/ 263 w 299"/>
                <a:gd name="T53" fmla="*/ 159 h 295"/>
                <a:gd name="T54" fmla="*/ 251 w 299"/>
                <a:gd name="T55" fmla="*/ 78 h 295"/>
                <a:gd name="T56" fmla="*/ 247 w 299"/>
                <a:gd name="T57" fmla="*/ 75 h 295"/>
                <a:gd name="T58" fmla="*/ 230 w 299"/>
                <a:gd name="T59" fmla="*/ 84 h 295"/>
                <a:gd name="T60" fmla="*/ 233 w 299"/>
                <a:gd name="T61" fmla="*/ 209 h 295"/>
                <a:gd name="T62" fmla="*/ 207 w 299"/>
                <a:gd name="T63" fmla="*/ 85 h 295"/>
                <a:gd name="T64" fmla="*/ 136 w 299"/>
                <a:gd name="T65" fmla="*/ 232 h 295"/>
                <a:gd name="T66" fmla="*/ 133 w 299"/>
                <a:gd name="T67" fmla="*/ 67 h 295"/>
                <a:gd name="T68" fmla="*/ 109 w 299"/>
                <a:gd name="T69" fmla="*/ 62 h 295"/>
                <a:gd name="T70" fmla="*/ 89 w 299"/>
                <a:gd name="T71" fmla="*/ 170 h 295"/>
                <a:gd name="T72" fmla="*/ 77 w 299"/>
                <a:gd name="T73" fmla="*/ 59 h 295"/>
                <a:gd name="T74" fmla="*/ 98 w 299"/>
                <a:gd name="T75" fmla="*/ 192 h 295"/>
                <a:gd name="T76" fmla="*/ 74 w 299"/>
                <a:gd name="T77" fmla="*/ 69 h 295"/>
                <a:gd name="T78" fmla="*/ 61 w 299"/>
                <a:gd name="T79" fmla="*/ 205 h 295"/>
                <a:gd name="T80" fmla="*/ 59 w 299"/>
                <a:gd name="T81" fmla="*/ 206 h 295"/>
                <a:gd name="T82" fmla="*/ 104 w 299"/>
                <a:gd name="T83" fmla="*/ 217 h 295"/>
                <a:gd name="T84" fmla="*/ 136 w 299"/>
                <a:gd name="T85" fmla="*/ 255 h 295"/>
                <a:gd name="T86" fmla="*/ 165 w 299"/>
                <a:gd name="T87" fmla="*/ 214 h 295"/>
                <a:gd name="T88" fmla="*/ 222 w 299"/>
                <a:gd name="T89" fmla="*/ 247 h 295"/>
                <a:gd name="T90" fmla="*/ 262 w 299"/>
                <a:gd name="T91" fmla="*/ 182 h 295"/>
                <a:gd name="T92" fmla="*/ 281 w 299"/>
                <a:gd name="T93" fmla="*/ 151 h 295"/>
                <a:gd name="T94" fmla="*/ 249 w 299"/>
                <a:gd name="T95" fmla="*/ 123 h 295"/>
                <a:gd name="T96" fmla="*/ 261 w 299"/>
                <a:gd name="T97" fmla="*/ 64 h 295"/>
                <a:gd name="T98" fmla="*/ 218 w 299"/>
                <a:gd name="T99" fmla="*/ 86 h 295"/>
                <a:gd name="T100" fmla="*/ 205 w 299"/>
                <a:gd name="T101" fmla="*/ 54 h 295"/>
                <a:gd name="T102" fmla="*/ 182 w 299"/>
                <a:gd name="T103" fmla="*/ 65 h 295"/>
                <a:gd name="T104" fmla="*/ 99 w 299"/>
                <a:gd name="T105" fmla="*/ 53 h 295"/>
                <a:gd name="T106" fmla="*/ 56 w 299"/>
                <a:gd name="T107" fmla="*/ 33 h 295"/>
                <a:gd name="T108" fmla="*/ 46 w 299"/>
                <a:gd name="T109" fmla="*/ 48 h 295"/>
                <a:gd name="T110" fmla="*/ 60 w 299"/>
                <a:gd name="T111" fmla="*/ 80 h 295"/>
                <a:gd name="T112" fmla="*/ 71 w 299"/>
                <a:gd name="T113" fmla="*/ 105 h 295"/>
                <a:gd name="T114" fmla="*/ 66 w 299"/>
                <a:gd name="T115" fmla="*/ 166 h 295"/>
                <a:gd name="T116" fmla="*/ 190 w 299"/>
                <a:gd name="T117" fmla="*/ 210 h 295"/>
                <a:gd name="T118" fmla="*/ 18 w 299"/>
                <a:gd name="T119" fmla="*/ 206 h 295"/>
                <a:gd name="T120" fmla="*/ 7 w 299"/>
                <a:gd name="T121" fmla="*/ 228 h 295"/>
                <a:gd name="T122" fmla="*/ 68 w 299"/>
                <a:gd name="T123" fmla="*/ 57 h 295"/>
                <a:gd name="T124" fmla="*/ 112 w 299"/>
                <a:gd name="T125" fmla="*/ 1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9" h="295">
                  <a:moveTo>
                    <a:pt x="75" y="62"/>
                  </a:moveTo>
                  <a:cubicBezTo>
                    <a:pt x="72" y="65"/>
                    <a:pt x="68" y="61"/>
                    <a:pt x="66" y="58"/>
                  </a:cubicBezTo>
                  <a:cubicBezTo>
                    <a:pt x="66" y="57"/>
                    <a:pt x="66" y="57"/>
                    <a:pt x="66" y="57"/>
                  </a:cubicBezTo>
                  <a:cubicBezTo>
                    <a:pt x="67" y="57"/>
                    <a:pt x="67" y="57"/>
                    <a:pt x="67" y="57"/>
                  </a:cubicBezTo>
                  <a:cubicBezTo>
                    <a:pt x="67" y="60"/>
                    <a:pt x="70" y="61"/>
                    <a:pt x="73" y="61"/>
                  </a:cubicBezTo>
                  <a:cubicBezTo>
                    <a:pt x="74" y="62"/>
                    <a:pt x="74" y="62"/>
                    <a:pt x="75" y="62"/>
                  </a:cubicBezTo>
                  <a:close/>
                  <a:moveTo>
                    <a:pt x="82" y="59"/>
                  </a:moveTo>
                  <a:cubicBezTo>
                    <a:pt x="81" y="57"/>
                    <a:pt x="82" y="55"/>
                    <a:pt x="81" y="54"/>
                  </a:cubicBezTo>
                  <a:cubicBezTo>
                    <a:pt x="81" y="56"/>
                    <a:pt x="79" y="54"/>
                    <a:pt x="79" y="56"/>
                  </a:cubicBezTo>
                  <a:cubicBezTo>
                    <a:pt x="80" y="57"/>
                    <a:pt x="80" y="59"/>
                    <a:pt x="82" y="59"/>
                  </a:cubicBezTo>
                  <a:close/>
                  <a:moveTo>
                    <a:pt x="79" y="63"/>
                  </a:moveTo>
                  <a:cubicBezTo>
                    <a:pt x="78" y="63"/>
                    <a:pt x="78" y="64"/>
                    <a:pt x="79" y="64"/>
                  </a:cubicBezTo>
                  <a:cubicBezTo>
                    <a:pt x="78" y="62"/>
                    <a:pt x="79" y="61"/>
                    <a:pt x="81" y="61"/>
                  </a:cubicBezTo>
                  <a:cubicBezTo>
                    <a:pt x="81" y="59"/>
                    <a:pt x="80" y="58"/>
                    <a:pt x="79" y="58"/>
                  </a:cubicBezTo>
                  <a:cubicBezTo>
                    <a:pt x="78" y="59"/>
                    <a:pt x="81" y="59"/>
                    <a:pt x="79" y="60"/>
                  </a:cubicBezTo>
                  <a:cubicBezTo>
                    <a:pt x="77" y="60"/>
                    <a:pt x="78" y="58"/>
                    <a:pt x="77" y="59"/>
                  </a:cubicBezTo>
                  <a:cubicBezTo>
                    <a:pt x="76" y="60"/>
                    <a:pt x="80" y="62"/>
                    <a:pt x="77" y="63"/>
                  </a:cubicBezTo>
                  <a:cubicBezTo>
                    <a:pt x="78" y="63"/>
                    <a:pt x="79" y="63"/>
                    <a:pt x="79" y="63"/>
                  </a:cubicBezTo>
                  <a:close/>
                  <a:moveTo>
                    <a:pt x="86" y="65"/>
                  </a:moveTo>
                  <a:cubicBezTo>
                    <a:pt x="86" y="65"/>
                    <a:pt x="86" y="66"/>
                    <a:pt x="86" y="65"/>
                  </a:cubicBezTo>
                  <a:cubicBezTo>
                    <a:pt x="85" y="64"/>
                    <a:pt x="83" y="63"/>
                    <a:pt x="81" y="62"/>
                  </a:cubicBezTo>
                  <a:cubicBezTo>
                    <a:pt x="82" y="63"/>
                    <a:pt x="79" y="62"/>
                    <a:pt x="80" y="64"/>
                  </a:cubicBezTo>
                  <a:cubicBezTo>
                    <a:pt x="82" y="64"/>
                    <a:pt x="82" y="65"/>
                    <a:pt x="85" y="66"/>
                  </a:cubicBezTo>
                  <a:cubicBezTo>
                    <a:pt x="85" y="65"/>
                    <a:pt x="85" y="65"/>
                    <a:pt x="86" y="65"/>
                  </a:cubicBezTo>
                  <a:close/>
                  <a:moveTo>
                    <a:pt x="96" y="62"/>
                  </a:moveTo>
                  <a:cubicBezTo>
                    <a:pt x="97" y="61"/>
                    <a:pt x="97" y="62"/>
                    <a:pt x="97" y="61"/>
                  </a:cubicBezTo>
                  <a:cubicBezTo>
                    <a:pt x="96" y="61"/>
                    <a:pt x="96" y="62"/>
                    <a:pt x="95" y="62"/>
                  </a:cubicBezTo>
                  <a:cubicBezTo>
                    <a:pt x="95" y="63"/>
                    <a:pt x="97" y="64"/>
                    <a:pt x="98" y="63"/>
                  </a:cubicBezTo>
                  <a:cubicBezTo>
                    <a:pt x="97" y="63"/>
                    <a:pt x="96" y="62"/>
                    <a:pt x="96" y="62"/>
                  </a:cubicBezTo>
                  <a:close/>
                  <a:moveTo>
                    <a:pt x="94" y="64"/>
                  </a:moveTo>
                  <a:cubicBezTo>
                    <a:pt x="95" y="65"/>
                    <a:pt x="94" y="66"/>
                    <a:pt x="93" y="65"/>
                  </a:cubicBezTo>
                  <a:cubicBezTo>
                    <a:pt x="94" y="60"/>
                    <a:pt x="88" y="62"/>
                    <a:pt x="88" y="60"/>
                  </a:cubicBezTo>
                  <a:cubicBezTo>
                    <a:pt x="88" y="61"/>
                    <a:pt x="87" y="61"/>
                    <a:pt x="86" y="62"/>
                  </a:cubicBezTo>
                  <a:cubicBezTo>
                    <a:pt x="88" y="65"/>
                    <a:pt x="93" y="67"/>
                    <a:pt x="97" y="67"/>
                  </a:cubicBezTo>
                  <a:cubicBezTo>
                    <a:pt x="94" y="66"/>
                    <a:pt x="96" y="64"/>
                    <a:pt x="94" y="64"/>
                  </a:cubicBezTo>
                  <a:close/>
                  <a:moveTo>
                    <a:pt x="103" y="65"/>
                  </a:moveTo>
                  <a:cubicBezTo>
                    <a:pt x="102" y="65"/>
                    <a:pt x="101" y="65"/>
                    <a:pt x="100" y="66"/>
                  </a:cubicBezTo>
                  <a:cubicBezTo>
                    <a:pt x="102" y="67"/>
                    <a:pt x="103" y="67"/>
                    <a:pt x="103" y="65"/>
                  </a:cubicBezTo>
                  <a:close/>
                  <a:moveTo>
                    <a:pt x="92" y="72"/>
                  </a:moveTo>
                  <a:cubicBezTo>
                    <a:pt x="91" y="71"/>
                    <a:pt x="89" y="69"/>
                    <a:pt x="88" y="71"/>
                  </a:cubicBezTo>
                  <a:cubicBezTo>
                    <a:pt x="89" y="71"/>
                    <a:pt x="90" y="74"/>
                    <a:pt x="92" y="72"/>
                  </a:cubicBezTo>
                  <a:close/>
                  <a:moveTo>
                    <a:pt x="100" y="71"/>
                  </a:moveTo>
                  <a:cubicBezTo>
                    <a:pt x="98" y="71"/>
                    <a:pt x="96" y="69"/>
                    <a:pt x="95" y="70"/>
                  </a:cubicBezTo>
                  <a:cubicBezTo>
                    <a:pt x="97" y="70"/>
                    <a:pt x="99" y="73"/>
                    <a:pt x="100" y="71"/>
                  </a:cubicBezTo>
                  <a:close/>
                  <a:moveTo>
                    <a:pt x="79" y="98"/>
                  </a:moveTo>
                  <a:cubicBezTo>
                    <a:pt x="78" y="96"/>
                    <a:pt x="80" y="96"/>
                    <a:pt x="81" y="95"/>
                  </a:cubicBezTo>
                  <a:cubicBezTo>
                    <a:pt x="79" y="96"/>
                    <a:pt x="79" y="94"/>
                    <a:pt x="79" y="95"/>
                  </a:cubicBezTo>
                  <a:cubicBezTo>
                    <a:pt x="80" y="96"/>
                    <a:pt x="76" y="97"/>
                    <a:pt x="76" y="95"/>
                  </a:cubicBezTo>
                  <a:cubicBezTo>
                    <a:pt x="76" y="96"/>
                    <a:pt x="73" y="96"/>
                    <a:pt x="76" y="97"/>
                  </a:cubicBezTo>
                  <a:cubicBezTo>
                    <a:pt x="76" y="95"/>
                    <a:pt x="78" y="98"/>
                    <a:pt x="79" y="98"/>
                  </a:cubicBezTo>
                  <a:close/>
                  <a:moveTo>
                    <a:pt x="89" y="170"/>
                  </a:moveTo>
                  <a:cubicBezTo>
                    <a:pt x="89" y="170"/>
                    <a:pt x="87" y="173"/>
                    <a:pt x="89" y="174"/>
                  </a:cubicBezTo>
                  <a:cubicBezTo>
                    <a:pt x="90" y="172"/>
                    <a:pt x="91" y="171"/>
                    <a:pt x="93" y="169"/>
                  </a:cubicBezTo>
                  <a:cubicBezTo>
                    <a:pt x="92" y="169"/>
                    <a:pt x="90" y="170"/>
                    <a:pt x="89" y="170"/>
                  </a:cubicBezTo>
                  <a:close/>
                  <a:moveTo>
                    <a:pt x="82" y="162"/>
                  </a:moveTo>
                  <a:cubicBezTo>
                    <a:pt x="85" y="162"/>
                    <a:pt x="85" y="162"/>
                    <a:pt x="85" y="162"/>
                  </a:cubicBezTo>
                  <a:cubicBezTo>
                    <a:pt x="84" y="161"/>
                    <a:pt x="87" y="160"/>
                    <a:pt x="85" y="160"/>
                  </a:cubicBezTo>
                  <a:cubicBezTo>
                    <a:pt x="85" y="161"/>
                    <a:pt x="83" y="160"/>
                    <a:pt x="82" y="162"/>
                  </a:cubicBezTo>
                  <a:close/>
                  <a:moveTo>
                    <a:pt x="93" y="160"/>
                  </a:moveTo>
                  <a:cubicBezTo>
                    <a:pt x="91" y="160"/>
                    <a:pt x="91" y="162"/>
                    <a:pt x="91" y="163"/>
                  </a:cubicBezTo>
                  <a:cubicBezTo>
                    <a:pt x="92" y="163"/>
                    <a:pt x="92" y="162"/>
                    <a:pt x="93" y="160"/>
                  </a:cubicBezTo>
                  <a:close/>
                  <a:moveTo>
                    <a:pt x="90" y="159"/>
                  </a:moveTo>
                  <a:cubicBezTo>
                    <a:pt x="91" y="157"/>
                    <a:pt x="95" y="156"/>
                    <a:pt x="92" y="154"/>
                  </a:cubicBezTo>
                  <a:cubicBezTo>
                    <a:pt x="92" y="156"/>
                    <a:pt x="88" y="156"/>
                    <a:pt x="90" y="159"/>
                  </a:cubicBezTo>
                  <a:close/>
                  <a:moveTo>
                    <a:pt x="111" y="162"/>
                  </a:moveTo>
                  <a:cubicBezTo>
                    <a:pt x="111" y="161"/>
                    <a:pt x="112" y="159"/>
                    <a:pt x="110" y="159"/>
                  </a:cubicBezTo>
                  <a:cubicBezTo>
                    <a:pt x="110" y="161"/>
                    <a:pt x="109" y="162"/>
                    <a:pt x="111" y="162"/>
                  </a:cubicBezTo>
                  <a:close/>
                  <a:moveTo>
                    <a:pt x="122" y="171"/>
                  </a:moveTo>
                  <a:cubicBezTo>
                    <a:pt x="122" y="172"/>
                    <a:pt x="122" y="174"/>
                    <a:pt x="123" y="173"/>
                  </a:cubicBezTo>
                  <a:cubicBezTo>
                    <a:pt x="123" y="172"/>
                    <a:pt x="123" y="171"/>
                    <a:pt x="122" y="171"/>
                  </a:cubicBezTo>
                  <a:close/>
                  <a:moveTo>
                    <a:pt x="118" y="170"/>
                  </a:moveTo>
                  <a:cubicBezTo>
                    <a:pt x="117" y="171"/>
                    <a:pt x="117" y="172"/>
                    <a:pt x="119" y="172"/>
                  </a:cubicBezTo>
                  <a:cubicBezTo>
                    <a:pt x="118" y="171"/>
                    <a:pt x="120" y="172"/>
                    <a:pt x="120" y="171"/>
                  </a:cubicBezTo>
                  <a:cubicBezTo>
                    <a:pt x="119" y="171"/>
                    <a:pt x="120" y="169"/>
                    <a:pt x="119" y="169"/>
                  </a:cubicBezTo>
                  <a:cubicBezTo>
                    <a:pt x="117" y="170"/>
                    <a:pt x="116" y="168"/>
                    <a:pt x="114" y="170"/>
                  </a:cubicBezTo>
                  <a:cubicBezTo>
                    <a:pt x="113" y="169"/>
                    <a:pt x="114" y="166"/>
                    <a:pt x="111" y="166"/>
                  </a:cubicBezTo>
                  <a:cubicBezTo>
                    <a:pt x="112" y="170"/>
                    <a:pt x="111" y="170"/>
                    <a:pt x="114" y="172"/>
                  </a:cubicBezTo>
                  <a:cubicBezTo>
                    <a:pt x="116" y="172"/>
                    <a:pt x="116" y="170"/>
                    <a:pt x="118" y="170"/>
                  </a:cubicBezTo>
                  <a:close/>
                  <a:moveTo>
                    <a:pt x="207" y="221"/>
                  </a:moveTo>
                  <a:cubicBezTo>
                    <a:pt x="206" y="222"/>
                    <a:pt x="205" y="223"/>
                    <a:pt x="206" y="225"/>
                  </a:cubicBezTo>
                  <a:cubicBezTo>
                    <a:pt x="207" y="224"/>
                    <a:pt x="208" y="227"/>
                    <a:pt x="208" y="225"/>
                  </a:cubicBezTo>
                  <a:cubicBezTo>
                    <a:pt x="207" y="225"/>
                    <a:pt x="209" y="222"/>
                    <a:pt x="207" y="220"/>
                  </a:cubicBezTo>
                  <a:lnTo>
                    <a:pt x="207" y="221"/>
                  </a:lnTo>
                  <a:close/>
                  <a:moveTo>
                    <a:pt x="213" y="204"/>
                  </a:moveTo>
                  <a:cubicBezTo>
                    <a:pt x="208" y="204"/>
                    <a:pt x="209" y="210"/>
                    <a:pt x="209" y="214"/>
                  </a:cubicBezTo>
                  <a:cubicBezTo>
                    <a:pt x="214" y="213"/>
                    <a:pt x="213" y="208"/>
                    <a:pt x="213" y="204"/>
                  </a:cubicBezTo>
                  <a:close/>
                  <a:moveTo>
                    <a:pt x="190" y="210"/>
                  </a:moveTo>
                  <a:cubicBezTo>
                    <a:pt x="192" y="209"/>
                    <a:pt x="194" y="208"/>
                    <a:pt x="195" y="206"/>
                  </a:cubicBezTo>
                  <a:cubicBezTo>
                    <a:pt x="193" y="208"/>
                    <a:pt x="193" y="203"/>
                    <a:pt x="192" y="204"/>
                  </a:cubicBezTo>
                  <a:cubicBezTo>
                    <a:pt x="192" y="205"/>
                    <a:pt x="191" y="208"/>
                    <a:pt x="190" y="210"/>
                  </a:cubicBezTo>
                  <a:close/>
                  <a:moveTo>
                    <a:pt x="131" y="68"/>
                  </a:moveTo>
                  <a:cubicBezTo>
                    <a:pt x="131" y="69"/>
                    <a:pt x="132" y="71"/>
                    <a:pt x="132" y="69"/>
                  </a:cubicBezTo>
                  <a:cubicBezTo>
                    <a:pt x="132" y="69"/>
                    <a:pt x="132" y="69"/>
                    <a:pt x="132" y="69"/>
                  </a:cubicBezTo>
                  <a:cubicBezTo>
                    <a:pt x="132" y="68"/>
                    <a:pt x="133" y="68"/>
                    <a:pt x="133" y="67"/>
                  </a:cubicBezTo>
                  <a:cubicBezTo>
                    <a:pt x="129" y="66"/>
                    <a:pt x="129" y="62"/>
                    <a:pt x="128" y="59"/>
                  </a:cubicBezTo>
                  <a:cubicBezTo>
                    <a:pt x="128" y="62"/>
                    <a:pt x="126" y="63"/>
                    <a:pt x="126" y="66"/>
                  </a:cubicBezTo>
                  <a:cubicBezTo>
                    <a:pt x="129" y="66"/>
                    <a:pt x="128" y="70"/>
                    <a:pt x="130" y="71"/>
                  </a:cubicBezTo>
                  <a:cubicBezTo>
                    <a:pt x="130" y="70"/>
                    <a:pt x="130" y="69"/>
                    <a:pt x="131" y="68"/>
                  </a:cubicBezTo>
                  <a:close/>
                  <a:moveTo>
                    <a:pt x="137" y="73"/>
                  </a:moveTo>
                  <a:cubicBezTo>
                    <a:pt x="136" y="72"/>
                    <a:pt x="135" y="72"/>
                    <a:pt x="136" y="70"/>
                  </a:cubicBezTo>
                  <a:cubicBezTo>
                    <a:pt x="137" y="70"/>
                    <a:pt x="136" y="73"/>
                    <a:pt x="138" y="72"/>
                  </a:cubicBezTo>
                  <a:cubicBezTo>
                    <a:pt x="138" y="69"/>
                    <a:pt x="136" y="69"/>
                    <a:pt x="134" y="67"/>
                  </a:cubicBezTo>
                  <a:cubicBezTo>
                    <a:pt x="136" y="70"/>
                    <a:pt x="131" y="68"/>
                    <a:pt x="133" y="73"/>
                  </a:cubicBezTo>
                  <a:cubicBezTo>
                    <a:pt x="134" y="72"/>
                    <a:pt x="136" y="74"/>
                    <a:pt x="137" y="73"/>
                  </a:cubicBezTo>
                  <a:close/>
                  <a:moveTo>
                    <a:pt x="196" y="90"/>
                  </a:moveTo>
                  <a:cubicBezTo>
                    <a:pt x="196" y="88"/>
                    <a:pt x="195" y="83"/>
                    <a:pt x="193" y="84"/>
                  </a:cubicBezTo>
                  <a:cubicBezTo>
                    <a:pt x="195" y="85"/>
                    <a:pt x="192" y="86"/>
                    <a:pt x="192" y="87"/>
                  </a:cubicBezTo>
                  <a:cubicBezTo>
                    <a:pt x="191" y="86"/>
                    <a:pt x="190" y="87"/>
                    <a:pt x="189" y="87"/>
                  </a:cubicBezTo>
                  <a:cubicBezTo>
                    <a:pt x="189" y="88"/>
                    <a:pt x="191" y="88"/>
                    <a:pt x="190" y="90"/>
                  </a:cubicBezTo>
                  <a:cubicBezTo>
                    <a:pt x="191" y="90"/>
                    <a:pt x="193" y="91"/>
                    <a:pt x="193" y="90"/>
                  </a:cubicBezTo>
                  <a:cubicBezTo>
                    <a:pt x="192" y="90"/>
                    <a:pt x="191" y="90"/>
                    <a:pt x="191" y="88"/>
                  </a:cubicBezTo>
                  <a:cubicBezTo>
                    <a:pt x="194" y="89"/>
                    <a:pt x="194" y="91"/>
                    <a:pt x="196" y="90"/>
                  </a:cubicBezTo>
                  <a:close/>
                  <a:moveTo>
                    <a:pt x="180" y="98"/>
                  </a:moveTo>
                  <a:cubicBezTo>
                    <a:pt x="179" y="98"/>
                    <a:pt x="179" y="97"/>
                    <a:pt x="179" y="98"/>
                  </a:cubicBezTo>
                  <a:cubicBezTo>
                    <a:pt x="180" y="99"/>
                    <a:pt x="181" y="97"/>
                    <a:pt x="183" y="98"/>
                  </a:cubicBezTo>
                  <a:cubicBezTo>
                    <a:pt x="181" y="95"/>
                    <a:pt x="175" y="93"/>
                    <a:pt x="175" y="90"/>
                  </a:cubicBezTo>
                  <a:cubicBezTo>
                    <a:pt x="178" y="92"/>
                    <a:pt x="181" y="95"/>
                    <a:pt x="184" y="97"/>
                  </a:cubicBezTo>
                  <a:cubicBezTo>
                    <a:pt x="184" y="96"/>
                    <a:pt x="185" y="96"/>
                    <a:pt x="185" y="94"/>
                  </a:cubicBezTo>
                  <a:cubicBezTo>
                    <a:pt x="184" y="92"/>
                    <a:pt x="182" y="91"/>
                    <a:pt x="180" y="90"/>
                  </a:cubicBezTo>
                  <a:cubicBezTo>
                    <a:pt x="176" y="89"/>
                    <a:pt x="168" y="87"/>
                    <a:pt x="166" y="91"/>
                  </a:cubicBezTo>
                  <a:cubicBezTo>
                    <a:pt x="171" y="92"/>
                    <a:pt x="175" y="99"/>
                    <a:pt x="179" y="96"/>
                  </a:cubicBezTo>
                  <a:cubicBezTo>
                    <a:pt x="179" y="97"/>
                    <a:pt x="182" y="97"/>
                    <a:pt x="180" y="98"/>
                  </a:cubicBezTo>
                  <a:close/>
                  <a:moveTo>
                    <a:pt x="299" y="104"/>
                  </a:moveTo>
                  <a:cubicBezTo>
                    <a:pt x="297" y="103"/>
                    <a:pt x="293" y="105"/>
                    <a:pt x="292" y="107"/>
                  </a:cubicBezTo>
                  <a:cubicBezTo>
                    <a:pt x="295" y="107"/>
                    <a:pt x="297" y="105"/>
                    <a:pt x="299" y="104"/>
                  </a:cubicBezTo>
                  <a:close/>
                  <a:moveTo>
                    <a:pt x="279" y="96"/>
                  </a:moveTo>
                  <a:cubicBezTo>
                    <a:pt x="279" y="97"/>
                    <a:pt x="279" y="98"/>
                    <a:pt x="279" y="98"/>
                  </a:cubicBezTo>
                  <a:cubicBezTo>
                    <a:pt x="282" y="100"/>
                    <a:pt x="284" y="100"/>
                    <a:pt x="284" y="96"/>
                  </a:cubicBezTo>
                  <a:cubicBezTo>
                    <a:pt x="281" y="94"/>
                    <a:pt x="282" y="95"/>
                    <a:pt x="279" y="96"/>
                  </a:cubicBezTo>
                  <a:close/>
                  <a:moveTo>
                    <a:pt x="281" y="154"/>
                  </a:moveTo>
                  <a:cubicBezTo>
                    <a:pt x="283" y="154"/>
                    <a:pt x="284" y="155"/>
                    <a:pt x="284" y="154"/>
                  </a:cubicBezTo>
                  <a:cubicBezTo>
                    <a:pt x="283" y="154"/>
                    <a:pt x="284" y="154"/>
                    <a:pt x="284" y="153"/>
                  </a:cubicBezTo>
                  <a:cubicBezTo>
                    <a:pt x="282" y="152"/>
                    <a:pt x="282" y="153"/>
                    <a:pt x="281" y="154"/>
                  </a:cubicBezTo>
                  <a:close/>
                  <a:moveTo>
                    <a:pt x="281" y="107"/>
                  </a:moveTo>
                  <a:cubicBezTo>
                    <a:pt x="281" y="107"/>
                    <a:pt x="281" y="108"/>
                    <a:pt x="281" y="108"/>
                  </a:cubicBezTo>
                  <a:cubicBezTo>
                    <a:pt x="282" y="108"/>
                    <a:pt x="283" y="108"/>
                    <a:pt x="283" y="107"/>
                  </a:cubicBezTo>
                  <a:cubicBezTo>
                    <a:pt x="282" y="107"/>
                    <a:pt x="282" y="107"/>
                    <a:pt x="281" y="107"/>
                  </a:cubicBezTo>
                  <a:close/>
                  <a:moveTo>
                    <a:pt x="284" y="124"/>
                  </a:moveTo>
                  <a:cubicBezTo>
                    <a:pt x="280" y="125"/>
                    <a:pt x="279" y="120"/>
                    <a:pt x="275" y="124"/>
                  </a:cubicBezTo>
                  <a:cubicBezTo>
                    <a:pt x="276" y="128"/>
                    <a:pt x="277" y="131"/>
                    <a:pt x="281" y="131"/>
                  </a:cubicBezTo>
                  <a:cubicBezTo>
                    <a:pt x="282" y="128"/>
                    <a:pt x="281" y="128"/>
                    <a:pt x="281" y="126"/>
                  </a:cubicBezTo>
                  <a:cubicBezTo>
                    <a:pt x="282" y="125"/>
                    <a:pt x="284" y="127"/>
                    <a:pt x="284" y="124"/>
                  </a:cubicBezTo>
                  <a:close/>
                  <a:moveTo>
                    <a:pt x="280" y="137"/>
                  </a:moveTo>
                  <a:cubicBezTo>
                    <a:pt x="281" y="135"/>
                    <a:pt x="278" y="135"/>
                    <a:pt x="278" y="136"/>
                  </a:cubicBezTo>
                  <a:cubicBezTo>
                    <a:pt x="277" y="138"/>
                    <a:pt x="280" y="138"/>
                    <a:pt x="280" y="137"/>
                  </a:cubicBezTo>
                  <a:close/>
                  <a:moveTo>
                    <a:pt x="278" y="133"/>
                  </a:moveTo>
                  <a:cubicBezTo>
                    <a:pt x="278" y="134"/>
                    <a:pt x="275" y="133"/>
                    <a:pt x="276" y="135"/>
                  </a:cubicBezTo>
                  <a:cubicBezTo>
                    <a:pt x="278" y="137"/>
                    <a:pt x="280" y="134"/>
                    <a:pt x="278" y="133"/>
                  </a:cubicBezTo>
                  <a:close/>
                  <a:moveTo>
                    <a:pt x="279" y="104"/>
                  </a:moveTo>
                  <a:cubicBezTo>
                    <a:pt x="279" y="102"/>
                    <a:pt x="280" y="100"/>
                    <a:pt x="278" y="100"/>
                  </a:cubicBezTo>
                  <a:cubicBezTo>
                    <a:pt x="278" y="101"/>
                    <a:pt x="275" y="100"/>
                    <a:pt x="276" y="102"/>
                  </a:cubicBezTo>
                  <a:cubicBezTo>
                    <a:pt x="277" y="103"/>
                    <a:pt x="278" y="104"/>
                    <a:pt x="279" y="104"/>
                  </a:cubicBezTo>
                  <a:close/>
                  <a:moveTo>
                    <a:pt x="280" y="171"/>
                  </a:moveTo>
                  <a:cubicBezTo>
                    <a:pt x="279" y="170"/>
                    <a:pt x="282" y="169"/>
                    <a:pt x="280" y="169"/>
                  </a:cubicBezTo>
                  <a:cubicBezTo>
                    <a:pt x="278" y="168"/>
                    <a:pt x="280" y="170"/>
                    <a:pt x="279" y="170"/>
                  </a:cubicBezTo>
                  <a:cubicBezTo>
                    <a:pt x="278" y="169"/>
                    <a:pt x="275" y="168"/>
                    <a:pt x="274" y="169"/>
                  </a:cubicBezTo>
                  <a:cubicBezTo>
                    <a:pt x="276" y="169"/>
                    <a:pt x="277" y="171"/>
                    <a:pt x="279" y="171"/>
                  </a:cubicBezTo>
                  <a:cubicBezTo>
                    <a:pt x="279" y="170"/>
                    <a:pt x="280" y="172"/>
                    <a:pt x="280" y="171"/>
                  </a:cubicBezTo>
                  <a:close/>
                  <a:moveTo>
                    <a:pt x="273" y="120"/>
                  </a:moveTo>
                  <a:cubicBezTo>
                    <a:pt x="275" y="120"/>
                    <a:pt x="275" y="119"/>
                    <a:pt x="276" y="119"/>
                  </a:cubicBezTo>
                  <a:cubicBezTo>
                    <a:pt x="277" y="118"/>
                    <a:pt x="276" y="117"/>
                    <a:pt x="275" y="117"/>
                  </a:cubicBezTo>
                  <a:cubicBezTo>
                    <a:pt x="276" y="119"/>
                    <a:pt x="273" y="119"/>
                    <a:pt x="273" y="120"/>
                  </a:cubicBezTo>
                  <a:close/>
                  <a:moveTo>
                    <a:pt x="273" y="99"/>
                  </a:moveTo>
                  <a:cubicBezTo>
                    <a:pt x="274" y="101"/>
                    <a:pt x="273" y="102"/>
                    <a:pt x="274" y="103"/>
                  </a:cubicBezTo>
                  <a:cubicBezTo>
                    <a:pt x="274" y="101"/>
                    <a:pt x="276" y="100"/>
                    <a:pt x="277" y="98"/>
                  </a:cubicBezTo>
                  <a:cubicBezTo>
                    <a:pt x="275" y="98"/>
                    <a:pt x="276" y="96"/>
                    <a:pt x="274" y="96"/>
                  </a:cubicBezTo>
                  <a:cubicBezTo>
                    <a:pt x="274" y="97"/>
                    <a:pt x="274" y="98"/>
                    <a:pt x="274" y="99"/>
                  </a:cubicBezTo>
                  <a:cubicBezTo>
                    <a:pt x="275" y="99"/>
                    <a:pt x="275" y="98"/>
                    <a:pt x="276" y="98"/>
                  </a:cubicBezTo>
                  <a:cubicBezTo>
                    <a:pt x="276" y="101"/>
                    <a:pt x="274" y="100"/>
                    <a:pt x="273" y="99"/>
                  </a:cubicBezTo>
                  <a:close/>
                  <a:moveTo>
                    <a:pt x="273" y="151"/>
                  </a:moveTo>
                  <a:cubicBezTo>
                    <a:pt x="273" y="151"/>
                    <a:pt x="273" y="151"/>
                    <a:pt x="273" y="151"/>
                  </a:cubicBezTo>
                  <a:cubicBezTo>
                    <a:pt x="273" y="151"/>
                    <a:pt x="273" y="151"/>
                    <a:pt x="273" y="151"/>
                  </a:cubicBezTo>
                  <a:close/>
                  <a:moveTo>
                    <a:pt x="273" y="45"/>
                  </a:moveTo>
                  <a:cubicBezTo>
                    <a:pt x="270" y="47"/>
                    <a:pt x="272" y="44"/>
                    <a:pt x="270" y="42"/>
                  </a:cubicBezTo>
                  <a:cubicBezTo>
                    <a:pt x="272" y="43"/>
                    <a:pt x="272" y="42"/>
                    <a:pt x="274" y="42"/>
                  </a:cubicBezTo>
                  <a:cubicBezTo>
                    <a:pt x="274" y="41"/>
                    <a:pt x="273" y="41"/>
                    <a:pt x="273" y="40"/>
                  </a:cubicBezTo>
                  <a:cubicBezTo>
                    <a:pt x="274" y="41"/>
                    <a:pt x="274" y="41"/>
                    <a:pt x="275" y="40"/>
                  </a:cubicBezTo>
                  <a:cubicBezTo>
                    <a:pt x="275" y="38"/>
                    <a:pt x="276" y="38"/>
                    <a:pt x="276" y="36"/>
                  </a:cubicBezTo>
                  <a:cubicBezTo>
                    <a:pt x="273" y="36"/>
                    <a:pt x="272" y="38"/>
                    <a:pt x="270" y="39"/>
                  </a:cubicBezTo>
                  <a:cubicBezTo>
                    <a:pt x="270" y="40"/>
                    <a:pt x="271" y="40"/>
                    <a:pt x="271" y="42"/>
                  </a:cubicBezTo>
                  <a:cubicBezTo>
                    <a:pt x="268" y="42"/>
                    <a:pt x="267" y="46"/>
                    <a:pt x="265" y="49"/>
                  </a:cubicBezTo>
                  <a:cubicBezTo>
                    <a:pt x="266" y="49"/>
                    <a:pt x="266" y="49"/>
                    <a:pt x="266" y="49"/>
                  </a:cubicBezTo>
                  <a:cubicBezTo>
                    <a:pt x="266" y="49"/>
                    <a:pt x="266" y="48"/>
                    <a:pt x="267" y="48"/>
                  </a:cubicBezTo>
                  <a:cubicBezTo>
                    <a:pt x="267" y="50"/>
                    <a:pt x="269" y="49"/>
                    <a:pt x="270" y="50"/>
                  </a:cubicBezTo>
                  <a:cubicBezTo>
                    <a:pt x="269" y="51"/>
                    <a:pt x="268" y="51"/>
                    <a:pt x="268" y="52"/>
                  </a:cubicBezTo>
                  <a:cubicBezTo>
                    <a:pt x="270" y="52"/>
                    <a:pt x="270" y="49"/>
                    <a:pt x="271" y="51"/>
                  </a:cubicBezTo>
                  <a:cubicBezTo>
                    <a:pt x="272" y="49"/>
                    <a:pt x="273" y="46"/>
                    <a:pt x="273" y="45"/>
                  </a:cubicBezTo>
                  <a:close/>
                  <a:moveTo>
                    <a:pt x="267" y="20"/>
                  </a:moveTo>
                  <a:cubicBezTo>
                    <a:pt x="268" y="20"/>
                    <a:pt x="268" y="20"/>
                    <a:pt x="268" y="19"/>
                  </a:cubicBezTo>
                  <a:cubicBezTo>
                    <a:pt x="268" y="19"/>
                    <a:pt x="267" y="19"/>
                    <a:pt x="266" y="19"/>
                  </a:cubicBezTo>
                  <a:cubicBezTo>
                    <a:pt x="268" y="23"/>
                    <a:pt x="272" y="28"/>
                    <a:pt x="271" y="32"/>
                  </a:cubicBezTo>
                  <a:cubicBezTo>
                    <a:pt x="273" y="32"/>
                    <a:pt x="274" y="33"/>
                    <a:pt x="276" y="33"/>
                  </a:cubicBezTo>
                  <a:cubicBezTo>
                    <a:pt x="276" y="29"/>
                    <a:pt x="276" y="25"/>
                    <a:pt x="276" y="20"/>
                  </a:cubicBezTo>
                  <a:cubicBezTo>
                    <a:pt x="273" y="20"/>
                    <a:pt x="272" y="23"/>
                    <a:pt x="269" y="24"/>
                  </a:cubicBezTo>
                  <a:cubicBezTo>
                    <a:pt x="269" y="22"/>
                    <a:pt x="267" y="22"/>
                    <a:pt x="267" y="20"/>
                  </a:cubicBezTo>
                  <a:close/>
                  <a:moveTo>
                    <a:pt x="267" y="58"/>
                  </a:moveTo>
                  <a:cubicBezTo>
                    <a:pt x="268" y="56"/>
                    <a:pt x="271" y="56"/>
                    <a:pt x="272" y="54"/>
                  </a:cubicBezTo>
                  <a:cubicBezTo>
                    <a:pt x="270" y="54"/>
                    <a:pt x="268" y="56"/>
                    <a:pt x="267" y="54"/>
                  </a:cubicBezTo>
                  <a:cubicBezTo>
                    <a:pt x="268" y="56"/>
                    <a:pt x="266" y="57"/>
                    <a:pt x="267" y="58"/>
                  </a:cubicBezTo>
                  <a:close/>
                  <a:moveTo>
                    <a:pt x="267" y="54"/>
                  </a:moveTo>
                  <a:cubicBezTo>
                    <a:pt x="267" y="54"/>
                    <a:pt x="267" y="54"/>
                    <a:pt x="267" y="54"/>
                  </a:cubicBezTo>
                  <a:cubicBezTo>
                    <a:pt x="267" y="54"/>
                    <a:pt x="267" y="54"/>
                    <a:pt x="267" y="54"/>
                  </a:cubicBezTo>
                  <a:close/>
                  <a:moveTo>
                    <a:pt x="266" y="102"/>
                  </a:moveTo>
                  <a:cubicBezTo>
                    <a:pt x="266" y="100"/>
                    <a:pt x="266" y="99"/>
                    <a:pt x="264" y="99"/>
                  </a:cubicBezTo>
                  <a:cubicBezTo>
                    <a:pt x="264" y="101"/>
                    <a:pt x="265" y="102"/>
                    <a:pt x="266" y="102"/>
                  </a:cubicBezTo>
                  <a:close/>
                  <a:moveTo>
                    <a:pt x="257" y="109"/>
                  </a:moveTo>
                  <a:cubicBezTo>
                    <a:pt x="257" y="111"/>
                    <a:pt x="262" y="110"/>
                    <a:pt x="262" y="109"/>
                  </a:cubicBezTo>
                  <a:cubicBezTo>
                    <a:pt x="260" y="107"/>
                    <a:pt x="259" y="109"/>
                    <a:pt x="257" y="109"/>
                  </a:cubicBezTo>
                  <a:close/>
                  <a:moveTo>
                    <a:pt x="253" y="195"/>
                  </a:moveTo>
                  <a:cubicBezTo>
                    <a:pt x="254" y="194"/>
                    <a:pt x="254" y="192"/>
                    <a:pt x="252" y="193"/>
                  </a:cubicBezTo>
                  <a:cubicBezTo>
                    <a:pt x="252" y="194"/>
                    <a:pt x="252" y="195"/>
                    <a:pt x="253" y="195"/>
                  </a:cubicBezTo>
                  <a:close/>
                  <a:moveTo>
                    <a:pt x="246" y="58"/>
                  </a:moveTo>
                  <a:cubicBezTo>
                    <a:pt x="247" y="55"/>
                    <a:pt x="249" y="53"/>
                    <a:pt x="250" y="50"/>
                  </a:cubicBezTo>
                  <a:cubicBezTo>
                    <a:pt x="246" y="49"/>
                    <a:pt x="248" y="54"/>
                    <a:pt x="245" y="54"/>
                  </a:cubicBezTo>
                  <a:cubicBezTo>
                    <a:pt x="247" y="56"/>
                    <a:pt x="245" y="56"/>
                    <a:pt x="246" y="58"/>
                  </a:cubicBezTo>
                  <a:close/>
                  <a:moveTo>
                    <a:pt x="246" y="216"/>
                  </a:moveTo>
                  <a:cubicBezTo>
                    <a:pt x="246" y="214"/>
                    <a:pt x="244" y="213"/>
                    <a:pt x="244" y="213"/>
                  </a:cubicBezTo>
                  <a:cubicBezTo>
                    <a:pt x="245" y="214"/>
                    <a:pt x="244" y="217"/>
                    <a:pt x="246" y="216"/>
                  </a:cubicBezTo>
                  <a:close/>
                  <a:moveTo>
                    <a:pt x="243" y="231"/>
                  </a:moveTo>
                  <a:cubicBezTo>
                    <a:pt x="243" y="232"/>
                    <a:pt x="244" y="233"/>
                    <a:pt x="245" y="233"/>
                  </a:cubicBezTo>
                  <a:cubicBezTo>
                    <a:pt x="245" y="232"/>
                    <a:pt x="245" y="231"/>
                    <a:pt x="245" y="230"/>
                  </a:cubicBezTo>
                  <a:cubicBezTo>
                    <a:pt x="244" y="230"/>
                    <a:pt x="244" y="231"/>
                    <a:pt x="243" y="231"/>
                  </a:cubicBezTo>
                  <a:close/>
                  <a:moveTo>
                    <a:pt x="247" y="107"/>
                  </a:moveTo>
                  <a:cubicBezTo>
                    <a:pt x="247" y="106"/>
                    <a:pt x="247" y="105"/>
                    <a:pt x="247" y="105"/>
                  </a:cubicBezTo>
                  <a:cubicBezTo>
                    <a:pt x="245" y="104"/>
                    <a:pt x="242" y="103"/>
                    <a:pt x="242" y="105"/>
                  </a:cubicBezTo>
                  <a:cubicBezTo>
                    <a:pt x="243" y="106"/>
                    <a:pt x="245" y="107"/>
                    <a:pt x="247" y="107"/>
                  </a:cubicBezTo>
                  <a:close/>
                  <a:moveTo>
                    <a:pt x="244" y="206"/>
                  </a:moveTo>
                  <a:cubicBezTo>
                    <a:pt x="243" y="204"/>
                    <a:pt x="243" y="199"/>
                    <a:pt x="244" y="197"/>
                  </a:cubicBezTo>
                  <a:cubicBezTo>
                    <a:pt x="243" y="199"/>
                    <a:pt x="241" y="206"/>
                    <a:pt x="244" y="206"/>
                  </a:cubicBezTo>
                  <a:close/>
                  <a:moveTo>
                    <a:pt x="242" y="95"/>
                  </a:moveTo>
                  <a:cubicBezTo>
                    <a:pt x="241" y="94"/>
                    <a:pt x="239" y="95"/>
                    <a:pt x="239" y="97"/>
                  </a:cubicBezTo>
                  <a:cubicBezTo>
                    <a:pt x="240" y="96"/>
                    <a:pt x="241" y="97"/>
                    <a:pt x="242" y="95"/>
                  </a:cubicBezTo>
                  <a:close/>
                  <a:moveTo>
                    <a:pt x="239" y="39"/>
                  </a:moveTo>
                  <a:cubicBezTo>
                    <a:pt x="240" y="39"/>
                    <a:pt x="241" y="39"/>
                    <a:pt x="242" y="38"/>
                  </a:cubicBezTo>
                  <a:cubicBezTo>
                    <a:pt x="242" y="38"/>
                    <a:pt x="241" y="38"/>
                    <a:pt x="241" y="37"/>
                  </a:cubicBezTo>
                  <a:cubicBezTo>
                    <a:pt x="242" y="37"/>
                    <a:pt x="244" y="37"/>
                    <a:pt x="245" y="35"/>
                  </a:cubicBezTo>
                  <a:cubicBezTo>
                    <a:pt x="242" y="36"/>
                    <a:pt x="240" y="37"/>
                    <a:pt x="239" y="39"/>
                  </a:cubicBezTo>
                  <a:close/>
                  <a:moveTo>
                    <a:pt x="238" y="58"/>
                  </a:moveTo>
                  <a:cubicBezTo>
                    <a:pt x="238" y="59"/>
                    <a:pt x="239" y="60"/>
                    <a:pt x="239" y="61"/>
                  </a:cubicBezTo>
                  <a:cubicBezTo>
                    <a:pt x="240" y="59"/>
                    <a:pt x="241" y="58"/>
                    <a:pt x="239" y="57"/>
                  </a:cubicBezTo>
                  <a:cubicBezTo>
                    <a:pt x="239" y="58"/>
                    <a:pt x="238" y="58"/>
                    <a:pt x="238" y="58"/>
                  </a:cubicBezTo>
                  <a:close/>
                  <a:moveTo>
                    <a:pt x="239" y="108"/>
                  </a:moveTo>
                  <a:cubicBezTo>
                    <a:pt x="238" y="106"/>
                    <a:pt x="239" y="105"/>
                    <a:pt x="240" y="104"/>
                  </a:cubicBezTo>
                  <a:cubicBezTo>
                    <a:pt x="238" y="102"/>
                    <a:pt x="236" y="108"/>
                    <a:pt x="239" y="108"/>
                  </a:cubicBezTo>
                  <a:close/>
                  <a:moveTo>
                    <a:pt x="238" y="256"/>
                  </a:moveTo>
                  <a:cubicBezTo>
                    <a:pt x="239" y="256"/>
                    <a:pt x="242" y="254"/>
                    <a:pt x="243" y="252"/>
                  </a:cubicBezTo>
                  <a:cubicBezTo>
                    <a:pt x="241" y="253"/>
                    <a:pt x="239" y="254"/>
                    <a:pt x="238" y="256"/>
                  </a:cubicBezTo>
                  <a:close/>
                  <a:moveTo>
                    <a:pt x="236" y="219"/>
                  </a:moveTo>
                  <a:cubicBezTo>
                    <a:pt x="235" y="221"/>
                    <a:pt x="239" y="221"/>
                    <a:pt x="238" y="219"/>
                  </a:cubicBezTo>
                  <a:cubicBezTo>
                    <a:pt x="237" y="219"/>
                    <a:pt x="237" y="218"/>
                    <a:pt x="236" y="219"/>
                  </a:cubicBezTo>
                  <a:close/>
                  <a:moveTo>
                    <a:pt x="232" y="200"/>
                  </a:moveTo>
                  <a:cubicBezTo>
                    <a:pt x="231" y="202"/>
                    <a:pt x="234" y="202"/>
                    <a:pt x="235" y="201"/>
                  </a:cubicBezTo>
                  <a:cubicBezTo>
                    <a:pt x="235" y="200"/>
                    <a:pt x="234" y="200"/>
                    <a:pt x="232" y="200"/>
                  </a:cubicBezTo>
                  <a:close/>
                  <a:moveTo>
                    <a:pt x="231" y="235"/>
                  </a:moveTo>
                  <a:cubicBezTo>
                    <a:pt x="230" y="235"/>
                    <a:pt x="230" y="235"/>
                    <a:pt x="229" y="235"/>
                  </a:cubicBezTo>
                  <a:cubicBezTo>
                    <a:pt x="228" y="236"/>
                    <a:pt x="228" y="238"/>
                    <a:pt x="230" y="238"/>
                  </a:cubicBezTo>
                  <a:cubicBezTo>
                    <a:pt x="230" y="237"/>
                    <a:pt x="231" y="237"/>
                    <a:pt x="231" y="235"/>
                  </a:cubicBezTo>
                  <a:close/>
                  <a:moveTo>
                    <a:pt x="229" y="255"/>
                  </a:moveTo>
                  <a:cubicBezTo>
                    <a:pt x="229" y="254"/>
                    <a:pt x="229" y="252"/>
                    <a:pt x="228" y="252"/>
                  </a:cubicBezTo>
                  <a:cubicBezTo>
                    <a:pt x="228" y="253"/>
                    <a:pt x="227" y="255"/>
                    <a:pt x="229" y="255"/>
                  </a:cubicBezTo>
                  <a:close/>
                  <a:moveTo>
                    <a:pt x="228" y="244"/>
                  </a:moveTo>
                  <a:cubicBezTo>
                    <a:pt x="228" y="243"/>
                    <a:pt x="228" y="242"/>
                    <a:pt x="228" y="241"/>
                  </a:cubicBezTo>
                  <a:cubicBezTo>
                    <a:pt x="226" y="241"/>
                    <a:pt x="226" y="244"/>
                    <a:pt x="228" y="244"/>
                  </a:cubicBezTo>
                  <a:close/>
                  <a:moveTo>
                    <a:pt x="230" y="103"/>
                  </a:moveTo>
                  <a:cubicBezTo>
                    <a:pt x="230" y="103"/>
                    <a:pt x="230" y="103"/>
                    <a:pt x="230" y="103"/>
                  </a:cubicBezTo>
                  <a:cubicBezTo>
                    <a:pt x="232" y="102"/>
                    <a:pt x="231" y="102"/>
                    <a:pt x="230" y="101"/>
                  </a:cubicBezTo>
                  <a:cubicBezTo>
                    <a:pt x="236" y="101"/>
                    <a:pt x="238" y="101"/>
                    <a:pt x="244" y="101"/>
                  </a:cubicBezTo>
                  <a:cubicBezTo>
                    <a:pt x="242" y="99"/>
                    <a:pt x="237" y="98"/>
                    <a:pt x="235" y="98"/>
                  </a:cubicBezTo>
                  <a:cubicBezTo>
                    <a:pt x="234" y="96"/>
                    <a:pt x="232" y="94"/>
                    <a:pt x="230" y="95"/>
                  </a:cubicBezTo>
                  <a:cubicBezTo>
                    <a:pt x="231" y="95"/>
                    <a:pt x="231" y="95"/>
                    <a:pt x="232" y="96"/>
                  </a:cubicBezTo>
                  <a:cubicBezTo>
                    <a:pt x="230" y="96"/>
                    <a:pt x="230" y="97"/>
                    <a:pt x="229" y="97"/>
                  </a:cubicBezTo>
                  <a:cubicBezTo>
                    <a:pt x="228" y="99"/>
                    <a:pt x="231" y="100"/>
                    <a:pt x="230" y="101"/>
                  </a:cubicBezTo>
                  <a:cubicBezTo>
                    <a:pt x="227" y="101"/>
                    <a:pt x="231" y="95"/>
                    <a:pt x="227" y="96"/>
                  </a:cubicBezTo>
                  <a:cubicBezTo>
                    <a:pt x="226" y="98"/>
                    <a:pt x="230" y="99"/>
                    <a:pt x="228" y="102"/>
                  </a:cubicBezTo>
                  <a:cubicBezTo>
                    <a:pt x="230" y="100"/>
                    <a:pt x="229" y="102"/>
                    <a:pt x="230" y="103"/>
                  </a:cubicBezTo>
                  <a:close/>
                  <a:moveTo>
                    <a:pt x="224" y="49"/>
                  </a:moveTo>
                  <a:cubicBezTo>
                    <a:pt x="227" y="47"/>
                    <a:pt x="229" y="46"/>
                    <a:pt x="232" y="44"/>
                  </a:cubicBezTo>
                  <a:cubicBezTo>
                    <a:pt x="229" y="45"/>
                    <a:pt x="224" y="47"/>
                    <a:pt x="224" y="49"/>
                  </a:cubicBezTo>
                  <a:close/>
                  <a:moveTo>
                    <a:pt x="224" y="244"/>
                  </a:moveTo>
                  <a:cubicBezTo>
                    <a:pt x="224" y="242"/>
                    <a:pt x="224" y="237"/>
                    <a:pt x="223" y="239"/>
                  </a:cubicBezTo>
                  <a:cubicBezTo>
                    <a:pt x="224" y="241"/>
                    <a:pt x="222" y="243"/>
                    <a:pt x="224" y="244"/>
                  </a:cubicBezTo>
                  <a:close/>
                  <a:moveTo>
                    <a:pt x="218" y="210"/>
                  </a:moveTo>
                  <a:cubicBezTo>
                    <a:pt x="219" y="211"/>
                    <a:pt x="219" y="210"/>
                    <a:pt x="220" y="209"/>
                  </a:cubicBezTo>
                  <a:cubicBezTo>
                    <a:pt x="221" y="210"/>
                    <a:pt x="222" y="211"/>
                    <a:pt x="223" y="212"/>
                  </a:cubicBezTo>
                  <a:cubicBezTo>
                    <a:pt x="222" y="209"/>
                    <a:pt x="220" y="208"/>
                    <a:pt x="218" y="210"/>
                  </a:cubicBezTo>
                  <a:close/>
                  <a:moveTo>
                    <a:pt x="219" y="204"/>
                  </a:moveTo>
                  <a:cubicBezTo>
                    <a:pt x="222" y="205"/>
                    <a:pt x="223" y="210"/>
                    <a:pt x="225" y="208"/>
                  </a:cubicBezTo>
                  <a:cubicBezTo>
                    <a:pt x="223" y="207"/>
                    <a:pt x="222" y="203"/>
                    <a:pt x="219" y="204"/>
                  </a:cubicBezTo>
                  <a:close/>
                  <a:moveTo>
                    <a:pt x="218" y="225"/>
                  </a:moveTo>
                  <a:cubicBezTo>
                    <a:pt x="220" y="225"/>
                    <a:pt x="222" y="225"/>
                    <a:pt x="222" y="223"/>
                  </a:cubicBezTo>
                  <a:cubicBezTo>
                    <a:pt x="221" y="218"/>
                    <a:pt x="214" y="222"/>
                    <a:pt x="218" y="225"/>
                  </a:cubicBezTo>
                  <a:close/>
                  <a:moveTo>
                    <a:pt x="220" y="207"/>
                  </a:moveTo>
                  <a:cubicBezTo>
                    <a:pt x="220" y="205"/>
                    <a:pt x="220" y="204"/>
                    <a:pt x="218" y="205"/>
                  </a:cubicBezTo>
                  <a:cubicBezTo>
                    <a:pt x="217" y="207"/>
                    <a:pt x="219" y="207"/>
                    <a:pt x="220" y="207"/>
                  </a:cubicBezTo>
                  <a:close/>
                  <a:moveTo>
                    <a:pt x="215" y="68"/>
                  </a:moveTo>
                  <a:cubicBezTo>
                    <a:pt x="216" y="68"/>
                    <a:pt x="219" y="70"/>
                    <a:pt x="218" y="68"/>
                  </a:cubicBezTo>
                  <a:cubicBezTo>
                    <a:pt x="218" y="66"/>
                    <a:pt x="215" y="67"/>
                    <a:pt x="215" y="68"/>
                  </a:cubicBezTo>
                  <a:close/>
                  <a:moveTo>
                    <a:pt x="216" y="85"/>
                  </a:moveTo>
                  <a:cubicBezTo>
                    <a:pt x="218" y="85"/>
                    <a:pt x="219" y="84"/>
                    <a:pt x="219" y="82"/>
                  </a:cubicBezTo>
                  <a:cubicBezTo>
                    <a:pt x="217" y="79"/>
                    <a:pt x="214" y="82"/>
                    <a:pt x="216" y="85"/>
                  </a:cubicBezTo>
                  <a:close/>
                  <a:moveTo>
                    <a:pt x="212" y="42"/>
                  </a:moveTo>
                  <a:cubicBezTo>
                    <a:pt x="212" y="43"/>
                    <a:pt x="209" y="44"/>
                    <a:pt x="211" y="45"/>
                  </a:cubicBezTo>
                  <a:cubicBezTo>
                    <a:pt x="211" y="43"/>
                    <a:pt x="212" y="45"/>
                    <a:pt x="213" y="44"/>
                  </a:cubicBezTo>
                  <a:cubicBezTo>
                    <a:pt x="213" y="43"/>
                    <a:pt x="212" y="43"/>
                    <a:pt x="212" y="42"/>
                  </a:cubicBezTo>
                  <a:close/>
                  <a:moveTo>
                    <a:pt x="214" y="55"/>
                  </a:moveTo>
                  <a:cubicBezTo>
                    <a:pt x="212" y="57"/>
                    <a:pt x="210" y="57"/>
                    <a:pt x="209" y="59"/>
                  </a:cubicBezTo>
                  <a:cubicBezTo>
                    <a:pt x="211" y="59"/>
                    <a:pt x="214" y="56"/>
                    <a:pt x="214" y="55"/>
                  </a:cubicBezTo>
                  <a:close/>
                  <a:moveTo>
                    <a:pt x="202" y="61"/>
                  </a:moveTo>
                  <a:cubicBezTo>
                    <a:pt x="202" y="60"/>
                    <a:pt x="202" y="59"/>
                    <a:pt x="202" y="59"/>
                  </a:cubicBezTo>
                  <a:cubicBezTo>
                    <a:pt x="202" y="59"/>
                    <a:pt x="201" y="59"/>
                    <a:pt x="200" y="59"/>
                  </a:cubicBezTo>
                  <a:cubicBezTo>
                    <a:pt x="200" y="61"/>
                    <a:pt x="201" y="60"/>
                    <a:pt x="202" y="61"/>
                  </a:cubicBezTo>
                  <a:close/>
                  <a:moveTo>
                    <a:pt x="199" y="244"/>
                  </a:moveTo>
                  <a:cubicBezTo>
                    <a:pt x="199" y="243"/>
                    <a:pt x="198" y="242"/>
                    <a:pt x="198" y="242"/>
                  </a:cubicBezTo>
                  <a:cubicBezTo>
                    <a:pt x="199" y="244"/>
                    <a:pt x="197" y="244"/>
                    <a:pt x="196" y="246"/>
                  </a:cubicBezTo>
                  <a:cubicBezTo>
                    <a:pt x="197" y="247"/>
                    <a:pt x="197" y="248"/>
                    <a:pt x="198" y="248"/>
                  </a:cubicBezTo>
                  <a:cubicBezTo>
                    <a:pt x="199" y="248"/>
                    <a:pt x="199" y="247"/>
                    <a:pt x="200" y="247"/>
                  </a:cubicBezTo>
                  <a:cubicBezTo>
                    <a:pt x="199" y="245"/>
                    <a:pt x="203" y="243"/>
                    <a:pt x="201" y="241"/>
                  </a:cubicBezTo>
                  <a:cubicBezTo>
                    <a:pt x="201" y="242"/>
                    <a:pt x="200" y="243"/>
                    <a:pt x="199" y="244"/>
                  </a:cubicBezTo>
                  <a:close/>
                  <a:moveTo>
                    <a:pt x="188" y="6"/>
                  </a:moveTo>
                  <a:cubicBezTo>
                    <a:pt x="190" y="4"/>
                    <a:pt x="193" y="4"/>
                    <a:pt x="193" y="0"/>
                  </a:cubicBezTo>
                  <a:cubicBezTo>
                    <a:pt x="189" y="0"/>
                    <a:pt x="188" y="4"/>
                    <a:pt x="188" y="6"/>
                  </a:cubicBezTo>
                  <a:close/>
                  <a:moveTo>
                    <a:pt x="185" y="25"/>
                  </a:moveTo>
                  <a:cubicBezTo>
                    <a:pt x="185" y="29"/>
                    <a:pt x="192" y="35"/>
                    <a:pt x="195" y="40"/>
                  </a:cubicBezTo>
                  <a:cubicBezTo>
                    <a:pt x="196" y="42"/>
                    <a:pt x="198" y="47"/>
                    <a:pt x="202" y="42"/>
                  </a:cubicBezTo>
                  <a:cubicBezTo>
                    <a:pt x="202" y="40"/>
                    <a:pt x="199" y="37"/>
                    <a:pt x="196" y="39"/>
                  </a:cubicBezTo>
                  <a:cubicBezTo>
                    <a:pt x="195" y="35"/>
                    <a:pt x="190" y="34"/>
                    <a:pt x="190" y="30"/>
                  </a:cubicBezTo>
                  <a:cubicBezTo>
                    <a:pt x="190" y="28"/>
                    <a:pt x="192" y="27"/>
                    <a:pt x="193" y="25"/>
                  </a:cubicBezTo>
                  <a:cubicBezTo>
                    <a:pt x="191" y="25"/>
                    <a:pt x="192" y="27"/>
                    <a:pt x="190" y="27"/>
                  </a:cubicBezTo>
                  <a:cubicBezTo>
                    <a:pt x="189" y="25"/>
                    <a:pt x="186" y="26"/>
                    <a:pt x="185" y="25"/>
                  </a:cubicBezTo>
                  <a:close/>
                  <a:moveTo>
                    <a:pt x="193" y="50"/>
                  </a:moveTo>
                  <a:cubicBezTo>
                    <a:pt x="196" y="50"/>
                    <a:pt x="196" y="52"/>
                    <a:pt x="197" y="54"/>
                  </a:cubicBezTo>
                  <a:cubicBezTo>
                    <a:pt x="196" y="54"/>
                    <a:pt x="195" y="54"/>
                    <a:pt x="195" y="54"/>
                  </a:cubicBezTo>
                  <a:cubicBezTo>
                    <a:pt x="195" y="55"/>
                    <a:pt x="196" y="55"/>
                    <a:pt x="196" y="56"/>
                  </a:cubicBezTo>
                  <a:cubicBezTo>
                    <a:pt x="196" y="56"/>
                    <a:pt x="197" y="55"/>
                    <a:pt x="197" y="55"/>
                  </a:cubicBezTo>
                  <a:cubicBezTo>
                    <a:pt x="197" y="55"/>
                    <a:pt x="197" y="55"/>
                    <a:pt x="197" y="55"/>
                  </a:cubicBezTo>
                  <a:cubicBezTo>
                    <a:pt x="196" y="53"/>
                    <a:pt x="201" y="55"/>
                    <a:pt x="203" y="54"/>
                  </a:cubicBezTo>
                  <a:cubicBezTo>
                    <a:pt x="203" y="54"/>
                    <a:pt x="203" y="54"/>
                    <a:pt x="203" y="54"/>
                  </a:cubicBezTo>
                  <a:cubicBezTo>
                    <a:pt x="204" y="54"/>
                    <a:pt x="204" y="54"/>
                    <a:pt x="204" y="54"/>
                  </a:cubicBezTo>
                  <a:cubicBezTo>
                    <a:pt x="203" y="49"/>
                    <a:pt x="201" y="44"/>
                    <a:pt x="196" y="47"/>
                  </a:cubicBezTo>
                  <a:cubicBezTo>
                    <a:pt x="192" y="45"/>
                    <a:pt x="191" y="37"/>
                    <a:pt x="184" y="39"/>
                  </a:cubicBezTo>
                  <a:cubicBezTo>
                    <a:pt x="183" y="38"/>
                    <a:pt x="183" y="37"/>
                    <a:pt x="182" y="36"/>
                  </a:cubicBezTo>
                  <a:cubicBezTo>
                    <a:pt x="182" y="39"/>
                    <a:pt x="184" y="39"/>
                    <a:pt x="183" y="42"/>
                  </a:cubicBezTo>
                  <a:cubicBezTo>
                    <a:pt x="184" y="42"/>
                    <a:pt x="185" y="44"/>
                    <a:pt x="187" y="44"/>
                  </a:cubicBezTo>
                  <a:cubicBezTo>
                    <a:pt x="188" y="43"/>
                    <a:pt x="188" y="41"/>
                    <a:pt x="190" y="41"/>
                  </a:cubicBezTo>
                  <a:cubicBezTo>
                    <a:pt x="188" y="44"/>
                    <a:pt x="193" y="45"/>
                    <a:pt x="194" y="47"/>
                  </a:cubicBezTo>
                  <a:cubicBezTo>
                    <a:pt x="194" y="48"/>
                    <a:pt x="193" y="48"/>
                    <a:pt x="193" y="50"/>
                  </a:cubicBezTo>
                  <a:close/>
                  <a:moveTo>
                    <a:pt x="179" y="224"/>
                  </a:moveTo>
                  <a:cubicBezTo>
                    <a:pt x="181" y="224"/>
                    <a:pt x="182" y="224"/>
                    <a:pt x="182" y="222"/>
                  </a:cubicBezTo>
                  <a:cubicBezTo>
                    <a:pt x="181" y="223"/>
                    <a:pt x="179" y="222"/>
                    <a:pt x="179" y="224"/>
                  </a:cubicBezTo>
                  <a:close/>
                  <a:moveTo>
                    <a:pt x="178" y="237"/>
                  </a:moveTo>
                  <a:cubicBezTo>
                    <a:pt x="178" y="238"/>
                    <a:pt x="179" y="239"/>
                    <a:pt x="180" y="239"/>
                  </a:cubicBezTo>
                  <a:cubicBezTo>
                    <a:pt x="180" y="238"/>
                    <a:pt x="180" y="238"/>
                    <a:pt x="181" y="238"/>
                  </a:cubicBezTo>
                  <a:cubicBezTo>
                    <a:pt x="181" y="238"/>
                    <a:pt x="181" y="238"/>
                    <a:pt x="182" y="238"/>
                  </a:cubicBezTo>
                  <a:cubicBezTo>
                    <a:pt x="181" y="237"/>
                    <a:pt x="179" y="236"/>
                    <a:pt x="178" y="237"/>
                  </a:cubicBezTo>
                  <a:close/>
                  <a:moveTo>
                    <a:pt x="176" y="247"/>
                  </a:moveTo>
                  <a:cubicBezTo>
                    <a:pt x="176" y="248"/>
                    <a:pt x="176" y="248"/>
                    <a:pt x="176" y="249"/>
                  </a:cubicBezTo>
                  <a:cubicBezTo>
                    <a:pt x="177" y="248"/>
                    <a:pt x="178" y="248"/>
                    <a:pt x="178" y="246"/>
                  </a:cubicBezTo>
                  <a:cubicBezTo>
                    <a:pt x="177" y="247"/>
                    <a:pt x="176" y="245"/>
                    <a:pt x="175" y="246"/>
                  </a:cubicBezTo>
                  <a:cubicBezTo>
                    <a:pt x="176" y="247"/>
                    <a:pt x="176" y="247"/>
                    <a:pt x="176" y="247"/>
                  </a:cubicBezTo>
                  <a:close/>
                  <a:moveTo>
                    <a:pt x="174" y="70"/>
                  </a:moveTo>
                  <a:cubicBezTo>
                    <a:pt x="174" y="70"/>
                    <a:pt x="174" y="69"/>
                    <a:pt x="174" y="69"/>
                  </a:cubicBezTo>
                  <a:cubicBezTo>
                    <a:pt x="174" y="69"/>
                    <a:pt x="174" y="70"/>
                    <a:pt x="174" y="70"/>
                  </a:cubicBezTo>
                  <a:close/>
                  <a:moveTo>
                    <a:pt x="165" y="59"/>
                  </a:moveTo>
                  <a:cubicBezTo>
                    <a:pt x="163" y="59"/>
                    <a:pt x="162" y="59"/>
                    <a:pt x="162" y="61"/>
                  </a:cubicBezTo>
                  <a:cubicBezTo>
                    <a:pt x="163" y="62"/>
                    <a:pt x="165" y="61"/>
                    <a:pt x="165" y="59"/>
                  </a:cubicBezTo>
                  <a:close/>
                  <a:moveTo>
                    <a:pt x="166" y="234"/>
                  </a:moveTo>
                  <a:cubicBezTo>
                    <a:pt x="165" y="233"/>
                    <a:pt x="162" y="233"/>
                    <a:pt x="163" y="236"/>
                  </a:cubicBezTo>
                  <a:cubicBezTo>
                    <a:pt x="165" y="236"/>
                    <a:pt x="166" y="236"/>
                    <a:pt x="166" y="234"/>
                  </a:cubicBezTo>
                  <a:close/>
                  <a:moveTo>
                    <a:pt x="160" y="240"/>
                  </a:moveTo>
                  <a:cubicBezTo>
                    <a:pt x="160" y="240"/>
                    <a:pt x="160" y="241"/>
                    <a:pt x="160" y="241"/>
                  </a:cubicBezTo>
                  <a:cubicBezTo>
                    <a:pt x="161" y="242"/>
                    <a:pt x="162" y="241"/>
                    <a:pt x="162" y="240"/>
                  </a:cubicBezTo>
                  <a:cubicBezTo>
                    <a:pt x="161" y="240"/>
                    <a:pt x="161" y="240"/>
                    <a:pt x="160" y="240"/>
                  </a:cubicBezTo>
                  <a:close/>
                  <a:moveTo>
                    <a:pt x="181" y="58"/>
                  </a:moveTo>
                  <a:cubicBezTo>
                    <a:pt x="178" y="58"/>
                    <a:pt x="179" y="56"/>
                    <a:pt x="177" y="55"/>
                  </a:cubicBezTo>
                  <a:cubicBezTo>
                    <a:pt x="179" y="54"/>
                    <a:pt x="183" y="55"/>
                    <a:pt x="183" y="57"/>
                  </a:cubicBezTo>
                  <a:cubicBezTo>
                    <a:pt x="182" y="57"/>
                    <a:pt x="181" y="58"/>
                    <a:pt x="181" y="58"/>
                  </a:cubicBezTo>
                  <a:close/>
                  <a:moveTo>
                    <a:pt x="177" y="29"/>
                  </a:moveTo>
                  <a:cubicBezTo>
                    <a:pt x="178" y="29"/>
                    <a:pt x="178" y="32"/>
                    <a:pt x="177" y="34"/>
                  </a:cubicBezTo>
                  <a:cubicBezTo>
                    <a:pt x="176" y="34"/>
                    <a:pt x="176" y="33"/>
                    <a:pt x="175" y="33"/>
                  </a:cubicBezTo>
                  <a:cubicBezTo>
                    <a:pt x="175" y="30"/>
                    <a:pt x="176" y="30"/>
                    <a:pt x="177" y="29"/>
                  </a:cubicBezTo>
                  <a:close/>
                  <a:moveTo>
                    <a:pt x="167" y="56"/>
                  </a:moveTo>
                  <a:cubicBezTo>
                    <a:pt x="167" y="58"/>
                    <a:pt x="165" y="55"/>
                    <a:pt x="165" y="57"/>
                  </a:cubicBezTo>
                  <a:cubicBezTo>
                    <a:pt x="167" y="59"/>
                    <a:pt x="167" y="56"/>
                    <a:pt x="170" y="57"/>
                  </a:cubicBezTo>
                  <a:cubicBezTo>
                    <a:pt x="166" y="63"/>
                    <a:pt x="175" y="65"/>
                    <a:pt x="172" y="68"/>
                  </a:cubicBezTo>
                  <a:cubicBezTo>
                    <a:pt x="172" y="68"/>
                    <a:pt x="173" y="68"/>
                    <a:pt x="174" y="68"/>
                  </a:cubicBezTo>
                  <a:cubicBezTo>
                    <a:pt x="174" y="68"/>
                    <a:pt x="174" y="69"/>
                    <a:pt x="174" y="69"/>
                  </a:cubicBezTo>
                  <a:cubicBezTo>
                    <a:pt x="174" y="65"/>
                    <a:pt x="174" y="62"/>
                    <a:pt x="174" y="59"/>
                  </a:cubicBezTo>
                  <a:cubicBezTo>
                    <a:pt x="175" y="61"/>
                    <a:pt x="178" y="63"/>
                    <a:pt x="180" y="65"/>
                  </a:cubicBezTo>
                  <a:cubicBezTo>
                    <a:pt x="182" y="65"/>
                    <a:pt x="182" y="65"/>
                    <a:pt x="182" y="65"/>
                  </a:cubicBezTo>
                  <a:cubicBezTo>
                    <a:pt x="182" y="64"/>
                    <a:pt x="181" y="64"/>
                    <a:pt x="181" y="63"/>
                  </a:cubicBezTo>
                  <a:cubicBezTo>
                    <a:pt x="183" y="62"/>
                    <a:pt x="183" y="62"/>
                    <a:pt x="183" y="62"/>
                  </a:cubicBezTo>
                  <a:cubicBezTo>
                    <a:pt x="182" y="61"/>
                    <a:pt x="181" y="60"/>
                    <a:pt x="180" y="59"/>
                  </a:cubicBezTo>
                  <a:cubicBezTo>
                    <a:pt x="180" y="58"/>
                    <a:pt x="183" y="59"/>
                    <a:pt x="183" y="57"/>
                  </a:cubicBezTo>
                  <a:cubicBezTo>
                    <a:pt x="185" y="58"/>
                    <a:pt x="186" y="60"/>
                    <a:pt x="186" y="62"/>
                  </a:cubicBezTo>
                  <a:cubicBezTo>
                    <a:pt x="187" y="61"/>
                    <a:pt x="187" y="61"/>
                    <a:pt x="187" y="61"/>
                  </a:cubicBezTo>
                  <a:cubicBezTo>
                    <a:pt x="187" y="60"/>
                    <a:pt x="186" y="58"/>
                    <a:pt x="185" y="57"/>
                  </a:cubicBezTo>
                  <a:cubicBezTo>
                    <a:pt x="185" y="56"/>
                    <a:pt x="185" y="56"/>
                    <a:pt x="185" y="56"/>
                  </a:cubicBezTo>
                  <a:cubicBezTo>
                    <a:pt x="185" y="56"/>
                    <a:pt x="185" y="57"/>
                    <a:pt x="184" y="57"/>
                  </a:cubicBezTo>
                  <a:cubicBezTo>
                    <a:pt x="183" y="53"/>
                    <a:pt x="179" y="52"/>
                    <a:pt x="181" y="47"/>
                  </a:cubicBezTo>
                  <a:cubicBezTo>
                    <a:pt x="179" y="47"/>
                    <a:pt x="179" y="49"/>
                    <a:pt x="177" y="49"/>
                  </a:cubicBezTo>
                  <a:cubicBezTo>
                    <a:pt x="177" y="45"/>
                    <a:pt x="177" y="45"/>
                    <a:pt x="177" y="45"/>
                  </a:cubicBezTo>
                  <a:cubicBezTo>
                    <a:pt x="178" y="44"/>
                    <a:pt x="180" y="43"/>
                    <a:pt x="181" y="43"/>
                  </a:cubicBezTo>
                  <a:cubicBezTo>
                    <a:pt x="180" y="41"/>
                    <a:pt x="177" y="44"/>
                    <a:pt x="177" y="42"/>
                  </a:cubicBezTo>
                  <a:cubicBezTo>
                    <a:pt x="177" y="42"/>
                    <a:pt x="179" y="40"/>
                    <a:pt x="177" y="40"/>
                  </a:cubicBezTo>
                  <a:cubicBezTo>
                    <a:pt x="177" y="41"/>
                    <a:pt x="176" y="41"/>
                    <a:pt x="176" y="40"/>
                  </a:cubicBezTo>
                  <a:cubicBezTo>
                    <a:pt x="179" y="34"/>
                    <a:pt x="180" y="27"/>
                    <a:pt x="175" y="22"/>
                  </a:cubicBezTo>
                  <a:cubicBezTo>
                    <a:pt x="176" y="20"/>
                    <a:pt x="178" y="18"/>
                    <a:pt x="179" y="16"/>
                  </a:cubicBezTo>
                  <a:cubicBezTo>
                    <a:pt x="186" y="16"/>
                    <a:pt x="190" y="9"/>
                    <a:pt x="196" y="6"/>
                  </a:cubicBezTo>
                  <a:cubicBezTo>
                    <a:pt x="191" y="9"/>
                    <a:pt x="186" y="12"/>
                    <a:pt x="181" y="14"/>
                  </a:cubicBezTo>
                  <a:cubicBezTo>
                    <a:pt x="181" y="13"/>
                    <a:pt x="184" y="10"/>
                    <a:pt x="182" y="11"/>
                  </a:cubicBezTo>
                  <a:cubicBezTo>
                    <a:pt x="179" y="14"/>
                    <a:pt x="176" y="17"/>
                    <a:pt x="173" y="20"/>
                  </a:cubicBezTo>
                  <a:cubicBezTo>
                    <a:pt x="166" y="19"/>
                    <a:pt x="163" y="21"/>
                    <a:pt x="161" y="25"/>
                  </a:cubicBezTo>
                  <a:cubicBezTo>
                    <a:pt x="159" y="24"/>
                    <a:pt x="159" y="26"/>
                    <a:pt x="157" y="25"/>
                  </a:cubicBezTo>
                  <a:cubicBezTo>
                    <a:pt x="156" y="34"/>
                    <a:pt x="169" y="31"/>
                    <a:pt x="168" y="39"/>
                  </a:cubicBezTo>
                  <a:cubicBezTo>
                    <a:pt x="169" y="39"/>
                    <a:pt x="170" y="38"/>
                    <a:pt x="171" y="38"/>
                  </a:cubicBezTo>
                  <a:cubicBezTo>
                    <a:pt x="172" y="39"/>
                    <a:pt x="173" y="42"/>
                    <a:pt x="172" y="45"/>
                  </a:cubicBezTo>
                  <a:cubicBezTo>
                    <a:pt x="171" y="44"/>
                    <a:pt x="171" y="46"/>
                    <a:pt x="170" y="46"/>
                  </a:cubicBezTo>
                  <a:cubicBezTo>
                    <a:pt x="168" y="47"/>
                    <a:pt x="167" y="45"/>
                    <a:pt x="167" y="45"/>
                  </a:cubicBezTo>
                  <a:cubicBezTo>
                    <a:pt x="165" y="47"/>
                    <a:pt x="159" y="46"/>
                    <a:pt x="158" y="44"/>
                  </a:cubicBezTo>
                  <a:cubicBezTo>
                    <a:pt x="158" y="46"/>
                    <a:pt x="160" y="46"/>
                    <a:pt x="159" y="48"/>
                  </a:cubicBezTo>
                  <a:cubicBezTo>
                    <a:pt x="161" y="48"/>
                    <a:pt x="162" y="48"/>
                    <a:pt x="163" y="50"/>
                  </a:cubicBezTo>
                  <a:cubicBezTo>
                    <a:pt x="160" y="52"/>
                    <a:pt x="157" y="55"/>
                    <a:pt x="153" y="57"/>
                  </a:cubicBezTo>
                  <a:cubicBezTo>
                    <a:pt x="154" y="58"/>
                    <a:pt x="154" y="58"/>
                    <a:pt x="154" y="58"/>
                  </a:cubicBezTo>
                  <a:cubicBezTo>
                    <a:pt x="157" y="56"/>
                    <a:pt x="161" y="55"/>
                    <a:pt x="164" y="57"/>
                  </a:cubicBezTo>
                  <a:cubicBezTo>
                    <a:pt x="164" y="58"/>
                    <a:pt x="164" y="55"/>
                    <a:pt x="164" y="55"/>
                  </a:cubicBezTo>
                  <a:cubicBezTo>
                    <a:pt x="164" y="54"/>
                    <a:pt x="166" y="56"/>
                    <a:pt x="167" y="56"/>
                  </a:cubicBezTo>
                  <a:close/>
                  <a:moveTo>
                    <a:pt x="148" y="55"/>
                  </a:moveTo>
                  <a:cubicBezTo>
                    <a:pt x="148" y="56"/>
                    <a:pt x="148" y="56"/>
                    <a:pt x="148" y="57"/>
                  </a:cubicBezTo>
                  <a:cubicBezTo>
                    <a:pt x="150" y="57"/>
                    <a:pt x="151" y="56"/>
                    <a:pt x="151" y="55"/>
                  </a:cubicBezTo>
                  <a:cubicBezTo>
                    <a:pt x="149" y="55"/>
                    <a:pt x="150" y="55"/>
                    <a:pt x="148" y="55"/>
                  </a:cubicBezTo>
                  <a:close/>
                  <a:moveTo>
                    <a:pt x="148" y="275"/>
                  </a:moveTo>
                  <a:cubicBezTo>
                    <a:pt x="150" y="276"/>
                    <a:pt x="150" y="272"/>
                    <a:pt x="149" y="271"/>
                  </a:cubicBezTo>
                  <a:cubicBezTo>
                    <a:pt x="148" y="272"/>
                    <a:pt x="147" y="273"/>
                    <a:pt x="148" y="275"/>
                  </a:cubicBezTo>
                  <a:close/>
                  <a:moveTo>
                    <a:pt x="144" y="245"/>
                  </a:moveTo>
                  <a:cubicBezTo>
                    <a:pt x="144" y="246"/>
                    <a:pt x="144" y="246"/>
                    <a:pt x="144" y="247"/>
                  </a:cubicBezTo>
                  <a:cubicBezTo>
                    <a:pt x="146" y="247"/>
                    <a:pt x="147" y="246"/>
                    <a:pt x="148" y="245"/>
                  </a:cubicBezTo>
                  <a:cubicBezTo>
                    <a:pt x="146" y="245"/>
                    <a:pt x="145" y="243"/>
                    <a:pt x="144" y="245"/>
                  </a:cubicBezTo>
                  <a:close/>
                  <a:moveTo>
                    <a:pt x="140" y="252"/>
                  </a:moveTo>
                  <a:cubicBezTo>
                    <a:pt x="141" y="257"/>
                    <a:pt x="144" y="250"/>
                    <a:pt x="140" y="252"/>
                  </a:cubicBezTo>
                  <a:close/>
                  <a:moveTo>
                    <a:pt x="135" y="49"/>
                  </a:moveTo>
                  <a:cubicBezTo>
                    <a:pt x="136" y="49"/>
                    <a:pt x="136" y="50"/>
                    <a:pt x="137" y="50"/>
                  </a:cubicBezTo>
                  <a:cubicBezTo>
                    <a:pt x="137" y="49"/>
                    <a:pt x="137" y="48"/>
                    <a:pt x="137" y="48"/>
                  </a:cubicBezTo>
                  <a:cubicBezTo>
                    <a:pt x="136" y="48"/>
                    <a:pt x="135" y="48"/>
                    <a:pt x="135" y="49"/>
                  </a:cubicBezTo>
                  <a:close/>
                  <a:moveTo>
                    <a:pt x="133" y="264"/>
                  </a:moveTo>
                  <a:cubicBezTo>
                    <a:pt x="133" y="266"/>
                    <a:pt x="134" y="267"/>
                    <a:pt x="135" y="267"/>
                  </a:cubicBezTo>
                  <a:cubicBezTo>
                    <a:pt x="135" y="265"/>
                    <a:pt x="136" y="264"/>
                    <a:pt x="134" y="263"/>
                  </a:cubicBezTo>
                  <a:cubicBezTo>
                    <a:pt x="134" y="264"/>
                    <a:pt x="133" y="264"/>
                    <a:pt x="133" y="264"/>
                  </a:cubicBezTo>
                  <a:close/>
                  <a:moveTo>
                    <a:pt x="123" y="249"/>
                  </a:moveTo>
                  <a:cubicBezTo>
                    <a:pt x="125" y="249"/>
                    <a:pt x="125" y="247"/>
                    <a:pt x="126" y="246"/>
                  </a:cubicBezTo>
                  <a:cubicBezTo>
                    <a:pt x="124" y="246"/>
                    <a:pt x="124" y="248"/>
                    <a:pt x="123" y="249"/>
                  </a:cubicBezTo>
                  <a:close/>
                  <a:moveTo>
                    <a:pt x="124" y="277"/>
                  </a:moveTo>
                  <a:cubicBezTo>
                    <a:pt x="124" y="278"/>
                    <a:pt x="123" y="277"/>
                    <a:pt x="123" y="277"/>
                  </a:cubicBezTo>
                  <a:cubicBezTo>
                    <a:pt x="123" y="277"/>
                    <a:pt x="123" y="277"/>
                    <a:pt x="122" y="277"/>
                  </a:cubicBezTo>
                  <a:cubicBezTo>
                    <a:pt x="122" y="278"/>
                    <a:pt x="123" y="278"/>
                    <a:pt x="123" y="278"/>
                  </a:cubicBezTo>
                  <a:cubicBezTo>
                    <a:pt x="123" y="280"/>
                    <a:pt x="122" y="281"/>
                    <a:pt x="120" y="281"/>
                  </a:cubicBezTo>
                  <a:cubicBezTo>
                    <a:pt x="118" y="277"/>
                    <a:pt x="122" y="273"/>
                    <a:pt x="124" y="277"/>
                  </a:cubicBezTo>
                  <a:close/>
                  <a:moveTo>
                    <a:pt x="119" y="294"/>
                  </a:moveTo>
                  <a:cubicBezTo>
                    <a:pt x="119" y="294"/>
                    <a:pt x="120" y="294"/>
                    <a:pt x="120" y="295"/>
                  </a:cubicBezTo>
                  <a:cubicBezTo>
                    <a:pt x="120" y="293"/>
                    <a:pt x="120" y="291"/>
                    <a:pt x="121" y="291"/>
                  </a:cubicBezTo>
                  <a:cubicBezTo>
                    <a:pt x="121" y="292"/>
                    <a:pt x="121" y="294"/>
                    <a:pt x="121" y="295"/>
                  </a:cubicBezTo>
                  <a:cubicBezTo>
                    <a:pt x="121" y="295"/>
                    <a:pt x="122" y="295"/>
                    <a:pt x="122" y="295"/>
                  </a:cubicBezTo>
                  <a:cubicBezTo>
                    <a:pt x="122" y="294"/>
                    <a:pt x="122" y="293"/>
                    <a:pt x="123" y="292"/>
                  </a:cubicBezTo>
                  <a:cubicBezTo>
                    <a:pt x="123" y="294"/>
                    <a:pt x="122" y="294"/>
                    <a:pt x="122" y="295"/>
                  </a:cubicBezTo>
                  <a:cubicBezTo>
                    <a:pt x="124" y="295"/>
                    <a:pt x="125" y="295"/>
                    <a:pt x="126" y="295"/>
                  </a:cubicBezTo>
                  <a:cubicBezTo>
                    <a:pt x="126" y="295"/>
                    <a:pt x="127" y="295"/>
                    <a:pt x="127" y="295"/>
                  </a:cubicBezTo>
                  <a:cubicBezTo>
                    <a:pt x="128" y="295"/>
                    <a:pt x="128" y="295"/>
                    <a:pt x="128" y="295"/>
                  </a:cubicBezTo>
                  <a:cubicBezTo>
                    <a:pt x="129" y="293"/>
                    <a:pt x="126" y="290"/>
                    <a:pt x="129" y="289"/>
                  </a:cubicBezTo>
                  <a:cubicBezTo>
                    <a:pt x="127" y="288"/>
                    <a:pt x="123" y="288"/>
                    <a:pt x="123" y="285"/>
                  </a:cubicBezTo>
                  <a:cubicBezTo>
                    <a:pt x="127" y="287"/>
                    <a:pt x="130" y="281"/>
                    <a:pt x="132" y="284"/>
                  </a:cubicBezTo>
                  <a:cubicBezTo>
                    <a:pt x="132" y="281"/>
                    <a:pt x="134" y="281"/>
                    <a:pt x="132" y="279"/>
                  </a:cubicBezTo>
                  <a:cubicBezTo>
                    <a:pt x="129" y="278"/>
                    <a:pt x="129" y="281"/>
                    <a:pt x="126" y="281"/>
                  </a:cubicBezTo>
                  <a:cubicBezTo>
                    <a:pt x="126" y="280"/>
                    <a:pt x="123" y="278"/>
                    <a:pt x="126" y="278"/>
                  </a:cubicBezTo>
                  <a:cubicBezTo>
                    <a:pt x="125" y="279"/>
                    <a:pt x="127" y="280"/>
                    <a:pt x="127" y="279"/>
                  </a:cubicBezTo>
                  <a:cubicBezTo>
                    <a:pt x="125" y="278"/>
                    <a:pt x="126" y="277"/>
                    <a:pt x="126" y="275"/>
                  </a:cubicBezTo>
                  <a:cubicBezTo>
                    <a:pt x="126" y="274"/>
                    <a:pt x="123" y="276"/>
                    <a:pt x="123" y="274"/>
                  </a:cubicBezTo>
                  <a:cubicBezTo>
                    <a:pt x="123" y="274"/>
                    <a:pt x="123" y="272"/>
                    <a:pt x="123" y="269"/>
                  </a:cubicBezTo>
                  <a:cubicBezTo>
                    <a:pt x="121" y="269"/>
                    <a:pt x="124" y="271"/>
                    <a:pt x="122" y="272"/>
                  </a:cubicBezTo>
                  <a:cubicBezTo>
                    <a:pt x="120" y="272"/>
                    <a:pt x="121" y="270"/>
                    <a:pt x="120" y="268"/>
                  </a:cubicBezTo>
                  <a:cubicBezTo>
                    <a:pt x="121" y="269"/>
                    <a:pt x="122" y="269"/>
                    <a:pt x="122" y="268"/>
                  </a:cubicBezTo>
                  <a:cubicBezTo>
                    <a:pt x="121" y="267"/>
                    <a:pt x="122" y="265"/>
                    <a:pt x="121" y="264"/>
                  </a:cubicBezTo>
                  <a:cubicBezTo>
                    <a:pt x="122" y="264"/>
                    <a:pt x="122" y="264"/>
                    <a:pt x="123" y="263"/>
                  </a:cubicBezTo>
                  <a:cubicBezTo>
                    <a:pt x="122" y="262"/>
                    <a:pt x="122" y="262"/>
                    <a:pt x="122" y="262"/>
                  </a:cubicBezTo>
                  <a:cubicBezTo>
                    <a:pt x="121" y="262"/>
                    <a:pt x="121" y="261"/>
                    <a:pt x="120" y="260"/>
                  </a:cubicBezTo>
                  <a:cubicBezTo>
                    <a:pt x="118" y="260"/>
                    <a:pt x="118" y="260"/>
                    <a:pt x="118" y="260"/>
                  </a:cubicBezTo>
                  <a:cubicBezTo>
                    <a:pt x="119" y="264"/>
                    <a:pt x="120" y="268"/>
                    <a:pt x="116" y="270"/>
                  </a:cubicBezTo>
                  <a:cubicBezTo>
                    <a:pt x="117" y="269"/>
                    <a:pt x="114" y="268"/>
                    <a:pt x="114" y="269"/>
                  </a:cubicBezTo>
                  <a:cubicBezTo>
                    <a:pt x="120" y="271"/>
                    <a:pt x="110" y="280"/>
                    <a:pt x="115" y="279"/>
                  </a:cubicBezTo>
                  <a:cubicBezTo>
                    <a:pt x="116" y="280"/>
                    <a:pt x="117" y="281"/>
                    <a:pt x="116" y="283"/>
                  </a:cubicBezTo>
                  <a:cubicBezTo>
                    <a:pt x="117" y="283"/>
                    <a:pt x="117" y="282"/>
                    <a:pt x="117" y="283"/>
                  </a:cubicBezTo>
                  <a:cubicBezTo>
                    <a:pt x="117" y="286"/>
                    <a:pt x="118" y="289"/>
                    <a:pt x="117" y="291"/>
                  </a:cubicBezTo>
                  <a:cubicBezTo>
                    <a:pt x="119" y="291"/>
                    <a:pt x="117" y="289"/>
                    <a:pt x="119" y="290"/>
                  </a:cubicBezTo>
                  <a:cubicBezTo>
                    <a:pt x="120" y="291"/>
                    <a:pt x="119" y="292"/>
                    <a:pt x="119" y="294"/>
                  </a:cubicBezTo>
                  <a:close/>
                  <a:moveTo>
                    <a:pt x="109" y="247"/>
                  </a:moveTo>
                  <a:cubicBezTo>
                    <a:pt x="108" y="249"/>
                    <a:pt x="111" y="249"/>
                    <a:pt x="111" y="247"/>
                  </a:cubicBezTo>
                  <a:cubicBezTo>
                    <a:pt x="110" y="247"/>
                    <a:pt x="109" y="247"/>
                    <a:pt x="109" y="247"/>
                  </a:cubicBezTo>
                  <a:close/>
                  <a:moveTo>
                    <a:pt x="109" y="50"/>
                  </a:moveTo>
                  <a:cubicBezTo>
                    <a:pt x="109" y="51"/>
                    <a:pt x="110" y="52"/>
                    <a:pt x="111" y="53"/>
                  </a:cubicBezTo>
                  <a:cubicBezTo>
                    <a:pt x="111" y="50"/>
                    <a:pt x="108" y="49"/>
                    <a:pt x="107" y="48"/>
                  </a:cubicBezTo>
                  <a:cubicBezTo>
                    <a:pt x="107" y="48"/>
                    <a:pt x="107" y="47"/>
                    <a:pt x="107" y="48"/>
                  </a:cubicBezTo>
                  <a:cubicBezTo>
                    <a:pt x="106" y="48"/>
                    <a:pt x="106" y="49"/>
                    <a:pt x="105" y="48"/>
                  </a:cubicBezTo>
                  <a:cubicBezTo>
                    <a:pt x="106" y="50"/>
                    <a:pt x="107" y="51"/>
                    <a:pt x="108" y="51"/>
                  </a:cubicBezTo>
                  <a:cubicBezTo>
                    <a:pt x="108" y="51"/>
                    <a:pt x="108" y="50"/>
                    <a:pt x="109" y="50"/>
                  </a:cubicBezTo>
                  <a:close/>
                  <a:moveTo>
                    <a:pt x="105" y="34"/>
                  </a:moveTo>
                  <a:cubicBezTo>
                    <a:pt x="104" y="34"/>
                    <a:pt x="101" y="33"/>
                    <a:pt x="101" y="34"/>
                  </a:cubicBezTo>
                  <a:cubicBezTo>
                    <a:pt x="104" y="34"/>
                    <a:pt x="103" y="38"/>
                    <a:pt x="105" y="37"/>
                  </a:cubicBezTo>
                  <a:cubicBezTo>
                    <a:pt x="105" y="35"/>
                    <a:pt x="104" y="36"/>
                    <a:pt x="105" y="34"/>
                  </a:cubicBezTo>
                  <a:close/>
                  <a:moveTo>
                    <a:pt x="108" y="37"/>
                  </a:moveTo>
                  <a:cubicBezTo>
                    <a:pt x="106" y="38"/>
                    <a:pt x="105" y="38"/>
                    <a:pt x="104" y="39"/>
                  </a:cubicBezTo>
                  <a:cubicBezTo>
                    <a:pt x="105" y="38"/>
                    <a:pt x="108" y="40"/>
                    <a:pt x="108" y="37"/>
                  </a:cubicBezTo>
                  <a:close/>
                  <a:moveTo>
                    <a:pt x="103" y="47"/>
                  </a:moveTo>
                  <a:cubicBezTo>
                    <a:pt x="102" y="47"/>
                    <a:pt x="101" y="47"/>
                    <a:pt x="100" y="47"/>
                  </a:cubicBezTo>
                  <a:cubicBezTo>
                    <a:pt x="100" y="47"/>
                    <a:pt x="99" y="45"/>
                    <a:pt x="98" y="47"/>
                  </a:cubicBezTo>
                  <a:cubicBezTo>
                    <a:pt x="100" y="48"/>
                    <a:pt x="101" y="49"/>
                    <a:pt x="102" y="51"/>
                  </a:cubicBezTo>
                  <a:cubicBezTo>
                    <a:pt x="102" y="51"/>
                    <a:pt x="101" y="52"/>
                    <a:pt x="101" y="53"/>
                  </a:cubicBezTo>
                  <a:cubicBezTo>
                    <a:pt x="102" y="54"/>
                    <a:pt x="104" y="54"/>
                    <a:pt x="105" y="53"/>
                  </a:cubicBezTo>
                  <a:cubicBezTo>
                    <a:pt x="101" y="50"/>
                    <a:pt x="106" y="47"/>
                    <a:pt x="102" y="45"/>
                  </a:cubicBezTo>
                  <a:cubicBezTo>
                    <a:pt x="103" y="44"/>
                    <a:pt x="103" y="44"/>
                    <a:pt x="103" y="42"/>
                  </a:cubicBezTo>
                  <a:cubicBezTo>
                    <a:pt x="103" y="42"/>
                    <a:pt x="102" y="42"/>
                    <a:pt x="102" y="42"/>
                  </a:cubicBezTo>
                  <a:cubicBezTo>
                    <a:pt x="102" y="42"/>
                    <a:pt x="103" y="41"/>
                    <a:pt x="102" y="41"/>
                  </a:cubicBezTo>
                  <a:cubicBezTo>
                    <a:pt x="101" y="43"/>
                    <a:pt x="99" y="42"/>
                    <a:pt x="98" y="45"/>
                  </a:cubicBezTo>
                  <a:cubicBezTo>
                    <a:pt x="99" y="46"/>
                    <a:pt x="101" y="46"/>
                    <a:pt x="103" y="47"/>
                  </a:cubicBezTo>
                  <a:close/>
                  <a:moveTo>
                    <a:pt x="100" y="39"/>
                  </a:moveTo>
                  <a:cubicBezTo>
                    <a:pt x="98" y="38"/>
                    <a:pt x="100" y="36"/>
                    <a:pt x="96" y="36"/>
                  </a:cubicBezTo>
                  <a:cubicBezTo>
                    <a:pt x="96" y="36"/>
                    <a:pt x="96" y="35"/>
                    <a:pt x="96" y="34"/>
                  </a:cubicBezTo>
                  <a:cubicBezTo>
                    <a:pt x="94" y="35"/>
                    <a:pt x="94" y="32"/>
                    <a:pt x="92" y="34"/>
                  </a:cubicBezTo>
                  <a:cubicBezTo>
                    <a:pt x="92" y="36"/>
                    <a:pt x="95" y="35"/>
                    <a:pt x="96" y="36"/>
                  </a:cubicBezTo>
                  <a:cubicBezTo>
                    <a:pt x="93" y="36"/>
                    <a:pt x="94" y="38"/>
                    <a:pt x="94" y="40"/>
                  </a:cubicBezTo>
                  <a:cubicBezTo>
                    <a:pt x="93" y="39"/>
                    <a:pt x="93" y="38"/>
                    <a:pt x="92" y="39"/>
                  </a:cubicBezTo>
                  <a:cubicBezTo>
                    <a:pt x="93" y="41"/>
                    <a:pt x="95" y="40"/>
                    <a:pt x="93" y="44"/>
                  </a:cubicBezTo>
                  <a:cubicBezTo>
                    <a:pt x="98" y="44"/>
                    <a:pt x="96" y="37"/>
                    <a:pt x="100" y="39"/>
                  </a:cubicBezTo>
                  <a:close/>
                  <a:moveTo>
                    <a:pt x="95" y="33"/>
                  </a:moveTo>
                  <a:cubicBezTo>
                    <a:pt x="95" y="31"/>
                    <a:pt x="93" y="31"/>
                    <a:pt x="91" y="30"/>
                  </a:cubicBezTo>
                  <a:cubicBezTo>
                    <a:pt x="90" y="33"/>
                    <a:pt x="92" y="33"/>
                    <a:pt x="95" y="33"/>
                  </a:cubicBezTo>
                  <a:close/>
                  <a:moveTo>
                    <a:pt x="96" y="56"/>
                  </a:moveTo>
                  <a:cubicBezTo>
                    <a:pt x="96" y="56"/>
                    <a:pt x="95" y="56"/>
                    <a:pt x="95" y="56"/>
                  </a:cubicBezTo>
                  <a:cubicBezTo>
                    <a:pt x="95" y="56"/>
                    <a:pt x="95" y="56"/>
                    <a:pt x="96" y="56"/>
                  </a:cubicBezTo>
                  <a:close/>
                  <a:moveTo>
                    <a:pt x="91" y="55"/>
                  </a:moveTo>
                  <a:cubicBezTo>
                    <a:pt x="93" y="55"/>
                    <a:pt x="92" y="57"/>
                    <a:pt x="93" y="57"/>
                  </a:cubicBezTo>
                  <a:cubicBezTo>
                    <a:pt x="93" y="57"/>
                    <a:pt x="93" y="57"/>
                    <a:pt x="93" y="57"/>
                  </a:cubicBezTo>
                  <a:cubicBezTo>
                    <a:pt x="93" y="56"/>
                    <a:pt x="95" y="57"/>
                    <a:pt x="95" y="56"/>
                  </a:cubicBezTo>
                  <a:cubicBezTo>
                    <a:pt x="95" y="57"/>
                    <a:pt x="95" y="58"/>
                    <a:pt x="96" y="58"/>
                  </a:cubicBezTo>
                  <a:cubicBezTo>
                    <a:pt x="97" y="58"/>
                    <a:pt x="97" y="58"/>
                    <a:pt x="98" y="57"/>
                  </a:cubicBezTo>
                  <a:cubicBezTo>
                    <a:pt x="97" y="57"/>
                    <a:pt x="96" y="56"/>
                    <a:pt x="96" y="56"/>
                  </a:cubicBezTo>
                  <a:cubicBezTo>
                    <a:pt x="97" y="56"/>
                    <a:pt x="97" y="55"/>
                    <a:pt x="98" y="55"/>
                  </a:cubicBezTo>
                  <a:cubicBezTo>
                    <a:pt x="98" y="54"/>
                    <a:pt x="98" y="53"/>
                    <a:pt x="98" y="53"/>
                  </a:cubicBezTo>
                  <a:cubicBezTo>
                    <a:pt x="98" y="53"/>
                    <a:pt x="98" y="53"/>
                    <a:pt x="97" y="53"/>
                  </a:cubicBezTo>
                  <a:cubicBezTo>
                    <a:pt x="97" y="54"/>
                    <a:pt x="97" y="55"/>
                    <a:pt x="97" y="55"/>
                  </a:cubicBezTo>
                  <a:cubicBezTo>
                    <a:pt x="95" y="54"/>
                    <a:pt x="92" y="52"/>
                    <a:pt x="91" y="52"/>
                  </a:cubicBezTo>
                  <a:cubicBezTo>
                    <a:pt x="93" y="53"/>
                    <a:pt x="91" y="53"/>
                    <a:pt x="91" y="55"/>
                  </a:cubicBezTo>
                  <a:close/>
                  <a:moveTo>
                    <a:pt x="92" y="196"/>
                  </a:moveTo>
                  <a:cubicBezTo>
                    <a:pt x="92" y="195"/>
                    <a:pt x="92" y="194"/>
                    <a:pt x="91" y="194"/>
                  </a:cubicBezTo>
                  <a:cubicBezTo>
                    <a:pt x="90" y="195"/>
                    <a:pt x="91" y="196"/>
                    <a:pt x="92" y="196"/>
                  </a:cubicBezTo>
                  <a:close/>
                  <a:moveTo>
                    <a:pt x="88" y="28"/>
                  </a:moveTo>
                  <a:cubicBezTo>
                    <a:pt x="88" y="31"/>
                    <a:pt x="91" y="28"/>
                    <a:pt x="91" y="30"/>
                  </a:cubicBezTo>
                  <a:cubicBezTo>
                    <a:pt x="93" y="28"/>
                    <a:pt x="89" y="26"/>
                    <a:pt x="88" y="28"/>
                  </a:cubicBezTo>
                  <a:close/>
                  <a:moveTo>
                    <a:pt x="92" y="42"/>
                  </a:moveTo>
                  <a:cubicBezTo>
                    <a:pt x="91" y="40"/>
                    <a:pt x="91" y="39"/>
                    <a:pt x="91" y="39"/>
                  </a:cubicBezTo>
                  <a:cubicBezTo>
                    <a:pt x="88" y="38"/>
                    <a:pt x="85" y="31"/>
                    <a:pt x="81" y="31"/>
                  </a:cubicBezTo>
                  <a:cubicBezTo>
                    <a:pt x="83" y="33"/>
                    <a:pt x="88" y="37"/>
                    <a:pt x="87" y="39"/>
                  </a:cubicBezTo>
                  <a:cubicBezTo>
                    <a:pt x="88" y="40"/>
                    <a:pt x="90" y="41"/>
                    <a:pt x="92" y="42"/>
                  </a:cubicBezTo>
                  <a:close/>
                  <a:moveTo>
                    <a:pt x="89" y="208"/>
                  </a:moveTo>
                  <a:cubicBezTo>
                    <a:pt x="89" y="206"/>
                    <a:pt x="89" y="204"/>
                    <a:pt x="87" y="204"/>
                  </a:cubicBezTo>
                  <a:cubicBezTo>
                    <a:pt x="87" y="205"/>
                    <a:pt x="88" y="207"/>
                    <a:pt x="89" y="208"/>
                  </a:cubicBezTo>
                  <a:close/>
                  <a:moveTo>
                    <a:pt x="89" y="170"/>
                  </a:moveTo>
                  <a:cubicBezTo>
                    <a:pt x="89" y="170"/>
                    <a:pt x="89" y="170"/>
                    <a:pt x="88" y="170"/>
                  </a:cubicBezTo>
                  <a:cubicBezTo>
                    <a:pt x="88" y="170"/>
                    <a:pt x="89" y="170"/>
                    <a:pt x="89" y="170"/>
                  </a:cubicBezTo>
                  <a:close/>
                  <a:moveTo>
                    <a:pt x="90" y="51"/>
                  </a:moveTo>
                  <a:cubicBezTo>
                    <a:pt x="88" y="50"/>
                    <a:pt x="87" y="47"/>
                    <a:pt x="85" y="46"/>
                  </a:cubicBezTo>
                  <a:cubicBezTo>
                    <a:pt x="83" y="49"/>
                    <a:pt x="89" y="51"/>
                    <a:pt x="90" y="51"/>
                  </a:cubicBezTo>
                  <a:close/>
                  <a:moveTo>
                    <a:pt x="81" y="235"/>
                  </a:moveTo>
                  <a:cubicBezTo>
                    <a:pt x="84" y="236"/>
                    <a:pt x="86" y="238"/>
                    <a:pt x="87" y="238"/>
                  </a:cubicBezTo>
                  <a:cubicBezTo>
                    <a:pt x="86" y="237"/>
                    <a:pt x="83" y="235"/>
                    <a:pt x="81" y="235"/>
                  </a:cubicBezTo>
                  <a:close/>
                  <a:moveTo>
                    <a:pt x="84" y="229"/>
                  </a:moveTo>
                  <a:cubicBezTo>
                    <a:pt x="83" y="227"/>
                    <a:pt x="86" y="228"/>
                    <a:pt x="87" y="226"/>
                  </a:cubicBezTo>
                  <a:cubicBezTo>
                    <a:pt x="86" y="226"/>
                    <a:pt x="85" y="227"/>
                    <a:pt x="84" y="226"/>
                  </a:cubicBezTo>
                  <a:cubicBezTo>
                    <a:pt x="84" y="227"/>
                    <a:pt x="82" y="227"/>
                    <a:pt x="82" y="229"/>
                  </a:cubicBezTo>
                  <a:cubicBezTo>
                    <a:pt x="83" y="229"/>
                    <a:pt x="83" y="229"/>
                    <a:pt x="84" y="229"/>
                  </a:cubicBezTo>
                  <a:close/>
                  <a:moveTo>
                    <a:pt x="80" y="23"/>
                  </a:moveTo>
                  <a:cubicBezTo>
                    <a:pt x="79" y="23"/>
                    <a:pt x="79" y="25"/>
                    <a:pt x="80" y="25"/>
                  </a:cubicBezTo>
                  <a:cubicBezTo>
                    <a:pt x="82" y="26"/>
                    <a:pt x="82" y="25"/>
                    <a:pt x="83" y="24"/>
                  </a:cubicBezTo>
                  <a:cubicBezTo>
                    <a:pt x="82" y="24"/>
                    <a:pt x="82" y="23"/>
                    <a:pt x="80" y="23"/>
                  </a:cubicBezTo>
                  <a:close/>
                  <a:moveTo>
                    <a:pt x="79" y="155"/>
                  </a:moveTo>
                  <a:cubicBezTo>
                    <a:pt x="79" y="154"/>
                    <a:pt x="79" y="154"/>
                    <a:pt x="79" y="154"/>
                  </a:cubicBezTo>
                  <a:cubicBezTo>
                    <a:pt x="78" y="154"/>
                    <a:pt x="78" y="154"/>
                    <a:pt x="78" y="153"/>
                  </a:cubicBezTo>
                  <a:cubicBezTo>
                    <a:pt x="78" y="153"/>
                    <a:pt x="77" y="153"/>
                    <a:pt x="77" y="153"/>
                  </a:cubicBezTo>
                  <a:cubicBezTo>
                    <a:pt x="77" y="154"/>
                    <a:pt x="77" y="154"/>
                    <a:pt x="76" y="154"/>
                  </a:cubicBezTo>
                  <a:cubicBezTo>
                    <a:pt x="76" y="154"/>
                    <a:pt x="76" y="154"/>
                    <a:pt x="76" y="155"/>
                  </a:cubicBezTo>
                  <a:cubicBezTo>
                    <a:pt x="77" y="155"/>
                    <a:pt x="77" y="155"/>
                    <a:pt x="77" y="155"/>
                  </a:cubicBezTo>
                  <a:cubicBezTo>
                    <a:pt x="77" y="155"/>
                    <a:pt x="78" y="155"/>
                    <a:pt x="78" y="155"/>
                  </a:cubicBezTo>
                  <a:cubicBezTo>
                    <a:pt x="78" y="155"/>
                    <a:pt x="78" y="155"/>
                    <a:pt x="79" y="155"/>
                  </a:cubicBezTo>
                  <a:close/>
                  <a:moveTo>
                    <a:pt x="73" y="153"/>
                  </a:moveTo>
                  <a:cubicBezTo>
                    <a:pt x="71" y="154"/>
                    <a:pt x="73" y="156"/>
                    <a:pt x="74" y="156"/>
                  </a:cubicBezTo>
                  <a:cubicBezTo>
                    <a:pt x="75" y="155"/>
                    <a:pt x="75" y="153"/>
                    <a:pt x="73" y="153"/>
                  </a:cubicBezTo>
                  <a:close/>
                  <a:moveTo>
                    <a:pt x="73" y="171"/>
                  </a:moveTo>
                  <a:cubicBezTo>
                    <a:pt x="73" y="174"/>
                    <a:pt x="71" y="177"/>
                    <a:pt x="72" y="178"/>
                  </a:cubicBezTo>
                  <a:cubicBezTo>
                    <a:pt x="72" y="176"/>
                    <a:pt x="76" y="173"/>
                    <a:pt x="73" y="171"/>
                  </a:cubicBezTo>
                  <a:close/>
                  <a:moveTo>
                    <a:pt x="68" y="216"/>
                  </a:moveTo>
                  <a:cubicBezTo>
                    <a:pt x="68" y="213"/>
                    <a:pt x="71" y="211"/>
                    <a:pt x="69" y="209"/>
                  </a:cubicBezTo>
                  <a:cubicBezTo>
                    <a:pt x="69" y="211"/>
                    <a:pt x="66" y="214"/>
                    <a:pt x="68" y="216"/>
                  </a:cubicBezTo>
                  <a:close/>
                  <a:moveTo>
                    <a:pt x="77" y="240"/>
                  </a:moveTo>
                  <a:cubicBezTo>
                    <a:pt x="82" y="246"/>
                    <a:pt x="89" y="241"/>
                    <a:pt x="95" y="243"/>
                  </a:cubicBezTo>
                  <a:cubicBezTo>
                    <a:pt x="98" y="238"/>
                    <a:pt x="108" y="241"/>
                    <a:pt x="112" y="237"/>
                  </a:cubicBezTo>
                  <a:cubicBezTo>
                    <a:pt x="104" y="238"/>
                    <a:pt x="93" y="240"/>
                    <a:pt x="83" y="242"/>
                  </a:cubicBezTo>
                  <a:cubicBezTo>
                    <a:pt x="84" y="241"/>
                    <a:pt x="85" y="240"/>
                    <a:pt x="85" y="238"/>
                  </a:cubicBezTo>
                  <a:cubicBezTo>
                    <a:pt x="79" y="232"/>
                    <a:pt x="74" y="245"/>
                    <a:pt x="68" y="243"/>
                  </a:cubicBezTo>
                  <a:cubicBezTo>
                    <a:pt x="70" y="240"/>
                    <a:pt x="71" y="237"/>
                    <a:pt x="73" y="235"/>
                  </a:cubicBezTo>
                  <a:cubicBezTo>
                    <a:pt x="77" y="237"/>
                    <a:pt x="78" y="233"/>
                    <a:pt x="81" y="234"/>
                  </a:cubicBezTo>
                  <a:cubicBezTo>
                    <a:pt x="79" y="233"/>
                    <a:pt x="77" y="233"/>
                    <a:pt x="76" y="232"/>
                  </a:cubicBezTo>
                  <a:cubicBezTo>
                    <a:pt x="77" y="231"/>
                    <a:pt x="77" y="230"/>
                    <a:pt x="78" y="229"/>
                  </a:cubicBezTo>
                  <a:cubicBezTo>
                    <a:pt x="78" y="228"/>
                    <a:pt x="78" y="228"/>
                    <a:pt x="78" y="228"/>
                  </a:cubicBezTo>
                  <a:cubicBezTo>
                    <a:pt x="73" y="233"/>
                    <a:pt x="68" y="239"/>
                    <a:pt x="65" y="246"/>
                  </a:cubicBezTo>
                  <a:cubicBezTo>
                    <a:pt x="70" y="249"/>
                    <a:pt x="73" y="242"/>
                    <a:pt x="77" y="240"/>
                  </a:cubicBezTo>
                  <a:close/>
                  <a:moveTo>
                    <a:pt x="66" y="44"/>
                  </a:moveTo>
                  <a:cubicBezTo>
                    <a:pt x="66" y="44"/>
                    <a:pt x="66" y="44"/>
                    <a:pt x="66" y="44"/>
                  </a:cubicBezTo>
                  <a:cubicBezTo>
                    <a:pt x="65" y="45"/>
                    <a:pt x="66" y="46"/>
                    <a:pt x="65" y="47"/>
                  </a:cubicBezTo>
                  <a:cubicBezTo>
                    <a:pt x="68" y="47"/>
                    <a:pt x="69" y="48"/>
                    <a:pt x="71" y="49"/>
                  </a:cubicBezTo>
                  <a:cubicBezTo>
                    <a:pt x="73" y="48"/>
                    <a:pt x="74" y="47"/>
                    <a:pt x="75" y="47"/>
                  </a:cubicBezTo>
                  <a:cubicBezTo>
                    <a:pt x="73" y="46"/>
                    <a:pt x="76" y="45"/>
                    <a:pt x="76" y="43"/>
                  </a:cubicBezTo>
                  <a:cubicBezTo>
                    <a:pt x="76" y="42"/>
                    <a:pt x="75" y="42"/>
                    <a:pt x="75" y="41"/>
                  </a:cubicBezTo>
                  <a:cubicBezTo>
                    <a:pt x="72" y="41"/>
                    <a:pt x="73" y="43"/>
                    <a:pt x="70" y="43"/>
                  </a:cubicBezTo>
                  <a:cubicBezTo>
                    <a:pt x="69" y="41"/>
                    <a:pt x="68" y="42"/>
                    <a:pt x="67" y="40"/>
                  </a:cubicBezTo>
                  <a:cubicBezTo>
                    <a:pt x="68" y="40"/>
                    <a:pt x="70" y="40"/>
                    <a:pt x="70" y="40"/>
                  </a:cubicBezTo>
                  <a:cubicBezTo>
                    <a:pt x="70" y="36"/>
                    <a:pt x="67" y="35"/>
                    <a:pt x="66" y="32"/>
                  </a:cubicBezTo>
                  <a:cubicBezTo>
                    <a:pt x="65" y="35"/>
                    <a:pt x="64" y="37"/>
                    <a:pt x="63" y="39"/>
                  </a:cubicBezTo>
                  <a:cubicBezTo>
                    <a:pt x="63" y="40"/>
                    <a:pt x="63" y="40"/>
                    <a:pt x="63" y="40"/>
                  </a:cubicBezTo>
                  <a:cubicBezTo>
                    <a:pt x="66" y="40"/>
                    <a:pt x="68" y="41"/>
                    <a:pt x="69" y="45"/>
                  </a:cubicBezTo>
                  <a:cubicBezTo>
                    <a:pt x="68" y="45"/>
                    <a:pt x="68" y="43"/>
                    <a:pt x="66" y="44"/>
                  </a:cubicBezTo>
                  <a:close/>
                  <a:moveTo>
                    <a:pt x="66" y="68"/>
                  </a:moveTo>
                  <a:cubicBezTo>
                    <a:pt x="65" y="66"/>
                    <a:pt x="63" y="68"/>
                    <a:pt x="64" y="70"/>
                  </a:cubicBezTo>
                  <a:cubicBezTo>
                    <a:pt x="66" y="70"/>
                    <a:pt x="66" y="69"/>
                    <a:pt x="66" y="68"/>
                  </a:cubicBezTo>
                  <a:close/>
                  <a:moveTo>
                    <a:pt x="64" y="108"/>
                  </a:moveTo>
                  <a:cubicBezTo>
                    <a:pt x="64" y="109"/>
                    <a:pt x="64" y="111"/>
                    <a:pt x="66" y="111"/>
                  </a:cubicBezTo>
                  <a:cubicBezTo>
                    <a:pt x="66" y="109"/>
                    <a:pt x="65" y="109"/>
                    <a:pt x="64" y="108"/>
                  </a:cubicBezTo>
                  <a:close/>
                  <a:moveTo>
                    <a:pt x="67" y="107"/>
                  </a:moveTo>
                  <a:cubicBezTo>
                    <a:pt x="67" y="106"/>
                    <a:pt x="69" y="106"/>
                    <a:pt x="69" y="104"/>
                  </a:cubicBezTo>
                  <a:cubicBezTo>
                    <a:pt x="66" y="106"/>
                    <a:pt x="63" y="103"/>
                    <a:pt x="61" y="105"/>
                  </a:cubicBezTo>
                  <a:cubicBezTo>
                    <a:pt x="62" y="108"/>
                    <a:pt x="66" y="105"/>
                    <a:pt x="67" y="107"/>
                  </a:cubicBezTo>
                  <a:close/>
                  <a:moveTo>
                    <a:pt x="63" y="145"/>
                  </a:moveTo>
                  <a:cubicBezTo>
                    <a:pt x="62" y="147"/>
                    <a:pt x="63" y="148"/>
                    <a:pt x="65" y="148"/>
                  </a:cubicBezTo>
                  <a:cubicBezTo>
                    <a:pt x="66" y="147"/>
                    <a:pt x="66" y="147"/>
                    <a:pt x="65" y="145"/>
                  </a:cubicBezTo>
                  <a:cubicBezTo>
                    <a:pt x="64" y="145"/>
                    <a:pt x="63" y="145"/>
                    <a:pt x="63" y="145"/>
                  </a:cubicBezTo>
                  <a:close/>
                  <a:moveTo>
                    <a:pt x="63" y="134"/>
                  </a:moveTo>
                  <a:cubicBezTo>
                    <a:pt x="63" y="135"/>
                    <a:pt x="65" y="137"/>
                    <a:pt x="66" y="136"/>
                  </a:cubicBezTo>
                  <a:cubicBezTo>
                    <a:pt x="64" y="136"/>
                    <a:pt x="65" y="134"/>
                    <a:pt x="63" y="134"/>
                  </a:cubicBezTo>
                  <a:close/>
                  <a:moveTo>
                    <a:pt x="67" y="235"/>
                  </a:moveTo>
                  <a:cubicBezTo>
                    <a:pt x="67" y="237"/>
                    <a:pt x="63" y="236"/>
                    <a:pt x="65" y="238"/>
                  </a:cubicBezTo>
                  <a:cubicBezTo>
                    <a:pt x="65" y="236"/>
                    <a:pt x="69" y="238"/>
                    <a:pt x="69" y="235"/>
                  </a:cubicBezTo>
                  <a:cubicBezTo>
                    <a:pt x="68" y="235"/>
                    <a:pt x="68" y="235"/>
                    <a:pt x="67" y="235"/>
                  </a:cubicBezTo>
                  <a:close/>
                  <a:moveTo>
                    <a:pt x="64" y="33"/>
                  </a:moveTo>
                  <a:cubicBezTo>
                    <a:pt x="65" y="32"/>
                    <a:pt x="64" y="31"/>
                    <a:pt x="63" y="30"/>
                  </a:cubicBezTo>
                  <a:cubicBezTo>
                    <a:pt x="62" y="31"/>
                    <a:pt x="63" y="33"/>
                    <a:pt x="64" y="33"/>
                  </a:cubicBezTo>
                  <a:close/>
                  <a:moveTo>
                    <a:pt x="64" y="100"/>
                  </a:moveTo>
                  <a:cubicBezTo>
                    <a:pt x="62" y="100"/>
                    <a:pt x="61" y="103"/>
                    <a:pt x="63" y="103"/>
                  </a:cubicBezTo>
                  <a:cubicBezTo>
                    <a:pt x="63" y="102"/>
                    <a:pt x="64" y="102"/>
                    <a:pt x="64" y="100"/>
                  </a:cubicBezTo>
                  <a:close/>
                  <a:moveTo>
                    <a:pt x="65" y="99"/>
                  </a:moveTo>
                  <a:cubicBezTo>
                    <a:pt x="65" y="97"/>
                    <a:pt x="66" y="96"/>
                    <a:pt x="66" y="94"/>
                  </a:cubicBezTo>
                  <a:cubicBezTo>
                    <a:pt x="63" y="95"/>
                    <a:pt x="64" y="92"/>
                    <a:pt x="62" y="93"/>
                  </a:cubicBezTo>
                  <a:cubicBezTo>
                    <a:pt x="61" y="94"/>
                    <a:pt x="62" y="94"/>
                    <a:pt x="62" y="96"/>
                  </a:cubicBezTo>
                  <a:cubicBezTo>
                    <a:pt x="66" y="95"/>
                    <a:pt x="62" y="99"/>
                    <a:pt x="65" y="99"/>
                  </a:cubicBezTo>
                  <a:close/>
                  <a:moveTo>
                    <a:pt x="56" y="99"/>
                  </a:moveTo>
                  <a:cubicBezTo>
                    <a:pt x="58" y="99"/>
                    <a:pt x="59" y="103"/>
                    <a:pt x="61" y="101"/>
                  </a:cubicBezTo>
                  <a:cubicBezTo>
                    <a:pt x="59" y="101"/>
                    <a:pt x="58" y="98"/>
                    <a:pt x="56" y="99"/>
                  </a:cubicBezTo>
                  <a:close/>
                  <a:moveTo>
                    <a:pt x="60" y="230"/>
                  </a:moveTo>
                  <a:cubicBezTo>
                    <a:pt x="61" y="230"/>
                    <a:pt x="61" y="230"/>
                    <a:pt x="62" y="230"/>
                  </a:cubicBezTo>
                  <a:cubicBezTo>
                    <a:pt x="62" y="229"/>
                    <a:pt x="62" y="229"/>
                    <a:pt x="62" y="228"/>
                  </a:cubicBezTo>
                  <a:cubicBezTo>
                    <a:pt x="62" y="228"/>
                    <a:pt x="61" y="228"/>
                    <a:pt x="61" y="228"/>
                  </a:cubicBezTo>
                  <a:cubicBezTo>
                    <a:pt x="63" y="226"/>
                    <a:pt x="62" y="224"/>
                    <a:pt x="64" y="226"/>
                  </a:cubicBezTo>
                  <a:cubicBezTo>
                    <a:pt x="64" y="224"/>
                    <a:pt x="67" y="222"/>
                    <a:pt x="65" y="220"/>
                  </a:cubicBezTo>
                  <a:cubicBezTo>
                    <a:pt x="64" y="221"/>
                    <a:pt x="65" y="225"/>
                    <a:pt x="62" y="224"/>
                  </a:cubicBezTo>
                  <a:cubicBezTo>
                    <a:pt x="62" y="226"/>
                    <a:pt x="59" y="227"/>
                    <a:pt x="61" y="229"/>
                  </a:cubicBezTo>
                  <a:cubicBezTo>
                    <a:pt x="61" y="230"/>
                    <a:pt x="60" y="229"/>
                    <a:pt x="60" y="230"/>
                  </a:cubicBezTo>
                  <a:close/>
                  <a:moveTo>
                    <a:pt x="58" y="32"/>
                  </a:moveTo>
                  <a:cubicBezTo>
                    <a:pt x="57" y="33"/>
                    <a:pt x="57" y="34"/>
                    <a:pt x="58" y="35"/>
                  </a:cubicBezTo>
                  <a:cubicBezTo>
                    <a:pt x="59" y="35"/>
                    <a:pt x="59" y="34"/>
                    <a:pt x="59" y="32"/>
                  </a:cubicBezTo>
                  <a:cubicBezTo>
                    <a:pt x="59" y="32"/>
                    <a:pt x="58" y="32"/>
                    <a:pt x="58" y="32"/>
                  </a:cubicBezTo>
                  <a:close/>
                  <a:moveTo>
                    <a:pt x="54" y="258"/>
                  </a:moveTo>
                  <a:cubicBezTo>
                    <a:pt x="55" y="254"/>
                    <a:pt x="60" y="250"/>
                    <a:pt x="59" y="246"/>
                  </a:cubicBezTo>
                  <a:cubicBezTo>
                    <a:pt x="58" y="250"/>
                    <a:pt x="54" y="254"/>
                    <a:pt x="54" y="258"/>
                  </a:cubicBezTo>
                  <a:close/>
                  <a:moveTo>
                    <a:pt x="54" y="90"/>
                  </a:moveTo>
                  <a:cubicBezTo>
                    <a:pt x="54" y="91"/>
                    <a:pt x="54" y="92"/>
                    <a:pt x="54" y="92"/>
                  </a:cubicBezTo>
                  <a:cubicBezTo>
                    <a:pt x="56" y="92"/>
                    <a:pt x="59" y="94"/>
                    <a:pt x="59" y="93"/>
                  </a:cubicBezTo>
                  <a:cubicBezTo>
                    <a:pt x="57" y="93"/>
                    <a:pt x="57" y="90"/>
                    <a:pt x="54" y="90"/>
                  </a:cubicBezTo>
                  <a:close/>
                  <a:moveTo>
                    <a:pt x="59" y="105"/>
                  </a:moveTo>
                  <a:cubicBezTo>
                    <a:pt x="58" y="104"/>
                    <a:pt x="57" y="105"/>
                    <a:pt x="56" y="105"/>
                  </a:cubicBezTo>
                  <a:cubicBezTo>
                    <a:pt x="56" y="107"/>
                    <a:pt x="59" y="107"/>
                    <a:pt x="59" y="105"/>
                  </a:cubicBezTo>
                  <a:close/>
                  <a:moveTo>
                    <a:pt x="55" y="74"/>
                  </a:moveTo>
                  <a:cubicBezTo>
                    <a:pt x="55" y="75"/>
                    <a:pt x="56" y="76"/>
                    <a:pt x="58" y="76"/>
                  </a:cubicBezTo>
                  <a:cubicBezTo>
                    <a:pt x="58" y="74"/>
                    <a:pt x="57" y="73"/>
                    <a:pt x="55" y="74"/>
                  </a:cubicBezTo>
                  <a:close/>
                  <a:moveTo>
                    <a:pt x="55" y="98"/>
                  </a:moveTo>
                  <a:cubicBezTo>
                    <a:pt x="55" y="96"/>
                    <a:pt x="54" y="96"/>
                    <a:pt x="53" y="96"/>
                  </a:cubicBezTo>
                  <a:cubicBezTo>
                    <a:pt x="52" y="98"/>
                    <a:pt x="54" y="99"/>
                    <a:pt x="55" y="98"/>
                  </a:cubicBezTo>
                  <a:close/>
                  <a:moveTo>
                    <a:pt x="55" y="109"/>
                  </a:moveTo>
                  <a:cubicBezTo>
                    <a:pt x="55" y="109"/>
                    <a:pt x="55" y="109"/>
                    <a:pt x="55" y="109"/>
                  </a:cubicBezTo>
                  <a:cubicBezTo>
                    <a:pt x="55" y="109"/>
                    <a:pt x="55" y="109"/>
                    <a:pt x="55" y="109"/>
                  </a:cubicBezTo>
                  <a:close/>
                  <a:moveTo>
                    <a:pt x="48" y="108"/>
                  </a:moveTo>
                  <a:cubicBezTo>
                    <a:pt x="42" y="114"/>
                    <a:pt x="48" y="121"/>
                    <a:pt x="49" y="128"/>
                  </a:cubicBezTo>
                  <a:cubicBezTo>
                    <a:pt x="54" y="128"/>
                    <a:pt x="57" y="126"/>
                    <a:pt x="57" y="121"/>
                  </a:cubicBezTo>
                  <a:cubicBezTo>
                    <a:pt x="56" y="120"/>
                    <a:pt x="54" y="119"/>
                    <a:pt x="54" y="118"/>
                  </a:cubicBezTo>
                  <a:cubicBezTo>
                    <a:pt x="55" y="116"/>
                    <a:pt x="55" y="110"/>
                    <a:pt x="55" y="109"/>
                  </a:cubicBezTo>
                  <a:cubicBezTo>
                    <a:pt x="53" y="110"/>
                    <a:pt x="52" y="107"/>
                    <a:pt x="48" y="108"/>
                  </a:cubicBezTo>
                  <a:close/>
                  <a:moveTo>
                    <a:pt x="55" y="79"/>
                  </a:moveTo>
                  <a:cubicBezTo>
                    <a:pt x="55" y="77"/>
                    <a:pt x="53" y="75"/>
                    <a:pt x="52" y="76"/>
                  </a:cubicBezTo>
                  <a:cubicBezTo>
                    <a:pt x="53" y="77"/>
                    <a:pt x="53" y="79"/>
                    <a:pt x="55" y="79"/>
                  </a:cubicBezTo>
                  <a:close/>
                  <a:moveTo>
                    <a:pt x="50" y="156"/>
                  </a:moveTo>
                  <a:cubicBezTo>
                    <a:pt x="51" y="158"/>
                    <a:pt x="53" y="156"/>
                    <a:pt x="53" y="157"/>
                  </a:cubicBezTo>
                  <a:cubicBezTo>
                    <a:pt x="50" y="162"/>
                    <a:pt x="53" y="166"/>
                    <a:pt x="57" y="168"/>
                  </a:cubicBezTo>
                  <a:cubicBezTo>
                    <a:pt x="56" y="168"/>
                    <a:pt x="56" y="170"/>
                    <a:pt x="57" y="171"/>
                  </a:cubicBezTo>
                  <a:cubicBezTo>
                    <a:pt x="60" y="169"/>
                    <a:pt x="61" y="171"/>
                    <a:pt x="64" y="171"/>
                  </a:cubicBezTo>
                  <a:cubicBezTo>
                    <a:pt x="65" y="168"/>
                    <a:pt x="67" y="168"/>
                    <a:pt x="65" y="163"/>
                  </a:cubicBezTo>
                  <a:cubicBezTo>
                    <a:pt x="70" y="162"/>
                    <a:pt x="69" y="159"/>
                    <a:pt x="71" y="155"/>
                  </a:cubicBezTo>
                  <a:cubicBezTo>
                    <a:pt x="69" y="154"/>
                    <a:pt x="67" y="153"/>
                    <a:pt x="66" y="150"/>
                  </a:cubicBezTo>
                  <a:cubicBezTo>
                    <a:pt x="63" y="152"/>
                    <a:pt x="59" y="151"/>
                    <a:pt x="56" y="150"/>
                  </a:cubicBezTo>
                  <a:cubicBezTo>
                    <a:pt x="55" y="153"/>
                    <a:pt x="54" y="155"/>
                    <a:pt x="51" y="154"/>
                  </a:cubicBezTo>
                  <a:cubicBezTo>
                    <a:pt x="51" y="155"/>
                    <a:pt x="50" y="155"/>
                    <a:pt x="50" y="156"/>
                  </a:cubicBezTo>
                  <a:close/>
                  <a:moveTo>
                    <a:pt x="53" y="178"/>
                  </a:moveTo>
                  <a:cubicBezTo>
                    <a:pt x="51" y="174"/>
                    <a:pt x="53" y="172"/>
                    <a:pt x="53" y="169"/>
                  </a:cubicBezTo>
                  <a:cubicBezTo>
                    <a:pt x="51" y="167"/>
                    <a:pt x="47" y="167"/>
                    <a:pt x="46" y="169"/>
                  </a:cubicBezTo>
                  <a:cubicBezTo>
                    <a:pt x="46" y="170"/>
                    <a:pt x="48" y="172"/>
                    <a:pt x="49" y="173"/>
                  </a:cubicBezTo>
                  <a:cubicBezTo>
                    <a:pt x="48" y="174"/>
                    <a:pt x="46" y="172"/>
                    <a:pt x="46" y="173"/>
                  </a:cubicBezTo>
                  <a:cubicBezTo>
                    <a:pt x="49" y="174"/>
                    <a:pt x="50" y="177"/>
                    <a:pt x="53" y="178"/>
                  </a:cubicBezTo>
                  <a:close/>
                  <a:moveTo>
                    <a:pt x="53" y="68"/>
                  </a:moveTo>
                  <a:cubicBezTo>
                    <a:pt x="53" y="67"/>
                    <a:pt x="53" y="65"/>
                    <a:pt x="52" y="65"/>
                  </a:cubicBezTo>
                  <a:cubicBezTo>
                    <a:pt x="52" y="66"/>
                    <a:pt x="51" y="66"/>
                    <a:pt x="51" y="68"/>
                  </a:cubicBezTo>
                  <a:cubicBezTo>
                    <a:pt x="52" y="68"/>
                    <a:pt x="52" y="68"/>
                    <a:pt x="53" y="68"/>
                  </a:cubicBezTo>
                  <a:close/>
                  <a:moveTo>
                    <a:pt x="51" y="129"/>
                  </a:moveTo>
                  <a:cubicBezTo>
                    <a:pt x="50" y="128"/>
                    <a:pt x="48" y="129"/>
                    <a:pt x="47" y="130"/>
                  </a:cubicBezTo>
                  <a:cubicBezTo>
                    <a:pt x="49" y="131"/>
                    <a:pt x="50" y="131"/>
                    <a:pt x="51" y="129"/>
                  </a:cubicBezTo>
                  <a:close/>
                  <a:moveTo>
                    <a:pt x="50" y="182"/>
                  </a:moveTo>
                  <a:cubicBezTo>
                    <a:pt x="50" y="181"/>
                    <a:pt x="48" y="181"/>
                    <a:pt x="49" y="179"/>
                  </a:cubicBezTo>
                  <a:cubicBezTo>
                    <a:pt x="48" y="179"/>
                    <a:pt x="48" y="180"/>
                    <a:pt x="47" y="180"/>
                  </a:cubicBezTo>
                  <a:cubicBezTo>
                    <a:pt x="49" y="181"/>
                    <a:pt x="50" y="182"/>
                    <a:pt x="50" y="182"/>
                  </a:cubicBezTo>
                  <a:close/>
                  <a:moveTo>
                    <a:pt x="48" y="256"/>
                  </a:moveTo>
                  <a:cubicBezTo>
                    <a:pt x="49" y="255"/>
                    <a:pt x="50" y="254"/>
                    <a:pt x="49" y="252"/>
                  </a:cubicBezTo>
                  <a:cubicBezTo>
                    <a:pt x="48" y="250"/>
                    <a:pt x="44" y="251"/>
                    <a:pt x="44" y="255"/>
                  </a:cubicBezTo>
                  <a:cubicBezTo>
                    <a:pt x="45" y="256"/>
                    <a:pt x="46" y="256"/>
                    <a:pt x="48" y="256"/>
                  </a:cubicBezTo>
                  <a:close/>
                  <a:moveTo>
                    <a:pt x="44" y="99"/>
                  </a:moveTo>
                  <a:cubicBezTo>
                    <a:pt x="46" y="101"/>
                    <a:pt x="48" y="100"/>
                    <a:pt x="48" y="98"/>
                  </a:cubicBezTo>
                  <a:cubicBezTo>
                    <a:pt x="46" y="99"/>
                    <a:pt x="47" y="97"/>
                    <a:pt x="46" y="97"/>
                  </a:cubicBezTo>
                  <a:cubicBezTo>
                    <a:pt x="45" y="98"/>
                    <a:pt x="44" y="98"/>
                    <a:pt x="44" y="99"/>
                  </a:cubicBezTo>
                  <a:close/>
                  <a:moveTo>
                    <a:pt x="46" y="63"/>
                  </a:moveTo>
                  <a:cubicBezTo>
                    <a:pt x="46" y="62"/>
                    <a:pt x="48" y="61"/>
                    <a:pt x="47" y="60"/>
                  </a:cubicBezTo>
                  <a:cubicBezTo>
                    <a:pt x="47" y="60"/>
                    <a:pt x="46" y="61"/>
                    <a:pt x="46" y="61"/>
                  </a:cubicBezTo>
                  <a:cubicBezTo>
                    <a:pt x="46" y="63"/>
                    <a:pt x="46" y="64"/>
                    <a:pt x="46" y="65"/>
                  </a:cubicBezTo>
                  <a:cubicBezTo>
                    <a:pt x="47" y="64"/>
                    <a:pt x="49" y="68"/>
                    <a:pt x="51" y="66"/>
                  </a:cubicBezTo>
                  <a:cubicBezTo>
                    <a:pt x="49" y="65"/>
                    <a:pt x="47" y="65"/>
                    <a:pt x="46" y="63"/>
                  </a:cubicBezTo>
                  <a:close/>
                  <a:moveTo>
                    <a:pt x="46" y="180"/>
                  </a:moveTo>
                  <a:cubicBezTo>
                    <a:pt x="46" y="180"/>
                    <a:pt x="47" y="180"/>
                    <a:pt x="47" y="180"/>
                  </a:cubicBezTo>
                  <a:cubicBezTo>
                    <a:pt x="47" y="178"/>
                    <a:pt x="47" y="177"/>
                    <a:pt x="45" y="177"/>
                  </a:cubicBezTo>
                  <a:cubicBezTo>
                    <a:pt x="45" y="178"/>
                    <a:pt x="46" y="179"/>
                    <a:pt x="46" y="180"/>
                  </a:cubicBezTo>
                  <a:close/>
                  <a:moveTo>
                    <a:pt x="45" y="162"/>
                  </a:moveTo>
                  <a:cubicBezTo>
                    <a:pt x="45" y="162"/>
                    <a:pt x="46" y="162"/>
                    <a:pt x="47" y="162"/>
                  </a:cubicBezTo>
                  <a:cubicBezTo>
                    <a:pt x="48" y="161"/>
                    <a:pt x="48" y="158"/>
                    <a:pt x="45" y="158"/>
                  </a:cubicBezTo>
                  <a:cubicBezTo>
                    <a:pt x="44" y="159"/>
                    <a:pt x="43" y="161"/>
                    <a:pt x="45" y="162"/>
                  </a:cubicBezTo>
                  <a:close/>
                  <a:moveTo>
                    <a:pt x="47" y="67"/>
                  </a:moveTo>
                  <a:cubicBezTo>
                    <a:pt x="47" y="68"/>
                    <a:pt x="46" y="69"/>
                    <a:pt x="45" y="69"/>
                  </a:cubicBezTo>
                  <a:cubicBezTo>
                    <a:pt x="45" y="68"/>
                    <a:pt x="41" y="68"/>
                    <a:pt x="42" y="70"/>
                  </a:cubicBezTo>
                  <a:cubicBezTo>
                    <a:pt x="43" y="70"/>
                    <a:pt x="45" y="70"/>
                    <a:pt x="45" y="71"/>
                  </a:cubicBezTo>
                  <a:cubicBezTo>
                    <a:pt x="47" y="71"/>
                    <a:pt x="47" y="69"/>
                    <a:pt x="48" y="69"/>
                  </a:cubicBezTo>
                  <a:cubicBezTo>
                    <a:pt x="48" y="67"/>
                    <a:pt x="48" y="67"/>
                    <a:pt x="47" y="67"/>
                  </a:cubicBezTo>
                  <a:close/>
                  <a:moveTo>
                    <a:pt x="39" y="114"/>
                  </a:moveTo>
                  <a:cubicBezTo>
                    <a:pt x="39" y="115"/>
                    <a:pt x="40" y="116"/>
                    <a:pt x="41" y="116"/>
                  </a:cubicBezTo>
                  <a:cubicBezTo>
                    <a:pt x="42" y="115"/>
                    <a:pt x="43" y="114"/>
                    <a:pt x="44" y="114"/>
                  </a:cubicBezTo>
                  <a:cubicBezTo>
                    <a:pt x="44" y="111"/>
                    <a:pt x="43" y="109"/>
                    <a:pt x="41" y="108"/>
                  </a:cubicBezTo>
                  <a:cubicBezTo>
                    <a:pt x="40" y="110"/>
                    <a:pt x="38" y="111"/>
                    <a:pt x="39" y="114"/>
                  </a:cubicBezTo>
                  <a:close/>
                  <a:moveTo>
                    <a:pt x="40" y="177"/>
                  </a:moveTo>
                  <a:cubicBezTo>
                    <a:pt x="41" y="178"/>
                    <a:pt x="45" y="182"/>
                    <a:pt x="46" y="180"/>
                  </a:cubicBezTo>
                  <a:cubicBezTo>
                    <a:pt x="45" y="179"/>
                    <a:pt x="41" y="173"/>
                    <a:pt x="40" y="177"/>
                  </a:cubicBezTo>
                  <a:close/>
                  <a:moveTo>
                    <a:pt x="43" y="40"/>
                  </a:moveTo>
                  <a:cubicBezTo>
                    <a:pt x="42" y="40"/>
                    <a:pt x="41" y="40"/>
                    <a:pt x="40" y="40"/>
                  </a:cubicBezTo>
                  <a:cubicBezTo>
                    <a:pt x="40" y="41"/>
                    <a:pt x="40" y="41"/>
                    <a:pt x="41" y="42"/>
                  </a:cubicBezTo>
                  <a:cubicBezTo>
                    <a:pt x="42" y="42"/>
                    <a:pt x="43" y="42"/>
                    <a:pt x="43" y="40"/>
                  </a:cubicBezTo>
                  <a:close/>
                  <a:moveTo>
                    <a:pt x="42" y="58"/>
                  </a:moveTo>
                  <a:cubicBezTo>
                    <a:pt x="38" y="55"/>
                    <a:pt x="41" y="62"/>
                    <a:pt x="42" y="58"/>
                  </a:cubicBezTo>
                  <a:close/>
                  <a:moveTo>
                    <a:pt x="42" y="166"/>
                  </a:moveTo>
                  <a:cubicBezTo>
                    <a:pt x="40" y="166"/>
                    <a:pt x="39" y="166"/>
                    <a:pt x="39" y="166"/>
                  </a:cubicBezTo>
                  <a:cubicBezTo>
                    <a:pt x="38" y="168"/>
                    <a:pt x="40" y="168"/>
                    <a:pt x="39" y="169"/>
                  </a:cubicBezTo>
                  <a:cubicBezTo>
                    <a:pt x="42" y="168"/>
                    <a:pt x="41" y="172"/>
                    <a:pt x="44" y="172"/>
                  </a:cubicBezTo>
                  <a:cubicBezTo>
                    <a:pt x="43" y="169"/>
                    <a:pt x="43" y="168"/>
                    <a:pt x="42" y="166"/>
                  </a:cubicBezTo>
                  <a:close/>
                  <a:moveTo>
                    <a:pt x="37" y="156"/>
                  </a:moveTo>
                  <a:cubicBezTo>
                    <a:pt x="37" y="157"/>
                    <a:pt x="38" y="158"/>
                    <a:pt x="39" y="158"/>
                  </a:cubicBezTo>
                  <a:cubicBezTo>
                    <a:pt x="39" y="157"/>
                    <a:pt x="39" y="157"/>
                    <a:pt x="39" y="156"/>
                  </a:cubicBezTo>
                  <a:cubicBezTo>
                    <a:pt x="39" y="156"/>
                    <a:pt x="38" y="156"/>
                    <a:pt x="37" y="156"/>
                  </a:cubicBezTo>
                  <a:close/>
                  <a:moveTo>
                    <a:pt x="37" y="145"/>
                  </a:moveTo>
                  <a:cubicBezTo>
                    <a:pt x="36" y="143"/>
                    <a:pt x="33" y="146"/>
                    <a:pt x="35" y="148"/>
                  </a:cubicBezTo>
                  <a:cubicBezTo>
                    <a:pt x="35" y="147"/>
                    <a:pt x="37" y="146"/>
                    <a:pt x="37" y="145"/>
                  </a:cubicBezTo>
                  <a:close/>
                  <a:moveTo>
                    <a:pt x="39" y="178"/>
                  </a:moveTo>
                  <a:cubicBezTo>
                    <a:pt x="38" y="178"/>
                    <a:pt x="36" y="176"/>
                    <a:pt x="35" y="177"/>
                  </a:cubicBezTo>
                  <a:cubicBezTo>
                    <a:pt x="36" y="177"/>
                    <a:pt x="37" y="180"/>
                    <a:pt x="39" y="178"/>
                  </a:cubicBezTo>
                  <a:close/>
                  <a:moveTo>
                    <a:pt x="36" y="41"/>
                  </a:moveTo>
                  <a:cubicBezTo>
                    <a:pt x="38" y="41"/>
                    <a:pt x="38" y="40"/>
                    <a:pt x="39" y="41"/>
                  </a:cubicBezTo>
                  <a:cubicBezTo>
                    <a:pt x="39" y="40"/>
                    <a:pt x="40" y="40"/>
                    <a:pt x="40" y="39"/>
                  </a:cubicBezTo>
                  <a:cubicBezTo>
                    <a:pt x="38" y="38"/>
                    <a:pt x="39" y="40"/>
                    <a:pt x="37" y="40"/>
                  </a:cubicBezTo>
                  <a:cubicBezTo>
                    <a:pt x="37" y="39"/>
                    <a:pt x="37" y="38"/>
                    <a:pt x="36" y="39"/>
                  </a:cubicBezTo>
                  <a:cubicBezTo>
                    <a:pt x="36" y="40"/>
                    <a:pt x="37" y="40"/>
                    <a:pt x="36" y="41"/>
                  </a:cubicBezTo>
                  <a:close/>
                  <a:moveTo>
                    <a:pt x="32" y="53"/>
                  </a:moveTo>
                  <a:cubicBezTo>
                    <a:pt x="34" y="52"/>
                    <a:pt x="32" y="50"/>
                    <a:pt x="30" y="50"/>
                  </a:cubicBezTo>
                  <a:cubicBezTo>
                    <a:pt x="30" y="52"/>
                    <a:pt x="30" y="53"/>
                    <a:pt x="32" y="53"/>
                  </a:cubicBezTo>
                  <a:close/>
                  <a:moveTo>
                    <a:pt x="31" y="60"/>
                  </a:moveTo>
                  <a:cubicBezTo>
                    <a:pt x="31" y="61"/>
                    <a:pt x="32" y="62"/>
                    <a:pt x="34" y="62"/>
                  </a:cubicBezTo>
                  <a:cubicBezTo>
                    <a:pt x="33" y="61"/>
                    <a:pt x="33" y="60"/>
                    <a:pt x="31" y="59"/>
                  </a:cubicBezTo>
                  <a:cubicBezTo>
                    <a:pt x="31" y="60"/>
                    <a:pt x="31" y="60"/>
                    <a:pt x="31" y="60"/>
                  </a:cubicBezTo>
                  <a:close/>
                  <a:moveTo>
                    <a:pt x="25" y="104"/>
                  </a:moveTo>
                  <a:cubicBezTo>
                    <a:pt x="26" y="105"/>
                    <a:pt x="26" y="105"/>
                    <a:pt x="26" y="106"/>
                  </a:cubicBezTo>
                  <a:cubicBezTo>
                    <a:pt x="28" y="106"/>
                    <a:pt x="28" y="105"/>
                    <a:pt x="30" y="105"/>
                  </a:cubicBezTo>
                  <a:cubicBezTo>
                    <a:pt x="30" y="104"/>
                    <a:pt x="30" y="102"/>
                    <a:pt x="30" y="101"/>
                  </a:cubicBezTo>
                  <a:cubicBezTo>
                    <a:pt x="27" y="100"/>
                    <a:pt x="26" y="102"/>
                    <a:pt x="25" y="104"/>
                  </a:cubicBezTo>
                  <a:close/>
                  <a:moveTo>
                    <a:pt x="34" y="39"/>
                  </a:moveTo>
                  <a:cubicBezTo>
                    <a:pt x="35" y="39"/>
                    <a:pt x="33" y="40"/>
                    <a:pt x="32" y="40"/>
                  </a:cubicBezTo>
                  <a:cubicBezTo>
                    <a:pt x="32" y="39"/>
                    <a:pt x="32" y="39"/>
                    <a:pt x="30" y="39"/>
                  </a:cubicBezTo>
                  <a:cubicBezTo>
                    <a:pt x="29" y="40"/>
                    <a:pt x="29" y="42"/>
                    <a:pt x="27" y="41"/>
                  </a:cubicBezTo>
                  <a:cubicBezTo>
                    <a:pt x="29" y="43"/>
                    <a:pt x="27" y="46"/>
                    <a:pt x="30" y="46"/>
                  </a:cubicBezTo>
                  <a:cubicBezTo>
                    <a:pt x="30" y="45"/>
                    <a:pt x="29" y="45"/>
                    <a:pt x="29" y="43"/>
                  </a:cubicBezTo>
                  <a:cubicBezTo>
                    <a:pt x="31" y="41"/>
                    <a:pt x="32" y="41"/>
                    <a:pt x="35" y="41"/>
                  </a:cubicBezTo>
                  <a:cubicBezTo>
                    <a:pt x="36" y="40"/>
                    <a:pt x="35" y="40"/>
                    <a:pt x="35" y="38"/>
                  </a:cubicBezTo>
                  <a:cubicBezTo>
                    <a:pt x="35" y="38"/>
                    <a:pt x="34" y="38"/>
                    <a:pt x="34" y="39"/>
                  </a:cubicBezTo>
                  <a:close/>
                  <a:moveTo>
                    <a:pt x="27" y="58"/>
                  </a:moveTo>
                  <a:cubicBezTo>
                    <a:pt x="29" y="59"/>
                    <a:pt x="29" y="55"/>
                    <a:pt x="27" y="56"/>
                  </a:cubicBezTo>
                  <a:cubicBezTo>
                    <a:pt x="27" y="57"/>
                    <a:pt x="27" y="57"/>
                    <a:pt x="27" y="58"/>
                  </a:cubicBezTo>
                  <a:close/>
                  <a:moveTo>
                    <a:pt x="26" y="37"/>
                  </a:moveTo>
                  <a:cubicBezTo>
                    <a:pt x="25" y="37"/>
                    <a:pt x="24" y="37"/>
                    <a:pt x="24" y="37"/>
                  </a:cubicBezTo>
                  <a:cubicBezTo>
                    <a:pt x="24" y="40"/>
                    <a:pt x="24" y="43"/>
                    <a:pt x="25" y="44"/>
                  </a:cubicBezTo>
                  <a:cubicBezTo>
                    <a:pt x="27" y="41"/>
                    <a:pt x="25" y="41"/>
                    <a:pt x="26" y="37"/>
                  </a:cubicBezTo>
                  <a:close/>
                  <a:moveTo>
                    <a:pt x="23" y="156"/>
                  </a:moveTo>
                  <a:cubicBezTo>
                    <a:pt x="23" y="156"/>
                    <a:pt x="21" y="156"/>
                    <a:pt x="20" y="156"/>
                  </a:cubicBezTo>
                  <a:cubicBezTo>
                    <a:pt x="18" y="157"/>
                    <a:pt x="17" y="162"/>
                    <a:pt x="19" y="164"/>
                  </a:cubicBezTo>
                  <a:cubicBezTo>
                    <a:pt x="22" y="165"/>
                    <a:pt x="22" y="162"/>
                    <a:pt x="24" y="161"/>
                  </a:cubicBezTo>
                  <a:cubicBezTo>
                    <a:pt x="32" y="166"/>
                    <a:pt x="29" y="147"/>
                    <a:pt x="23" y="156"/>
                  </a:cubicBezTo>
                  <a:close/>
                  <a:moveTo>
                    <a:pt x="263" y="135"/>
                  </a:moveTo>
                  <a:cubicBezTo>
                    <a:pt x="269" y="134"/>
                    <a:pt x="269" y="137"/>
                    <a:pt x="270" y="139"/>
                  </a:cubicBezTo>
                  <a:cubicBezTo>
                    <a:pt x="268" y="138"/>
                    <a:pt x="265" y="138"/>
                    <a:pt x="263" y="135"/>
                  </a:cubicBezTo>
                  <a:close/>
                  <a:moveTo>
                    <a:pt x="263" y="156"/>
                  </a:moveTo>
                  <a:cubicBezTo>
                    <a:pt x="265" y="156"/>
                    <a:pt x="264" y="157"/>
                    <a:pt x="264" y="158"/>
                  </a:cubicBezTo>
                  <a:cubicBezTo>
                    <a:pt x="266" y="158"/>
                    <a:pt x="265" y="155"/>
                    <a:pt x="267" y="155"/>
                  </a:cubicBezTo>
                  <a:cubicBezTo>
                    <a:pt x="266" y="158"/>
                    <a:pt x="266" y="159"/>
                    <a:pt x="267" y="161"/>
                  </a:cubicBezTo>
                  <a:cubicBezTo>
                    <a:pt x="265" y="161"/>
                    <a:pt x="265" y="163"/>
                    <a:pt x="262" y="162"/>
                  </a:cubicBezTo>
                  <a:cubicBezTo>
                    <a:pt x="262" y="161"/>
                    <a:pt x="264" y="161"/>
                    <a:pt x="265" y="159"/>
                  </a:cubicBezTo>
                  <a:cubicBezTo>
                    <a:pt x="265" y="159"/>
                    <a:pt x="263" y="157"/>
                    <a:pt x="263" y="159"/>
                  </a:cubicBezTo>
                  <a:cubicBezTo>
                    <a:pt x="261" y="158"/>
                    <a:pt x="263" y="157"/>
                    <a:pt x="263" y="156"/>
                  </a:cubicBezTo>
                  <a:close/>
                  <a:moveTo>
                    <a:pt x="264" y="61"/>
                  </a:moveTo>
                  <a:cubicBezTo>
                    <a:pt x="264" y="63"/>
                    <a:pt x="264" y="63"/>
                    <a:pt x="264" y="63"/>
                  </a:cubicBezTo>
                  <a:cubicBezTo>
                    <a:pt x="262" y="63"/>
                    <a:pt x="262" y="63"/>
                    <a:pt x="262" y="63"/>
                  </a:cubicBezTo>
                  <a:cubicBezTo>
                    <a:pt x="262" y="62"/>
                    <a:pt x="262" y="61"/>
                    <a:pt x="264" y="61"/>
                  </a:cubicBezTo>
                  <a:close/>
                  <a:moveTo>
                    <a:pt x="255" y="128"/>
                  </a:moveTo>
                  <a:cubicBezTo>
                    <a:pt x="255" y="128"/>
                    <a:pt x="256" y="128"/>
                    <a:pt x="257" y="128"/>
                  </a:cubicBezTo>
                  <a:cubicBezTo>
                    <a:pt x="257" y="131"/>
                    <a:pt x="257" y="131"/>
                    <a:pt x="257" y="131"/>
                  </a:cubicBezTo>
                  <a:cubicBezTo>
                    <a:pt x="255" y="131"/>
                    <a:pt x="256" y="129"/>
                    <a:pt x="255" y="128"/>
                  </a:cubicBezTo>
                  <a:close/>
                  <a:moveTo>
                    <a:pt x="253" y="144"/>
                  </a:moveTo>
                  <a:cubicBezTo>
                    <a:pt x="255" y="145"/>
                    <a:pt x="257" y="147"/>
                    <a:pt x="257" y="150"/>
                  </a:cubicBezTo>
                  <a:cubicBezTo>
                    <a:pt x="255" y="149"/>
                    <a:pt x="255" y="147"/>
                    <a:pt x="253" y="144"/>
                  </a:cubicBezTo>
                  <a:close/>
                  <a:moveTo>
                    <a:pt x="253" y="135"/>
                  </a:moveTo>
                  <a:cubicBezTo>
                    <a:pt x="255" y="134"/>
                    <a:pt x="254" y="131"/>
                    <a:pt x="251" y="131"/>
                  </a:cubicBezTo>
                  <a:cubicBezTo>
                    <a:pt x="253" y="127"/>
                    <a:pt x="257" y="133"/>
                    <a:pt x="258" y="133"/>
                  </a:cubicBezTo>
                  <a:cubicBezTo>
                    <a:pt x="258" y="134"/>
                    <a:pt x="258" y="135"/>
                    <a:pt x="257" y="135"/>
                  </a:cubicBezTo>
                  <a:cubicBezTo>
                    <a:pt x="257" y="136"/>
                    <a:pt x="258" y="134"/>
                    <a:pt x="259" y="135"/>
                  </a:cubicBezTo>
                  <a:cubicBezTo>
                    <a:pt x="260" y="135"/>
                    <a:pt x="259" y="136"/>
                    <a:pt x="258" y="136"/>
                  </a:cubicBezTo>
                  <a:cubicBezTo>
                    <a:pt x="262" y="136"/>
                    <a:pt x="263" y="140"/>
                    <a:pt x="266" y="142"/>
                  </a:cubicBezTo>
                  <a:cubicBezTo>
                    <a:pt x="265" y="144"/>
                    <a:pt x="265" y="146"/>
                    <a:pt x="263" y="149"/>
                  </a:cubicBezTo>
                  <a:cubicBezTo>
                    <a:pt x="263" y="150"/>
                    <a:pt x="266" y="147"/>
                    <a:pt x="268" y="149"/>
                  </a:cubicBezTo>
                  <a:cubicBezTo>
                    <a:pt x="268" y="150"/>
                    <a:pt x="265" y="151"/>
                    <a:pt x="267" y="152"/>
                  </a:cubicBezTo>
                  <a:cubicBezTo>
                    <a:pt x="266" y="152"/>
                    <a:pt x="267" y="152"/>
                    <a:pt x="266" y="154"/>
                  </a:cubicBezTo>
                  <a:cubicBezTo>
                    <a:pt x="264" y="153"/>
                    <a:pt x="263" y="153"/>
                    <a:pt x="260" y="152"/>
                  </a:cubicBezTo>
                  <a:cubicBezTo>
                    <a:pt x="260" y="148"/>
                    <a:pt x="253" y="144"/>
                    <a:pt x="255" y="138"/>
                  </a:cubicBezTo>
                  <a:cubicBezTo>
                    <a:pt x="252" y="139"/>
                    <a:pt x="249" y="139"/>
                    <a:pt x="249" y="135"/>
                  </a:cubicBezTo>
                  <a:lnTo>
                    <a:pt x="253" y="135"/>
                  </a:lnTo>
                  <a:close/>
                  <a:moveTo>
                    <a:pt x="251" y="78"/>
                  </a:moveTo>
                  <a:cubicBezTo>
                    <a:pt x="252" y="77"/>
                    <a:pt x="252" y="78"/>
                    <a:pt x="253" y="78"/>
                  </a:cubicBezTo>
                  <a:cubicBezTo>
                    <a:pt x="253" y="80"/>
                    <a:pt x="252" y="79"/>
                    <a:pt x="251" y="80"/>
                  </a:cubicBezTo>
                  <a:lnTo>
                    <a:pt x="251" y="78"/>
                  </a:lnTo>
                  <a:close/>
                  <a:moveTo>
                    <a:pt x="252" y="166"/>
                  </a:moveTo>
                  <a:cubicBezTo>
                    <a:pt x="251" y="166"/>
                    <a:pt x="251" y="166"/>
                    <a:pt x="250" y="166"/>
                  </a:cubicBezTo>
                  <a:cubicBezTo>
                    <a:pt x="250" y="167"/>
                    <a:pt x="251" y="167"/>
                    <a:pt x="251" y="167"/>
                  </a:cubicBezTo>
                  <a:cubicBezTo>
                    <a:pt x="251" y="167"/>
                    <a:pt x="250" y="167"/>
                    <a:pt x="250" y="169"/>
                  </a:cubicBezTo>
                  <a:cubicBezTo>
                    <a:pt x="248" y="169"/>
                    <a:pt x="249" y="166"/>
                    <a:pt x="247" y="166"/>
                  </a:cubicBezTo>
                  <a:cubicBezTo>
                    <a:pt x="249" y="165"/>
                    <a:pt x="250" y="166"/>
                    <a:pt x="252" y="165"/>
                  </a:cubicBezTo>
                  <a:lnTo>
                    <a:pt x="252" y="166"/>
                  </a:lnTo>
                  <a:close/>
                  <a:moveTo>
                    <a:pt x="247" y="137"/>
                  </a:moveTo>
                  <a:cubicBezTo>
                    <a:pt x="248" y="137"/>
                    <a:pt x="248" y="137"/>
                    <a:pt x="248" y="136"/>
                  </a:cubicBezTo>
                  <a:cubicBezTo>
                    <a:pt x="249" y="136"/>
                    <a:pt x="249" y="137"/>
                    <a:pt x="250" y="137"/>
                  </a:cubicBezTo>
                  <a:cubicBezTo>
                    <a:pt x="249" y="138"/>
                    <a:pt x="247" y="138"/>
                    <a:pt x="247" y="139"/>
                  </a:cubicBezTo>
                  <a:cubicBezTo>
                    <a:pt x="246" y="139"/>
                    <a:pt x="248" y="138"/>
                    <a:pt x="247" y="137"/>
                  </a:cubicBezTo>
                  <a:close/>
                  <a:moveTo>
                    <a:pt x="245" y="135"/>
                  </a:moveTo>
                  <a:cubicBezTo>
                    <a:pt x="244" y="132"/>
                    <a:pt x="247" y="133"/>
                    <a:pt x="248" y="132"/>
                  </a:cubicBezTo>
                  <a:cubicBezTo>
                    <a:pt x="249" y="132"/>
                    <a:pt x="248" y="134"/>
                    <a:pt x="250" y="133"/>
                  </a:cubicBezTo>
                  <a:cubicBezTo>
                    <a:pt x="248" y="134"/>
                    <a:pt x="247" y="133"/>
                    <a:pt x="245" y="135"/>
                  </a:cubicBezTo>
                  <a:close/>
                  <a:moveTo>
                    <a:pt x="245" y="171"/>
                  </a:moveTo>
                  <a:cubicBezTo>
                    <a:pt x="245" y="169"/>
                    <a:pt x="248" y="169"/>
                    <a:pt x="247" y="171"/>
                  </a:cubicBezTo>
                  <a:lnTo>
                    <a:pt x="245" y="171"/>
                  </a:lnTo>
                  <a:close/>
                  <a:moveTo>
                    <a:pt x="247" y="81"/>
                  </a:moveTo>
                  <a:cubicBezTo>
                    <a:pt x="247" y="81"/>
                    <a:pt x="247" y="81"/>
                    <a:pt x="248" y="81"/>
                  </a:cubicBezTo>
                  <a:cubicBezTo>
                    <a:pt x="248" y="81"/>
                    <a:pt x="247" y="81"/>
                    <a:pt x="247" y="81"/>
                  </a:cubicBezTo>
                  <a:cubicBezTo>
                    <a:pt x="247" y="81"/>
                    <a:pt x="247" y="81"/>
                    <a:pt x="247" y="81"/>
                  </a:cubicBezTo>
                  <a:cubicBezTo>
                    <a:pt x="247" y="82"/>
                    <a:pt x="244" y="85"/>
                    <a:pt x="243" y="84"/>
                  </a:cubicBezTo>
                  <a:cubicBezTo>
                    <a:pt x="243" y="82"/>
                    <a:pt x="246" y="82"/>
                    <a:pt x="247" y="81"/>
                  </a:cubicBezTo>
                  <a:close/>
                  <a:moveTo>
                    <a:pt x="242" y="167"/>
                  </a:moveTo>
                  <a:cubicBezTo>
                    <a:pt x="243" y="166"/>
                    <a:pt x="243" y="165"/>
                    <a:pt x="245" y="165"/>
                  </a:cubicBezTo>
                  <a:cubicBezTo>
                    <a:pt x="245" y="169"/>
                    <a:pt x="245" y="169"/>
                    <a:pt x="245" y="169"/>
                  </a:cubicBezTo>
                  <a:cubicBezTo>
                    <a:pt x="243" y="169"/>
                    <a:pt x="244" y="167"/>
                    <a:pt x="242" y="167"/>
                  </a:cubicBezTo>
                  <a:close/>
                  <a:moveTo>
                    <a:pt x="245" y="73"/>
                  </a:moveTo>
                  <a:cubicBezTo>
                    <a:pt x="246" y="73"/>
                    <a:pt x="246" y="75"/>
                    <a:pt x="247" y="75"/>
                  </a:cubicBezTo>
                  <a:cubicBezTo>
                    <a:pt x="249" y="74"/>
                    <a:pt x="244" y="74"/>
                    <a:pt x="245" y="72"/>
                  </a:cubicBezTo>
                  <a:cubicBezTo>
                    <a:pt x="247" y="71"/>
                    <a:pt x="249" y="72"/>
                    <a:pt x="250" y="73"/>
                  </a:cubicBezTo>
                  <a:cubicBezTo>
                    <a:pt x="251" y="72"/>
                    <a:pt x="247" y="71"/>
                    <a:pt x="246" y="70"/>
                  </a:cubicBezTo>
                  <a:cubicBezTo>
                    <a:pt x="250" y="67"/>
                    <a:pt x="250" y="65"/>
                    <a:pt x="256" y="63"/>
                  </a:cubicBezTo>
                  <a:cubicBezTo>
                    <a:pt x="257" y="65"/>
                    <a:pt x="253" y="66"/>
                    <a:pt x="253" y="68"/>
                  </a:cubicBezTo>
                  <a:cubicBezTo>
                    <a:pt x="254" y="68"/>
                    <a:pt x="254" y="64"/>
                    <a:pt x="256" y="66"/>
                  </a:cubicBezTo>
                  <a:cubicBezTo>
                    <a:pt x="255" y="67"/>
                    <a:pt x="256" y="72"/>
                    <a:pt x="256" y="68"/>
                  </a:cubicBezTo>
                  <a:cubicBezTo>
                    <a:pt x="258" y="68"/>
                    <a:pt x="256" y="72"/>
                    <a:pt x="256" y="73"/>
                  </a:cubicBezTo>
                  <a:cubicBezTo>
                    <a:pt x="253" y="73"/>
                    <a:pt x="253" y="73"/>
                    <a:pt x="253" y="73"/>
                  </a:cubicBezTo>
                  <a:cubicBezTo>
                    <a:pt x="255" y="74"/>
                    <a:pt x="254" y="76"/>
                    <a:pt x="253" y="77"/>
                  </a:cubicBezTo>
                  <a:cubicBezTo>
                    <a:pt x="251" y="76"/>
                    <a:pt x="248" y="77"/>
                    <a:pt x="250" y="80"/>
                  </a:cubicBezTo>
                  <a:cubicBezTo>
                    <a:pt x="248" y="79"/>
                    <a:pt x="245" y="79"/>
                    <a:pt x="244" y="79"/>
                  </a:cubicBezTo>
                  <a:cubicBezTo>
                    <a:pt x="244" y="80"/>
                    <a:pt x="242" y="82"/>
                    <a:pt x="239" y="81"/>
                  </a:cubicBezTo>
                  <a:cubicBezTo>
                    <a:pt x="240" y="80"/>
                    <a:pt x="240" y="79"/>
                    <a:pt x="240" y="77"/>
                  </a:cubicBezTo>
                  <a:cubicBezTo>
                    <a:pt x="242" y="81"/>
                    <a:pt x="243" y="74"/>
                    <a:pt x="245" y="73"/>
                  </a:cubicBezTo>
                  <a:close/>
                  <a:moveTo>
                    <a:pt x="238" y="79"/>
                  </a:moveTo>
                  <a:cubicBezTo>
                    <a:pt x="235" y="81"/>
                    <a:pt x="237" y="73"/>
                    <a:pt x="239" y="76"/>
                  </a:cubicBezTo>
                  <a:cubicBezTo>
                    <a:pt x="238" y="77"/>
                    <a:pt x="236" y="78"/>
                    <a:pt x="238" y="79"/>
                  </a:cubicBezTo>
                  <a:close/>
                  <a:moveTo>
                    <a:pt x="235" y="85"/>
                  </a:moveTo>
                  <a:cubicBezTo>
                    <a:pt x="237" y="85"/>
                    <a:pt x="234" y="87"/>
                    <a:pt x="233" y="87"/>
                  </a:cubicBezTo>
                  <a:cubicBezTo>
                    <a:pt x="231" y="86"/>
                    <a:pt x="235" y="85"/>
                    <a:pt x="235" y="85"/>
                  </a:cubicBezTo>
                  <a:close/>
                  <a:moveTo>
                    <a:pt x="234" y="170"/>
                  </a:moveTo>
                  <a:cubicBezTo>
                    <a:pt x="236" y="169"/>
                    <a:pt x="238" y="170"/>
                    <a:pt x="239" y="168"/>
                  </a:cubicBezTo>
                  <a:cubicBezTo>
                    <a:pt x="241" y="168"/>
                    <a:pt x="242" y="171"/>
                    <a:pt x="244" y="172"/>
                  </a:cubicBezTo>
                  <a:cubicBezTo>
                    <a:pt x="240" y="172"/>
                    <a:pt x="238" y="172"/>
                    <a:pt x="234" y="173"/>
                  </a:cubicBezTo>
                  <a:cubicBezTo>
                    <a:pt x="234" y="171"/>
                    <a:pt x="234" y="171"/>
                    <a:pt x="233" y="169"/>
                  </a:cubicBezTo>
                  <a:cubicBezTo>
                    <a:pt x="234" y="169"/>
                    <a:pt x="234" y="169"/>
                    <a:pt x="234" y="170"/>
                  </a:cubicBezTo>
                  <a:close/>
                  <a:moveTo>
                    <a:pt x="230" y="84"/>
                  </a:moveTo>
                  <a:cubicBezTo>
                    <a:pt x="231" y="85"/>
                    <a:pt x="231" y="83"/>
                    <a:pt x="233" y="84"/>
                  </a:cubicBezTo>
                  <a:cubicBezTo>
                    <a:pt x="231" y="85"/>
                    <a:pt x="231" y="88"/>
                    <a:pt x="229" y="89"/>
                  </a:cubicBezTo>
                  <a:cubicBezTo>
                    <a:pt x="227" y="87"/>
                    <a:pt x="230" y="86"/>
                    <a:pt x="230" y="84"/>
                  </a:cubicBezTo>
                  <a:close/>
                  <a:moveTo>
                    <a:pt x="230" y="78"/>
                  </a:moveTo>
                  <a:cubicBezTo>
                    <a:pt x="229" y="79"/>
                    <a:pt x="228" y="80"/>
                    <a:pt x="227" y="81"/>
                  </a:cubicBezTo>
                  <a:cubicBezTo>
                    <a:pt x="226" y="80"/>
                    <a:pt x="228" y="79"/>
                    <a:pt x="228" y="77"/>
                  </a:cubicBezTo>
                  <a:cubicBezTo>
                    <a:pt x="229" y="77"/>
                    <a:pt x="229" y="78"/>
                    <a:pt x="230" y="78"/>
                  </a:cubicBezTo>
                  <a:close/>
                  <a:moveTo>
                    <a:pt x="226" y="87"/>
                  </a:moveTo>
                  <a:cubicBezTo>
                    <a:pt x="227" y="88"/>
                    <a:pt x="227" y="89"/>
                    <a:pt x="228" y="90"/>
                  </a:cubicBezTo>
                  <a:cubicBezTo>
                    <a:pt x="227" y="90"/>
                    <a:pt x="226" y="89"/>
                    <a:pt x="224" y="90"/>
                  </a:cubicBezTo>
                  <a:cubicBezTo>
                    <a:pt x="224" y="91"/>
                    <a:pt x="225" y="92"/>
                    <a:pt x="225" y="92"/>
                  </a:cubicBezTo>
                  <a:cubicBezTo>
                    <a:pt x="223" y="94"/>
                    <a:pt x="222" y="97"/>
                    <a:pt x="219" y="98"/>
                  </a:cubicBezTo>
                  <a:cubicBezTo>
                    <a:pt x="217" y="97"/>
                    <a:pt x="221" y="96"/>
                    <a:pt x="219" y="95"/>
                  </a:cubicBezTo>
                  <a:cubicBezTo>
                    <a:pt x="220" y="94"/>
                    <a:pt x="221" y="94"/>
                    <a:pt x="222" y="94"/>
                  </a:cubicBezTo>
                  <a:cubicBezTo>
                    <a:pt x="223" y="93"/>
                    <a:pt x="224" y="89"/>
                    <a:pt x="226" y="87"/>
                  </a:cubicBezTo>
                  <a:close/>
                  <a:moveTo>
                    <a:pt x="212" y="89"/>
                  </a:moveTo>
                  <a:cubicBezTo>
                    <a:pt x="213" y="88"/>
                    <a:pt x="217" y="91"/>
                    <a:pt x="217" y="88"/>
                  </a:cubicBezTo>
                  <a:cubicBezTo>
                    <a:pt x="218" y="88"/>
                    <a:pt x="218" y="89"/>
                    <a:pt x="218" y="90"/>
                  </a:cubicBezTo>
                  <a:cubicBezTo>
                    <a:pt x="217" y="90"/>
                    <a:pt x="215" y="90"/>
                    <a:pt x="213" y="91"/>
                  </a:cubicBezTo>
                  <a:cubicBezTo>
                    <a:pt x="213" y="90"/>
                    <a:pt x="213" y="89"/>
                    <a:pt x="212" y="89"/>
                  </a:cubicBezTo>
                  <a:close/>
                  <a:moveTo>
                    <a:pt x="215" y="202"/>
                  </a:moveTo>
                  <a:cubicBezTo>
                    <a:pt x="217" y="202"/>
                    <a:pt x="219" y="201"/>
                    <a:pt x="221" y="201"/>
                  </a:cubicBezTo>
                  <a:cubicBezTo>
                    <a:pt x="220" y="199"/>
                    <a:pt x="219" y="198"/>
                    <a:pt x="217" y="198"/>
                  </a:cubicBezTo>
                  <a:cubicBezTo>
                    <a:pt x="220" y="196"/>
                    <a:pt x="222" y="194"/>
                    <a:pt x="224" y="191"/>
                  </a:cubicBezTo>
                  <a:cubicBezTo>
                    <a:pt x="224" y="191"/>
                    <a:pt x="224" y="192"/>
                    <a:pt x="224" y="192"/>
                  </a:cubicBezTo>
                  <a:cubicBezTo>
                    <a:pt x="229" y="190"/>
                    <a:pt x="227" y="187"/>
                    <a:pt x="225" y="183"/>
                  </a:cubicBezTo>
                  <a:cubicBezTo>
                    <a:pt x="227" y="180"/>
                    <a:pt x="227" y="174"/>
                    <a:pt x="229" y="172"/>
                  </a:cubicBezTo>
                  <a:cubicBezTo>
                    <a:pt x="229" y="172"/>
                    <a:pt x="230" y="172"/>
                    <a:pt x="231" y="172"/>
                  </a:cubicBezTo>
                  <a:cubicBezTo>
                    <a:pt x="236" y="176"/>
                    <a:pt x="236" y="183"/>
                    <a:pt x="234" y="190"/>
                  </a:cubicBezTo>
                  <a:cubicBezTo>
                    <a:pt x="234" y="191"/>
                    <a:pt x="237" y="191"/>
                    <a:pt x="234" y="192"/>
                  </a:cubicBezTo>
                  <a:cubicBezTo>
                    <a:pt x="234" y="192"/>
                    <a:pt x="235" y="192"/>
                    <a:pt x="236" y="192"/>
                  </a:cubicBezTo>
                  <a:cubicBezTo>
                    <a:pt x="235" y="196"/>
                    <a:pt x="239" y="204"/>
                    <a:pt x="233" y="205"/>
                  </a:cubicBezTo>
                  <a:cubicBezTo>
                    <a:pt x="233" y="206"/>
                    <a:pt x="235" y="207"/>
                    <a:pt x="235" y="206"/>
                  </a:cubicBezTo>
                  <a:cubicBezTo>
                    <a:pt x="237" y="207"/>
                    <a:pt x="234" y="209"/>
                    <a:pt x="233" y="209"/>
                  </a:cubicBezTo>
                  <a:cubicBezTo>
                    <a:pt x="232" y="208"/>
                    <a:pt x="233" y="207"/>
                    <a:pt x="232" y="207"/>
                  </a:cubicBezTo>
                  <a:cubicBezTo>
                    <a:pt x="232" y="208"/>
                    <a:pt x="232" y="211"/>
                    <a:pt x="230" y="212"/>
                  </a:cubicBezTo>
                  <a:cubicBezTo>
                    <a:pt x="229" y="213"/>
                    <a:pt x="230" y="211"/>
                    <a:pt x="229" y="211"/>
                  </a:cubicBezTo>
                  <a:cubicBezTo>
                    <a:pt x="228" y="210"/>
                    <a:pt x="227" y="214"/>
                    <a:pt x="229" y="213"/>
                  </a:cubicBezTo>
                  <a:cubicBezTo>
                    <a:pt x="227" y="216"/>
                    <a:pt x="225" y="214"/>
                    <a:pt x="224" y="213"/>
                  </a:cubicBezTo>
                  <a:cubicBezTo>
                    <a:pt x="226" y="216"/>
                    <a:pt x="220" y="218"/>
                    <a:pt x="215" y="216"/>
                  </a:cubicBezTo>
                  <a:cubicBezTo>
                    <a:pt x="214" y="211"/>
                    <a:pt x="214" y="207"/>
                    <a:pt x="215" y="202"/>
                  </a:cubicBezTo>
                  <a:close/>
                  <a:moveTo>
                    <a:pt x="217" y="96"/>
                  </a:moveTo>
                  <a:cubicBezTo>
                    <a:pt x="216" y="95"/>
                    <a:pt x="216" y="95"/>
                    <a:pt x="215" y="95"/>
                  </a:cubicBezTo>
                  <a:cubicBezTo>
                    <a:pt x="215" y="94"/>
                    <a:pt x="217" y="94"/>
                    <a:pt x="216" y="93"/>
                  </a:cubicBezTo>
                  <a:cubicBezTo>
                    <a:pt x="218" y="93"/>
                    <a:pt x="217" y="94"/>
                    <a:pt x="217" y="96"/>
                  </a:cubicBezTo>
                  <a:close/>
                  <a:moveTo>
                    <a:pt x="213" y="204"/>
                  </a:moveTo>
                  <a:cubicBezTo>
                    <a:pt x="213" y="208"/>
                    <a:pt x="214" y="213"/>
                    <a:pt x="209" y="214"/>
                  </a:cubicBezTo>
                  <a:cubicBezTo>
                    <a:pt x="209" y="210"/>
                    <a:pt x="208" y="204"/>
                    <a:pt x="213" y="204"/>
                  </a:cubicBezTo>
                  <a:close/>
                  <a:moveTo>
                    <a:pt x="212" y="91"/>
                  </a:moveTo>
                  <a:cubicBezTo>
                    <a:pt x="214" y="92"/>
                    <a:pt x="214" y="92"/>
                    <a:pt x="217" y="92"/>
                  </a:cubicBezTo>
                  <a:cubicBezTo>
                    <a:pt x="217" y="93"/>
                    <a:pt x="215" y="92"/>
                    <a:pt x="216" y="94"/>
                  </a:cubicBezTo>
                  <a:cubicBezTo>
                    <a:pt x="214" y="94"/>
                    <a:pt x="214" y="91"/>
                    <a:pt x="212" y="94"/>
                  </a:cubicBezTo>
                  <a:cubicBezTo>
                    <a:pt x="211" y="94"/>
                    <a:pt x="212" y="92"/>
                    <a:pt x="212" y="91"/>
                  </a:cubicBezTo>
                  <a:close/>
                  <a:moveTo>
                    <a:pt x="206" y="225"/>
                  </a:moveTo>
                  <a:cubicBezTo>
                    <a:pt x="205" y="223"/>
                    <a:pt x="206" y="222"/>
                    <a:pt x="207" y="221"/>
                  </a:cubicBezTo>
                  <a:cubicBezTo>
                    <a:pt x="207" y="220"/>
                    <a:pt x="207" y="220"/>
                    <a:pt x="207" y="220"/>
                  </a:cubicBezTo>
                  <a:cubicBezTo>
                    <a:pt x="209" y="222"/>
                    <a:pt x="207" y="225"/>
                    <a:pt x="208" y="225"/>
                  </a:cubicBezTo>
                  <a:cubicBezTo>
                    <a:pt x="208" y="227"/>
                    <a:pt x="207" y="224"/>
                    <a:pt x="206" y="225"/>
                  </a:cubicBezTo>
                  <a:close/>
                  <a:moveTo>
                    <a:pt x="201" y="229"/>
                  </a:moveTo>
                  <a:cubicBezTo>
                    <a:pt x="203" y="229"/>
                    <a:pt x="203" y="229"/>
                    <a:pt x="203" y="229"/>
                  </a:cubicBezTo>
                  <a:cubicBezTo>
                    <a:pt x="202" y="231"/>
                    <a:pt x="204" y="233"/>
                    <a:pt x="201" y="233"/>
                  </a:cubicBezTo>
                  <a:cubicBezTo>
                    <a:pt x="201" y="232"/>
                    <a:pt x="201" y="230"/>
                    <a:pt x="201" y="229"/>
                  </a:cubicBezTo>
                  <a:close/>
                  <a:moveTo>
                    <a:pt x="206" y="87"/>
                  </a:moveTo>
                  <a:cubicBezTo>
                    <a:pt x="205" y="87"/>
                    <a:pt x="204" y="85"/>
                    <a:pt x="204" y="84"/>
                  </a:cubicBezTo>
                  <a:cubicBezTo>
                    <a:pt x="205" y="84"/>
                    <a:pt x="206" y="85"/>
                    <a:pt x="207" y="85"/>
                  </a:cubicBezTo>
                  <a:cubicBezTo>
                    <a:pt x="207" y="86"/>
                    <a:pt x="206" y="86"/>
                    <a:pt x="206" y="87"/>
                  </a:cubicBezTo>
                  <a:close/>
                  <a:moveTo>
                    <a:pt x="207" y="68"/>
                  </a:moveTo>
                  <a:cubicBezTo>
                    <a:pt x="201" y="67"/>
                    <a:pt x="201" y="75"/>
                    <a:pt x="197" y="71"/>
                  </a:cubicBezTo>
                  <a:cubicBezTo>
                    <a:pt x="200" y="70"/>
                    <a:pt x="204" y="67"/>
                    <a:pt x="207" y="65"/>
                  </a:cubicBezTo>
                  <a:cubicBezTo>
                    <a:pt x="210" y="65"/>
                    <a:pt x="207" y="67"/>
                    <a:pt x="207" y="68"/>
                  </a:cubicBezTo>
                  <a:close/>
                  <a:moveTo>
                    <a:pt x="193" y="90"/>
                  </a:moveTo>
                  <a:cubicBezTo>
                    <a:pt x="193" y="91"/>
                    <a:pt x="191" y="90"/>
                    <a:pt x="190" y="90"/>
                  </a:cubicBezTo>
                  <a:cubicBezTo>
                    <a:pt x="191" y="88"/>
                    <a:pt x="189" y="88"/>
                    <a:pt x="189" y="87"/>
                  </a:cubicBezTo>
                  <a:cubicBezTo>
                    <a:pt x="190" y="87"/>
                    <a:pt x="191" y="86"/>
                    <a:pt x="192" y="87"/>
                  </a:cubicBezTo>
                  <a:cubicBezTo>
                    <a:pt x="192" y="86"/>
                    <a:pt x="195" y="85"/>
                    <a:pt x="193" y="84"/>
                  </a:cubicBezTo>
                  <a:cubicBezTo>
                    <a:pt x="195" y="83"/>
                    <a:pt x="196" y="88"/>
                    <a:pt x="196" y="90"/>
                  </a:cubicBezTo>
                  <a:cubicBezTo>
                    <a:pt x="194" y="91"/>
                    <a:pt x="194" y="89"/>
                    <a:pt x="191" y="88"/>
                  </a:cubicBezTo>
                  <a:cubicBezTo>
                    <a:pt x="191" y="90"/>
                    <a:pt x="192" y="90"/>
                    <a:pt x="193" y="90"/>
                  </a:cubicBezTo>
                  <a:close/>
                  <a:moveTo>
                    <a:pt x="197" y="65"/>
                  </a:moveTo>
                  <a:cubicBezTo>
                    <a:pt x="196" y="66"/>
                    <a:pt x="196" y="67"/>
                    <a:pt x="194" y="67"/>
                  </a:cubicBezTo>
                  <a:cubicBezTo>
                    <a:pt x="195" y="66"/>
                    <a:pt x="194" y="65"/>
                    <a:pt x="195" y="64"/>
                  </a:cubicBezTo>
                  <a:cubicBezTo>
                    <a:pt x="196" y="64"/>
                    <a:pt x="196" y="66"/>
                    <a:pt x="197" y="65"/>
                  </a:cubicBezTo>
                  <a:close/>
                  <a:moveTo>
                    <a:pt x="180" y="98"/>
                  </a:moveTo>
                  <a:cubicBezTo>
                    <a:pt x="182" y="97"/>
                    <a:pt x="179" y="97"/>
                    <a:pt x="179" y="96"/>
                  </a:cubicBezTo>
                  <a:cubicBezTo>
                    <a:pt x="175" y="99"/>
                    <a:pt x="171" y="92"/>
                    <a:pt x="166" y="91"/>
                  </a:cubicBezTo>
                  <a:cubicBezTo>
                    <a:pt x="168" y="87"/>
                    <a:pt x="176" y="89"/>
                    <a:pt x="180" y="90"/>
                  </a:cubicBezTo>
                  <a:cubicBezTo>
                    <a:pt x="182" y="91"/>
                    <a:pt x="184" y="92"/>
                    <a:pt x="185" y="94"/>
                  </a:cubicBezTo>
                  <a:cubicBezTo>
                    <a:pt x="185" y="96"/>
                    <a:pt x="184" y="96"/>
                    <a:pt x="184" y="97"/>
                  </a:cubicBezTo>
                  <a:cubicBezTo>
                    <a:pt x="181" y="95"/>
                    <a:pt x="178" y="92"/>
                    <a:pt x="175" y="90"/>
                  </a:cubicBezTo>
                  <a:cubicBezTo>
                    <a:pt x="175" y="93"/>
                    <a:pt x="181" y="95"/>
                    <a:pt x="183" y="98"/>
                  </a:cubicBezTo>
                  <a:cubicBezTo>
                    <a:pt x="181" y="97"/>
                    <a:pt x="180" y="99"/>
                    <a:pt x="179" y="98"/>
                  </a:cubicBezTo>
                  <a:cubicBezTo>
                    <a:pt x="179" y="97"/>
                    <a:pt x="179" y="98"/>
                    <a:pt x="180" y="98"/>
                  </a:cubicBezTo>
                  <a:close/>
                  <a:moveTo>
                    <a:pt x="136" y="232"/>
                  </a:moveTo>
                  <a:cubicBezTo>
                    <a:pt x="138" y="232"/>
                    <a:pt x="138" y="233"/>
                    <a:pt x="138" y="235"/>
                  </a:cubicBezTo>
                  <a:cubicBezTo>
                    <a:pt x="137" y="235"/>
                    <a:pt x="137" y="235"/>
                    <a:pt x="137" y="235"/>
                  </a:cubicBezTo>
                  <a:cubicBezTo>
                    <a:pt x="135" y="235"/>
                    <a:pt x="136" y="233"/>
                    <a:pt x="136" y="232"/>
                  </a:cubicBezTo>
                  <a:close/>
                  <a:moveTo>
                    <a:pt x="140" y="240"/>
                  </a:moveTo>
                  <a:cubicBezTo>
                    <a:pt x="140" y="240"/>
                    <a:pt x="139" y="240"/>
                    <a:pt x="139" y="240"/>
                  </a:cubicBezTo>
                  <a:cubicBezTo>
                    <a:pt x="138" y="239"/>
                    <a:pt x="139" y="238"/>
                    <a:pt x="139" y="236"/>
                  </a:cubicBezTo>
                  <a:cubicBezTo>
                    <a:pt x="140" y="237"/>
                    <a:pt x="141" y="237"/>
                    <a:pt x="140" y="236"/>
                  </a:cubicBezTo>
                  <a:cubicBezTo>
                    <a:pt x="141" y="235"/>
                    <a:pt x="141" y="236"/>
                    <a:pt x="142" y="236"/>
                  </a:cubicBezTo>
                  <a:cubicBezTo>
                    <a:pt x="141" y="239"/>
                    <a:pt x="140" y="244"/>
                    <a:pt x="137" y="244"/>
                  </a:cubicBezTo>
                  <a:cubicBezTo>
                    <a:pt x="139" y="243"/>
                    <a:pt x="138" y="241"/>
                    <a:pt x="140" y="240"/>
                  </a:cubicBezTo>
                  <a:close/>
                  <a:moveTo>
                    <a:pt x="138" y="72"/>
                  </a:moveTo>
                  <a:cubicBezTo>
                    <a:pt x="136" y="73"/>
                    <a:pt x="137" y="70"/>
                    <a:pt x="136" y="70"/>
                  </a:cubicBezTo>
                  <a:cubicBezTo>
                    <a:pt x="135" y="72"/>
                    <a:pt x="136" y="72"/>
                    <a:pt x="137" y="73"/>
                  </a:cubicBezTo>
                  <a:cubicBezTo>
                    <a:pt x="136" y="74"/>
                    <a:pt x="134" y="72"/>
                    <a:pt x="133" y="73"/>
                  </a:cubicBezTo>
                  <a:cubicBezTo>
                    <a:pt x="131" y="68"/>
                    <a:pt x="136" y="70"/>
                    <a:pt x="134" y="67"/>
                  </a:cubicBezTo>
                  <a:cubicBezTo>
                    <a:pt x="136" y="69"/>
                    <a:pt x="138" y="69"/>
                    <a:pt x="138" y="72"/>
                  </a:cubicBezTo>
                  <a:close/>
                  <a:moveTo>
                    <a:pt x="131" y="245"/>
                  </a:moveTo>
                  <a:cubicBezTo>
                    <a:pt x="132" y="246"/>
                    <a:pt x="129" y="250"/>
                    <a:pt x="128" y="252"/>
                  </a:cubicBezTo>
                  <a:cubicBezTo>
                    <a:pt x="127" y="250"/>
                    <a:pt x="130" y="246"/>
                    <a:pt x="131" y="245"/>
                  </a:cubicBezTo>
                  <a:close/>
                  <a:moveTo>
                    <a:pt x="130" y="256"/>
                  </a:moveTo>
                  <a:cubicBezTo>
                    <a:pt x="132" y="258"/>
                    <a:pt x="131" y="254"/>
                    <a:pt x="133" y="254"/>
                  </a:cubicBezTo>
                  <a:cubicBezTo>
                    <a:pt x="130" y="253"/>
                    <a:pt x="134" y="251"/>
                    <a:pt x="132" y="250"/>
                  </a:cubicBezTo>
                  <a:cubicBezTo>
                    <a:pt x="133" y="249"/>
                    <a:pt x="134" y="249"/>
                    <a:pt x="134" y="247"/>
                  </a:cubicBezTo>
                  <a:cubicBezTo>
                    <a:pt x="137" y="250"/>
                    <a:pt x="135" y="244"/>
                    <a:pt x="138" y="245"/>
                  </a:cubicBezTo>
                  <a:cubicBezTo>
                    <a:pt x="134" y="249"/>
                    <a:pt x="136" y="257"/>
                    <a:pt x="129" y="258"/>
                  </a:cubicBezTo>
                  <a:cubicBezTo>
                    <a:pt x="129" y="257"/>
                    <a:pt x="129" y="257"/>
                    <a:pt x="128" y="257"/>
                  </a:cubicBezTo>
                  <a:cubicBezTo>
                    <a:pt x="128" y="254"/>
                    <a:pt x="133" y="256"/>
                    <a:pt x="130" y="256"/>
                  </a:cubicBezTo>
                  <a:close/>
                  <a:moveTo>
                    <a:pt x="132" y="69"/>
                  </a:moveTo>
                  <a:cubicBezTo>
                    <a:pt x="132" y="69"/>
                    <a:pt x="132" y="69"/>
                    <a:pt x="132" y="69"/>
                  </a:cubicBezTo>
                  <a:cubicBezTo>
                    <a:pt x="132" y="71"/>
                    <a:pt x="131" y="69"/>
                    <a:pt x="131" y="68"/>
                  </a:cubicBezTo>
                  <a:cubicBezTo>
                    <a:pt x="130" y="69"/>
                    <a:pt x="130" y="70"/>
                    <a:pt x="130" y="71"/>
                  </a:cubicBezTo>
                  <a:cubicBezTo>
                    <a:pt x="128" y="70"/>
                    <a:pt x="129" y="66"/>
                    <a:pt x="126" y="66"/>
                  </a:cubicBezTo>
                  <a:cubicBezTo>
                    <a:pt x="126" y="63"/>
                    <a:pt x="128" y="62"/>
                    <a:pt x="128" y="59"/>
                  </a:cubicBezTo>
                  <a:cubicBezTo>
                    <a:pt x="129" y="62"/>
                    <a:pt x="129" y="66"/>
                    <a:pt x="133" y="67"/>
                  </a:cubicBezTo>
                  <a:cubicBezTo>
                    <a:pt x="133" y="68"/>
                    <a:pt x="132" y="68"/>
                    <a:pt x="132" y="69"/>
                  </a:cubicBezTo>
                  <a:close/>
                  <a:moveTo>
                    <a:pt x="123" y="173"/>
                  </a:moveTo>
                  <a:cubicBezTo>
                    <a:pt x="122" y="174"/>
                    <a:pt x="122" y="172"/>
                    <a:pt x="122" y="171"/>
                  </a:cubicBezTo>
                  <a:cubicBezTo>
                    <a:pt x="123" y="171"/>
                    <a:pt x="123" y="172"/>
                    <a:pt x="123" y="173"/>
                  </a:cubicBezTo>
                  <a:close/>
                  <a:moveTo>
                    <a:pt x="110" y="159"/>
                  </a:moveTo>
                  <a:cubicBezTo>
                    <a:pt x="112" y="159"/>
                    <a:pt x="111" y="161"/>
                    <a:pt x="111" y="162"/>
                  </a:cubicBezTo>
                  <a:cubicBezTo>
                    <a:pt x="109" y="162"/>
                    <a:pt x="110" y="161"/>
                    <a:pt x="110" y="159"/>
                  </a:cubicBezTo>
                  <a:close/>
                  <a:moveTo>
                    <a:pt x="128" y="201"/>
                  </a:moveTo>
                  <a:cubicBezTo>
                    <a:pt x="130" y="201"/>
                    <a:pt x="128" y="200"/>
                    <a:pt x="128" y="198"/>
                  </a:cubicBezTo>
                  <a:cubicBezTo>
                    <a:pt x="130" y="197"/>
                    <a:pt x="132" y="198"/>
                    <a:pt x="132" y="199"/>
                  </a:cubicBezTo>
                  <a:cubicBezTo>
                    <a:pt x="131" y="200"/>
                    <a:pt x="131" y="202"/>
                    <a:pt x="131" y="205"/>
                  </a:cubicBezTo>
                  <a:cubicBezTo>
                    <a:pt x="128" y="204"/>
                    <a:pt x="127" y="202"/>
                    <a:pt x="123" y="203"/>
                  </a:cubicBezTo>
                  <a:cubicBezTo>
                    <a:pt x="125" y="205"/>
                    <a:pt x="128" y="204"/>
                    <a:pt x="130" y="206"/>
                  </a:cubicBezTo>
                  <a:cubicBezTo>
                    <a:pt x="130" y="208"/>
                    <a:pt x="129" y="208"/>
                    <a:pt x="129" y="209"/>
                  </a:cubicBezTo>
                  <a:cubicBezTo>
                    <a:pt x="125" y="208"/>
                    <a:pt x="123" y="206"/>
                    <a:pt x="118" y="206"/>
                  </a:cubicBezTo>
                  <a:cubicBezTo>
                    <a:pt x="118" y="205"/>
                    <a:pt x="119" y="205"/>
                    <a:pt x="119" y="204"/>
                  </a:cubicBezTo>
                  <a:cubicBezTo>
                    <a:pt x="116" y="202"/>
                    <a:pt x="116" y="207"/>
                    <a:pt x="117" y="206"/>
                  </a:cubicBezTo>
                  <a:cubicBezTo>
                    <a:pt x="116" y="207"/>
                    <a:pt x="113" y="207"/>
                    <a:pt x="111" y="207"/>
                  </a:cubicBezTo>
                  <a:cubicBezTo>
                    <a:pt x="113" y="205"/>
                    <a:pt x="110" y="204"/>
                    <a:pt x="110" y="202"/>
                  </a:cubicBezTo>
                  <a:cubicBezTo>
                    <a:pt x="112" y="202"/>
                    <a:pt x="113" y="201"/>
                    <a:pt x="114" y="200"/>
                  </a:cubicBezTo>
                  <a:cubicBezTo>
                    <a:pt x="119" y="205"/>
                    <a:pt x="122" y="201"/>
                    <a:pt x="128" y="201"/>
                  </a:cubicBezTo>
                  <a:close/>
                  <a:moveTo>
                    <a:pt x="119" y="169"/>
                  </a:moveTo>
                  <a:cubicBezTo>
                    <a:pt x="120" y="169"/>
                    <a:pt x="119" y="171"/>
                    <a:pt x="120" y="171"/>
                  </a:cubicBezTo>
                  <a:cubicBezTo>
                    <a:pt x="120" y="172"/>
                    <a:pt x="118" y="171"/>
                    <a:pt x="119" y="172"/>
                  </a:cubicBezTo>
                  <a:cubicBezTo>
                    <a:pt x="117" y="172"/>
                    <a:pt x="117" y="171"/>
                    <a:pt x="118" y="170"/>
                  </a:cubicBezTo>
                  <a:cubicBezTo>
                    <a:pt x="116" y="170"/>
                    <a:pt x="116" y="172"/>
                    <a:pt x="114" y="172"/>
                  </a:cubicBezTo>
                  <a:cubicBezTo>
                    <a:pt x="111" y="170"/>
                    <a:pt x="112" y="170"/>
                    <a:pt x="111" y="166"/>
                  </a:cubicBezTo>
                  <a:cubicBezTo>
                    <a:pt x="114" y="166"/>
                    <a:pt x="113" y="169"/>
                    <a:pt x="114" y="170"/>
                  </a:cubicBezTo>
                  <a:cubicBezTo>
                    <a:pt x="116" y="168"/>
                    <a:pt x="117" y="170"/>
                    <a:pt x="119" y="169"/>
                  </a:cubicBezTo>
                  <a:close/>
                  <a:moveTo>
                    <a:pt x="107" y="61"/>
                  </a:moveTo>
                  <a:cubicBezTo>
                    <a:pt x="108" y="61"/>
                    <a:pt x="108" y="62"/>
                    <a:pt x="109" y="62"/>
                  </a:cubicBezTo>
                  <a:cubicBezTo>
                    <a:pt x="109" y="63"/>
                    <a:pt x="108" y="63"/>
                    <a:pt x="108" y="62"/>
                  </a:cubicBezTo>
                  <a:cubicBezTo>
                    <a:pt x="107" y="62"/>
                    <a:pt x="107" y="63"/>
                    <a:pt x="107" y="63"/>
                  </a:cubicBezTo>
                  <a:cubicBezTo>
                    <a:pt x="105" y="63"/>
                    <a:pt x="107" y="62"/>
                    <a:pt x="107" y="61"/>
                  </a:cubicBezTo>
                  <a:close/>
                  <a:moveTo>
                    <a:pt x="109" y="203"/>
                  </a:moveTo>
                  <a:cubicBezTo>
                    <a:pt x="108" y="202"/>
                    <a:pt x="108" y="200"/>
                    <a:pt x="107" y="200"/>
                  </a:cubicBezTo>
                  <a:cubicBezTo>
                    <a:pt x="108" y="199"/>
                    <a:pt x="109" y="200"/>
                    <a:pt x="111" y="200"/>
                  </a:cubicBezTo>
                  <a:cubicBezTo>
                    <a:pt x="112" y="202"/>
                    <a:pt x="109" y="201"/>
                    <a:pt x="109" y="203"/>
                  </a:cubicBezTo>
                  <a:close/>
                  <a:moveTo>
                    <a:pt x="103" y="210"/>
                  </a:moveTo>
                  <a:cubicBezTo>
                    <a:pt x="104" y="209"/>
                    <a:pt x="108" y="210"/>
                    <a:pt x="110" y="208"/>
                  </a:cubicBezTo>
                  <a:cubicBezTo>
                    <a:pt x="109" y="210"/>
                    <a:pt x="106" y="210"/>
                    <a:pt x="103" y="210"/>
                  </a:cubicBezTo>
                  <a:close/>
                  <a:moveTo>
                    <a:pt x="100" y="66"/>
                  </a:moveTo>
                  <a:cubicBezTo>
                    <a:pt x="101" y="65"/>
                    <a:pt x="102" y="65"/>
                    <a:pt x="103" y="65"/>
                  </a:cubicBezTo>
                  <a:cubicBezTo>
                    <a:pt x="103" y="67"/>
                    <a:pt x="102" y="67"/>
                    <a:pt x="100" y="66"/>
                  </a:cubicBezTo>
                  <a:close/>
                  <a:moveTo>
                    <a:pt x="100" y="71"/>
                  </a:moveTo>
                  <a:cubicBezTo>
                    <a:pt x="99" y="73"/>
                    <a:pt x="97" y="70"/>
                    <a:pt x="95" y="70"/>
                  </a:cubicBezTo>
                  <a:cubicBezTo>
                    <a:pt x="96" y="69"/>
                    <a:pt x="98" y="71"/>
                    <a:pt x="100" y="71"/>
                  </a:cubicBezTo>
                  <a:close/>
                  <a:moveTo>
                    <a:pt x="97" y="61"/>
                  </a:moveTo>
                  <a:cubicBezTo>
                    <a:pt x="97" y="62"/>
                    <a:pt x="97" y="61"/>
                    <a:pt x="96" y="62"/>
                  </a:cubicBezTo>
                  <a:cubicBezTo>
                    <a:pt x="96" y="62"/>
                    <a:pt x="97" y="63"/>
                    <a:pt x="98" y="63"/>
                  </a:cubicBezTo>
                  <a:cubicBezTo>
                    <a:pt x="97" y="64"/>
                    <a:pt x="95" y="63"/>
                    <a:pt x="95" y="62"/>
                  </a:cubicBezTo>
                  <a:cubicBezTo>
                    <a:pt x="96" y="62"/>
                    <a:pt x="96" y="61"/>
                    <a:pt x="97" y="61"/>
                  </a:cubicBezTo>
                  <a:close/>
                  <a:moveTo>
                    <a:pt x="88" y="71"/>
                  </a:moveTo>
                  <a:cubicBezTo>
                    <a:pt x="89" y="69"/>
                    <a:pt x="91" y="71"/>
                    <a:pt x="92" y="72"/>
                  </a:cubicBezTo>
                  <a:cubicBezTo>
                    <a:pt x="90" y="74"/>
                    <a:pt x="89" y="71"/>
                    <a:pt x="88" y="71"/>
                  </a:cubicBezTo>
                  <a:close/>
                  <a:moveTo>
                    <a:pt x="92" y="154"/>
                  </a:moveTo>
                  <a:cubicBezTo>
                    <a:pt x="95" y="156"/>
                    <a:pt x="91" y="157"/>
                    <a:pt x="90" y="159"/>
                  </a:cubicBezTo>
                  <a:cubicBezTo>
                    <a:pt x="88" y="156"/>
                    <a:pt x="92" y="156"/>
                    <a:pt x="92" y="154"/>
                  </a:cubicBezTo>
                  <a:close/>
                  <a:moveTo>
                    <a:pt x="93" y="160"/>
                  </a:moveTo>
                  <a:cubicBezTo>
                    <a:pt x="92" y="162"/>
                    <a:pt x="92" y="163"/>
                    <a:pt x="91" y="163"/>
                  </a:cubicBezTo>
                  <a:cubicBezTo>
                    <a:pt x="91" y="162"/>
                    <a:pt x="91" y="160"/>
                    <a:pt x="93" y="160"/>
                  </a:cubicBezTo>
                  <a:close/>
                  <a:moveTo>
                    <a:pt x="89" y="170"/>
                  </a:moveTo>
                  <a:cubicBezTo>
                    <a:pt x="89" y="170"/>
                    <a:pt x="88" y="170"/>
                    <a:pt x="88" y="170"/>
                  </a:cubicBezTo>
                  <a:cubicBezTo>
                    <a:pt x="89" y="170"/>
                    <a:pt x="89" y="170"/>
                    <a:pt x="89" y="170"/>
                  </a:cubicBezTo>
                  <a:cubicBezTo>
                    <a:pt x="90" y="170"/>
                    <a:pt x="92" y="169"/>
                    <a:pt x="93" y="169"/>
                  </a:cubicBezTo>
                  <a:cubicBezTo>
                    <a:pt x="91" y="171"/>
                    <a:pt x="90" y="172"/>
                    <a:pt x="89" y="174"/>
                  </a:cubicBezTo>
                  <a:cubicBezTo>
                    <a:pt x="87" y="173"/>
                    <a:pt x="89" y="170"/>
                    <a:pt x="89" y="170"/>
                  </a:cubicBezTo>
                  <a:close/>
                  <a:moveTo>
                    <a:pt x="85" y="162"/>
                  </a:moveTo>
                  <a:cubicBezTo>
                    <a:pt x="82" y="162"/>
                    <a:pt x="82" y="162"/>
                    <a:pt x="82" y="162"/>
                  </a:cubicBezTo>
                  <a:cubicBezTo>
                    <a:pt x="83" y="160"/>
                    <a:pt x="85" y="161"/>
                    <a:pt x="85" y="160"/>
                  </a:cubicBezTo>
                  <a:cubicBezTo>
                    <a:pt x="87" y="160"/>
                    <a:pt x="84" y="161"/>
                    <a:pt x="85" y="162"/>
                  </a:cubicBezTo>
                  <a:close/>
                  <a:moveTo>
                    <a:pt x="93" y="65"/>
                  </a:moveTo>
                  <a:cubicBezTo>
                    <a:pt x="94" y="66"/>
                    <a:pt x="95" y="65"/>
                    <a:pt x="94" y="64"/>
                  </a:cubicBezTo>
                  <a:cubicBezTo>
                    <a:pt x="96" y="64"/>
                    <a:pt x="94" y="66"/>
                    <a:pt x="97" y="67"/>
                  </a:cubicBezTo>
                  <a:cubicBezTo>
                    <a:pt x="93" y="67"/>
                    <a:pt x="88" y="65"/>
                    <a:pt x="86" y="62"/>
                  </a:cubicBezTo>
                  <a:cubicBezTo>
                    <a:pt x="87" y="61"/>
                    <a:pt x="88" y="61"/>
                    <a:pt x="88" y="60"/>
                  </a:cubicBezTo>
                  <a:cubicBezTo>
                    <a:pt x="88" y="62"/>
                    <a:pt x="94" y="60"/>
                    <a:pt x="93" y="65"/>
                  </a:cubicBezTo>
                  <a:close/>
                  <a:moveTo>
                    <a:pt x="86" y="65"/>
                  </a:moveTo>
                  <a:cubicBezTo>
                    <a:pt x="86" y="66"/>
                    <a:pt x="86" y="65"/>
                    <a:pt x="86" y="65"/>
                  </a:cubicBezTo>
                  <a:cubicBezTo>
                    <a:pt x="85" y="65"/>
                    <a:pt x="85" y="65"/>
                    <a:pt x="85" y="66"/>
                  </a:cubicBezTo>
                  <a:cubicBezTo>
                    <a:pt x="82" y="65"/>
                    <a:pt x="82" y="64"/>
                    <a:pt x="80" y="64"/>
                  </a:cubicBezTo>
                  <a:cubicBezTo>
                    <a:pt x="79" y="62"/>
                    <a:pt x="82" y="63"/>
                    <a:pt x="81" y="62"/>
                  </a:cubicBezTo>
                  <a:cubicBezTo>
                    <a:pt x="83" y="63"/>
                    <a:pt x="85" y="64"/>
                    <a:pt x="86" y="65"/>
                  </a:cubicBezTo>
                  <a:close/>
                  <a:moveTo>
                    <a:pt x="82" y="59"/>
                  </a:moveTo>
                  <a:cubicBezTo>
                    <a:pt x="80" y="59"/>
                    <a:pt x="80" y="57"/>
                    <a:pt x="79" y="56"/>
                  </a:cubicBezTo>
                  <a:cubicBezTo>
                    <a:pt x="79" y="54"/>
                    <a:pt x="81" y="56"/>
                    <a:pt x="81" y="54"/>
                  </a:cubicBezTo>
                  <a:cubicBezTo>
                    <a:pt x="82" y="55"/>
                    <a:pt x="81" y="57"/>
                    <a:pt x="82" y="59"/>
                  </a:cubicBezTo>
                  <a:close/>
                  <a:moveTo>
                    <a:pt x="79" y="58"/>
                  </a:moveTo>
                  <a:cubicBezTo>
                    <a:pt x="80" y="58"/>
                    <a:pt x="81" y="59"/>
                    <a:pt x="81" y="61"/>
                  </a:cubicBezTo>
                  <a:cubicBezTo>
                    <a:pt x="79" y="61"/>
                    <a:pt x="78" y="62"/>
                    <a:pt x="79" y="64"/>
                  </a:cubicBezTo>
                  <a:cubicBezTo>
                    <a:pt x="78" y="64"/>
                    <a:pt x="78" y="63"/>
                    <a:pt x="79" y="63"/>
                  </a:cubicBezTo>
                  <a:cubicBezTo>
                    <a:pt x="79" y="63"/>
                    <a:pt x="78" y="63"/>
                    <a:pt x="77" y="63"/>
                  </a:cubicBezTo>
                  <a:cubicBezTo>
                    <a:pt x="80" y="62"/>
                    <a:pt x="76" y="60"/>
                    <a:pt x="77" y="59"/>
                  </a:cubicBezTo>
                  <a:cubicBezTo>
                    <a:pt x="78" y="58"/>
                    <a:pt x="77" y="60"/>
                    <a:pt x="79" y="60"/>
                  </a:cubicBezTo>
                  <a:cubicBezTo>
                    <a:pt x="81" y="59"/>
                    <a:pt x="78" y="59"/>
                    <a:pt x="79" y="58"/>
                  </a:cubicBezTo>
                  <a:close/>
                  <a:moveTo>
                    <a:pt x="77" y="87"/>
                  </a:moveTo>
                  <a:cubicBezTo>
                    <a:pt x="78" y="86"/>
                    <a:pt x="79" y="89"/>
                    <a:pt x="80" y="89"/>
                  </a:cubicBezTo>
                  <a:cubicBezTo>
                    <a:pt x="79" y="91"/>
                    <a:pt x="78" y="88"/>
                    <a:pt x="77" y="87"/>
                  </a:cubicBezTo>
                  <a:close/>
                  <a:moveTo>
                    <a:pt x="79" y="190"/>
                  </a:moveTo>
                  <a:cubicBezTo>
                    <a:pt x="79" y="189"/>
                    <a:pt x="79" y="189"/>
                    <a:pt x="79" y="189"/>
                  </a:cubicBezTo>
                  <a:cubicBezTo>
                    <a:pt x="80" y="190"/>
                    <a:pt x="77" y="191"/>
                    <a:pt x="78" y="193"/>
                  </a:cubicBezTo>
                  <a:cubicBezTo>
                    <a:pt x="81" y="189"/>
                    <a:pt x="81" y="182"/>
                    <a:pt x="87" y="181"/>
                  </a:cubicBezTo>
                  <a:cubicBezTo>
                    <a:pt x="84" y="183"/>
                    <a:pt x="82" y="187"/>
                    <a:pt x="80" y="190"/>
                  </a:cubicBezTo>
                  <a:cubicBezTo>
                    <a:pt x="81" y="191"/>
                    <a:pt x="82" y="191"/>
                    <a:pt x="81" y="192"/>
                  </a:cubicBezTo>
                  <a:cubicBezTo>
                    <a:pt x="82" y="191"/>
                    <a:pt x="84" y="188"/>
                    <a:pt x="84" y="186"/>
                  </a:cubicBezTo>
                  <a:cubicBezTo>
                    <a:pt x="87" y="190"/>
                    <a:pt x="89" y="173"/>
                    <a:pt x="93" y="172"/>
                  </a:cubicBezTo>
                  <a:cubicBezTo>
                    <a:pt x="96" y="171"/>
                    <a:pt x="98" y="173"/>
                    <a:pt x="101" y="175"/>
                  </a:cubicBezTo>
                  <a:cubicBezTo>
                    <a:pt x="100" y="179"/>
                    <a:pt x="101" y="183"/>
                    <a:pt x="104" y="180"/>
                  </a:cubicBezTo>
                  <a:cubicBezTo>
                    <a:pt x="105" y="180"/>
                    <a:pt x="104" y="182"/>
                    <a:pt x="104" y="183"/>
                  </a:cubicBezTo>
                  <a:cubicBezTo>
                    <a:pt x="106" y="182"/>
                    <a:pt x="105" y="179"/>
                    <a:pt x="106" y="177"/>
                  </a:cubicBezTo>
                  <a:cubicBezTo>
                    <a:pt x="107" y="177"/>
                    <a:pt x="108" y="178"/>
                    <a:pt x="108" y="179"/>
                  </a:cubicBezTo>
                  <a:cubicBezTo>
                    <a:pt x="107" y="179"/>
                    <a:pt x="107" y="179"/>
                    <a:pt x="107" y="179"/>
                  </a:cubicBezTo>
                  <a:cubicBezTo>
                    <a:pt x="108" y="181"/>
                    <a:pt x="111" y="179"/>
                    <a:pt x="111" y="178"/>
                  </a:cubicBezTo>
                  <a:cubicBezTo>
                    <a:pt x="111" y="177"/>
                    <a:pt x="109" y="178"/>
                    <a:pt x="109" y="179"/>
                  </a:cubicBezTo>
                  <a:cubicBezTo>
                    <a:pt x="108" y="179"/>
                    <a:pt x="109" y="177"/>
                    <a:pt x="108" y="177"/>
                  </a:cubicBezTo>
                  <a:cubicBezTo>
                    <a:pt x="108" y="177"/>
                    <a:pt x="109" y="177"/>
                    <a:pt x="109" y="177"/>
                  </a:cubicBezTo>
                  <a:cubicBezTo>
                    <a:pt x="109" y="176"/>
                    <a:pt x="108" y="175"/>
                    <a:pt x="107" y="175"/>
                  </a:cubicBezTo>
                  <a:cubicBezTo>
                    <a:pt x="110" y="175"/>
                    <a:pt x="115" y="178"/>
                    <a:pt x="116" y="182"/>
                  </a:cubicBezTo>
                  <a:cubicBezTo>
                    <a:pt x="116" y="183"/>
                    <a:pt x="113" y="181"/>
                    <a:pt x="115" y="179"/>
                  </a:cubicBezTo>
                  <a:cubicBezTo>
                    <a:pt x="114" y="180"/>
                    <a:pt x="113" y="181"/>
                    <a:pt x="114" y="179"/>
                  </a:cubicBezTo>
                  <a:cubicBezTo>
                    <a:pt x="113" y="180"/>
                    <a:pt x="110" y="182"/>
                    <a:pt x="110" y="180"/>
                  </a:cubicBezTo>
                  <a:cubicBezTo>
                    <a:pt x="108" y="182"/>
                    <a:pt x="106" y="187"/>
                    <a:pt x="104" y="184"/>
                  </a:cubicBezTo>
                  <a:cubicBezTo>
                    <a:pt x="102" y="185"/>
                    <a:pt x="102" y="188"/>
                    <a:pt x="104" y="188"/>
                  </a:cubicBezTo>
                  <a:cubicBezTo>
                    <a:pt x="102" y="189"/>
                    <a:pt x="101" y="191"/>
                    <a:pt x="98" y="192"/>
                  </a:cubicBezTo>
                  <a:cubicBezTo>
                    <a:pt x="97" y="194"/>
                    <a:pt x="100" y="192"/>
                    <a:pt x="100" y="194"/>
                  </a:cubicBezTo>
                  <a:cubicBezTo>
                    <a:pt x="97" y="200"/>
                    <a:pt x="85" y="195"/>
                    <a:pt x="79" y="197"/>
                  </a:cubicBezTo>
                  <a:cubicBezTo>
                    <a:pt x="81" y="195"/>
                    <a:pt x="77" y="194"/>
                    <a:pt x="77" y="190"/>
                  </a:cubicBezTo>
                  <a:cubicBezTo>
                    <a:pt x="77" y="190"/>
                    <a:pt x="78" y="190"/>
                    <a:pt x="79" y="190"/>
                  </a:cubicBezTo>
                  <a:close/>
                  <a:moveTo>
                    <a:pt x="79" y="95"/>
                  </a:moveTo>
                  <a:cubicBezTo>
                    <a:pt x="79" y="94"/>
                    <a:pt x="79" y="96"/>
                    <a:pt x="81" y="95"/>
                  </a:cubicBezTo>
                  <a:cubicBezTo>
                    <a:pt x="80" y="96"/>
                    <a:pt x="78" y="96"/>
                    <a:pt x="79" y="98"/>
                  </a:cubicBezTo>
                  <a:cubicBezTo>
                    <a:pt x="78" y="98"/>
                    <a:pt x="76" y="95"/>
                    <a:pt x="76" y="97"/>
                  </a:cubicBezTo>
                  <a:cubicBezTo>
                    <a:pt x="73" y="96"/>
                    <a:pt x="76" y="96"/>
                    <a:pt x="76" y="95"/>
                  </a:cubicBezTo>
                  <a:cubicBezTo>
                    <a:pt x="76" y="97"/>
                    <a:pt x="80" y="96"/>
                    <a:pt x="79" y="95"/>
                  </a:cubicBezTo>
                  <a:close/>
                  <a:moveTo>
                    <a:pt x="81" y="176"/>
                  </a:moveTo>
                  <a:cubicBezTo>
                    <a:pt x="82" y="176"/>
                    <a:pt x="82" y="177"/>
                    <a:pt x="82" y="177"/>
                  </a:cubicBezTo>
                  <a:cubicBezTo>
                    <a:pt x="84" y="182"/>
                    <a:pt x="77" y="187"/>
                    <a:pt x="74" y="191"/>
                  </a:cubicBezTo>
                  <a:cubicBezTo>
                    <a:pt x="77" y="186"/>
                    <a:pt x="79" y="181"/>
                    <a:pt x="81" y="176"/>
                  </a:cubicBezTo>
                  <a:close/>
                  <a:moveTo>
                    <a:pt x="75" y="199"/>
                  </a:moveTo>
                  <a:cubicBezTo>
                    <a:pt x="77" y="199"/>
                    <a:pt x="77" y="199"/>
                    <a:pt x="77" y="199"/>
                  </a:cubicBezTo>
                  <a:cubicBezTo>
                    <a:pt x="77" y="201"/>
                    <a:pt x="76" y="201"/>
                    <a:pt x="76" y="203"/>
                  </a:cubicBezTo>
                  <a:cubicBezTo>
                    <a:pt x="77" y="201"/>
                    <a:pt x="78" y="200"/>
                    <a:pt x="78" y="199"/>
                  </a:cubicBezTo>
                  <a:cubicBezTo>
                    <a:pt x="83" y="199"/>
                    <a:pt x="87" y="198"/>
                    <a:pt x="92" y="198"/>
                  </a:cubicBezTo>
                  <a:cubicBezTo>
                    <a:pt x="85" y="202"/>
                    <a:pt x="79" y="202"/>
                    <a:pt x="71" y="204"/>
                  </a:cubicBezTo>
                  <a:cubicBezTo>
                    <a:pt x="72" y="202"/>
                    <a:pt x="76" y="203"/>
                    <a:pt x="75" y="199"/>
                  </a:cubicBezTo>
                  <a:close/>
                  <a:moveTo>
                    <a:pt x="76" y="85"/>
                  </a:moveTo>
                  <a:cubicBezTo>
                    <a:pt x="76" y="86"/>
                    <a:pt x="75" y="86"/>
                    <a:pt x="75" y="86"/>
                  </a:cubicBezTo>
                  <a:cubicBezTo>
                    <a:pt x="73" y="86"/>
                    <a:pt x="73" y="85"/>
                    <a:pt x="71" y="84"/>
                  </a:cubicBezTo>
                  <a:cubicBezTo>
                    <a:pt x="72" y="83"/>
                    <a:pt x="73" y="84"/>
                    <a:pt x="73" y="83"/>
                  </a:cubicBezTo>
                  <a:cubicBezTo>
                    <a:pt x="74" y="84"/>
                    <a:pt x="72" y="85"/>
                    <a:pt x="74" y="85"/>
                  </a:cubicBezTo>
                  <a:cubicBezTo>
                    <a:pt x="74" y="84"/>
                    <a:pt x="74" y="85"/>
                    <a:pt x="76" y="85"/>
                  </a:cubicBezTo>
                  <a:close/>
                  <a:moveTo>
                    <a:pt x="73" y="68"/>
                  </a:moveTo>
                  <a:cubicBezTo>
                    <a:pt x="72" y="70"/>
                    <a:pt x="72" y="65"/>
                    <a:pt x="70" y="66"/>
                  </a:cubicBezTo>
                  <a:cubicBezTo>
                    <a:pt x="72" y="69"/>
                    <a:pt x="71" y="70"/>
                    <a:pt x="71" y="73"/>
                  </a:cubicBezTo>
                  <a:cubicBezTo>
                    <a:pt x="73" y="72"/>
                    <a:pt x="74" y="71"/>
                    <a:pt x="74" y="69"/>
                  </a:cubicBezTo>
                  <a:cubicBezTo>
                    <a:pt x="75" y="70"/>
                    <a:pt x="75" y="71"/>
                    <a:pt x="76" y="73"/>
                  </a:cubicBezTo>
                  <a:cubicBezTo>
                    <a:pt x="75" y="70"/>
                    <a:pt x="79" y="71"/>
                    <a:pt x="79" y="74"/>
                  </a:cubicBezTo>
                  <a:cubicBezTo>
                    <a:pt x="77" y="74"/>
                    <a:pt x="77" y="74"/>
                    <a:pt x="77" y="73"/>
                  </a:cubicBezTo>
                  <a:cubicBezTo>
                    <a:pt x="76" y="73"/>
                    <a:pt x="76" y="74"/>
                    <a:pt x="76" y="74"/>
                  </a:cubicBezTo>
                  <a:cubicBezTo>
                    <a:pt x="78" y="76"/>
                    <a:pt x="77" y="82"/>
                    <a:pt x="81" y="82"/>
                  </a:cubicBezTo>
                  <a:cubicBezTo>
                    <a:pt x="81" y="81"/>
                    <a:pt x="79" y="80"/>
                    <a:pt x="81" y="79"/>
                  </a:cubicBezTo>
                  <a:cubicBezTo>
                    <a:pt x="80" y="78"/>
                    <a:pt x="80" y="78"/>
                    <a:pt x="79" y="78"/>
                  </a:cubicBezTo>
                  <a:cubicBezTo>
                    <a:pt x="80" y="76"/>
                    <a:pt x="79" y="75"/>
                    <a:pt x="79" y="74"/>
                  </a:cubicBezTo>
                  <a:cubicBezTo>
                    <a:pt x="81" y="74"/>
                    <a:pt x="81" y="77"/>
                    <a:pt x="81" y="78"/>
                  </a:cubicBezTo>
                  <a:cubicBezTo>
                    <a:pt x="82" y="78"/>
                    <a:pt x="82" y="77"/>
                    <a:pt x="83" y="77"/>
                  </a:cubicBezTo>
                  <a:cubicBezTo>
                    <a:pt x="83" y="76"/>
                    <a:pt x="80" y="77"/>
                    <a:pt x="81" y="75"/>
                  </a:cubicBezTo>
                  <a:cubicBezTo>
                    <a:pt x="83" y="76"/>
                    <a:pt x="86" y="78"/>
                    <a:pt x="85" y="80"/>
                  </a:cubicBezTo>
                  <a:cubicBezTo>
                    <a:pt x="83" y="80"/>
                    <a:pt x="85" y="78"/>
                    <a:pt x="82" y="78"/>
                  </a:cubicBezTo>
                  <a:cubicBezTo>
                    <a:pt x="81" y="79"/>
                    <a:pt x="83" y="81"/>
                    <a:pt x="82" y="84"/>
                  </a:cubicBezTo>
                  <a:cubicBezTo>
                    <a:pt x="80" y="82"/>
                    <a:pt x="80" y="85"/>
                    <a:pt x="78" y="85"/>
                  </a:cubicBezTo>
                  <a:cubicBezTo>
                    <a:pt x="74" y="83"/>
                    <a:pt x="73" y="76"/>
                    <a:pt x="71" y="77"/>
                  </a:cubicBezTo>
                  <a:cubicBezTo>
                    <a:pt x="70" y="78"/>
                    <a:pt x="70" y="78"/>
                    <a:pt x="70" y="76"/>
                  </a:cubicBezTo>
                  <a:cubicBezTo>
                    <a:pt x="70" y="76"/>
                    <a:pt x="70" y="77"/>
                    <a:pt x="70" y="77"/>
                  </a:cubicBezTo>
                  <a:cubicBezTo>
                    <a:pt x="71" y="77"/>
                    <a:pt x="72" y="76"/>
                    <a:pt x="72" y="75"/>
                  </a:cubicBezTo>
                  <a:cubicBezTo>
                    <a:pt x="73" y="75"/>
                    <a:pt x="73" y="76"/>
                    <a:pt x="74" y="76"/>
                  </a:cubicBezTo>
                  <a:cubicBezTo>
                    <a:pt x="74" y="76"/>
                    <a:pt x="72" y="75"/>
                    <a:pt x="74" y="74"/>
                  </a:cubicBezTo>
                  <a:cubicBezTo>
                    <a:pt x="73" y="74"/>
                    <a:pt x="72" y="73"/>
                    <a:pt x="71" y="73"/>
                  </a:cubicBezTo>
                  <a:cubicBezTo>
                    <a:pt x="69" y="70"/>
                    <a:pt x="68" y="67"/>
                    <a:pt x="68" y="64"/>
                  </a:cubicBezTo>
                  <a:cubicBezTo>
                    <a:pt x="71" y="64"/>
                    <a:pt x="71" y="67"/>
                    <a:pt x="73" y="68"/>
                  </a:cubicBezTo>
                  <a:close/>
                  <a:moveTo>
                    <a:pt x="73" y="61"/>
                  </a:moveTo>
                  <a:cubicBezTo>
                    <a:pt x="74" y="62"/>
                    <a:pt x="74" y="62"/>
                    <a:pt x="75" y="62"/>
                  </a:cubicBezTo>
                  <a:cubicBezTo>
                    <a:pt x="72" y="65"/>
                    <a:pt x="68" y="61"/>
                    <a:pt x="66" y="58"/>
                  </a:cubicBezTo>
                  <a:cubicBezTo>
                    <a:pt x="66" y="57"/>
                    <a:pt x="66" y="57"/>
                    <a:pt x="66" y="57"/>
                  </a:cubicBezTo>
                  <a:cubicBezTo>
                    <a:pt x="67" y="57"/>
                    <a:pt x="67" y="57"/>
                    <a:pt x="67" y="57"/>
                  </a:cubicBezTo>
                  <a:cubicBezTo>
                    <a:pt x="67" y="60"/>
                    <a:pt x="70" y="61"/>
                    <a:pt x="73" y="61"/>
                  </a:cubicBezTo>
                  <a:close/>
                  <a:moveTo>
                    <a:pt x="61" y="205"/>
                  </a:moveTo>
                  <a:cubicBezTo>
                    <a:pt x="63" y="203"/>
                    <a:pt x="67" y="201"/>
                    <a:pt x="71" y="200"/>
                  </a:cubicBezTo>
                  <a:cubicBezTo>
                    <a:pt x="71" y="205"/>
                    <a:pt x="65" y="204"/>
                    <a:pt x="61" y="205"/>
                  </a:cubicBezTo>
                  <a:close/>
                  <a:moveTo>
                    <a:pt x="62" y="53"/>
                  </a:moveTo>
                  <a:cubicBezTo>
                    <a:pt x="63" y="53"/>
                    <a:pt x="63" y="52"/>
                    <a:pt x="64" y="52"/>
                  </a:cubicBezTo>
                  <a:cubicBezTo>
                    <a:pt x="65" y="53"/>
                    <a:pt x="63" y="54"/>
                    <a:pt x="65" y="54"/>
                  </a:cubicBezTo>
                  <a:cubicBezTo>
                    <a:pt x="63" y="56"/>
                    <a:pt x="59" y="50"/>
                    <a:pt x="57" y="48"/>
                  </a:cubicBezTo>
                  <a:cubicBezTo>
                    <a:pt x="57" y="48"/>
                    <a:pt x="57" y="49"/>
                    <a:pt x="58" y="48"/>
                  </a:cubicBezTo>
                  <a:cubicBezTo>
                    <a:pt x="56" y="47"/>
                    <a:pt x="56" y="43"/>
                    <a:pt x="53" y="44"/>
                  </a:cubicBezTo>
                  <a:cubicBezTo>
                    <a:pt x="53" y="40"/>
                    <a:pt x="54" y="41"/>
                    <a:pt x="56" y="39"/>
                  </a:cubicBezTo>
                  <a:cubicBezTo>
                    <a:pt x="59" y="40"/>
                    <a:pt x="59" y="43"/>
                    <a:pt x="62" y="45"/>
                  </a:cubicBezTo>
                  <a:cubicBezTo>
                    <a:pt x="61" y="48"/>
                    <a:pt x="64" y="51"/>
                    <a:pt x="62" y="53"/>
                  </a:cubicBezTo>
                  <a:close/>
                  <a:moveTo>
                    <a:pt x="42" y="30"/>
                  </a:moveTo>
                  <a:cubicBezTo>
                    <a:pt x="44" y="31"/>
                    <a:pt x="45" y="33"/>
                    <a:pt x="47" y="33"/>
                  </a:cubicBezTo>
                  <a:cubicBezTo>
                    <a:pt x="46" y="34"/>
                    <a:pt x="45" y="34"/>
                    <a:pt x="44" y="34"/>
                  </a:cubicBezTo>
                  <a:cubicBezTo>
                    <a:pt x="44" y="32"/>
                    <a:pt x="41" y="33"/>
                    <a:pt x="42" y="30"/>
                  </a:cubicBezTo>
                  <a:close/>
                  <a:moveTo>
                    <a:pt x="34" y="30"/>
                  </a:moveTo>
                  <a:cubicBezTo>
                    <a:pt x="33" y="29"/>
                    <a:pt x="34" y="27"/>
                    <a:pt x="36" y="27"/>
                  </a:cubicBezTo>
                  <a:cubicBezTo>
                    <a:pt x="36" y="28"/>
                    <a:pt x="37" y="27"/>
                    <a:pt x="37" y="29"/>
                  </a:cubicBezTo>
                  <a:cubicBezTo>
                    <a:pt x="35" y="28"/>
                    <a:pt x="36" y="30"/>
                    <a:pt x="34" y="30"/>
                  </a:cubicBezTo>
                  <a:close/>
                  <a:moveTo>
                    <a:pt x="53" y="206"/>
                  </a:moveTo>
                  <a:cubicBezTo>
                    <a:pt x="44" y="203"/>
                    <a:pt x="42" y="213"/>
                    <a:pt x="34" y="210"/>
                  </a:cubicBezTo>
                  <a:cubicBezTo>
                    <a:pt x="35" y="206"/>
                    <a:pt x="38" y="204"/>
                    <a:pt x="41" y="202"/>
                  </a:cubicBezTo>
                  <a:cubicBezTo>
                    <a:pt x="44" y="204"/>
                    <a:pt x="50" y="203"/>
                    <a:pt x="53" y="206"/>
                  </a:cubicBezTo>
                  <a:close/>
                  <a:moveTo>
                    <a:pt x="25" y="215"/>
                  </a:moveTo>
                  <a:cubicBezTo>
                    <a:pt x="27" y="215"/>
                    <a:pt x="26" y="217"/>
                    <a:pt x="28" y="217"/>
                  </a:cubicBezTo>
                  <a:cubicBezTo>
                    <a:pt x="31" y="216"/>
                    <a:pt x="32" y="215"/>
                    <a:pt x="33" y="212"/>
                  </a:cubicBezTo>
                  <a:cubicBezTo>
                    <a:pt x="38" y="211"/>
                    <a:pt x="43" y="211"/>
                    <a:pt x="47" y="211"/>
                  </a:cubicBezTo>
                  <a:cubicBezTo>
                    <a:pt x="46" y="210"/>
                    <a:pt x="52" y="206"/>
                    <a:pt x="54" y="209"/>
                  </a:cubicBezTo>
                  <a:cubicBezTo>
                    <a:pt x="53" y="210"/>
                    <a:pt x="53" y="210"/>
                    <a:pt x="52" y="211"/>
                  </a:cubicBezTo>
                  <a:cubicBezTo>
                    <a:pt x="53" y="212"/>
                    <a:pt x="53" y="212"/>
                    <a:pt x="53" y="212"/>
                  </a:cubicBezTo>
                  <a:cubicBezTo>
                    <a:pt x="55" y="210"/>
                    <a:pt x="57" y="208"/>
                    <a:pt x="59" y="206"/>
                  </a:cubicBezTo>
                  <a:cubicBezTo>
                    <a:pt x="63" y="209"/>
                    <a:pt x="68" y="204"/>
                    <a:pt x="70" y="207"/>
                  </a:cubicBezTo>
                  <a:cubicBezTo>
                    <a:pt x="70" y="205"/>
                    <a:pt x="73" y="205"/>
                    <a:pt x="74" y="205"/>
                  </a:cubicBezTo>
                  <a:cubicBezTo>
                    <a:pt x="83" y="204"/>
                    <a:pt x="92" y="199"/>
                    <a:pt x="101" y="198"/>
                  </a:cubicBezTo>
                  <a:cubicBezTo>
                    <a:pt x="101" y="198"/>
                    <a:pt x="102" y="198"/>
                    <a:pt x="102" y="198"/>
                  </a:cubicBezTo>
                  <a:cubicBezTo>
                    <a:pt x="102" y="198"/>
                    <a:pt x="101" y="198"/>
                    <a:pt x="101" y="198"/>
                  </a:cubicBezTo>
                  <a:cubicBezTo>
                    <a:pt x="100" y="199"/>
                    <a:pt x="100" y="200"/>
                    <a:pt x="99" y="200"/>
                  </a:cubicBezTo>
                  <a:cubicBezTo>
                    <a:pt x="99" y="202"/>
                    <a:pt x="100" y="203"/>
                    <a:pt x="100" y="204"/>
                  </a:cubicBezTo>
                  <a:cubicBezTo>
                    <a:pt x="100" y="202"/>
                    <a:pt x="101" y="204"/>
                    <a:pt x="103" y="204"/>
                  </a:cubicBezTo>
                  <a:cubicBezTo>
                    <a:pt x="103" y="202"/>
                    <a:pt x="105" y="202"/>
                    <a:pt x="104" y="199"/>
                  </a:cubicBezTo>
                  <a:cubicBezTo>
                    <a:pt x="106" y="200"/>
                    <a:pt x="106" y="199"/>
                    <a:pt x="107" y="199"/>
                  </a:cubicBezTo>
                  <a:cubicBezTo>
                    <a:pt x="106" y="202"/>
                    <a:pt x="110" y="203"/>
                    <a:pt x="110" y="206"/>
                  </a:cubicBezTo>
                  <a:cubicBezTo>
                    <a:pt x="109" y="206"/>
                    <a:pt x="107" y="205"/>
                    <a:pt x="105" y="205"/>
                  </a:cubicBezTo>
                  <a:cubicBezTo>
                    <a:pt x="101" y="213"/>
                    <a:pt x="89" y="213"/>
                    <a:pt x="85" y="218"/>
                  </a:cubicBezTo>
                  <a:cubicBezTo>
                    <a:pt x="83" y="218"/>
                    <a:pt x="83" y="218"/>
                    <a:pt x="81" y="218"/>
                  </a:cubicBezTo>
                  <a:cubicBezTo>
                    <a:pt x="80" y="219"/>
                    <a:pt x="79" y="220"/>
                    <a:pt x="80" y="222"/>
                  </a:cubicBezTo>
                  <a:cubicBezTo>
                    <a:pt x="73" y="224"/>
                    <a:pt x="68" y="228"/>
                    <a:pt x="63" y="232"/>
                  </a:cubicBezTo>
                  <a:cubicBezTo>
                    <a:pt x="61" y="234"/>
                    <a:pt x="59" y="236"/>
                    <a:pt x="56" y="238"/>
                  </a:cubicBezTo>
                  <a:cubicBezTo>
                    <a:pt x="54" y="237"/>
                    <a:pt x="58" y="236"/>
                    <a:pt x="56" y="235"/>
                  </a:cubicBezTo>
                  <a:cubicBezTo>
                    <a:pt x="53" y="237"/>
                    <a:pt x="48" y="236"/>
                    <a:pt x="48" y="242"/>
                  </a:cubicBezTo>
                  <a:cubicBezTo>
                    <a:pt x="51" y="243"/>
                    <a:pt x="52" y="245"/>
                    <a:pt x="57" y="244"/>
                  </a:cubicBezTo>
                  <a:cubicBezTo>
                    <a:pt x="55" y="241"/>
                    <a:pt x="60" y="238"/>
                    <a:pt x="62" y="235"/>
                  </a:cubicBezTo>
                  <a:cubicBezTo>
                    <a:pt x="62" y="236"/>
                    <a:pt x="61" y="238"/>
                    <a:pt x="62" y="238"/>
                  </a:cubicBezTo>
                  <a:cubicBezTo>
                    <a:pt x="67" y="230"/>
                    <a:pt x="74" y="225"/>
                    <a:pt x="83" y="222"/>
                  </a:cubicBezTo>
                  <a:cubicBezTo>
                    <a:pt x="86" y="218"/>
                    <a:pt x="91" y="215"/>
                    <a:pt x="97" y="213"/>
                  </a:cubicBezTo>
                  <a:cubicBezTo>
                    <a:pt x="91" y="219"/>
                    <a:pt x="84" y="223"/>
                    <a:pt x="78" y="228"/>
                  </a:cubicBezTo>
                  <a:cubicBezTo>
                    <a:pt x="78" y="229"/>
                    <a:pt x="78" y="229"/>
                    <a:pt x="78" y="229"/>
                  </a:cubicBezTo>
                  <a:cubicBezTo>
                    <a:pt x="85" y="223"/>
                    <a:pt x="94" y="220"/>
                    <a:pt x="99" y="213"/>
                  </a:cubicBezTo>
                  <a:cubicBezTo>
                    <a:pt x="100" y="214"/>
                    <a:pt x="100" y="215"/>
                    <a:pt x="102" y="215"/>
                  </a:cubicBezTo>
                  <a:cubicBezTo>
                    <a:pt x="103" y="213"/>
                    <a:pt x="105" y="213"/>
                    <a:pt x="106" y="213"/>
                  </a:cubicBezTo>
                  <a:cubicBezTo>
                    <a:pt x="103" y="215"/>
                    <a:pt x="103" y="217"/>
                    <a:pt x="100" y="219"/>
                  </a:cubicBezTo>
                  <a:cubicBezTo>
                    <a:pt x="102" y="219"/>
                    <a:pt x="102" y="218"/>
                    <a:pt x="104" y="217"/>
                  </a:cubicBezTo>
                  <a:cubicBezTo>
                    <a:pt x="104" y="220"/>
                    <a:pt x="106" y="221"/>
                    <a:pt x="105" y="223"/>
                  </a:cubicBezTo>
                  <a:cubicBezTo>
                    <a:pt x="111" y="223"/>
                    <a:pt x="112" y="232"/>
                    <a:pt x="120" y="233"/>
                  </a:cubicBezTo>
                  <a:cubicBezTo>
                    <a:pt x="123" y="230"/>
                    <a:pt x="130" y="228"/>
                    <a:pt x="133" y="232"/>
                  </a:cubicBezTo>
                  <a:cubicBezTo>
                    <a:pt x="134" y="236"/>
                    <a:pt x="131" y="241"/>
                    <a:pt x="128" y="237"/>
                  </a:cubicBezTo>
                  <a:cubicBezTo>
                    <a:pt x="128" y="239"/>
                    <a:pt x="130" y="238"/>
                    <a:pt x="130" y="240"/>
                  </a:cubicBezTo>
                  <a:cubicBezTo>
                    <a:pt x="129" y="240"/>
                    <a:pt x="129" y="240"/>
                    <a:pt x="128" y="239"/>
                  </a:cubicBezTo>
                  <a:cubicBezTo>
                    <a:pt x="129" y="241"/>
                    <a:pt x="128" y="242"/>
                    <a:pt x="127" y="243"/>
                  </a:cubicBezTo>
                  <a:cubicBezTo>
                    <a:pt x="127" y="243"/>
                    <a:pt x="128" y="244"/>
                    <a:pt x="128" y="244"/>
                  </a:cubicBezTo>
                  <a:cubicBezTo>
                    <a:pt x="127" y="244"/>
                    <a:pt x="127" y="244"/>
                    <a:pt x="126" y="245"/>
                  </a:cubicBezTo>
                  <a:cubicBezTo>
                    <a:pt x="131" y="248"/>
                    <a:pt x="124" y="254"/>
                    <a:pt x="119" y="252"/>
                  </a:cubicBezTo>
                  <a:cubicBezTo>
                    <a:pt x="119" y="251"/>
                    <a:pt x="116" y="250"/>
                    <a:pt x="116" y="251"/>
                  </a:cubicBezTo>
                  <a:cubicBezTo>
                    <a:pt x="119" y="252"/>
                    <a:pt x="120" y="253"/>
                    <a:pt x="121" y="256"/>
                  </a:cubicBezTo>
                  <a:cubicBezTo>
                    <a:pt x="120" y="256"/>
                    <a:pt x="120" y="256"/>
                    <a:pt x="120" y="257"/>
                  </a:cubicBezTo>
                  <a:cubicBezTo>
                    <a:pt x="119" y="257"/>
                    <a:pt x="118" y="257"/>
                    <a:pt x="118" y="257"/>
                  </a:cubicBezTo>
                  <a:cubicBezTo>
                    <a:pt x="118" y="258"/>
                    <a:pt x="118" y="259"/>
                    <a:pt x="118" y="260"/>
                  </a:cubicBezTo>
                  <a:cubicBezTo>
                    <a:pt x="120" y="260"/>
                    <a:pt x="120" y="260"/>
                    <a:pt x="120" y="260"/>
                  </a:cubicBezTo>
                  <a:cubicBezTo>
                    <a:pt x="120" y="259"/>
                    <a:pt x="121" y="260"/>
                    <a:pt x="122" y="260"/>
                  </a:cubicBezTo>
                  <a:cubicBezTo>
                    <a:pt x="122" y="261"/>
                    <a:pt x="124" y="261"/>
                    <a:pt x="122" y="262"/>
                  </a:cubicBezTo>
                  <a:cubicBezTo>
                    <a:pt x="122" y="262"/>
                    <a:pt x="122" y="262"/>
                    <a:pt x="122" y="262"/>
                  </a:cubicBezTo>
                  <a:cubicBezTo>
                    <a:pt x="123" y="263"/>
                    <a:pt x="123" y="263"/>
                    <a:pt x="123" y="263"/>
                  </a:cubicBezTo>
                  <a:cubicBezTo>
                    <a:pt x="123" y="263"/>
                    <a:pt x="124" y="262"/>
                    <a:pt x="125" y="262"/>
                  </a:cubicBezTo>
                  <a:cubicBezTo>
                    <a:pt x="126" y="263"/>
                    <a:pt x="127" y="265"/>
                    <a:pt x="128" y="263"/>
                  </a:cubicBezTo>
                  <a:cubicBezTo>
                    <a:pt x="127" y="263"/>
                    <a:pt x="127" y="261"/>
                    <a:pt x="127" y="260"/>
                  </a:cubicBezTo>
                  <a:cubicBezTo>
                    <a:pt x="128" y="259"/>
                    <a:pt x="128" y="259"/>
                    <a:pt x="130" y="259"/>
                  </a:cubicBezTo>
                  <a:cubicBezTo>
                    <a:pt x="129" y="261"/>
                    <a:pt x="130" y="261"/>
                    <a:pt x="130" y="262"/>
                  </a:cubicBezTo>
                  <a:cubicBezTo>
                    <a:pt x="129" y="263"/>
                    <a:pt x="127" y="265"/>
                    <a:pt x="128" y="267"/>
                  </a:cubicBezTo>
                  <a:cubicBezTo>
                    <a:pt x="129" y="265"/>
                    <a:pt x="130" y="263"/>
                    <a:pt x="131" y="262"/>
                  </a:cubicBezTo>
                  <a:cubicBezTo>
                    <a:pt x="132" y="262"/>
                    <a:pt x="132" y="263"/>
                    <a:pt x="133" y="263"/>
                  </a:cubicBezTo>
                  <a:cubicBezTo>
                    <a:pt x="133" y="263"/>
                    <a:pt x="133" y="261"/>
                    <a:pt x="135" y="262"/>
                  </a:cubicBezTo>
                  <a:cubicBezTo>
                    <a:pt x="135" y="259"/>
                    <a:pt x="134" y="263"/>
                    <a:pt x="133" y="261"/>
                  </a:cubicBezTo>
                  <a:cubicBezTo>
                    <a:pt x="137" y="258"/>
                    <a:pt x="133" y="258"/>
                    <a:pt x="136" y="255"/>
                  </a:cubicBezTo>
                  <a:cubicBezTo>
                    <a:pt x="136" y="258"/>
                    <a:pt x="141" y="254"/>
                    <a:pt x="139" y="254"/>
                  </a:cubicBezTo>
                  <a:cubicBezTo>
                    <a:pt x="138" y="255"/>
                    <a:pt x="140" y="253"/>
                    <a:pt x="139" y="252"/>
                  </a:cubicBezTo>
                  <a:cubicBezTo>
                    <a:pt x="138" y="251"/>
                    <a:pt x="138" y="253"/>
                    <a:pt x="137" y="253"/>
                  </a:cubicBezTo>
                  <a:cubicBezTo>
                    <a:pt x="136" y="250"/>
                    <a:pt x="139" y="246"/>
                    <a:pt x="140" y="245"/>
                  </a:cubicBezTo>
                  <a:cubicBezTo>
                    <a:pt x="140" y="246"/>
                    <a:pt x="140" y="248"/>
                    <a:pt x="141" y="249"/>
                  </a:cubicBezTo>
                  <a:cubicBezTo>
                    <a:pt x="141" y="247"/>
                    <a:pt x="143" y="247"/>
                    <a:pt x="143" y="245"/>
                  </a:cubicBezTo>
                  <a:cubicBezTo>
                    <a:pt x="142" y="244"/>
                    <a:pt x="142" y="244"/>
                    <a:pt x="140" y="244"/>
                  </a:cubicBezTo>
                  <a:cubicBezTo>
                    <a:pt x="141" y="243"/>
                    <a:pt x="141" y="241"/>
                    <a:pt x="143" y="243"/>
                  </a:cubicBezTo>
                  <a:cubicBezTo>
                    <a:pt x="142" y="240"/>
                    <a:pt x="144" y="239"/>
                    <a:pt x="145" y="238"/>
                  </a:cubicBezTo>
                  <a:cubicBezTo>
                    <a:pt x="146" y="239"/>
                    <a:pt x="148" y="240"/>
                    <a:pt x="149" y="239"/>
                  </a:cubicBezTo>
                  <a:cubicBezTo>
                    <a:pt x="150" y="236"/>
                    <a:pt x="146" y="237"/>
                    <a:pt x="147" y="235"/>
                  </a:cubicBezTo>
                  <a:cubicBezTo>
                    <a:pt x="149" y="234"/>
                    <a:pt x="150" y="237"/>
                    <a:pt x="151" y="235"/>
                  </a:cubicBezTo>
                  <a:cubicBezTo>
                    <a:pt x="150" y="235"/>
                    <a:pt x="149" y="235"/>
                    <a:pt x="149" y="234"/>
                  </a:cubicBezTo>
                  <a:cubicBezTo>
                    <a:pt x="151" y="234"/>
                    <a:pt x="152" y="233"/>
                    <a:pt x="152" y="231"/>
                  </a:cubicBezTo>
                  <a:cubicBezTo>
                    <a:pt x="151" y="230"/>
                    <a:pt x="151" y="231"/>
                    <a:pt x="150" y="230"/>
                  </a:cubicBezTo>
                  <a:cubicBezTo>
                    <a:pt x="152" y="229"/>
                    <a:pt x="153" y="227"/>
                    <a:pt x="155" y="226"/>
                  </a:cubicBezTo>
                  <a:cubicBezTo>
                    <a:pt x="156" y="226"/>
                    <a:pt x="155" y="228"/>
                    <a:pt x="157" y="227"/>
                  </a:cubicBezTo>
                  <a:cubicBezTo>
                    <a:pt x="160" y="226"/>
                    <a:pt x="160" y="223"/>
                    <a:pt x="161" y="223"/>
                  </a:cubicBezTo>
                  <a:cubicBezTo>
                    <a:pt x="161" y="223"/>
                    <a:pt x="166" y="226"/>
                    <a:pt x="164" y="222"/>
                  </a:cubicBezTo>
                  <a:cubicBezTo>
                    <a:pt x="163" y="222"/>
                    <a:pt x="161" y="222"/>
                    <a:pt x="161" y="220"/>
                  </a:cubicBezTo>
                  <a:cubicBezTo>
                    <a:pt x="164" y="220"/>
                    <a:pt x="165" y="223"/>
                    <a:pt x="166" y="222"/>
                  </a:cubicBezTo>
                  <a:cubicBezTo>
                    <a:pt x="166" y="227"/>
                    <a:pt x="174" y="232"/>
                    <a:pt x="170" y="239"/>
                  </a:cubicBezTo>
                  <a:cubicBezTo>
                    <a:pt x="170" y="240"/>
                    <a:pt x="171" y="240"/>
                    <a:pt x="172" y="240"/>
                  </a:cubicBezTo>
                  <a:cubicBezTo>
                    <a:pt x="172" y="238"/>
                    <a:pt x="173" y="237"/>
                    <a:pt x="173" y="235"/>
                  </a:cubicBezTo>
                  <a:cubicBezTo>
                    <a:pt x="172" y="234"/>
                    <a:pt x="170" y="231"/>
                    <a:pt x="171" y="229"/>
                  </a:cubicBezTo>
                  <a:cubicBezTo>
                    <a:pt x="174" y="232"/>
                    <a:pt x="176" y="240"/>
                    <a:pt x="181" y="240"/>
                  </a:cubicBezTo>
                  <a:cubicBezTo>
                    <a:pt x="178" y="239"/>
                    <a:pt x="176" y="236"/>
                    <a:pt x="175" y="233"/>
                  </a:cubicBezTo>
                  <a:cubicBezTo>
                    <a:pt x="175" y="233"/>
                    <a:pt x="177" y="235"/>
                    <a:pt x="177" y="233"/>
                  </a:cubicBezTo>
                  <a:cubicBezTo>
                    <a:pt x="173" y="231"/>
                    <a:pt x="168" y="222"/>
                    <a:pt x="169" y="220"/>
                  </a:cubicBezTo>
                  <a:cubicBezTo>
                    <a:pt x="168" y="218"/>
                    <a:pt x="168" y="220"/>
                    <a:pt x="167" y="220"/>
                  </a:cubicBezTo>
                  <a:cubicBezTo>
                    <a:pt x="165" y="218"/>
                    <a:pt x="167" y="216"/>
                    <a:pt x="165" y="214"/>
                  </a:cubicBezTo>
                  <a:cubicBezTo>
                    <a:pt x="165" y="213"/>
                    <a:pt x="167" y="211"/>
                    <a:pt x="168" y="212"/>
                  </a:cubicBezTo>
                  <a:cubicBezTo>
                    <a:pt x="167" y="212"/>
                    <a:pt x="166" y="213"/>
                    <a:pt x="166" y="215"/>
                  </a:cubicBezTo>
                  <a:cubicBezTo>
                    <a:pt x="167" y="215"/>
                    <a:pt x="166" y="216"/>
                    <a:pt x="167" y="216"/>
                  </a:cubicBezTo>
                  <a:cubicBezTo>
                    <a:pt x="167" y="215"/>
                    <a:pt x="170" y="215"/>
                    <a:pt x="171" y="216"/>
                  </a:cubicBezTo>
                  <a:cubicBezTo>
                    <a:pt x="172" y="214"/>
                    <a:pt x="170" y="212"/>
                    <a:pt x="172" y="211"/>
                  </a:cubicBezTo>
                  <a:cubicBezTo>
                    <a:pt x="172" y="213"/>
                    <a:pt x="173" y="214"/>
                    <a:pt x="172" y="216"/>
                  </a:cubicBezTo>
                  <a:cubicBezTo>
                    <a:pt x="174" y="216"/>
                    <a:pt x="173" y="214"/>
                    <a:pt x="176" y="215"/>
                  </a:cubicBezTo>
                  <a:cubicBezTo>
                    <a:pt x="175" y="217"/>
                    <a:pt x="173" y="217"/>
                    <a:pt x="173" y="219"/>
                  </a:cubicBezTo>
                  <a:cubicBezTo>
                    <a:pt x="176" y="218"/>
                    <a:pt x="178" y="221"/>
                    <a:pt x="182" y="220"/>
                  </a:cubicBezTo>
                  <a:cubicBezTo>
                    <a:pt x="186" y="227"/>
                    <a:pt x="181" y="232"/>
                    <a:pt x="188" y="237"/>
                  </a:cubicBezTo>
                  <a:cubicBezTo>
                    <a:pt x="187" y="237"/>
                    <a:pt x="186" y="238"/>
                    <a:pt x="187" y="240"/>
                  </a:cubicBezTo>
                  <a:cubicBezTo>
                    <a:pt x="190" y="241"/>
                    <a:pt x="188" y="237"/>
                    <a:pt x="189" y="237"/>
                  </a:cubicBezTo>
                  <a:cubicBezTo>
                    <a:pt x="191" y="238"/>
                    <a:pt x="194" y="238"/>
                    <a:pt x="195" y="241"/>
                  </a:cubicBezTo>
                  <a:cubicBezTo>
                    <a:pt x="195" y="241"/>
                    <a:pt x="193" y="244"/>
                    <a:pt x="195" y="244"/>
                  </a:cubicBezTo>
                  <a:cubicBezTo>
                    <a:pt x="197" y="241"/>
                    <a:pt x="200" y="239"/>
                    <a:pt x="201" y="237"/>
                  </a:cubicBezTo>
                  <a:cubicBezTo>
                    <a:pt x="202" y="237"/>
                    <a:pt x="201" y="239"/>
                    <a:pt x="202" y="239"/>
                  </a:cubicBezTo>
                  <a:cubicBezTo>
                    <a:pt x="202" y="236"/>
                    <a:pt x="205" y="232"/>
                    <a:pt x="204" y="229"/>
                  </a:cubicBezTo>
                  <a:cubicBezTo>
                    <a:pt x="206" y="230"/>
                    <a:pt x="207" y="227"/>
                    <a:pt x="208" y="228"/>
                  </a:cubicBezTo>
                  <a:cubicBezTo>
                    <a:pt x="208" y="231"/>
                    <a:pt x="207" y="232"/>
                    <a:pt x="207" y="234"/>
                  </a:cubicBezTo>
                  <a:cubicBezTo>
                    <a:pt x="205" y="232"/>
                    <a:pt x="203" y="234"/>
                    <a:pt x="203" y="236"/>
                  </a:cubicBezTo>
                  <a:cubicBezTo>
                    <a:pt x="205" y="237"/>
                    <a:pt x="206" y="234"/>
                    <a:pt x="209" y="234"/>
                  </a:cubicBezTo>
                  <a:cubicBezTo>
                    <a:pt x="208" y="235"/>
                    <a:pt x="209" y="238"/>
                    <a:pt x="207" y="239"/>
                  </a:cubicBezTo>
                  <a:cubicBezTo>
                    <a:pt x="208" y="238"/>
                    <a:pt x="207" y="236"/>
                    <a:pt x="208" y="235"/>
                  </a:cubicBezTo>
                  <a:cubicBezTo>
                    <a:pt x="205" y="236"/>
                    <a:pt x="205" y="241"/>
                    <a:pt x="206" y="243"/>
                  </a:cubicBezTo>
                  <a:cubicBezTo>
                    <a:pt x="209" y="243"/>
                    <a:pt x="209" y="243"/>
                    <a:pt x="209" y="243"/>
                  </a:cubicBezTo>
                  <a:cubicBezTo>
                    <a:pt x="209" y="242"/>
                    <a:pt x="208" y="240"/>
                    <a:pt x="209" y="239"/>
                  </a:cubicBezTo>
                  <a:cubicBezTo>
                    <a:pt x="209" y="241"/>
                    <a:pt x="208" y="244"/>
                    <a:pt x="210" y="244"/>
                  </a:cubicBezTo>
                  <a:cubicBezTo>
                    <a:pt x="210" y="242"/>
                    <a:pt x="210" y="239"/>
                    <a:pt x="213" y="238"/>
                  </a:cubicBezTo>
                  <a:cubicBezTo>
                    <a:pt x="211" y="238"/>
                    <a:pt x="213" y="235"/>
                    <a:pt x="213" y="235"/>
                  </a:cubicBezTo>
                  <a:cubicBezTo>
                    <a:pt x="211" y="235"/>
                    <a:pt x="212" y="231"/>
                    <a:pt x="213" y="229"/>
                  </a:cubicBezTo>
                  <a:cubicBezTo>
                    <a:pt x="217" y="234"/>
                    <a:pt x="220" y="240"/>
                    <a:pt x="222" y="247"/>
                  </a:cubicBezTo>
                  <a:cubicBezTo>
                    <a:pt x="222" y="250"/>
                    <a:pt x="220" y="254"/>
                    <a:pt x="224" y="255"/>
                  </a:cubicBezTo>
                  <a:cubicBezTo>
                    <a:pt x="225" y="246"/>
                    <a:pt x="218" y="236"/>
                    <a:pt x="215" y="228"/>
                  </a:cubicBezTo>
                  <a:cubicBezTo>
                    <a:pt x="215" y="228"/>
                    <a:pt x="215" y="227"/>
                    <a:pt x="216" y="227"/>
                  </a:cubicBezTo>
                  <a:cubicBezTo>
                    <a:pt x="210" y="226"/>
                    <a:pt x="212" y="222"/>
                    <a:pt x="212" y="219"/>
                  </a:cubicBezTo>
                  <a:cubicBezTo>
                    <a:pt x="212" y="219"/>
                    <a:pt x="210" y="219"/>
                    <a:pt x="210" y="218"/>
                  </a:cubicBezTo>
                  <a:cubicBezTo>
                    <a:pt x="210" y="217"/>
                    <a:pt x="212" y="214"/>
                    <a:pt x="212" y="215"/>
                  </a:cubicBezTo>
                  <a:cubicBezTo>
                    <a:pt x="212" y="216"/>
                    <a:pt x="211" y="217"/>
                    <a:pt x="212" y="218"/>
                  </a:cubicBezTo>
                  <a:cubicBezTo>
                    <a:pt x="216" y="219"/>
                    <a:pt x="220" y="219"/>
                    <a:pt x="225" y="219"/>
                  </a:cubicBezTo>
                  <a:cubicBezTo>
                    <a:pt x="227" y="223"/>
                    <a:pt x="223" y="233"/>
                    <a:pt x="225" y="231"/>
                  </a:cubicBezTo>
                  <a:cubicBezTo>
                    <a:pt x="225" y="226"/>
                    <a:pt x="227" y="223"/>
                    <a:pt x="226" y="218"/>
                  </a:cubicBezTo>
                  <a:cubicBezTo>
                    <a:pt x="227" y="217"/>
                    <a:pt x="228" y="217"/>
                    <a:pt x="229" y="218"/>
                  </a:cubicBezTo>
                  <a:cubicBezTo>
                    <a:pt x="230" y="211"/>
                    <a:pt x="238" y="211"/>
                    <a:pt x="238" y="203"/>
                  </a:cubicBezTo>
                  <a:cubicBezTo>
                    <a:pt x="239" y="205"/>
                    <a:pt x="240" y="207"/>
                    <a:pt x="241" y="209"/>
                  </a:cubicBezTo>
                  <a:cubicBezTo>
                    <a:pt x="237" y="204"/>
                    <a:pt x="233" y="177"/>
                    <a:pt x="242" y="177"/>
                  </a:cubicBezTo>
                  <a:cubicBezTo>
                    <a:pt x="242" y="176"/>
                    <a:pt x="242" y="175"/>
                    <a:pt x="243" y="175"/>
                  </a:cubicBezTo>
                  <a:cubicBezTo>
                    <a:pt x="244" y="178"/>
                    <a:pt x="239" y="182"/>
                    <a:pt x="242" y="184"/>
                  </a:cubicBezTo>
                  <a:cubicBezTo>
                    <a:pt x="243" y="182"/>
                    <a:pt x="244" y="181"/>
                    <a:pt x="243" y="178"/>
                  </a:cubicBezTo>
                  <a:cubicBezTo>
                    <a:pt x="245" y="178"/>
                    <a:pt x="247" y="176"/>
                    <a:pt x="247" y="178"/>
                  </a:cubicBezTo>
                  <a:cubicBezTo>
                    <a:pt x="247" y="177"/>
                    <a:pt x="248" y="176"/>
                    <a:pt x="250" y="176"/>
                  </a:cubicBezTo>
                  <a:cubicBezTo>
                    <a:pt x="249" y="181"/>
                    <a:pt x="252" y="185"/>
                    <a:pt x="251" y="187"/>
                  </a:cubicBezTo>
                  <a:cubicBezTo>
                    <a:pt x="252" y="186"/>
                    <a:pt x="252" y="187"/>
                    <a:pt x="252" y="188"/>
                  </a:cubicBezTo>
                  <a:cubicBezTo>
                    <a:pt x="252" y="186"/>
                    <a:pt x="253" y="187"/>
                    <a:pt x="253" y="186"/>
                  </a:cubicBezTo>
                  <a:cubicBezTo>
                    <a:pt x="250" y="185"/>
                    <a:pt x="250" y="178"/>
                    <a:pt x="251" y="175"/>
                  </a:cubicBezTo>
                  <a:cubicBezTo>
                    <a:pt x="251" y="177"/>
                    <a:pt x="253" y="177"/>
                    <a:pt x="253" y="179"/>
                  </a:cubicBezTo>
                  <a:cubicBezTo>
                    <a:pt x="253" y="180"/>
                    <a:pt x="252" y="177"/>
                    <a:pt x="251" y="179"/>
                  </a:cubicBezTo>
                  <a:cubicBezTo>
                    <a:pt x="252" y="180"/>
                    <a:pt x="253" y="180"/>
                    <a:pt x="255" y="181"/>
                  </a:cubicBezTo>
                  <a:cubicBezTo>
                    <a:pt x="255" y="184"/>
                    <a:pt x="256" y="187"/>
                    <a:pt x="256" y="189"/>
                  </a:cubicBezTo>
                  <a:cubicBezTo>
                    <a:pt x="256" y="184"/>
                    <a:pt x="260" y="184"/>
                    <a:pt x="261" y="182"/>
                  </a:cubicBezTo>
                  <a:cubicBezTo>
                    <a:pt x="262" y="182"/>
                    <a:pt x="262" y="183"/>
                    <a:pt x="263" y="183"/>
                  </a:cubicBezTo>
                  <a:cubicBezTo>
                    <a:pt x="263" y="182"/>
                    <a:pt x="265" y="181"/>
                    <a:pt x="263" y="181"/>
                  </a:cubicBezTo>
                  <a:cubicBezTo>
                    <a:pt x="263" y="181"/>
                    <a:pt x="263" y="182"/>
                    <a:pt x="262" y="182"/>
                  </a:cubicBezTo>
                  <a:cubicBezTo>
                    <a:pt x="261" y="181"/>
                    <a:pt x="260" y="178"/>
                    <a:pt x="262" y="179"/>
                  </a:cubicBezTo>
                  <a:cubicBezTo>
                    <a:pt x="260" y="177"/>
                    <a:pt x="255" y="178"/>
                    <a:pt x="255" y="174"/>
                  </a:cubicBezTo>
                  <a:cubicBezTo>
                    <a:pt x="257" y="175"/>
                    <a:pt x="257" y="172"/>
                    <a:pt x="256" y="171"/>
                  </a:cubicBezTo>
                  <a:cubicBezTo>
                    <a:pt x="255" y="172"/>
                    <a:pt x="256" y="174"/>
                    <a:pt x="255" y="173"/>
                  </a:cubicBezTo>
                  <a:cubicBezTo>
                    <a:pt x="254" y="171"/>
                    <a:pt x="253" y="170"/>
                    <a:pt x="251" y="169"/>
                  </a:cubicBezTo>
                  <a:cubicBezTo>
                    <a:pt x="251" y="168"/>
                    <a:pt x="252" y="168"/>
                    <a:pt x="252" y="167"/>
                  </a:cubicBezTo>
                  <a:cubicBezTo>
                    <a:pt x="256" y="164"/>
                    <a:pt x="260" y="167"/>
                    <a:pt x="266" y="166"/>
                  </a:cubicBezTo>
                  <a:cubicBezTo>
                    <a:pt x="267" y="165"/>
                    <a:pt x="265" y="165"/>
                    <a:pt x="266" y="164"/>
                  </a:cubicBezTo>
                  <a:cubicBezTo>
                    <a:pt x="267" y="164"/>
                    <a:pt x="269" y="166"/>
                    <a:pt x="269" y="165"/>
                  </a:cubicBezTo>
                  <a:cubicBezTo>
                    <a:pt x="269" y="165"/>
                    <a:pt x="268" y="165"/>
                    <a:pt x="268" y="164"/>
                  </a:cubicBezTo>
                  <a:cubicBezTo>
                    <a:pt x="270" y="164"/>
                    <a:pt x="269" y="165"/>
                    <a:pt x="270" y="165"/>
                  </a:cubicBezTo>
                  <a:cubicBezTo>
                    <a:pt x="270" y="163"/>
                    <a:pt x="271" y="162"/>
                    <a:pt x="270" y="160"/>
                  </a:cubicBezTo>
                  <a:cubicBezTo>
                    <a:pt x="271" y="160"/>
                    <a:pt x="272" y="160"/>
                    <a:pt x="272" y="159"/>
                  </a:cubicBezTo>
                  <a:cubicBezTo>
                    <a:pt x="272" y="160"/>
                    <a:pt x="272" y="160"/>
                    <a:pt x="273" y="161"/>
                  </a:cubicBezTo>
                  <a:cubicBezTo>
                    <a:pt x="273" y="163"/>
                    <a:pt x="271" y="163"/>
                    <a:pt x="271" y="165"/>
                  </a:cubicBezTo>
                  <a:cubicBezTo>
                    <a:pt x="275" y="164"/>
                    <a:pt x="275" y="164"/>
                    <a:pt x="277" y="166"/>
                  </a:cubicBezTo>
                  <a:cubicBezTo>
                    <a:pt x="277" y="164"/>
                    <a:pt x="274" y="165"/>
                    <a:pt x="275" y="162"/>
                  </a:cubicBezTo>
                  <a:cubicBezTo>
                    <a:pt x="276" y="162"/>
                    <a:pt x="278" y="165"/>
                    <a:pt x="278" y="164"/>
                  </a:cubicBezTo>
                  <a:cubicBezTo>
                    <a:pt x="275" y="163"/>
                    <a:pt x="274" y="157"/>
                    <a:pt x="273" y="156"/>
                  </a:cubicBezTo>
                  <a:cubicBezTo>
                    <a:pt x="277" y="156"/>
                    <a:pt x="275" y="160"/>
                    <a:pt x="276" y="160"/>
                  </a:cubicBezTo>
                  <a:cubicBezTo>
                    <a:pt x="277" y="159"/>
                    <a:pt x="279" y="159"/>
                    <a:pt x="279" y="156"/>
                  </a:cubicBezTo>
                  <a:cubicBezTo>
                    <a:pt x="275" y="157"/>
                    <a:pt x="274" y="155"/>
                    <a:pt x="273" y="153"/>
                  </a:cubicBezTo>
                  <a:cubicBezTo>
                    <a:pt x="273" y="153"/>
                    <a:pt x="276" y="154"/>
                    <a:pt x="276" y="152"/>
                  </a:cubicBezTo>
                  <a:cubicBezTo>
                    <a:pt x="275" y="150"/>
                    <a:pt x="274" y="154"/>
                    <a:pt x="274" y="152"/>
                  </a:cubicBezTo>
                  <a:cubicBezTo>
                    <a:pt x="274" y="151"/>
                    <a:pt x="275" y="152"/>
                    <a:pt x="275" y="150"/>
                  </a:cubicBezTo>
                  <a:cubicBezTo>
                    <a:pt x="274" y="150"/>
                    <a:pt x="274" y="151"/>
                    <a:pt x="273" y="151"/>
                  </a:cubicBezTo>
                  <a:cubicBezTo>
                    <a:pt x="273" y="151"/>
                    <a:pt x="273" y="151"/>
                    <a:pt x="273" y="151"/>
                  </a:cubicBezTo>
                  <a:cubicBezTo>
                    <a:pt x="273" y="151"/>
                    <a:pt x="273" y="151"/>
                    <a:pt x="273" y="151"/>
                  </a:cubicBezTo>
                  <a:cubicBezTo>
                    <a:pt x="274" y="150"/>
                    <a:pt x="273" y="148"/>
                    <a:pt x="274" y="148"/>
                  </a:cubicBezTo>
                  <a:cubicBezTo>
                    <a:pt x="279" y="148"/>
                    <a:pt x="279" y="148"/>
                    <a:pt x="279" y="148"/>
                  </a:cubicBezTo>
                  <a:cubicBezTo>
                    <a:pt x="279" y="149"/>
                    <a:pt x="279" y="151"/>
                    <a:pt x="281" y="151"/>
                  </a:cubicBezTo>
                  <a:cubicBezTo>
                    <a:pt x="281" y="151"/>
                    <a:pt x="281" y="150"/>
                    <a:pt x="281" y="150"/>
                  </a:cubicBezTo>
                  <a:cubicBezTo>
                    <a:pt x="281" y="149"/>
                    <a:pt x="281" y="149"/>
                    <a:pt x="281" y="149"/>
                  </a:cubicBezTo>
                  <a:cubicBezTo>
                    <a:pt x="281" y="148"/>
                    <a:pt x="280" y="149"/>
                    <a:pt x="280" y="148"/>
                  </a:cubicBezTo>
                  <a:cubicBezTo>
                    <a:pt x="280" y="147"/>
                    <a:pt x="284" y="146"/>
                    <a:pt x="283" y="145"/>
                  </a:cubicBezTo>
                  <a:cubicBezTo>
                    <a:pt x="280" y="147"/>
                    <a:pt x="277" y="148"/>
                    <a:pt x="273" y="146"/>
                  </a:cubicBezTo>
                  <a:cubicBezTo>
                    <a:pt x="276" y="144"/>
                    <a:pt x="271" y="144"/>
                    <a:pt x="272" y="141"/>
                  </a:cubicBezTo>
                  <a:cubicBezTo>
                    <a:pt x="274" y="141"/>
                    <a:pt x="277" y="141"/>
                    <a:pt x="278" y="139"/>
                  </a:cubicBezTo>
                  <a:cubicBezTo>
                    <a:pt x="275" y="139"/>
                    <a:pt x="274" y="140"/>
                    <a:pt x="272" y="140"/>
                  </a:cubicBezTo>
                  <a:cubicBezTo>
                    <a:pt x="271" y="138"/>
                    <a:pt x="269" y="135"/>
                    <a:pt x="272" y="134"/>
                  </a:cubicBezTo>
                  <a:cubicBezTo>
                    <a:pt x="273" y="134"/>
                    <a:pt x="275" y="136"/>
                    <a:pt x="275" y="135"/>
                  </a:cubicBezTo>
                  <a:cubicBezTo>
                    <a:pt x="274" y="135"/>
                    <a:pt x="274" y="133"/>
                    <a:pt x="273" y="133"/>
                  </a:cubicBezTo>
                  <a:cubicBezTo>
                    <a:pt x="269" y="135"/>
                    <a:pt x="268" y="131"/>
                    <a:pt x="266" y="134"/>
                  </a:cubicBezTo>
                  <a:cubicBezTo>
                    <a:pt x="267" y="132"/>
                    <a:pt x="265" y="132"/>
                    <a:pt x="264" y="131"/>
                  </a:cubicBezTo>
                  <a:cubicBezTo>
                    <a:pt x="265" y="131"/>
                    <a:pt x="269" y="128"/>
                    <a:pt x="267" y="129"/>
                  </a:cubicBezTo>
                  <a:cubicBezTo>
                    <a:pt x="263" y="131"/>
                    <a:pt x="259" y="131"/>
                    <a:pt x="257" y="127"/>
                  </a:cubicBezTo>
                  <a:cubicBezTo>
                    <a:pt x="258" y="125"/>
                    <a:pt x="260" y="125"/>
                    <a:pt x="260" y="122"/>
                  </a:cubicBezTo>
                  <a:cubicBezTo>
                    <a:pt x="259" y="121"/>
                    <a:pt x="256" y="124"/>
                    <a:pt x="255" y="122"/>
                  </a:cubicBezTo>
                  <a:cubicBezTo>
                    <a:pt x="262" y="118"/>
                    <a:pt x="273" y="116"/>
                    <a:pt x="279" y="112"/>
                  </a:cubicBezTo>
                  <a:cubicBezTo>
                    <a:pt x="269" y="113"/>
                    <a:pt x="261" y="117"/>
                    <a:pt x="253" y="121"/>
                  </a:cubicBezTo>
                  <a:cubicBezTo>
                    <a:pt x="253" y="120"/>
                    <a:pt x="251" y="121"/>
                    <a:pt x="251" y="120"/>
                  </a:cubicBezTo>
                  <a:cubicBezTo>
                    <a:pt x="253" y="115"/>
                    <a:pt x="250" y="107"/>
                    <a:pt x="253" y="105"/>
                  </a:cubicBezTo>
                  <a:cubicBezTo>
                    <a:pt x="252" y="104"/>
                    <a:pt x="252" y="102"/>
                    <a:pt x="251" y="101"/>
                  </a:cubicBezTo>
                  <a:cubicBezTo>
                    <a:pt x="249" y="101"/>
                    <a:pt x="247" y="101"/>
                    <a:pt x="246" y="102"/>
                  </a:cubicBezTo>
                  <a:cubicBezTo>
                    <a:pt x="246" y="102"/>
                    <a:pt x="246" y="103"/>
                    <a:pt x="246" y="103"/>
                  </a:cubicBezTo>
                  <a:cubicBezTo>
                    <a:pt x="246" y="107"/>
                    <a:pt x="253" y="105"/>
                    <a:pt x="251" y="110"/>
                  </a:cubicBezTo>
                  <a:cubicBezTo>
                    <a:pt x="249" y="110"/>
                    <a:pt x="247" y="111"/>
                    <a:pt x="247" y="113"/>
                  </a:cubicBezTo>
                  <a:cubicBezTo>
                    <a:pt x="248" y="114"/>
                    <a:pt x="251" y="112"/>
                    <a:pt x="251" y="113"/>
                  </a:cubicBezTo>
                  <a:cubicBezTo>
                    <a:pt x="250" y="116"/>
                    <a:pt x="252" y="120"/>
                    <a:pt x="250" y="121"/>
                  </a:cubicBezTo>
                  <a:cubicBezTo>
                    <a:pt x="250" y="121"/>
                    <a:pt x="250" y="118"/>
                    <a:pt x="249" y="116"/>
                  </a:cubicBezTo>
                  <a:cubicBezTo>
                    <a:pt x="247" y="116"/>
                    <a:pt x="247" y="117"/>
                    <a:pt x="246" y="118"/>
                  </a:cubicBezTo>
                  <a:cubicBezTo>
                    <a:pt x="246" y="121"/>
                    <a:pt x="249" y="120"/>
                    <a:pt x="249" y="123"/>
                  </a:cubicBezTo>
                  <a:cubicBezTo>
                    <a:pt x="245" y="123"/>
                    <a:pt x="239" y="124"/>
                    <a:pt x="238" y="121"/>
                  </a:cubicBezTo>
                  <a:cubicBezTo>
                    <a:pt x="239" y="120"/>
                    <a:pt x="239" y="119"/>
                    <a:pt x="237" y="118"/>
                  </a:cubicBezTo>
                  <a:cubicBezTo>
                    <a:pt x="237" y="117"/>
                    <a:pt x="239" y="115"/>
                    <a:pt x="238" y="114"/>
                  </a:cubicBezTo>
                  <a:cubicBezTo>
                    <a:pt x="237" y="118"/>
                    <a:pt x="234" y="120"/>
                    <a:pt x="231" y="118"/>
                  </a:cubicBezTo>
                  <a:cubicBezTo>
                    <a:pt x="233" y="116"/>
                    <a:pt x="232" y="113"/>
                    <a:pt x="231" y="112"/>
                  </a:cubicBezTo>
                  <a:cubicBezTo>
                    <a:pt x="233" y="113"/>
                    <a:pt x="236" y="111"/>
                    <a:pt x="236" y="109"/>
                  </a:cubicBezTo>
                  <a:cubicBezTo>
                    <a:pt x="234" y="110"/>
                    <a:pt x="236" y="108"/>
                    <a:pt x="235" y="108"/>
                  </a:cubicBezTo>
                  <a:cubicBezTo>
                    <a:pt x="234" y="109"/>
                    <a:pt x="232" y="110"/>
                    <a:pt x="231" y="111"/>
                  </a:cubicBezTo>
                  <a:cubicBezTo>
                    <a:pt x="230" y="109"/>
                    <a:pt x="232" y="106"/>
                    <a:pt x="231" y="105"/>
                  </a:cubicBezTo>
                  <a:cubicBezTo>
                    <a:pt x="230" y="108"/>
                    <a:pt x="230" y="104"/>
                    <a:pt x="229" y="104"/>
                  </a:cubicBezTo>
                  <a:cubicBezTo>
                    <a:pt x="228" y="105"/>
                    <a:pt x="228" y="110"/>
                    <a:pt x="225" y="108"/>
                  </a:cubicBezTo>
                  <a:cubicBezTo>
                    <a:pt x="226" y="108"/>
                    <a:pt x="226" y="108"/>
                    <a:pt x="227" y="107"/>
                  </a:cubicBezTo>
                  <a:cubicBezTo>
                    <a:pt x="226" y="106"/>
                    <a:pt x="225" y="105"/>
                    <a:pt x="224" y="104"/>
                  </a:cubicBezTo>
                  <a:cubicBezTo>
                    <a:pt x="223" y="106"/>
                    <a:pt x="225" y="107"/>
                    <a:pt x="224" y="108"/>
                  </a:cubicBezTo>
                  <a:cubicBezTo>
                    <a:pt x="222" y="106"/>
                    <a:pt x="221" y="104"/>
                    <a:pt x="221" y="102"/>
                  </a:cubicBezTo>
                  <a:cubicBezTo>
                    <a:pt x="219" y="104"/>
                    <a:pt x="214" y="101"/>
                    <a:pt x="217" y="98"/>
                  </a:cubicBezTo>
                  <a:cubicBezTo>
                    <a:pt x="216" y="102"/>
                    <a:pt x="221" y="98"/>
                    <a:pt x="220" y="101"/>
                  </a:cubicBezTo>
                  <a:cubicBezTo>
                    <a:pt x="222" y="101"/>
                    <a:pt x="222" y="99"/>
                    <a:pt x="223" y="98"/>
                  </a:cubicBezTo>
                  <a:cubicBezTo>
                    <a:pt x="223" y="99"/>
                    <a:pt x="221" y="102"/>
                    <a:pt x="223" y="102"/>
                  </a:cubicBezTo>
                  <a:cubicBezTo>
                    <a:pt x="224" y="101"/>
                    <a:pt x="224" y="99"/>
                    <a:pt x="224" y="97"/>
                  </a:cubicBezTo>
                  <a:cubicBezTo>
                    <a:pt x="226" y="97"/>
                    <a:pt x="227" y="92"/>
                    <a:pt x="229" y="95"/>
                  </a:cubicBezTo>
                  <a:cubicBezTo>
                    <a:pt x="228" y="90"/>
                    <a:pt x="231" y="94"/>
                    <a:pt x="230" y="91"/>
                  </a:cubicBezTo>
                  <a:cubicBezTo>
                    <a:pt x="233" y="89"/>
                    <a:pt x="236" y="88"/>
                    <a:pt x="238" y="86"/>
                  </a:cubicBezTo>
                  <a:cubicBezTo>
                    <a:pt x="239" y="90"/>
                    <a:pt x="242" y="85"/>
                    <a:pt x="244" y="86"/>
                  </a:cubicBezTo>
                  <a:cubicBezTo>
                    <a:pt x="245" y="84"/>
                    <a:pt x="248" y="80"/>
                    <a:pt x="250" y="83"/>
                  </a:cubicBezTo>
                  <a:cubicBezTo>
                    <a:pt x="252" y="82"/>
                    <a:pt x="256" y="74"/>
                    <a:pt x="257" y="74"/>
                  </a:cubicBezTo>
                  <a:cubicBezTo>
                    <a:pt x="257" y="73"/>
                    <a:pt x="257" y="73"/>
                    <a:pt x="257" y="73"/>
                  </a:cubicBezTo>
                  <a:cubicBezTo>
                    <a:pt x="257" y="73"/>
                    <a:pt x="256" y="73"/>
                    <a:pt x="256" y="73"/>
                  </a:cubicBezTo>
                  <a:cubicBezTo>
                    <a:pt x="258" y="71"/>
                    <a:pt x="257" y="65"/>
                    <a:pt x="260" y="67"/>
                  </a:cubicBezTo>
                  <a:cubicBezTo>
                    <a:pt x="260" y="65"/>
                    <a:pt x="259" y="65"/>
                    <a:pt x="259" y="65"/>
                  </a:cubicBezTo>
                  <a:cubicBezTo>
                    <a:pt x="260" y="65"/>
                    <a:pt x="260" y="64"/>
                    <a:pt x="261" y="64"/>
                  </a:cubicBezTo>
                  <a:cubicBezTo>
                    <a:pt x="262" y="65"/>
                    <a:pt x="263" y="66"/>
                    <a:pt x="264" y="67"/>
                  </a:cubicBezTo>
                  <a:cubicBezTo>
                    <a:pt x="265" y="65"/>
                    <a:pt x="263" y="66"/>
                    <a:pt x="263" y="65"/>
                  </a:cubicBezTo>
                  <a:cubicBezTo>
                    <a:pt x="264" y="65"/>
                    <a:pt x="263" y="63"/>
                    <a:pt x="264" y="63"/>
                  </a:cubicBezTo>
                  <a:cubicBezTo>
                    <a:pt x="265" y="63"/>
                    <a:pt x="266" y="64"/>
                    <a:pt x="267" y="64"/>
                  </a:cubicBezTo>
                  <a:cubicBezTo>
                    <a:pt x="268" y="62"/>
                    <a:pt x="267" y="61"/>
                    <a:pt x="267" y="59"/>
                  </a:cubicBezTo>
                  <a:cubicBezTo>
                    <a:pt x="265" y="58"/>
                    <a:pt x="266" y="61"/>
                    <a:pt x="264" y="60"/>
                  </a:cubicBezTo>
                  <a:cubicBezTo>
                    <a:pt x="263" y="59"/>
                    <a:pt x="262" y="58"/>
                    <a:pt x="262" y="57"/>
                  </a:cubicBezTo>
                  <a:cubicBezTo>
                    <a:pt x="263" y="56"/>
                    <a:pt x="264" y="54"/>
                    <a:pt x="264" y="53"/>
                  </a:cubicBezTo>
                  <a:cubicBezTo>
                    <a:pt x="264" y="55"/>
                    <a:pt x="265" y="53"/>
                    <a:pt x="266" y="55"/>
                  </a:cubicBezTo>
                  <a:cubicBezTo>
                    <a:pt x="266" y="53"/>
                    <a:pt x="264" y="53"/>
                    <a:pt x="264" y="51"/>
                  </a:cubicBezTo>
                  <a:cubicBezTo>
                    <a:pt x="266" y="52"/>
                    <a:pt x="265" y="50"/>
                    <a:pt x="266" y="49"/>
                  </a:cubicBezTo>
                  <a:cubicBezTo>
                    <a:pt x="265" y="49"/>
                    <a:pt x="265" y="49"/>
                    <a:pt x="265" y="49"/>
                  </a:cubicBezTo>
                  <a:cubicBezTo>
                    <a:pt x="264" y="51"/>
                    <a:pt x="263" y="52"/>
                    <a:pt x="261" y="51"/>
                  </a:cubicBezTo>
                  <a:cubicBezTo>
                    <a:pt x="260" y="53"/>
                    <a:pt x="261" y="56"/>
                    <a:pt x="261" y="57"/>
                  </a:cubicBezTo>
                  <a:cubicBezTo>
                    <a:pt x="260" y="57"/>
                    <a:pt x="259" y="56"/>
                    <a:pt x="258" y="56"/>
                  </a:cubicBezTo>
                  <a:cubicBezTo>
                    <a:pt x="258" y="60"/>
                    <a:pt x="255" y="59"/>
                    <a:pt x="258" y="61"/>
                  </a:cubicBezTo>
                  <a:cubicBezTo>
                    <a:pt x="254" y="62"/>
                    <a:pt x="249" y="63"/>
                    <a:pt x="246" y="65"/>
                  </a:cubicBezTo>
                  <a:cubicBezTo>
                    <a:pt x="246" y="64"/>
                    <a:pt x="246" y="64"/>
                    <a:pt x="245" y="64"/>
                  </a:cubicBezTo>
                  <a:cubicBezTo>
                    <a:pt x="245" y="67"/>
                    <a:pt x="243" y="67"/>
                    <a:pt x="242" y="68"/>
                  </a:cubicBezTo>
                  <a:cubicBezTo>
                    <a:pt x="241" y="66"/>
                    <a:pt x="241" y="68"/>
                    <a:pt x="240" y="69"/>
                  </a:cubicBezTo>
                  <a:cubicBezTo>
                    <a:pt x="239" y="68"/>
                    <a:pt x="237" y="65"/>
                    <a:pt x="238" y="67"/>
                  </a:cubicBezTo>
                  <a:cubicBezTo>
                    <a:pt x="238" y="68"/>
                    <a:pt x="240" y="68"/>
                    <a:pt x="240" y="70"/>
                  </a:cubicBezTo>
                  <a:cubicBezTo>
                    <a:pt x="239" y="73"/>
                    <a:pt x="238" y="71"/>
                    <a:pt x="237" y="72"/>
                  </a:cubicBezTo>
                  <a:cubicBezTo>
                    <a:pt x="236" y="76"/>
                    <a:pt x="230" y="73"/>
                    <a:pt x="228" y="76"/>
                  </a:cubicBezTo>
                  <a:cubicBezTo>
                    <a:pt x="228" y="75"/>
                    <a:pt x="226" y="76"/>
                    <a:pt x="225" y="75"/>
                  </a:cubicBezTo>
                  <a:cubicBezTo>
                    <a:pt x="226" y="77"/>
                    <a:pt x="223" y="78"/>
                    <a:pt x="224" y="79"/>
                  </a:cubicBezTo>
                  <a:cubicBezTo>
                    <a:pt x="225" y="78"/>
                    <a:pt x="225" y="78"/>
                    <a:pt x="225" y="78"/>
                  </a:cubicBezTo>
                  <a:cubicBezTo>
                    <a:pt x="226" y="80"/>
                    <a:pt x="227" y="81"/>
                    <a:pt x="225" y="82"/>
                  </a:cubicBezTo>
                  <a:cubicBezTo>
                    <a:pt x="225" y="80"/>
                    <a:pt x="224" y="81"/>
                    <a:pt x="223" y="80"/>
                  </a:cubicBezTo>
                  <a:cubicBezTo>
                    <a:pt x="224" y="83"/>
                    <a:pt x="221" y="84"/>
                    <a:pt x="219" y="85"/>
                  </a:cubicBezTo>
                  <a:cubicBezTo>
                    <a:pt x="220" y="86"/>
                    <a:pt x="221" y="86"/>
                    <a:pt x="218" y="86"/>
                  </a:cubicBezTo>
                  <a:cubicBezTo>
                    <a:pt x="218" y="89"/>
                    <a:pt x="220" y="86"/>
                    <a:pt x="220" y="87"/>
                  </a:cubicBezTo>
                  <a:cubicBezTo>
                    <a:pt x="218" y="87"/>
                    <a:pt x="220" y="89"/>
                    <a:pt x="218" y="89"/>
                  </a:cubicBezTo>
                  <a:cubicBezTo>
                    <a:pt x="219" y="87"/>
                    <a:pt x="217" y="87"/>
                    <a:pt x="216" y="87"/>
                  </a:cubicBezTo>
                  <a:cubicBezTo>
                    <a:pt x="216" y="85"/>
                    <a:pt x="214" y="85"/>
                    <a:pt x="213" y="84"/>
                  </a:cubicBezTo>
                  <a:cubicBezTo>
                    <a:pt x="214" y="87"/>
                    <a:pt x="212" y="84"/>
                    <a:pt x="211" y="86"/>
                  </a:cubicBezTo>
                  <a:cubicBezTo>
                    <a:pt x="214" y="86"/>
                    <a:pt x="212" y="90"/>
                    <a:pt x="210" y="88"/>
                  </a:cubicBezTo>
                  <a:cubicBezTo>
                    <a:pt x="211" y="88"/>
                    <a:pt x="211" y="86"/>
                    <a:pt x="210" y="86"/>
                  </a:cubicBezTo>
                  <a:cubicBezTo>
                    <a:pt x="209" y="87"/>
                    <a:pt x="209" y="88"/>
                    <a:pt x="209" y="88"/>
                  </a:cubicBezTo>
                  <a:cubicBezTo>
                    <a:pt x="207" y="88"/>
                    <a:pt x="207" y="86"/>
                    <a:pt x="209" y="85"/>
                  </a:cubicBezTo>
                  <a:cubicBezTo>
                    <a:pt x="211" y="86"/>
                    <a:pt x="211" y="84"/>
                    <a:pt x="212" y="83"/>
                  </a:cubicBezTo>
                  <a:cubicBezTo>
                    <a:pt x="208" y="83"/>
                    <a:pt x="202" y="84"/>
                    <a:pt x="202" y="78"/>
                  </a:cubicBezTo>
                  <a:cubicBezTo>
                    <a:pt x="205" y="79"/>
                    <a:pt x="203" y="81"/>
                    <a:pt x="206" y="82"/>
                  </a:cubicBezTo>
                  <a:cubicBezTo>
                    <a:pt x="208" y="81"/>
                    <a:pt x="209" y="81"/>
                    <a:pt x="212" y="82"/>
                  </a:cubicBezTo>
                  <a:cubicBezTo>
                    <a:pt x="212" y="79"/>
                    <a:pt x="214" y="79"/>
                    <a:pt x="216" y="79"/>
                  </a:cubicBezTo>
                  <a:cubicBezTo>
                    <a:pt x="217" y="77"/>
                    <a:pt x="215" y="77"/>
                    <a:pt x="216" y="76"/>
                  </a:cubicBezTo>
                  <a:cubicBezTo>
                    <a:pt x="216" y="76"/>
                    <a:pt x="217" y="75"/>
                    <a:pt x="218" y="75"/>
                  </a:cubicBezTo>
                  <a:cubicBezTo>
                    <a:pt x="219" y="75"/>
                    <a:pt x="220" y="76"/>
                    <a:pt x="219" y="77"/>
                  </a:cubicBezTo>
                  <a:cubicBezTo>
                    <a:pt x="221" y="77"/>
                    <a:pt x="224" y="78"/>
                    <a:pt x="224" y="76"/>
                  </a:cubicBezTo>
                  <a:cubicBezTo>
                    <a:pt x="224" y="73"/>
                    <a:pt x="219" y="73"/>
                    <a:pt x="218" y="74"/>
                  </a:cubicBezTo>
                  <a:cubicBezTo>
                    <a:pt x="218" y="72"/>
                    <a:pt x="220" y="74"/>
                    <a:pt x="219" y="72"/>
                  </a:cubicBezTo>
                  <a:cubicBezTo>
                    <a:pt x="217" y="73"/>
                    <a:pt x="216" y="72"/>
                    <a:pt x="213" y="73"/>
                  </a:cubicBezTo>
                  <a:cubicBezTo>
                    <a:pt x="211" y="70"/>
                    <a:pt x="213" y="70"/>
                    <a:pt x="215" y="69"/>
                  </a:cubicBezTo>
                  <a:cubicBezTo>
                    <a:pt x="213" y="68"/>
                    <a:pt x="213" y="69"/>
                    <a:pt x="212" y="68"/>
                  </a:cubicBezTo>
                  <a:cubicBezTo>
                    <a:pt x="215" y="67"/>
                    <a:pt x="212" y="65"/>
                    <a:pt x="213" y="63"/>
                  </a:cubicBezTo>
                  <a:cubicBezTo>
                    <a:pt x="212" y="61"/>
                    <a:pt x="208" y="60"/>
                    <a:pt x="206" y="62"/>
                  </a:cubicBezTo>
                  <a:cubicBezTo>
                    <a:pt x="208" y="61"/>
                    <a:pt x="209" y="62"/>
                    <a:pt x="209" y="63"/>
                  </a:cubicBezTo>
                  <a:cubicBezTo>
                    <a:pt x="207" y="66"/>
                    <a:pt x="206" y="64"/>
                    <a:pt x="203" y="64"/>
                  </a:cubicBezTo>
                  <a:cubicBezTo>
                    <a:pt x="203" y="61"/>
                    <a:pt x="200" y="62"/>
                    <a:pt x="199" y="61"/>
                  </a:cubicBezTo>
                  <a:cubicBezTo>
                    <a:pt x="200" y="60"/>
                    <a:pt x="201" y="58"/>
                    <a:pt x="202" y="57"/>
                  </a:cubicBezTo>
                  <a:cubicBezTo>
                    <a:pt x="204" y="57"/>
                    <a:pt x="205" y="59"/>
                    <a:pt x="207" y="59"/>
                  </a:cubicBezTo>
                  <a:cubicBezTo>
                    <a:pt x="207" y="57"/>
                    <a:pt x="205" y="57"/>
                    <a:pt x="205" y="54"/>
                  </a:cubicBezTo>
                  <a:cubicBezTo>
                    <a:pt x="207" y="51"/>
                    <a:pt x="213" y="52"/>
                    <a:pt x="215" y="48"/>
                  </a:cubicBezTo>
                  <a:cubicBezTo>
                    <a:pt x="212" y="47"/>
                    <a:pt x="208" y="51"/>
                    <a:pt x="208" y="47"/>
                  </a:cubicBezTo>
                  <a:cubicBezTo>
                    <a:pt x="206" y="48"/>
                    <a:pt x="205" y="49"/>
                    <a:pt x="204" y="51"/>
                  </a:cubicBezTo>
                  <a:cubicBezTo>
                    <a:pt x="205" y="51"/>
                    <a:pt x="205" y="52"/>
                    <a:pt x="206" y="53"/>
                  </a:cubicBezTo>
                  <a:cubicBezTo>
                    <a:pt x="204" y="52"/>
                    <a:pt x="205" y="54"/>
                    <a:pt x="204" y="54"/>
                  </a:cubicBezTo>
                  <a:cubicBezTo>
                    <a:pt x="203" y="54"/>
                    <a:pt x="203" y="54"/>
                    <a:pt x="203" y="54"/>
                  </a:cubicBezTo>
                  <a:cubicBezTo>
                    <a:pt x="203" y="55"/>
                    <a:pt x="202" y="55"/>
                    <a:pt x="202" y="56"/>
                  </a:cubicBezTo>
                  <a:cubicBezTo>
                    <a:pt x="200" y="56"/>
                    <a:pt x="200" y="54"/>
                    <a:pt x="198" y="54"/>
                  </a:cubicBezTo>
                  <a:cubicBezTo>
                    <a:pt x="197" y="54"/>
                    <a:pt x="197" y="55"/>
                    <a:pt x="197" y="55"/>
                  </a:cubicBezTo>
                  <a:cubicBezTo>
                    <a:pt x="197" y="55"/>
                    <a:pt x="197" y="55"/>
                    <a:pt x="197" y="55"/>
                  </a:cubicBezTo>
                  <a:cubicBezTo>
                    <a:pt x="199" y="55"/>
                    <a:pt x="201" y="55"/>
                    <a:pt x="201" y="57"/>
                  </a:cubicBezTo>
                  <a:cubicBezTo>
                    <a:pt x="200" y="57"/>
                    <a:pt x="200" y="58"/>
                    <a:pt x="200" y="58"/>
                  </a:cubicBezTo>
                  <a:cubicBezTo>
                    <a:pt x="197" y="56"/>
                    <a:pt x="194" y="58"/>
                    <a:pt x="193" y="59"/>
                  </a:cubicBezTo>
                  <a:cubicBezTo>
                    <a:pt x="192" y="59"/>
                    <a:pt x="189" y="56"/>
                    <a:pt x="192" y="55"/>
                  </a:cubicBezTo>
                  <a:cubicBezTo>
                    <a:pt x="187" y="56"/>
                    <a:pt x="187" y="51"/>
                    <a:pt x="184" y="50"/>
                  </a:cubicBezTo>
                  <a:cubicBezTo>
                    <a:pt x="185" y="53"/>
                    <a:pt x="187" y="53"/>
                    <a:pt x="188" y="56"/>
                  </a:cubicBezTo>
                  <a:cubicBezTo>
                    <a:pt x="187" y="56"/>
                    <a:pt x="186" y="56"/>
                    <a:pt x="185" y="56"/>
                  </a:cubicBezTo>
                  <a:cubicBezTo>
                    <a:pt x="185" y="57"/>
                    <a:pt x="185" y="57"/>
                    <a:pt x="185" y="57"/>
                  </a:cubicBezTo>
                  <a:cubicBezTo>
                    <a:pt x="188" y="57"/>
                    <a:pt x="188" y="56"/>
                    <a:pt x="190" y="57"/>
                  </a:cubicBezTo>
                  <a:cubicBezTo>
                    <a:pt x="190" y="58"/>
                    <a:pt x="189" y="58"/>
                    <a:pt x="189" y="59"/>
                  </a:cubicBezTo>
                  <a:cubicBezTo>
                    <a:pt x="190" y="60"/>
                    <a:pt x="191" y="60"/>
                    <a:pt x="192" y="61"/>
                  </a:cubicBezTo>
                  <a:cubicBezTo>
                    <a:pt x="192" y="60"/>
                    <a:pt x="191" y="59"/>
                    <a:pt x="190" y="59"/>
                  </a:cubicBezTo>
                  <a:cubicBezTo>
                    <a:pt x="192" y="58"/>
                    <a:pt x="193" y="61"/>
                    <a:pt x="195" y="63"/>
                  </a:cubicBezTo>
                  <a:cubicBezTo>
                    <a:pt x="193" y="63"/>
                    <a:pt x="193" y="65"/>
                    <a:pt x="193" y="66"/>
                  </a:cubicBezTo>
                  <a:cubicBezTo>
                    <a:pt x="190" y="65"/>
                    <a:pt x="188" y="63"/>
                    <a:pt x="187" y="61"/>
                  </a:cubicBezTo>
                  <a:cubicBezTo>
                    <a:pt x="186" y="62"/>
                    <a:pt x="186" y="62"/>
                    <a:pt x="186" y="62"/>
                  </a:cubicBezTo>
                  <a:cubicBezTo>
                    <a:pt x="187" y="63"/>
                    <a:pt x="187" y="64"/>
                    <a:pt x="188" y="65"/>
                  </a:cubicBezTo>
                  <a:cubicBezTo>
                    <a:pt x="186" y="65"/>
                    <a:pt x="184" y="63"/>
                    <a:pt x="183" y="62"/>
                  </a:cubicBezTo>
                  <a:cubicBezTo>
                    <a:pt x="181" y="63"/>
                    <a:pt x="181" y="63"/>
                    <a:pt x="181" y="63"/>
                  </a:cubicBezTo>
                  <a:cubicBezTo>
                    <a:pt x="182" y="64"/>
                    <a:pt x="184" y="64"/>
                    <a:pt x="184" y="67"/>
                  </a:cubicBezTo>
                  <a:cubicBezTo>
                    <a:pt x="183" y="66"/>
                    <a:pt x="183" y="66"/>
                    <a:pt x="182" y="65"/>
                  </a:cubicBezTo>
                  <a:cubicBezTo>
                    <a:pt x="180" y="65"/>
                    <a:pt x="180" y="65"/>
                    <a:pt x="180" y="65"/>
                  </a:cubicBezTo>
                  <a:cubicBezTo>
                    <a:pt x="180" y="67"/>
                    <a:pt x="181" y="68"/>
                    <a:pt x="180" y="70"/>
                  </a:cubicBezTo>
                  <a:cubicBezTo>
                    <a:pt x="178" y="70"/>
                    <a:pt x="177" y="69"/>
                    <a:pt x="176" y="70"/>
                  </a:cubicBezTo>
                  <a:cubicBezTo>
                    <a:pt x="176" y="72"/>
                    <a:pt x="177" y="69"/>
                    <a:pt x="178" y="70"/>
                  </a:cubicBezTo>
                  <a:cubicBezTo>
                    <a:pt x="178" y="71"/>
                    <a:pt x="176" y="73"/>
                    <a:pt x="175" y="72"/>
                  </a:cubicBezTo>
                  <a:cubicBezTo>
                    <a:pt x="175" y="71"/>
                    <a:pt x="175" y="71"/>
                    <a:pt x="174" y="70"/>
                  </a:cubicBezTo>
                  <a:cubicBezTo>
                    <a:pt x="175" y="74"/>
                    <a:pt x="171" y="73"/>
                    <a:pt x="168" y="74"/>
                  </a:cubicBezTo>
                  <a:cubicBezTo>
                    <a:pt x="166" y="73"/>
                    <a:pt x="164" y="72"/>
                    <a:pt x="160" y="71"/>
                  </a:cubicBezTo>
                  <a:cubicBezTo>
                    <a:pt x="159" y="66"/>
                    <a:pt x="150" y="65"/>
                    <a:pt x="149" y="61"/>
                  </a:cubicBezTo>
                  <a:cubicBezTo>
                    <a:pt x="150" y="61"/>
                    <a:pt x="152" y="59"/>
                    <a:pt x="154" y="58"/>
                  </a:cubicBezTo>
                  <a:cubicBezTo>
                    <a:pt x="153" y="57"/>
                    <a:pt x="153" y="57"/>
                    <a:pt x="153" y="57"/>
                  </a:cubicBezTo>
                  <a:cubicBezTo>
                    <a:pt x="150" y="59"/>
                    <a:pt x="146" y="61"/>
                    <a:pt x="142" y="59"/>
                  </a:cubicBezTo>
                  <a:cubicBezTo>
                    <a:pt x="140" y="61"/>
                    <a:pt x="136" y="61"/>
                    <a:pt x="134" y="62"/>
                  </a:cubicBezTo>
                  <a:cubicBezTo>
                    <a:pt x="132" y="61"/>
                    <a:pt x="134" y="60"/>
                    <a:pt x="133" y="59"/>
                  </a:cubicBezTo>
                  <a:cubicBezTo>
                    <a:pt x="130" y="63"/>
                    <a:pt x="131" y="52"/>
                    <a:pt x="127" y="53"/>
                  </a:cubicBezTo>
                  <a:cubicBezTo>
                    <a:pt x="127" y="57"/>
                    <a:pt x="125" y="65"/>
                    <a:pt x="121" y="62"/>
                  </a:cubicBezTo>
                  <a:cubicBezTo>
                    <a:pt x="121" y="62"/>
                    <a:pt x="124" y="62"/>
                    <a:pt x="123" y="61"/>
                  </a:cubicBezTo>
                  <a:cubicBezTo>
                    <a:pt x="121" y="61"/>
                    <a:pt x="121" y="62"/>
                    <a:pt x="120" y="62"/>
                  </a:cubicBezTo>
                  <a:cubicBezTo>
                    <a:pt x="117" y="56"/>
                    <a:pt x="118" y="46"/>
                    <a:pt x="114" y="42"/>
                  </a:cubicBezTo>
                  <a:cubicBezTo>
                    <a:pt x="111" y="46"/>
                    <a:pt x="116" y="53"/>
                    <a:pt x="112" y="56"/>
                  </a:cubicBezTo>
                  <a:cubicBezTo>
                    <a:pt x="115" y="55"/>
                    <a:pt x="115" y="61"/>
                    <a:pt x="114" y="64"/>
                  </a:cubicBezTo>
                  <a:cubicBezTo>
                    <a:pt x="115" y="62"/>
                    <a:pt x="108" y="63"/>
                    <a:pt x="109" y="58"/>
                  </a:cubicBezTo>
                  <a:cubicBezTo>
                    <a:pt x="106" y="60"/>
                    <a:pt x="105" y="58"/>
                    <a:pt x="104" y="57"/>
                  </a:cubicBezTo>
                  <a:cubicBezTo>
                    <a:pt x="100" y="52"/>
                    <a:pt x="87" y="43"/>
                    <a:pt x="79" y="38"/>
                  </a:cubicBezTo>
                  <a:cubicBezTo>
                    <a:pt x="80" y="38"/>
                    <a:pt x="81" y="38"/>
                    <a:pt x="81" y="37"/>
                  </a:cubicBezTo>
                  <a:cubicBezTo>
                    <a:pt x="80" y="36"/>
                    <a:pt x="76" y="36"/>
                    <a:pt x="75" y="38"/>
                  </a:cubicBezTo>
                  <a:cubicBezTo>
                    <a:pt x="76" y="38"/>
                    <a:pt x="76" y="38"/>
                    <a:pt x="76" y="39"/>
                  </a:cubicBezTo>
                  <a:cubicBezTo>
                    <a:pt x="82" y="40"/>
                    <a:pt x="87" y="45"/>
                    <a:pt x="90" y="46"/>
                  </a:cubicBezTo>
                  <a:cubicBezTo>
                    <a:pt x="89" y="47"/>
                    <a:pt x="90" y="50"/>
                    <a:pt x="92" y="50"/>
                  </a:cubicBezTo>
                  <a:cubicBezTo>
                    <a:pt x="93" y="49"/>
                    <a:pt x="91" y="48"/>
                    <a:pt x="92" y="47"/>
                  </a:cubicBezTo>
                  <a:cubicBezTo>
                    <a:pt x="94" y="50"/>
                    <a:pt x="97" y="51"/>
                    <a:pt x="99" y="53"/>
                  </a:cubicBezTo>
                  <a:cubicBezTo>
                    <a:pt x="99" y="53"/>
                    <a:pt x="99" y="54"/>
                    <a:pt x="99" y="55"/>
                  </a:cubicBezTo>
                  <a:cubicBezTo>
                    <a:pt x="104" y="54"/>
                    <a:pt x="104" y="61"/>
                    <a:pt x="105" y="63"/>
                  </a:cubicBezTo>
                  <a:cubicBezTo>
                    <a:pt x="104" y="63"/>
                    <a:pt x="104" y="64"/>
                    <a:pt x="104" y="64"/>
                  </a:cubicBezTo>
                  <a:cubicBezTo>
                    <a:pt x="101" y="61"/>
                    <a:pt x="96" y="60"/>
                    <a:pt x="92" y="57"/>
                  </a:cubicBezTo>
                  <a:cubicBezTo>
                    <a:pt x="91" y="57"/>
                    <a:pt x="91" y="56"/>
                    <a:pt x="90" y="56"/>
                  </a:cubicBezTo>
                  <a:cubicBezTo>
                    <a:pt x="89" y="55"/>
                    <a:pt x="92" y="52"/>
                    <a:pt x="90" y="53"/>
                  </a:cubicBezTo>
                  <a:cubicBezTo>
                    <a:pt x="90" y="54"/>
                    <a:pt x="89" y="55"/>
                    <a:pt x="87" y="55"/>
                  </a:cubicBezTo>
                  <a:cubicBezTo>
                    <a:pt x="87" y="54"/>
                    <a:pt x="88" y="54"/>
                    <a:pt x="88" y="52"/>
                  </a:cubicBezTo>
                  <a:cubicBezTo>
                    <a:pt x="86" y="52"/>
                    <a:pt x="87" y="54"/>
                    <a:pt x="86" y="54"/>
                  </a:cubicBezTo>
                  <a:cubicBezTo>
                    <a:pt x="86" y="51"/>
                    <a:pt x="83" y="54"/>
                    <a:pt x="83" y="52"/>
                  </a:cubicBezTo>
                  <a:cubicBezTo>
                    <a:pt x="83" y="51"/>
                    <a:pt x="86" y="50"/>
                    <a:pt x="85" y="49"/>
                  </a:cubicBezTo>
                  <a:cubicBezTo>
                    <a:pt x="84" y="52"/>
                    <a:pt x="80" y="50"/>
                    <a:pt x="79" y="50"/>
                  </a:cubicBezTo>
                  <a:cubicBezTo>
                    <a:pt x="80" y="51"/>
                    <a:pt x="81" y="52"/>
                    <a:pt x="82" y="53"/>
                  </a:cubicBezTo>
                  <a:cubicBezTo>
                    <a:pt x="81" y="53"/>
                    <a:pt x="79" y="53"/>
                    <a:pt x="79" y="51"/>
                  </a:cubicBezTo>
                  <a:cubicBezTo>
                    <a:pt x="76" y="51"/>
                    <a:pt x="75" y="53"/>
                    <a:pt x="74" y="53"/>
                  </a:cubicBezTo>
                  <a:cubicBezTo>
                    <a:pt x="71" y="54"/>
                    <a:pt x="72" y="51"/>
                    <a:pt x="71" y="50"/>
                  </a:cubicBezTo>
                  <a:cubicBezTo>
                    <a:pt x="71" y="51"/>
                    <a:pt x="71" y="51"/>
                    <a:pt x="70" y="51"/>
                  </a:cubicBezTo>
                  <a:cubicBezTo>
                    <a:pt x="71" y="50"/>
                    <a:pt x="68" y="48"/>
                    <a:pt x="67" y="47"/>
                  </a:cubicBezTo>
                  <a:cubicBezTo>
                    <a:pt x="67" y="48"/>
                    <a:pt x="69" y="49"/>
                    <a:pt x="67" y="50"/>
                  </a:cubicBezTo>
                  <a:cubicBezTo>
                    <a:pt x="66" y="47"/>
                    <a:pt x="63" y="47"/>
                    <a:pt x="63" y="44"/>
                  </a:cubicBezTo>
                  <a:cubicBezTo>
                    <a:pt x="64" y="44"/>
                    <a:pt x="64" y="47"/>
                    <a:pt x="65" y="45"/>
                  </a:cubicBezTo>
                  <a:cubicBezTo>
                    <a:pt x="64" y="44"/>
                    <a:pt x="63" y="44"/>
                    <a:pt x="63" y="42"/>
                  </a:cubicBezTo>
                  <a:cubicBezTo>
                    <a:pt x="64" y="42"/>
                    <a:pt x="64" y="44"/>
                    <a:pt x="66" y="44"/>
                  </a:cubicBezTo>
                  <a:cubicBezTo>
                    <a:pt x="65" y="42"/>
                    <a:pt x="63" y="42"/>
                    <a:pt x="63" y="40"/>
                  </a:cubicBezTo>
                  <a:cubicBezTo>
                    <a:pt x="63" y="39"/>
                    <a:pt x="63" y="39"/>
                    <a:pt x="63" y="39"/>
                  </a:cubicBezTo>
                  <a:cubicBezTo>
                    <a:pt x="62" y="40"/>
                    <a:pt x="62" y="41"/>
                    <a:pt x="62" y="41"/>
                  </a:cubicBezTo>
                  <a:cubicBezTo>
                    <a:pt x="60" y="41"/>
                    <a:pt x="59" y="38"/>
                    <a:pt x="58" y="37"/>
                  </a:cubicBezTo>
                  <a:cubicBezTo>
                    <a:pt x="55" y="38"/>
                    <a:pt x="51" y="37"/>
                    <a:pt x="49" y="34"/>
                  </a:cubicBezTo>
                  <a:cubicBezTo>
                    <a:pt x="52" y="34"/>
                    <a:pt x="54" y="38"/>
                    <a:pt x="56" y="36"/>
                  </a:cubicBezTo>
                  <a:cubicBezTo>
                    <a:pt x="55" y="35"/>
                    <a:pt x="53" y="36"/>
                    <a:pt x="53" y="34"/>
                  </a:cubicBezTo>
                  <a:cubicBezTo>
                    <a:pt x="54" y="33"/>
                    <a:pt x="56" y="34"/>
                    <a:pt x="56" y="33"/>
                  </a:cubicBezTo>
                  <a:cubicBezTo>
                    <a:pt x="54" y="32"/>
                    <a:pt x="54" y="25"/>
                    <a:pt x="52" y="29"/>
                  </a:cubicBezTo>
                  <a:cubicBezTo>
                    <a:pt x="51" y="28"/>
                    <a:pt x="54" y="24"/>
                    <a:pt x="51" y="24"/>
                  </a:cubicBezTo>
                  <a:cubicBezTo>
                    <a:pt x="50" y="27"/>
                    <a:pt x="51" y="26"/>
                    <a:pt x="51" y="30"/>
                  </a:cubicBezTo>
                  <a:cubicBezTo>
                    <a:pt x="49" y="30"/>
                    <a:pt x="48" y="30"/>
                    <a:pt x="47" y="31"/>
                  </a:cubicBezTo>
                  <a:cubicBezTo>
                    <a:pt x="49" y="31"/>
                    <a:pt x="49" y="31"/>
                    <a:pt x="49" y="33"/>
                  </a:cubicBezTo>
                  <a:cubicBezTo>
                    <a:pt x="46" y="32"/>
                    <a:pt x="45" y="30"/>
                    <a:pt x="44" y="28"/>
                  </a:cubicBezTo>
                  <a:cubicBezTo>
                    <a:pt x="45" y="28"/>
                    <a:pt x="46" y="30"/>
                    <a:pt x="47" y="29"/>
                  </a:cubicBezTo>
                  <a:cubicBezTo>
                    <a:pt x="44" y="27"/>
                    <a:pt x="44" y="26"/>
                    <a:pt x="41" y="25"/>
                  </a:cubicBezTo>
                  <a:cubicBezTo>
                    <a:pt x="41" y="28"/>
                    <a:pt x="43" y="26"/>
                    <a:pt x="43" y="28"/>
                  </a:cubicBezTo>
                  <a:cubicBezTo>
                    <a:pt x="42" y="27"/>
                    <a:pt x="42" y="28"/>
                    <a:pt x="41" y="29"/>
                  </a:cubicBezTo>
                  <a:cubicBezTo>
                    <a:pt x="42" y="26"/>
                    <a:pt x="39" y="29"/>
                    <a:pt x="39" y="25"/>
                  </a:cubicBezTo>
                  <a:cubicBezTo>
                    <a:pt x="43" y="27"/>
                    <a:pt x="36" y="25"/>
                    <a:pt x="40" y="24"/>
                  </a:cubicBezTo>
                  <a:cubicBezTo>
                    <a:pt x="36" y="25"/>
                    <a:pt x="35" y="23"/>
                    <a:pt x="32" y="23"/>
                  </a:cubicBezTo>
                  <a:cubicBezTo>
                    <a:pt x="31" y="24"/>
                    <a:pt x="34" y="25"/>
                    <a:pt x="34" y="27"/>
                  </a:cubicBezTo>
                  <a:cubicBezTo>
                    <a:pt x="33" y="28"/>
                    <a:pt x="32" y="31"/>
                    <a:pt x="29" y="29"/>
                  </a:cubicBezTo>
                  <a:cubicBezTo>
                    <a:pt x="29" y="31"/>
                    <a:pt x="29" y="32"/>
                    <a:pt x="30" y="32"/>
                  </a:cubicBezTo>
                  <a:cubicBezTo>
                    <a:pt x="31" y="32"/>
                    <a:pt x="31" y="30"/>
                    <a:pt x="32" y="30"/>
                  </a:cubicBezTo>
                  <a:cubicBezTo>
                    <a:pt x="33" y="30"/>
                    <a:pt x="33" y="32"/>
                    <a:pt x="32" y="33"/>
                  </a:cubicBezTo>
                  <a:cubicBezTo>
                    <a:pt x="37" y="32"/>
                    <a:pt x="37" y="35"/>
                    <a:pt x="37" y="35"/>
                  </a:cubicBezTo>
                  <a:cubicBezTo>
                    <a:pt x="37" y="35"/>
                    <a:pt x="40" y="32"/>
                    <a:pt x="40" y="36"/>
                  </a:cubicBezTo>
                  <a:cubicBezTo>
                    <a:pt x="40" y="34"/>
                    <a:pt x="40" y="33"/>
                    <a:pt x="41" y="32"/>
                  </a:cubicBezTo>
                  <a:cubicBezTo>
                    <a:pt x="43" y="34"/>
                    <a:pt x="45" y="35"/>
                    <a:pt x="46" y="37"/>
                  </a:cubicBezTo>
                  <a:cubicBezTo>
                    <a:pt x="45" y="37"/>
                    <a:pt x="43" y="34"/>
                    <a:pt x="42" y="36"/>
                  </a:cubicBezTo>
                  <a:cubicBezTo>
                    <a:pt x="45" y="36"/>
                    <a:pt x="45" y="40"/>
                    <a:pt x="44" y="40"/>
                  </a:cubicBezTo>
                  <a:cubicBezTo>
                    <a:pt x="47" y="39"/>
                    <a:pt x="47" y="41"/>
                    <a:pt x="51" y="42"/>
                  </a:cubicBezTo>
                  <a:cubicBezTo>
                    <a:pt x="50" y="44"/>
                    <a:pt x="52" y="43"/>
                    <a:pt x="52" y="46"/>
                  </a:cubicBezTo>
                  <a:cubicBezTo>
                    <a:pt x="51" y="46"/>
                    <a:pt x="50" y="46"/>
                    <a:pt x="49" y="47"/>
                  </a:cubicBezTo>
                  <a:cubicBezTo>
                    <a:pt x="50" y="46"/>
                    <a:pt x="50" y="44"/>
                    <a:pt x="49" y="44"/>
                  </a:cubicBezTo>
                  <a:cubicBezTo>
                    <a:pt x="49" y="46"/>
                    <a:pt x="49" y="47"/>
                    <a:pt x="47" y="47"/>
                  </a:cubicBezTo>
                  <a:cubicBezTo>
                    <a:pt x="47" y="46"/>
                    <a:pt x="46" y="45"/>
                    <a:pt x="46" y="45"/>
                  </a:cubicBezTo>
                  <a:cubicBezTo>
                    <a:pt x="47" y="46"/>
                    <a:pt x="45" y="47"/>
                    <a:pt x="46" y="48"/>
                  </a:cubicBezTo>
                  <a:cubicBezTo>
                    <a:pt x="47" y="46"/>
                    <a:pt x="49" y="51"/>
                    <a:pt x="47" y="52"/>
                  </a:cubicBezTo>
                  <a:cubicBezTo>
                    <a:pt x="50" y="52"/>
                    <a:pt x="49" y="54"/>
                    <a:pt x="50" y="55"/>
                  </a:cubicBezTo>
                  <a:cubicBezTo>
                    <a:pt x="50" y="54"/>
                    <a:pt x="51" y="54"/>
                    <a:pt x="51" y="54"/>
                  </a:cubicBezTo>
                  <a:cubicBezTo>
                    <a:pt x="53" y="55"/>
                    <a:pt x="51" y="58"/>
                    <a:pt x="54" y="58"/>
                  </a:cubicBezTo>
                  <a:cubicBezTo>
                    <a:pt x="54" y="57"/>
                    <a:pt x="53" y="55"/>
                    <a:pt x="54" y="55"/>
                  </a:cubicBezTo>
                  <a:cubicBezTo>
                    <a:pt x="55" y="56"/>
                    <a:pt x="56" y="57"/>
                    <a:pt x="58" y="58"/>
                  </a:cubicBezTo>
                  <a:cubicBezTo>
                    <a:pt x="58" y="55"/>
                    <a:pt x="55" y="56"/>
                    <a:pt x="55" y="54"/>
                  </a:cubicBezTo>
                  <a:cubicBezTo>
                    <a:pt x="57" y="53"/>
                    <a:pt x="57" y="53"/>
                    <a:pt x="55" y="52"/>
                  </a:cubicBezTo>
                  <a:cubicBezTo>
                    <a:pt x="56" y="52"/>
                    <a:pt x="55" y="50"/>
                    <a:pt x="56" y="50"/>
                  </a:cubicBezTo>
                  <a:cubicBezTo>
                    <a:pt x="56" y="52"/>
                    <a:pt x="58" y="51"/>
                    <a:pt x="58" y="53"/>
                  </a:cubicBezTo>
                  <a:cubicBezTo>
                    <a:pt x="58" y="53"/>
                    <a:pt x="55" y="54"/>
                    <a:pt x="57" y="54"/>
                  </a:cubicBezTo>
                  <a:cubicBezTo>
                    <a:pt x="57" y="54"/>
                    <a:pt x="58" y="54"/>
                    <a:pt x="59" y="54"/>
                  </a:cubicBezTo>
                  <a:cubicBezTo>
                    <a:pt x="58" y="56"/>
                    <a:pt x="60" y="55"/>
                    <a:pt x="60" y="57"/>
                  </a:cubicBezTo>
                  <a:cubicBezTo>
                    <a:pt x="58" y="58"/>
                    <a:pt x="61" y="61"/>
                    <a:pt x="59" y="63"/>
                  </a:cubicBezTo>
                  <a:cubicBezTo>
                    <a:pt x="67" y="62"/>
                    <a:pt x="69" y="70"/>
                    <a:pt x="68" y="75"/>
                  </a:cubicBezTo>
                  <a:cubicBezTo>
                    <a:pt x="67" y="75"/>
                    <a:pt x="67" y="75"/>
                    <a:pt x="66" y="75"/>
                  </a:cubicBezTo>
                  <a:cubicBezTo>
                    <a:pt x="66" y="77"/>
                    <a:pt x="68" y="77"/>
                    <a:pt x="68" y="79"/>
                  </a:cubicBezTo>
                  <a:cubicBezTo>
                    <a:pt x="66" y="80"/>
                    <a:pt x="65" y="78"/>
                    <a:pt x="66" y="77"/>
                  </a:cubicBezTo>
                  <a:cubicBezTo>
                    <a:pt x="61" y="76"/>
                    <a:pt x="58" y="70"/>
                    <a:pt x="62" y="66"/>
                  </a:cubicBezTo>
                  <a:cubicBezTo>
                    <a:pt x="58" y="66"/>
                    <a:pt x="57" y="62"/>
                    <a:pt x="57" y="60"/>
                  </a:cubicBezTo>
                  <a:cubicBezTo>
                    <a:pt x="57" y="62"/>
                    <a:pt x="55" y="60"/>
                    <a:pt x="54" y="61"/>
                  </a:cubicBezTo>
                  <a:cubicBezTo>
                    <a:pt x="54" y="63"/>
                    <a:pt x="56" y="63"/>
                    <a:pt x="57" y="65"/>
                  </a:cubicBezTo>
                  <a:cubicBezTo>
                    <a:pt x="56" y="65"/>
                    <a:pt x="55" y="65"/>
                    <a:pt x="55" y="67"/>
                  </a:cubicBezTo>
                  <a:cubicBezTo>
                    <a:pt x="57" y="67"/>
                    <a:pt x="53" y="67"/>
                    <a:pt x="57" y="68"/>
                  </a:cubicBezTo>
                  <a:cubicBezTo>
                    <a:pt x="57" y="69"/>
                    <a:pt x="57" y="69"/>
                    <a:pt x="57" y="70"/>
                  </a:cubicBezTo>
                  <a:cubicBezTo>
                    <a:pt x="56" y="70"/>
                    <a:pt x="55" y="70"/>
                    <a:pt x="55" y="73"/>
                  </a:cubicBezTo>
                  <a:cubicBezTo>
                    <a:pt x="56" y="74"/>
                    <a:pt x="57" y="72"/>
                    <a:pt x="58" y="72"/>
                  </a:cubicBezTo>
                  <a:cubicBezTo>
                    <a:pt x="59" y="75"/>
                    <a:pt x="61" y="77"/>
                    <a:pt x="63" y="80"/>
                  </a:cubicBezTo>
                  <a:cubicBezTo>
                    <a:pt x="66" y="78"/>
                    <a:pt x="66" y="81"/>
                    <a:pt x="68" y="82"/>
                  </a:cubicBezTo>
                  <a:cubicBezTo>
                    <a:pt x="64" y="80"/>
                    <a:pt x="64" y="81"/>
                    <a:pt x="62" y="79"/>
                  </a:cubicBezTo>
                  <a:cubicBezTo>
                    <a:pt x="61" y="80"/>
                    <a:pt x="61" y="80"/>
                    <a:pt x="60" y="80"/>
                  </a:cubicBezTo>
                  <a:cubicBezTo>
                    <a:pt x="60" y="82"/>
                    <a:pt x="60" y="82"/>
                    <a:pt x="60" y="82"/>
                  </a:cubicBezTo>
                  <a:cubicBezTo>
                    <a:pt x="62" y="81"/>
                    <a:pt x="64" y="85"/>
                    <a:pt x="66" y="84"/>
                  </a:cubicBezTo>
                  <a:cubicBezTo>
                    <a:pt x="65" y="84"/>
                    <a:pt x="63" y="82"/>
                    <a:pt x="64" y="81"/>
                  </a:cubicBezTo>
                  <a:cubicBezTo>
                    <a:pt x="66" y="83"/>
                    <a:pt x="67" y="84"/>
                    <a:pt x="65" y="86"/>
                  </a:cubicBezTo>
                  <a:cubicBezTo>
                    <a:pt x="68" y="86"/>
                    <a:pt x="68" y="90"/>
                    <a:pt x="69" y="88"/>
                  </a:cubicBezTo>
                  <a:cubicBezTo>
                    <a:pt x="68" y="87"/>
                    <a:pt x="68" y="86"/>
                    <a:pt x="70" y="87"/>
                  </a:cubicBezTo>
                  <a:cubicBezTo>
                    <a:pt x="71" y="85"/>
                    <a:pt x="68" y="83"/>
                    <a:pt x="69" y="82"/>
                  </a:cubicBezTo>
                  <a:cubicBezTo>
                    <a:pt x="71" y="83"/>
                    <a:pt x="71" y="87"/>
                    <a:pt x="73" y="86"/>
                  </a:cubicBezTo>
                  <a:cubicBezTo>
                    <a:pt x="72" y="89"/>
                    <a:pt x="76" y="90"/>
                    <a:pt x="74" y="92"/>
                  </a:cubicBezTo>
                  <a:cubicBezTo>
                    <a:pt x="76" y="91"/>
                    <a:pt x="77" y="92"/>
                    <a:pt x="76" y="93"/>
                  </a:cubicBezTo>
                  <a:cubicBezTo>
                    <a:pt x="75" y="92"/>
                    <a:pt x="73" y="92"/>
                    <a:pt x="73" y="92"/>
                  </a:cubicBezTo>
                  <a:cubicBezTo>
                    <a:pt x="73" y="91"/>
                    <a:pt x="74" y="91"/>
                    <a:pt x="74" y="90"/>
                  </a:cubicBezTo>
                  <a:cubicBezTo>
                    <a:pt x="72" y="90"/>
                    <a:pt x="72" y="88"/>
                    <a:pt x="70" y="87"/>
                  </a:cubicBezTo>
                  <a:cubicBezTo>
                    <a:pt x="70" y="90"/>
                    <a:pt x="69" y="90"/>
                    <a:pt x="68" y="92"/>
                  </a:cubicBezTo>
                  <a:cubicBezTo>
                    <a:pt x="69" y="93"/>
                    <a:pt x="71" y="93"/>
                    <a:pt x="71" y="95"/>
                  </a:cubicBezTo>
                  <a:cubicBezTo>
                    <a:pt x="70" y="95"/>
                    <a:pt x="70" y="95"/>
                    <a:pt x="69" y="96"/>
                  </a:cubicBezTo>
                  <a:cubicBezTo>
                    <a:pt x="68" y="95"/>
                    <a:pt x="68" y="93"/>
                    <a:pt x="66" y="93"/>
                  </a:cubicBezTo>
                  <a:cubicBezTo>
                    <a:pt x="67" y="96"/>
                    <a:pt x="70" y="96"/>
                    <a:pt x="69" y="98"/>
                  </a:cubicBezTo>
                  <a:cubicBezTo>
                    <a:pt x="71" y="98"/>
                    <a:pt x="74" y="100"/>
                    <a:pt x="72" y="102"/>
                  </a:cubicBezTo>
                  <a:cubicBezTo>
                    <a:pt x="70" y="101"/>
                    <a:pt x="68" y="99"/>
                    <a:pt x="66" y="97"/>
                  </a:cubicBezTo>
                  <a:cubicBezTo>
                    <a:pt x="65" y="98"/>
                    <a:pt x="70" y="100"/>
                    <a:pt x="68" y="101"/>
                  </a:cubicBezTo>
                  <a:cubicBezTo>
                    <a:pt x="67" y="101"/>
                    <a:pt x="66" y="97"/>
                    <a:pt x="66" y="100"/>
                  </a:cubicBezTo>
                  <a:cubicBezTo>
                    <a:pt x="68" y="100"/>
                    <a:pt x="67" y="102"/>
                    <a:pt x="68" y="102"/>
                  </a:cubicBezTo>
                  <a:cubicBezTo>
                    <a:pt x="68" y="100"/>
                    <a:pt x="70" y="100"/>
                    <a:pt x="70" y="101"/>
                  </a:cubicBezTo>
                  <a:cubicBezTo>
                    <a:pt x="70" y="103"/>
                    <a:pt x="68" y="102"/>
                    <a:pt x="69" y="103"/>
                  </a:cubicBezTo>
                  <a:cubicBezTo>
                    <a:pt x="70" y="104"/>
                    <a:pt x="72" y="103"/>
                    <a:pt x="70" y="102"/>
                  </a:cubicBezTo>
                  <a:cubicBezTo>
                    <a:pt x="72" y="102"/>
                    <a:pt x="73" y="103"/>
                    <a:pt x="74" y="103"/>
                  </a:cubicBezTo>
                  <a:cubicBezTo>
                    <a:pt x="73" y="104"/>
                    <a:pt x="72" y="104"/>
                    <a:pt x="72" y="105"/>
                  </a:cubicBezTo>
                  <a:cubicBezTo>
                    <a:pt x="74" y="105"/>
                    <a:pt x="77" y="104"/>
                    <a:pt x="77" y="106"/>
                  </a:cubicBezTo>
                  <a:cubicBezTo>
                    <a:pt x="77" y="107"/>
                    <a:pt x="77" y="107"/>
                    <a:pt x="76" y="107"/>
                  </a:cubicBezTo>
                  <a:cubicBezTo>
                    <a:pt x="75" y="106"/>
                    <a:pt x="74" y="105"/>
                    <a:pt x="71" y="105"/>
                  </a:cubicBezTo>
                  <a:cubicBezTo>
                    <a:pt x="72" y="107"/>
                    <a:pt x="71" y="107"/>
                    <a:pt x="70" y="107"/>
                  </a:cubicBezTo>
                  <a:cubicBezTo>
                    <a:pt x="72" y="107"/>
                    <a:pt x="72" y="106"/>
                    <a:pt x="74" y="107"/>
                  </a:cubicBezTo>
                  <a:cubicBezTo>
                    <a:pt x="74" y="107"/>
                    <a:pt x="75" y="107"/>
                    <a:pt x="75" y="108"/>
                  </a:cubicBezTo>
                  <a:cubicBezTo>
                    <a:pt x="72" y="111"/>
                    <a:pt x="69" y="113"/>
                    <a:pt x="64" y="114"/>
                  </a:cubicBezTo>
                  <a:cubicBezTo>
                    <a:pt x="64" y="115"/>
                    <a:pt x="64" y="116"/>
                    <a:pt x="64" y="116"/>
                  </a:cubicBezTo>
                  <a:cubicBezTo>
                    <a:pt x="65" y="118"/>
                    <a:pt x="66" y="117"/>
                    <a:pt x="69" y="116"/>
                  </a:cubicBezTo>
                  <a:cubicBezTo>
                    <a:pt x="68" y="118"/>
                    <a:pt x="67" y="119"/>
                    <a:pt x="65" y="119"/>
                  </a:cubicBezTo>
                  <a:cubicBezTo>
                    <a:pt x="64" y="119"/>
                    <a:pt x="63" y="117"/>
                    <a:pt x="61" y="118"/>
                  </a:cubicBezTo>
                  <a:cubicBezTo>
                    <a:pt x="61" y="120"/>
                    <a:pt x="62" y="120"/>
                    <a:pt x="62" y="121"/>
                  </a:cubicBezTo>
                  <a:cubicBezTo>
                    <a:pt x="60" y="121"/>
                    <a:pt x="59" y="121"/>
                    <a:pt x="58" y="122"/>
                  </a:cubicBezTo>
                  <a:cubicBezTo>
                    <a:pt x="60" y="122"/>
                    <a:pt x="61" y="122"/>
                    <a:pt x="62" y="122"/>
                  </a:cubicBezTo>
                  <a:cubicBezTo>
                    <a:pt x="61" y="123"/>
                    <a:pt x="61" y="125"/>
                    <a:pt x="60" y="125"/>
                  </a:cubicBezTo>
                  <a:cubicBezTo>
                    <a:pt x="59" y="123"/>
                    <a:pt x="56" y="124"/>
                    <a:pt x="57" y="126"/>
                  </a:cubicBezTo>
                  <a:cubicBezTo>
                    <a:pt x="58" y="126"/>
                    <a:pt x="59" y="125"/>
                    <a:pt x="60" y="125"/>
                  </a:cubicBezTo>
                  <a:cubicBezTo>
                    <a:pt x="61" y="127"/>
                    <a:pt x="62" y="127"/>
                    <a:pt x="62" y="130"/>
                  </a:cubicBezTo>
                  <a:cubicBezTo>
                    <a:pt x="61" y="129"/>
                    <a:pt x="61" y="129"/>
                    <a:pt x="60" y="129"/>
                  </a:cubicBezTo>
                  <a:cubicBezTo>
                    <a:pt x="61" y="131"/>
                    <a:pt x="58" y="134"/>
                    <a:pt x="56" y="134"/>
                  </a:cubicBezTo>
                  <a:cubicBezTo>
                    <a:pt x="56" y="137"/>
                    <a:pt x="53" y="140"/>
                    <a:pt x="54" y="141"/>
                  </a:cubicBezTo>
                  <a:cubicBezTo>
                    <a:pt x="57" y="133"/>
                    <a:pt x="66" y="131"/>
                    <a:pt x="71" y="134"/>
                  </a:cubicBezTo>
                  <a:cubicBezTo>
                    <a:pt x="71" y="133"/>
                    <a:pt x="72" y="132"/>
                    <a:pt x="74" y="132"/>
                  </a:cubicBezTo>
                  <a:cubicBezTo>
                    <a:pt x="72" y="133"/>
                    <a:pt x="74" y="134"/>
                    <a:pt x="74" y="136"/>
                  </a:cubicBezTo>
                  <a:cubicBezTo>
                    <a:pt x="67" y="138"/>
                    <a:pt x="73" y="150"/>
                    <a:pt x="76" y="150"/>
                  </a:cubicBezTo>
                  <a:cubicBezTo>
                    <a:pt x="76" y="151"/>
                    <a:pt x="74" y="153"/>
                    <a:pt x="76" y="153"/>
                  </a:cubicBezTo>
                  <a:cubicBezTo>
                    <a:pt x="77" y="151"/>
                    <a:pt x="78" y="148"/>
                    <a:pt x="78" y="145"/>
                  </a:cubicBezTo>
                  <a:cubicBezTo>
                    <a:pt x="81" y="146"/>
                    <a:pt x="79" y="143"/>
                    <a:pt x="82" y="143"/>
                  </a:cubicBezTo>
                  <a:cubicBezTo>
                    <a:pt x="82" y="144"/>
                    <a:pt x="83" y="144"/>
                    <a:pt x="83" y="144"/>
                  </a:cubicBezTo>
                  <a:cubicBezTo>
                    <a:pt x="79" y="146"/>
                    <a:pt x="83" y="151"/>
                    <a:pt x="80" y="154"/>
                  </a:cubicBezTo>
                  <a:cubicBezTo>
                    <a:pt x="84" y="156"/>
                    <a:pt x="81" y="158"/>
                    <a:pt x="79" y="159"/>
                  </a:cubicBezTo>
                  <a:cubicBezTo>
                    <a:pt x="78" y="158"/>
                    <a:pt x="78" y="156"/>
                    <a:pt x="76" y="156"/>
                  </a:cubicBezTo>
                  <a:cubicBezTo>
                    <a:pt x="73" y="157"/>
                    <a:pt x="71" y="161"/>
                    <a:pt x="72" y="164"/>
                  </a:cubicBezTo>
                  <a:cubicBezTo>
                    <a:pt x="69" y="164"/>
                    <a:pt x="68" y="164"/>
                    <a:pt x="66" y="166"/>
                  </a:cubicBezTo>
                  <a:cubicBezTo>
                    <a:pt x="67" y="168"/>
                    <a:pt x="66" y="169"/>
                    <a:pt x="65" y="170"/>
                  </a:cubicBezTo>
                  <a:cubicBezTo>
                    <a:pt x="68" y="168"/>
                    <a:pt x="70" y="169"/>
                    <a:pt x="73" y="170"/>
                  </a:cubicBezTo>
                  <a:cubicBezTo>
                    <a:pt x="72" y="171"/>
                    <a:pt x="71" y="171"/>
                    <a:pt x="71" y="172"/>
                  </a:cubicBezTo>
                  <a:cubicBezTo>
                    <a:pt x="71" y="173"/>
                    <a:pt x="71" y="173"/>
                    <a:pt x="70" y="173"/>
                  </a:cubicBezTo>
                  <a:cubicBezTo>
                    <a:pt x="71" y="173"/>
                    <a:pt x="73" y="171"/>
                    <a:pt x="75" y="170"/>
                  </a:cubicBezTo>
                  <a:cubicBezTo>
                    <a:pt x="76" y="172"/>
                    <a:pt x="79" y="170"/>
                    <a:pt x="81" y="170"/>
                  </a:cubicBezTo>
                  <a:cubicBezTo>
                    <a:pt x="79" y="171"/>
                    <a:pt x="78" y="175"/>
                    <a:pt x="81" y="176"/>
                  </a:cubicBezTo>
                  <a:cubicBezTo>
                    <a:pt x="79" y="179"/>
                    <a:pt x="77" y="183"/>
                    <a:pt x="75" y="186"/>
                  </a:cubicBezTo>
                  <a:cubicBezTo>
                    <a:pt x="74" y="186"/>
                    <a:pt x="74" y="184"/>
                    <a:pt x="72" y="184"/>
                  </a:cubicBezTo>
                  <a:cubicBezTo>
                    <a:pt x="71" y="185"/>
                    <a:pt x="70" y="186"/>
                    <a:pt x="69" y="186"/>
                  </a:cubicBezTo>
                  <a:cubicBezTo>
                    <a:pt x="69" y="188"/>
                    <a:pt x="70" y="190"/>
                    <a:pt x="70" y="191"/>
                  </a:cubicBezTo>
                  <a:cubicBezTo>
                    <a:pt x="69" y="191"/>
                    <a:pt x="69" y="190"/>
                    <a:pt x="68" y="190"/>
                  </a:cubicBezTo>
                  <a:cubicBezTo>
                    <a:pt x="69" y="192"/>
                    <a:pt x="70" y="194"/>
                    <a:pt x="71" y="192"/>
                  </a:cubicBezTo>
                  <a:cubicBezTo>
                    <a:pt x="72" y="196"/>
                    <a:pt x="66" y="199"/>
                    <a:pt x="62" y="202"/>
                  </a:cubicBezTo>
                  <a:cubicBezTo>
                    <a:pt x="56" y="206"/>
                    <a:pt x="49" y="204"/>
                    <a:pt x="42" y="201"/>
                  </a:cubicBezTo>
                  <a:cubicBezTo>
                    <a:pt x="49" y="196"/>
                    <a:pt x="55" y="191"/>
                    <a:pt x="61" y="184"/>
                  </a:cubicBezTo>
                  <a:cubicBezTo>
                    <a:pt x="62" y="185"/>
                    <a:pt x="63" y="187"/>
                    <a:pt x="64" y="186"/>
                  </a:cubicBezTo>
                  <a:cubicBezTo>
                    <a:pt x="63" y="185"/>
                    <a:pt x="62" y="184"/>
                    <a:pt x="62" y="183"/>
                  </a:cubicBezTo>
                  <a:cubicBezTo>
                    <a:pt x="64" y="180"/>
                    <a:pt x="67" y="178"/>
                    <a:pt x="69" y="175"/>
                  </a:cubicBezTo>
                  <a:cubicBezTo>
                    <a:pt x="59" y="183"/>
                    <a:pt x="52" y="195"/>
                    <a:pt x="41" y="201"/>
                  </a:cubicBezTo>
                  <a:cubicBezTo>
                    <a:pt x="35" y="197"/>
                    <a:pt x="25" y="192"/>
                    <a:pt x="23" y="186"/>
                  </a:cubicBezTo>
                  <a:cubicBezTo>
                    <a:pt x="22" y="184"/>
                    <a:pt x="20" y="182"/>
                    <a:pt x="20" y="179"/>
                  </a:cubicBezTo>
                  <a:cubicBezTo>
                    <a:pt x="19" y="176"/>
                    <a:pt x="23" y="173"/>
                    <a:pt x="20" y="171"/>
                  </a:cubicBezTo>
                  <a:cubicBezTo>
                    <a:pt x="19" y="173"/>
                    <a:pt x="19" y="176"/>
                    <a:pt x="17" y="177"/>
                  </a:cubicBezTo>
                  <a:cubicBezTo>
                    <a:pt x="21" y="190"/>
                    <a:pt x="30" y="197"/>
                    <a:pt x="40" y="202"/>
                  </a:cubicBezTo>
                  <a:cubicBezTo>
                    <a:pt x="36" y="203"/>
                    <a:pt x="35" y="208"/>
                    <a:pt x="27" y="208"/>
                  </a:cubicBezTo>
                  <a:cubicBezTo>
                    <a:pt x="26" y="214"/>
                    <a:pt x="20" y="214"/>
                    <a:pt x="17" y="217"/>
                  </a:cubicBezTo>
                  <a:cubicBezTo>
                    <a:pt x="19" y="217"/>
                    <a:pt x="21" y="215"/>
                    <a:pt x="22" y="216"/>
                  </a:cubicBezTo>
                  <a:cubicBezTo>
                    <a:pt x="22" y="218"/>
                    <a:pt x="19" y="216"/>
                    <a:pt x="19" y="218"/>
                  </a:cubicBezTo>
                  <a:cubicBezTo>
                    <a:pt x="22" y="218"/>
                    <a:pt x="24" y="217"/>
                    <a:pt x="25" y="215"/>
                  </a:cubicBezTo>
                  <a:close/>
                  <a:moveTo>
                    <a:pt x="190" y="210"/>
                  </a:moveTo>
                  <a:cubicBezTo>
                    <a:pt x="191" y="208"/>
                    <a:pt x="192" y="205"/>
                    <a:pt x="192" y="204"/>
                  </a:cubicBezTo>
                  <a:cubicBezTo>
                    <a:pt x="193" y="203"/>
                    <a:pt x="193" y="208"/>
                    <a:pt x="195" y="206"/>
                  </a:cubicBezTo>
                  <a:cubicBezTo>
                    <a:pt x="194" y="208"/>
                    <a:pt x="192" y="209"/>
                    <a:pt x="190" y="210"/>
                  </a:cubicBezTo>
                  <a:close/>
                  <a:moveTo>
                    <a:pt x="22" y="165"/>
                  </a:moveTo>
                  <a:cubicBezTo>
                    <a:pt x="22" y="168"/>
                    <a:pt x="19" y="167"/>
                    <a:pt x="20" y="170"/>
                  </a:cubicBezTo>
                  <a:cubicBezTo>
                    <a:pt x="22" y="170"/>
                    <a:pt x="23" y="171"/>
                    <a:pt x="24" y="170"/>
                  </a:cubicBezTo>
                  <a:cubicBezTo>
                    <a:pt x="23" y="168"/>
                    <a:pt x="23" y="168"/>
                    <a:pt x="24" y="165"/>
                  </a:cubicBezTo>
                  <a:cubicBezTo>
                    <a:pt x="23" y="165"/>
                    <a:pt x="22" y="165"/>
                    <a:pt x="22" y="165"/>
                  </a:cubicBezTo>
                  <a:close/>
                  <a:moveTo>
                    <a:pt x="20" y="105"/>
                  </a:moveTo>
                  <a:cubicBezTo>
                    <a:pt x="20" y="107"/>
                    <a:pt x="22" y="107"/>
                    <a:pt x="22" y="108"/>
                  </a:cubicBezTo>
                  <a:cubicBezTo>
                    <a:pt x="22" y="106"/>
                    <a:pt x="24" y="107"/>
                    <a:pt x="23" y="105"/>
                  </a:cubicBezTo>
                  <a:cubicBezTo>
                    <a:pt x="22" y="105"/>
                    <a:pt x="21" y="105"/>
                    <a:pt x="20" y="105"/>
                  </a:cubicBezTo>
                  <a:close/>
                  <a:moveTo>
                    <a:pt x="23" y="40"/>
                  </a:moveTo>
                  <a:cubicBezTo>
                    <a:pt x="22" y="40"/>
                    <a:pt x="23" y="38"/>
                    <a:pt x="21" y="39"/>
                  </a:cubicBezTo>
                  <a:cubicBezTo>
                    <a:pt x="20" y="40"/>
                    <a:pt x="23" y="41"/>
                    <a:pt x="23" y="40"/>
                  </a:cubicBezTo>
                  <a:close/>
                  <a:moveTo>
                    <a:pt x="21" y="92"/>
                  </a:moveTo>
                  <a:cubicBezTo>
                    <a:pt x="23" y="93"/>
                    <a:pt x="24" y="88"/>
                    <a:pt x="22" y="88"/>
                  </a:cubicBezTo>
                  <a:cubicBezTo>
                    <a:pt x="21" y="89"/>
                    <a:pt x="20" y="91"/>
                    <a:pt x="21" y="92"/>
                  </a:cubicBezTo>
                  <a:close/>
                  <a:moveTo>
                    <a:pt x="31" y="23"/>
                  </a:moveTo>
                  <a:cubicBezTo>
                    <a:pt x="30" y="19"/>
                    <a:pt x="22" y="18"/>
                    <a:pt x="20" y="21"/>
                  </a:cubicBezTo>
                  <a:cubicBezTo>
                    <a:pt x="23" y="21"/>
                    <a:pt x="28" y="19"/>
                    <a:pt x="31" y="23"/>
                  </a:cubicBezTo>
                  <a:close/>
                  <a:moveTo>
                    <a:pt x="14" y="27"/>
                  </a:moveTo>
                  <a:cubicBezTo>
                    <a:pt x="14" y="28"/>
                    <a:pt x="15" y="29"/>
                    <a:pt x="17" y="29"/>
                  </a:cubicBezTo>
                  <a:cubicBezTo>
                    <a:pt x="18" y="27"/>
                    <a:pt x="20" y="22"/>
                    <a:pt x="18" y="21"/>
                  </a:cubicBezTo>
                  <a:cubicBezTo>
                    <a:pt x="19" y="26"/>
                    <a:pt x="14" y="22"/>
                    <a:pt x="14" y="27"/>
                  </a:cubicBezTo>
                  <a:close/>
                  <a:moveTo>
                    <a:pt x="9" y="101"/>
                  </a:moveTo>
                  <a:cubicBezTo>
                    <a:pt x="13" y="102"/>
                    <a:pt x="16" y="101"/>
                    <a:pt x="19" y="101"/>
                  </a:cubicBezTo>
                  <a:cubicBezTo>
                    <a:pt x="18" y="99"/>
                    <a:pt x="11" y="98"/>
                    <a:pt x="9" y="101"/>
                  </a:cubicBezTo>
                  <a:close/>
                  <a:moveTo>
                    <a:pt x="18" y="206"/>
                  </a:moveTo>
                  <a:cubicBezTo>
                    <a:pt x="18" y="204"/>
                    <a:pt x="18" y="200"/>
                    <a:pt x="16" y="200"/>
                  </a:cubicBezTo>
                  <a:cubicBezTo>
                    <a:pt x="17" y="202"/>
                    <a:pt x="17" y="204"/>
                    <a:pt x="18" y="206"/>
                  </a:cubicBezTo>
                  <a:close/>
                  <a:moveTo>
                    <a:pt x="14" y="196"/>
                  </a:moveTo>
                  <a:cubicBezTo>
                    <a:pt x="15" y="196"/>
                    <a:pt x="15" y="195"/>
                    <a:pt x="16" y="195"/>
                  </a:cubicBezTo>
                  <a:cubicBezTo>
                    <a:pt x="16" y="194"/>
                    <a:pt x="16" y="194"/>
                    <a:pt x="14" y="194"/>
                  </a:cubicBezTo>
                  <a:cubicBezTo>
                    <a:pt x="14" y="194"/>
                    <a:pt x="14" y="195"/>
                    <a:pt x="14" y="196"/>
                  </a:cubicBezTo>
                  <a:close/>
                  <a:moveTo>
                    <a:pt x="15" y="242"/>
                  </a:moveTo>
                  <a:cubicBezTo>
                    <a:pt x="27" y="235"/>
                    <a:pt x="4" y="224"/>
                    <a:pt x="8" y="239"/>
                  </a:cubicBezTo>
                  <a:cubicBezTo>
                    <a:pt x="7" y="240"/>
                    <a:pt x="6" y="241"/>
                    <a:pt x="6" y="242"/>
                  </a:cubicBezTo>
                  <a:cubicBezTo>
                    <a:pt x="8" y="243"/>
                    <a:pt x="10" y="245"/>
                    <a:pt x="12" y="244"/>
                  </a:cubicBezTo>
                  <a:cubicBezTo>
                    <a:pt x="13" y="246"/>
                    <a:pt x="11" y="250"/>
                    <a:pt x="12" y="252"/>
                  </a:cubicBezTo>
                  <a:cubicBezTo>
                    <a:pt x="16" y="255"/>
                    <a:pt x="20" y="251"/>
                    <a:pt x="23" y="249"/>
                  </a:cubicBezTo>
                  <a:cubicBezTo>
                    <a:pt x="30" y="242"/>
                    <a:pt x="35" y="233"/>
                    <a:pt x="41" y="228"/>
                  </a:cubicBezTo>
                  <a:cubicBezTo>
                    <a:pt x="42" y="229"/>
                    <a:pt x="43" y="229"/>
                    <a:pt x="44" y="229"/>
                  </a:cubicBezTo>
                  <a:cubicBezTo>
                    <a:pt x="47" y="228"/>
                    <a:pt x="49" y="223"/>
                    <a:pt x="47" y="220"/>
                  </a:cubicBezTo>
                  <a:cubicBezTo>
                    <a:pt x="49" y="220"/>
                    <a:pt x="47" y="219"/>
                    <a:pt x="47" y="218"/>
                  </a:cubicBezTo>
                  <a:cubicBezTo>
                    <a:pt x="49" y="216"/>
                    <a:pt x="51" y="214"/>
                    <a:pt x="53" y="212"/>
                  </a:cubicBezTo>
                  <a:cubicBezTo>
                    <a:pt x="52" y="211"/>
                    <a:pt x="52" y="211"/>
                    <a:pt x="52" y="211"/>
                  </a:cubicBezTo>
                  <a:cubicBezTo>
                    <a:pt x="48" y="215"/>
                    <a:pt x="42" y="219"/>
                    <a:pt x="39" y="224"/>
                  </a:cubicBezTo>
                  <a:cubicBezTo>
                    <a:pt x="38" y="226"/>
                    <a:pt x="40" y="226"/>
                    <a:pt x="40" y="227"/>
                  </a:cubicBezTo>
                  <a:cubicBezTo>
                    <a:pt x="32" y="235"/>
                    <a:pt x="27" y="246"/>
                    <a:pt x="15" y="250"/>
                  </a:cubicBezTo>
                  <a:cubicBezTo>
                    <a:pt x="14" y="248"/>
                    <a:pt x="15" y="245"/>
                    <a:pt x="15" y="242"/>
                  </a:cubicBezTo>
                  <a:close/>
                  <a:moveTo>
                    <a:pt x="15" y="172"/>
                  </a:moveTo>
                  <a:cubicBezTo>
                    <a:pt x="17" y="168"/>
                    <a:pt x="13" y="167"/>
                    <a:pt x="12" y="165"/>
                  </a:cubicBezTo>
                  <a:cubicBezTo>
                    <a:pt x="19" y="159"/>
                    <a:pt x="7" y="148"/>
                    <a:pt x="6" y="156"/>
                  </a:cubicBezTo>
                  <a:cubicBezTo>
                    <a:pt x="5" y="159"/>
                    <a:pt x="10" y="161"/>
                    <a:pt x="11" y="164"/>
                  </a:cubicBezTo>
                  <a:cubicBezTo>
                    <a:pt x="12" y="167"/>
                    <a:pt x="10" y="173"/>
                    <a:pt x="15" y="172"/>
                  </a:cubicBezTo>
                  <a:close/>
                  <a:moveTo>
                    <a:pt x="8" y="222"/>
                  </a:moveTo>
                  <a:cubicBezTo>
                    <a:pt x="10" y="223"/>
                    <a:pt x="13" y="221"/>
                    <a:pt x="11" y="220"/>
                  </a:cubicBezTo>
                  <a:cubicBezTo>
                    <a:pt x="11" y="221"/>
                    <a:pt x="7" y="220"/>
                    <a:pt x="8" y="222"/>
                  </a:cubicBezTo>
                  <a:close/>
                  <a:moveTo>
                    <a:pt x="3" y="226"/>
                  </a:moveTo>
                  <a:cubicBezTo>
                    <a:pt x="3" y="228"/>
                    <a:pt x="4" y="229"/>
                    <a:pt x="4" y="230"/>
                  </a:cubicBezTo>
                  <a:cubicBezTo>
                    <a:pt x="5" y="230"/>
                    <a:pt x="7" y="230"/>
                    <a:pt x="7" y="228"/>
                  </a:cubicBezTo>
                  <a:cubicBezTo>
                    <a:pt x="4" y="229"/>
                    <a:pt x="5" y="226"/>
                    <a:pt x="3" y="226"/>
                  </a:cubicBezTo>
                  <a:close/>
                  <a:moveTo>
                    <a:pt x="9" y="178"/>
                  </a:moveTo>
                  <a:cubicBezTo>
                    <a:pt x="7" y="178"/>
                    <a:pt x="8" y="178"/>
                    <a:pt x="6" y="178"/>
                  </a:cubicBezTo>
                  <a:cubicBezTo>
                    <a:pt x="5" y="181"/>
                    <a:pt x="3" y="186"/>
                    <a:pt x="4" y="189"/>
                  </a:cubicBezTo>
                  <a:cubicBezTo>
                    <a:pt x="3" y="189"/>
                    <a:pt x="2" y="189"/>
                    <a:pt x="1" y="189"/>
                  </a:cubicBezTo>
                  <a:cubicBezTo>
                    <a:pt x="6" y="193"/>
                    <a:pt x="0" y="206"/>
                    <a:pt x="6" y="210"/>
                  </a:cubicBezTo>
                  <a:cubicBezTo>
                    <a:pt x="7" y="208"/>
                    <a:pt x="11" y="205"/>
                    <a:pt x="11" y="203"/>
                  </a:cubicBezTo>
                  <a:cubicBezTo>
                    <a:pt x="8" y="203"/>
                    <a:pt x="9" y="207"/>
                    <a:pt x="6" y="207"/>
                  </a:cubicBezTo>
                  <a:cubicBezTo>
                    <a:pt x="4" y="205"/>
                    <a:pt x="3" y="194"/>
                    <a:pt x="7" y="193"/>
                  </a:cubicBezTo>
                  <a:cubicBezTo>
                    <a:pt x="7" y="190"/>
                    <a:pt x="5" y="190"/>
                    <a:pt x="5" y="189"/>
                  </a:cubicBezTo>
                  <a:cubicBezTo>
                    <a:pt x="6" y="185"/>
                    <a:pt x="6" y="180"/>
                    <a:pt x="9" y="178"/>
                  </a:cubicBezTo>
                  <a:close/>
                  <a:moveTo>
                    <a:pt x="164" y="90"/>
                  </a:moveTo>
                  <a:cubicBezTo>
                    <a:pt x="170" y="90"/>
                    <a:pt x="175" y="92"/>
                    <a:pt x="181" y="94"/>
                  </a:cubicBezTo>
                  <a:cubicBezTo>
                    <a:pt x="180" y="92"/>
                    <a:pt x="170" y="91"/>
                    <a:pt x="170" y="95"/>
                  </a:cubicBezTo>
                  <a:cubicBezTo>
                    <a:pt x="170" y="98"/>
                    <a:pt x="183" y="98"/>
                    <a:pt x="184" y="96"/>
                  </a:cubicBezTo>
                  <a:cubicBezTo>
                    <a:pt x="183" y="94"/>
                    <a:pt x="180" y="94"/>
                    <a:pt x="178" y="93"/>
                  </a:cubicBezTo>
                  <a:cubicBezTo>
                    <a:pt x="179" y="91"/>
                    <a:pt x="184" y="91"/>
                    <a:pt x="186" y="91"/>
                  </a:cubicBezTo>
                  <a:moveTo>
                    <a:pt x="194" y="86"/>
                  </a:moveTo>
                  <a:cubicBezTo>
                    <a:pt x="195" y="87"/>
                    <a:pt x="195" y="89"/>
                    <a:pt x="194" y="91"/>
                  </a:cubicBezTo>
                  <a:cubicBezTo>
                    <a:pt x="194" y="89"/>
                    <a:pt x="192" y="85"/>
                    <a:pt x="190" y="84"/>
                  </a:cubicBezTo>
                  <a:cubicBezTo>
                    <a:pt x="186" y="84"/>
                    <a:pt x="191" y="90"/>
                    <a:pt x="192" y="91"/>
                  </a:cubicBezTo>
                  <a:moveTo>
                    <a:pt x="129" y="72"/>
                  </a:moveTo>
                  <a:cubicBezTo>
                    <a:pt x="129" y="66"/>
                    <a:pt x="137" y="73"/>
                    <a:pt x="138" y="73"/>
                  </a:cubicBezTo>
                  <a:cubicBezTo>
                    <a:pt x="136" y="73"/>
                    <a:pt x="134" y="69"/>
                    <a:pt x="133" y="67"/>
                  </a:cubicBezTo>
                  <a:cubicBezTo>
                    <a:pt x="131" y="65"/>
                    <a:pt x="132" y="66"/>
                    <a:pt x="130" y="66"/>
                  </a:cubicBezTo>
                  <a:cubicBezTo>
                    <a:pt x="129" y="66"/>
                    <a:pt x="128" y="66"/>
                    <a:pt x="127" y="66"/>
                  </a:cubicBezTo>
                  <a:cubicBezTo>
                    <a:pt x="126" y="65"/>
                    <a:pt x="127" y="60"/>
                    <a:pt x="127" y="59"/>
                  </a:cubicBezTo>
                  <a:moveTo>
                    <a:pt x="78" y="60"/>
                  </a:moveTo>
                  <a:cubicBezTo>
                    <a:pt x="79" y="60"/>
                    <a:pt x="81" y="60"/>
                    <a:pt x="81" y="58"/>
                  </a:cubicBezTo>
                  <a:cubicBezTo>
                    <a:pt x="80" y="56"/>
                    <a:pt x="78" y="59"/>
                    <a:pt x="77" y="59"/>
                  </a:cubicBezTo>
                  <a:moveTo>
                    <a:pt x="68" y="57"/>
                  </a:moveTo>
                  <a:cubicBezTo>
                    <a:pt x="69" y="60"/>
                    <a:pt x="71" y="62"/>
                    <a:pt x="74" y="62"/>
                  </a:cubicBezTo>
                  <a:moveTo>
                    <a:pt x="96" y="64"/>
                  </a:moveTo>
                  <a:cubicBezTo>
                    <a:pt x="95" y="64"/>
                    <a:pt x="95" y="64"/>
                    <a:pt x="94" y="64"/>
                  </a:cubicBezTo>
                  <a:cubicBezTo>
                    <a:pt x="97" y="66"/>
                    <a:pt x="92" y="68"/>
                    <a:pt x="94" y="70"/>
                  </a:cubicBezTo>
                  <a:cubicBezTo>
                    <a:pt x="95" y="72"/>
                    <a:pt x="102" y="70"/>
                    <a:pt x="101" y="68"/>
                  </a:cubicBezTo>
                  <a:cubicBezTo>
                    <a:pt x="101" y="66"/>
                    <a:pt x="97" y="66"/>
                    <a:pt x="95" y="65"/>
                  </a:cubicBezTo>
                  <a:cubicBezTo>
                    <a:pt x="93" y="65"/>
                    <a:pt x="90" y="63"/>
                    <a:pt x="88" y="62"/>
                  </a:cubicBezTo>
                  <a:cubicBezTo>
                    <a:pt x="89" y="63"/>
                    <a:pt x="92" y="67"/>
                    <a:pt x="93" y="69"/>
                  </a:cubicBezTo>
                  <a:cubicBezTo>
                    <a:pt x="91" y="68"/>
                    <a:pt x="90" y="67"/>
                    <a:pt x="88" y="66"/>
                  </a:cubicBezTo>
                  <a:cubicBezTo>
                    <a:pt x="86" y="65"/>
                    <a:pt x="83" y="63"/>
                    <a:pt x="80" y="62"/>
                  </a:cubicBezTo>
                  <a:moveTo>
                    <a:pt x="77" y="97"/>
                  </a:moveTo>
                  <a:cubicBezTo>
                    <a:pt x="80" y="97"/>
                    <a:pt x="83" y="98"/>
                    <a:pt x="86" y="98"/>
                  </a:cubicBezTo>
                  <a:moveTo>
                    <a:pt x="97" y="155"/>
                  </a:moveTo>
                  <a:cubicBezTo>
                    <a:pt x="93" y="155"/>
                    <a:pt x="91" y="158"/>
                    <a:pt x="88" y="160"/>
                  </a:cubicBezTo>
                  <a:cubicBezTo>
                    <a:pt x="88" y="161"/>
                    <a:pt x="87" y="161"/>
                    <a:pt x="86" y="162"/>
                  </a:cubicBezTo>
                  <a:cubicBezTo>
                    <a:pt x="86" y="162"/>
                    <a:pt x="84" y="162"/>
                    <a:pt x="84" y="162"/>
                  </a:cubicBezTo>
                  <a:cubicBezTo>
                    <a:pt x="83" y="165"/>
                    <a:pt x="88" y="163"/>
                    <a:pt x="88" y="163"/>
                  </a:cubicBezTo>
                  <a:cubicBezTo>
                    <a:pt x="90" y="162"/>
                    <a:pt x="91" y="162"/>
                    <a:pt x="92" y="161"/>
                  </a:cubicBezTo>
                  <a:cubicBezTo>
                    <a:pt x="93" y="161"/>
                    <a:pt x="95" y="160"/>
                    <a:pt x="95" y="162"/>
                  </a:cubicBezTo>
                  <a:moveTo>
                    <a:pt x="105" y="160"/>
                  </a:moveTo>
                  <a:cubicBezTo>
                    <a:pt x="109" y="162"/>
                    <a:pt x="111" y="167"/>
                    <a:pt x="115" y="170"/>
                  </a:cubicBezTo>
                  <a:cubicBezTo>
                    <a:pt x="118" y="172"/>
                    <a:pt x="123" y="173"/>
                    <a:pt x="127" y="172"/>
                  </a:cubicBezTo>
                  <a:cubicBezTo>
                    <a:pt x="124" y="169"/>
                    <a:pt x="119" y="169"/>
                    <a:pt x="116" y="167"/>
                  </a:cubicBezTo>
                  <a:cubicBezTo>
                    <a:pt x="112" y="164"/>
                    <a:pt x="111" y="162"/>
                    <a:pt x="112" y="157"/>
                  </a:cubicBezTo>
                  <a:moveTo>
                    <a:pt x="94" y="167"/>
                  </a:moveTo>
                  <a:cubicBezTo>
                    <a:pt x="91" y="168"/>
                    <a:pt x="88" y="169"/>
                    <a:pt x="87" y="172"/>
                  </a:cubicBezTo>
                  <a:moveTo>
                    <a:pt x="87" y="172"/>
                  </a:moveTo>
                  <a:cubicBezTo>
                    <a:pt x="89" y="170"/>
                    <a:pt x="90" y="170"/>
                    <a:pt x="92" y="169"/>
                  </a:cubicBezTo>
                  <a:cubicBezTo>
                    <a:pt x="93" y="167"/>
                    <a:pt x="93" y="166"/>
                    <a:pt x="95" y="165"/>
                  </a:cubicBezTo>
                  <a:moveTo>
                    <a:pt x="100" y="163"/>
                  </a:moveTo>
                  <a:cubicBezTo>
                    <a:pt x="104" y="162"/>
                    <a:pt x="108" y="163"/>
                    <a:pt x="112" y="162"/>
                  </a:cubicBezTo>
                  <a:moveTo>
                    <a:pt x="195" y="200"/>
                  </a:moveTo>
                  <a:cubicBezTo>
                    <a:pt x="194" y="204"/>
                    <a:pt x="191" y="207"/>
                    <a:pt x="190" y="210"/>
                  </a:cubicBezTo>
                  <a:cubicBezTo>
                    <a:pt x="192" y="210"/>
                    <a:pt x="198" y="210"/>
                    <a:pt x="197" y="206"/>
                  </a:cubicBezTo>
                  <a:moveTo>
                    <a:pt x="209" y="204"/>
                  </a:moveTo>
                  <a:cubicBezTo>
                    <a:pt x="209" y="207"/>
                    <a:pt x="208" y="211"/>
                    <a:pt x="209" y="213"/>
                  </a:cubicBezTo>
                  <a:cubicBezTo>
                    <a:pt x="212" y="213"/>
                    <a:pt x="210" y="204"/>
                    <a:pt x="210" y="202"/>
                  </a:cubicBezTo>
                  <a:moveTo>
                    <a:pt x="203" y="224"/>
                  </a:moveTo>
                  <a:cubicBezTo>
                    <a:pt x="206" y="224"/>
                    <a:pt x="207" y="223"/>
                    <a:pt x="205" y="221"/>
                  </a:cubicBezTo>
                </a:path>
              </a:pathLst>
            </a:custGeom>
            <a:blipFill>
              <a:blip r:embed="rId4" cstate="screen"/>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lnSpc>
                  <a:spcPct val="145000"/>
                </a:lnSpc>
              </a:pPr>
              <a:endParaRPr>
                <a:solidFill>
                  <a:schemeClr val="bg1"/>
                </a:solidFill>
              </a:endParaRPr>
            </a:p>
          </p:txBody>
        </p:sp>
        <p:sp>
          <p:nvSpPr>
            <p:cNvPr id="9" name="îş1íḓè"/>
            <p:cNvSpPr txBox="1"/>
            <p:nvPr/>
          </p:nvSpPr>
          <p:spPr>
            <a:xfrm>
              <a:off x="9057014" y="5011269"/>
              <a:ext cx="1530800" cy="340519"/>
            </a:xfrm>
            <a:prstGeom prst="roundRect">
              <a:avLst/>
            </a:prstGeom>
            <a:solidFill>
              <a:schemeClr val="accent1"/>
            </a:solidFill>
          </p:spPr>
          <p:txBody>
            <a:bodyPr wrap="square" lIns="91440" tIns="45720" rIns="91440" bIns="45720">
              <a:normAutofit fontScale="77500" lnSpcReduction="20000"/>
            </a:bodyPr>
            <a:lstStyle/>
            <a:p>
              <a:pPr algn="ctr">
                <a:lnSpc>
                  <a:spcPct val="145000"/>
                </a:lnSpc>
              </a:pPr>
              <a:r>
                <a:rPr lang="zh-CN" altLang="en-US" sz="1400" b="1" dirty="0">
                  <a:solidFill>
                    <a:schemeClr val="bg1"/>
                  </a:solidFill>
                </a:rPr>
                <a:t>熊猫基地</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197465" y="1346835"/>
            <a:ext cx="1447165" cy="511810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6" name="矩形 5"/>
          <p:cNvSpPr/>
          <p:nvPr/>
        </p:nvSpPr>
        <p:spPr>
          <a:xfrm>
            <a:off x="8317230" y="5027295"/>
            <a:ext cx="3875405" cy="1102360"/>
          </a:xfrm>
          <a:prstGeom prst="rect">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7" name="文本框 6"/>
          <p:cNvSpPr txBox="1"/>
          <p:nvPr/>
        </p:nvSpPr>
        <p:spPr>
          <a:xfrm>
            <a:off x="6120765" y="3115310"/>
            <a:ext cx="3931285" cy="3817455"/>
          </a:xfrm>
          <a:prstGeom prst="rect">
            <a:avLst/>
          </a:prstGeom>
          <a:noFill/>
          <a:ln w="9525">
            <a:noFill/>
          </a:ln>
        </p:spPr>
        <p:txBody>
          <a:bodyPr wrap="square">
            <a:spAutoFit/>
          </a:bodyPr>
          <a:lstStyle/>
          <a:p>
            <a:pPr>
              <a:lnSpc>
                <a:spcPct val="145000"/>
              </a:lnSpc>
              <a:spcBef>
                <a:spcPct val="0"/>
              </a:spcBef>
            </a:pPr>
            <a:r>
              <a:rPr lang="zh-CN" altLang="en-US" sz="12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a:p>
            <a:pPr>
              <a:lnSpc>
                <a:spcPct val="145000"/>
              </a:lnSpc>
              <a:spcBef>
                <a:spcPct val="0"/>
              </a:spcBef>
            </a:pPr>
            <a:endParaRPr lang="en-US" altLang="zh-CN" sz="1200" dirty="0">
              <a:solidFill>
                <a:schemeClr val="tx1">
                  <a:lumMod val="65000"/>
                  <a:lumOff val="35000"/>
                </a:schemeClr>
              </a:solidFill>
            </a:endParaRPr>
          </a:p>
        </p:txBody>
      </p:sp>
      <p:sp>
        <p:nvSpPr>
          <p:cNvPr id="8" name="圆角矩形 15"/>
          <p:cNvSpPr/>
          <p:nvPr/>
        </p:nvSpPr>
        <p:spPr>
          <a:xfrm>
            <a:off x="627380" y="1654810"/>
            <a:ext cx="2147570" cy="1916430"/>
          </a:xfrm>
          <a:prstGeom prst="roundRect">
            <a:avLst>
              <a:gd name="adj" fmla="val 13154"/>
            </a:avLst>
          </a:prstGeom>
          <a:blipFill rotWithShape="1">
            <a:blip r:embed="rId2" cstate="screen">
              <a:extLst>
                <a:ext uri="{96DAC541-7B7A-43D3-8B79-37D633B846F1}">
                  <asvg:svgBlip xmlns=""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9" name="圆角矩形 16"/>
          <p:cNvSpPr/>
          <p:nvPr/>
        </p:nvSpPr>
        <p:spPr>
          <a:xfrm>
            <a:off x="2891790" y="1670050"/>
            <a:ext cx="2147570" cy="1916430"/>
          </a:xfrm>
          <a:prstGeom prst="roundRect">
            <a:avLst>
              <a:gd name="adj" fmla="val 131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0" name="圆角矩形 17"/>
          <p:cNvSpPr/>
          <p:nvPr/>
        </p:nvSpPr>
        <p:spPr>
          <a:xfrm>
            <a:off x="627380" y="3714115"/>
            <a:ext cx="2147570" cy="1916430"/>
          </a:xfrm>
          <a:prstGeom prst="roundRect">
            <a:avLst>
              <a:gd name="adj" fmla="val 131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1" name="圆角矩形 18"/>
          <p:cNvSpPr/>
          <p:nvPr/>
        </p:nvSpPr>
        <p:spPr>
          <a:xfrm>
            <a:off x="2891790" y="3714115"/>
            <a:ext cx="2147570" cy="1916430"/>
          </a:xfrm>
          <a:prstGeom prst="roundRect">
            <a:avLst>
              <a:gd name="adj" fmla="val 13154"/>
            </a:avLst>
          </a:prstGeom>
          <a:blipFill rotWithShape="1">
            <a:blip r:embed="rId4" cstate="screen">
              <a:extLst>
                <a:ext uri="{96DAC541-7B7A-43D3-8B79-37D633B846F1}">
                  <asvg:svgBlip xmlns=""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12" name="文本框 11"/>
          <p:cNvSpPr txBox="1"/>
          <p:nvPr/>
        </p:nvSpPr>
        <p:spPr>
          <a:xfrm>
            <a:off x="2995930" y="2278635"/>
            <a:ext cx="1907540" cy="662041"/>
          </a:xfrm>
          <a:prstGeom prst="rect">
            <a:avLst/>
          </a:prstGeom>
          <a:noFill/>
        </p:spPr>
        <p:txBody>
          <a:bodyPr wrap="square" rtlCol="0">
            <a:spAutoFit/>
          </a:bodyPr>
          <a:lstStyle/>
          <a:p>
            <a:pPr algn="ctr">
              <a:lnSpc>
                <a:spcPct val="145000"/>
              </a:lnSpc>
            </a:pPr>
            <a:r>
              <a:rPr lang="zh-CN" altLang="en-US" sz="2800" b="1" dirty="0">
                <a:solidFill>
                  <a:schemeClr val="bg1"/>
                </a:solidFill>
                <a:cs typeface="+mn-ea"/>
                <a:sym typeface="+mn-lt"/>
              </a:rPr>
              <a:t>道教圣地</a:t>
            </a:r>
            <a:endParaRPr lang="en-US" altLang="zh-CN" sz="2800" b="1" dirty="0">
              <a:solidFill>
                <a:schemeClr val="bg1"/>
              </a:solidFill>
              <a:cs typeface="+mn-ea"/>
              <a:sym typeface="+mn-lt"/>
            </a:endParaRPr>
          </a:p>
        </p:txBody>
      </p:sp>
      <p:sp>
        <p:nvSpPr>
          <p:cNvPr id="13" name="文本框 12"/>
          <p:cNvSpPr txBox="1"/>
          <p:nvPr/>
        </p:nvSpPr>
        <p:spPr>
          <a:xfrm>
            <a:off x="628015" y="4280790"/>
            <a:ext cx="2147570" cy="662041"/>
          </a:xfrm>
          <a:prstGeom prst="rect">
            <a:avLst/>
          </a:prstGeom>
          <a:noFill/>
        </p:spPr>
        <p:txBody>
          <a:bodyPr wrap="square" rtlCol="0">
            <a:spAutoFit/>
          </a:bodyPr>
          <a:lstStyle/>
          <a:p>
            <a:pPr algn="ctr">
              <a:lnSpc>
                <a:spcPct val="145000"/>
              </a:lnSpc>
            </a:pPr>
            <a:r>
              <a:rPr lang="zh-CN" altLang="en-US" sz="2800" b="1" dirty="0">
                <a:solidFill>
                  <a:schemeClr val="bg1"/>
                </a:solidFill>
                <a:cs typeface="+mn-ea"/>
                <a:sym typeface="+mn-lt"/>
              </a:rPr>
              <a:t>青城山</a:t>
            </a:r>
            <a:endParaRPr lang="en-US" altLang="zh-CN" sz="2800" b="1" dirty="0">
              <a:solidFill>
                <a:schemeClr val="bg1"/>
              </a:solidFill>
              <a:cs typeface="+mn-ea"/>
              <a:sym typeface="+mn-lt"/>
            </a:endParaRPr>
          </a:p>
        </p:txBody>
      </p:sp>
      <p:grpSp>
        <p:nvGrpSpPr>
          <p:cNvPr id="14" name="组合 13"/>
          <p:cNvGrpSpPr/>
          <p:nvPr/>
        </p:nvGrpSpPr>
        <p:grpSpPr>
          <a:xfrm>
            <a:off x="6120765" y="2040890"/>
            <a:ext cx="3422015" cy="759460"/>
            <a:chOff x="9639" y="3214"/>
            <a:chExt cx="5389" cy="1196"/>
          </a:xfrm>
        </p:grpSpPr>
        <p:sp>
          <p:nvSpPr>
            <p:cNvPr id="15" name="文本框 14"/>
            <p:cNvSpPr txBox="1"/>
            <p:nvPr/>
          </p:nvSpPr>
          <p:spPr>
            <a:xfrm>
              <a:off x="9639" y="3214"/>
              <a:ext cx="4800" cy="914"/>
            </a:xfrm>
            <a:prstGeom prst="rect">
              <a:avLst/>
            </a:prstGeom>
            <a:noFill/>
          </p:spPr>
          <p:txBody>
            <a:bodyPr wrap="square" rtlCol="0">
              <a:spAutoFit/>
            </a:bodyPr>
            <a:lstStyle/>
            <a:p>
              <a:pPr>
                <a:lnSpc>
                  <a:spcPct val="145000"/>
                </a:lnSpc>
              </a:pPr>
              <a:r>
                <a:rPr lang="zh-CN" altLang="en-US" sz="2400" b="1" dirty="0">
                  <a:solidFill>
                    <a:schemeClr val="tx1">
                      <a:lumMod val="75000"/>
                      <a:lumOff val="25000"/>
                    </a:schemeClr>
                  </a:solidFill>
                  <a:cs typeface="+mn-ea"/>
                  <a:sym typeface="+mn-lt"/>
                </a:rPr>
                <a:t>青城山</a:t>
              </a:r>
            </a:p>
          </p:txBody>
        </p:sp>
        <p:sp>
          <p:nvSpPr>
            <p:cNvPr id="16" name="文本框 15"/>
            <p:cNvSpPr txBox="1"/>
            <p:nvPr/>
          </p:nvSpPr>
          <p:spPr>
            <a:xfrm>
              <a:off x="9639" y="3928"/>
              <a:ext cx="5389" cy="482"/>
            </a:xfrm>
            <a:prstGeom prst="rect">
              <a:avLst/>
            </a:prstGeom>
            <a:noFill/>
            <a:ln w="9525">
              <a:noFill/>
            </a:ln>
          </p:spPr>
          <p:txBody>
            <a:bodyPr wrap="square">
              <a:spAutoFit/>
            </a:bodyPr>
            <a:lstStyle/>
            <a:p>
              <a:pPr indent="0" algn="dist">
                <a:lnSpc>
                  <a:spcPct val="145000"/>
                </a:lnSpc>
              </a:pPr>
              <a:r>
                <a:rPr lang="en-US" sz="1050" b="0" dirty="0">
                  <a:solidFill>
                    <a:schemeClr val="bg1">
                      <a:lumMod val="50000"/>
                    </a:schemeClr>
                  </a:solidFill>
                  <a:cs typeface="+mn-ea"/>
                  <a:sym typeface="+mn-lt"/>
                </a:rPr>
                <a:t>QING CHENG SHAN</a:t>
              </a:r>
              <a:endParaRPr lang="en-US" altLang="en-US" sz="1050" b="0"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íšľídé"/>
          <p:cNvGrpSpPr/>
          <p:nvPr/>
        </p:nvGrpSpPr>
        <p:grpSpPr>
          <a:xfrm>
            <a:off x="720587" y="1129937"/>
            <a:ext cx="10750825" cy="4433005"/>
            <a:chOff x="658634" y="1465603"/>
            <a:chExt cx="10750825" cy="4433005"/>
          </a:xfrm>
        </p:grpSpPr>
        <p:cxnSp>
          <p:nvCxnSpPr>
            <p:cNvPr id="3" name="íSlîḍê"/>
            <p:cNvCxnSpPr/>
            <p:nvPr/>
          </p:nvCxnSpPr>
          <p:spPr>
            <a:xfrm>
              <a:off x="762172" y="3112603"/>
              <a:ext cx="5333828" cy="0"/>
            </a:xfrm>
            <a:prstGeom prst="line">
              <a:avLst/>
            </a:prstGeom>
            <a:ln w="12700" cap="rnd">
              <a:solidFill>
                <a:schemeClr val="tx1">
                  <a:lumMod val="50000"/>
                  <a:lumOff val="50000"/>
                  <a:alpha val="10000"/>
                </a:schemeClr>
              </a:solidFill>
              <a:round/>
            </a:ln>
          </p:spPr>
          <p:style>
            <a:lnRef idx="1">
              <a:schemeClr val="accent1"/>
            </a:lnRef>
            <a:fillRef idx="0">
              <a:schemeClr val="accent1"/>
            </a:fillRef>
            <a:effectRef idx="0">
              <a:schemeClr val="accent1"/>
            </a:effectRef>
            <a:fontRef idx="minor">
              <a:schemeClr val="tx1"/>
            </a:fontRef>
          </p:style>
        </p:cxnSp>
        <p:sp>
          <p:nvSpPr>
            <p:cNvPr id="4" name="iṩ1îdê"/>
            <p:cNvSpPr/>
            <p:nvPr/>
          </p:nvSpPr>
          <p:spPr bwMode="auto">
            <a:xfrm>
              <a:off x="673100" y="1465603"/>
              <a:ext cx="4019386" cy="3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sz="2400" b="1" dirty="0">
                  <a:solidFill>
                    <a:schemeClr val="tx1">
                      <a:lumMod val="75000"/>
                      <a:lumOff val="25000"/>
                    </a:schemeClr>
                  </a:solidFill>
                  <a:cs typeface="+mn-ea"/>
                  <a:sym typeface="+mn-lt"/>
                </a:rPr>
                <a:t>都江堰</a:t>
              </a:r>
              <a:endParaRPr lang="en-US" altLang="zh-CN" sz="2400" b="1" dirty="0">
                <a:solidFill>
                  <a:schemeClr val="tx1">
                    <a:lumMod val="75000"/>
                    <a:lumOff val="25000"/>
                  </a:schemeClr>
                </a:solidFill>
                <a:cs typeface="+mn-ea"/>
                <a:sym typeface="+mn-lt"/>
              </a:endParaRPr>
            </a:p>
          </p:txBody>
        </p:sp>
        <p:sp>
          <p:nvSpPr>
            <p:cNvPr id="5" name="îśḷïdê"/>
            <p:cNvSpPr txBox="1"/>
            <p:nvPr/>
          </p:nvSpPr>
          <p:spPr>
            <a:xfrm>
              <a:off x="673100" y="1856541"/>
              <a:ext cx="3565525" cy="1094324"/>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a:p>
              <a:pPr>
                <a:lnSpc>
                  <a:spcPct val="145000"/>
                </a:lnSpc>
                <a:spcBef>
                  <a:spcPct val="0"/>
                </a:spcBef>
              </a:pPr>
              <a:endParaRPr lang="en-US" altLang="zh-CN" sz="1000" dirty="0">
                <a:solidFill>
                  <a:schemeClr val="tx1">
                    <a:lumMod val="65000"/>
                    <a:lumOff val="35000"/>
                  </a:schemeClr>
                </a:solidFill>
              </a:endParaRPr>
            </a:p>
          </p:txBody>
        </p:sp>
        <p:sp>
          <p:nvSpPr>
            <p:cNvPr id="6" name="ïśļïďè"/>
            <p:cNvSpPr/>
            <p:nvPr/>
          </p:nvSpPr>
          <p:spPr bwMode="auto">
            <a:xfrm>
              <a:off x="1104120" y="3378344"/>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grpSp>
          <p:nvGrpSpPr>
            <p:cNvPr id="7" name="íṡḻíḋe"/>
            <p:cNvGrpSpPr/>
            <p:nvPr/>
          </p:nvGrpSpPr>
          <p:grpSpPr>
            <a:xfrm>
              <a:off x="658634" y="3388625"/>
              <a:ext cx="410200" cy="410198"/>
              <a:chOff x="4471992" y="1018864"/>
              <a:chExt cx="410200" cy="410198"/>
            </a:xfrm>
          </p:grpSpPr>
          <p:sp>
            <p:nvSpPr>
              <p:cNvPr id="22" name="ïśḻíḓè"/>
              <p:cNvSpPr/>
              <p:nvPr/>
            </p:nvSpPr>
            <p:spPr>
              <a:xfrm>
                <a:off x="4471992"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23" name="îṥ1iḓê"/>
              <p:cNvSpPr/>
              <p:nvPr/>
            </p:nvSpPr>
            <p:spPr>
              <a:xfrm>
                <a:off x="4595899" y="1141312"/>
                <a:ext cx="162386" cy="17800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2000" b="1" dirty="0">
                  <a:solidFill>
                    <a:schemeClr val="bg1">
                      <a:lumMod val="50000"/>
                    </a:schemeClr>
                  </a:solidFill>
                  <a:cs typeface="+mn-ea"/>
                  <a:sym typeface="+mn-lt"/>
                </a:endParaRPr>
              </a:p>
            </p:txBody>
          </p:sp>
        </p:grpSp>
        <p:grpSp>
          <p:nvGrpSpPr>
            <p:cNvPr id="8" name="íSḷîḋé"/>
            <p:cNvGrpSpPr/>
            <p:nvPr/>
          </p:nvGrpSpPr>
          <p:grpSpPr>
            <a:xfrm>
              <a:off x="658634" y="5478128"/>
              <a:ext cx="410200" cy="410198"/>
              <a:chOff x="5417189" y="1018864"/>
              <a:chExt cx="410200" cy="410198"/>
            </a:xfrm>
          </p:grpSpPr>
          <p:sp>
            <p:nvSpPr>
              <p:cNvPr id="20" name="íṧľíḓê"/>
              <p:cNvSpPr/>
              <p:nvPr/>
            </p:nvSpPr>
            <p:spPr>
              <a:xfrm>
                <a:off x="5417189"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21" name="íş1íďè"/>
              <p:cNvSpPr/>
              <p:nvPr/>
            </p:nvSpPr>
            <p:spPr>
              <a:xfrm>
                <a:off x="5533289" y="1153043"/>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2000" b="1" dirty="0">
                  <a:solidFill>
                    <a:schemeClr val="bg1">
                      <a:lumMod val="50000"/>
                    </a:schemeClr>
                  </a:solidFill>
                  <a:cs typeface="+mn-ea"/>
                  <a:sym typeface="+mn-lt"/>
                </a:endParaRPr>
              </a:p>
            </p:txBody>
          </p:sp>
        </p:grpSp>
        <p:grpSp>
          <p:nvGrpSpPr>
            <p:cNvPr id="9" name="îšļídê"/>
            <p:cNvGrpSpPr/>
            <p:nvPr/>
          </p:nvGrpSpPr>
          <p:grpSpPr>
            <a:xfrm>
              <a:off x="658634" y="4085126"/>
              <a:ext cx="410200" cy="410198"/>
              <a:chOff x="6362386" y="1018864"/>
              <a:chExt cx="410200" cy="410198"/>
            </a:xfrm>
          </p:grpSpPr>
          <p:sp>
            <p:nvSpPr>
              <p:cNvPr id="18" name="iślïḍé"/>
              <p:cNvSpPr/>
              <p:nvPr/>
            </p:nvSpPr>
            <p:spPr>
              <a:xfrm>
                <a:off x="6362386"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19" name="ïšḻïďê"/>
              <p:cNvSpPr/>
              <p:nvPr/>
            </p:nvSpPr>
            <p:spPr>
              <a:xfrm>
                <a:off x="6478486" y="1159442"/>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2000" b="1" dirty="0">
                  <a:solidFill>
                    <a:schemeClr val="bg1">
                      <a:lumMod val="50000"/>
                    </a:schemeClr>
                  </a:solidFill>
                  <a:cs typeface="+mn-ea"/>
                  <a:sym typeface="+mn-lt"/>
                </a:endParaRPr>
              </a:p>
            </p:txBody>
          </p:sp>
        </p:grpSp>
        <p:sp>
          <p:nvSpPr>
            <p:cNvPr id="10" name="ïṥḻîḓé"/>
            <p:cNvSpPr/>
            <p:nvPr/>
          </p:nvSpPr>
          <p:spPr bwMode="auto">
            <a:xfrm>
              <a:off x="1104120" y="4074845"/>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sp>
          <p:nvSpPr>
            <p:cNvPr id="11" name="í$ľíďé"/>
            <p:cNvSpPr/>
            <p:nvPr/>
          </p:nvSpPr>
          <p:spPr bwMode="auto">
            <a:xfrm>
              <a:off x="1104120" y="4771346"/>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sp>
          <p:nvSpPr>
            <p:cNvPr id="12" name="íṩľíḋe"/>
            <p:cNvSpPr/>
            <p:nvPr/>
          </p:nvSpPr>
          <p:spPr bwMode="auto">
            <a:xfrm>
              <a:off x="1104120" y="5467847"/>
              <a:ext cx="3134505" cy="43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65000"/>
                      <a:lumOff val="35000"/>
                    </a:schemeClr>
                  </a:solidFill>
                </a:rPr>
                <a:t>输入文本内容输入文本内容输入文本内容输入文本内容</a:t>
              </a:r>
              <a:endParaRPr lang="en-US" altLang="zh-CN" sz="1000" dirty="0">
                <a:solidFill>
                  <a:schemeClr val="tx1">
                    <a:lumMod val="65000"/>
                    <a:lumOff val="35000"/>
                  </a:schemeClr>
                </a:solidFill>
              </a:endParaRPr>
            </a:p>
          </p:txBody>
        </p:sp>
        <p:grpSp>
          <p:nvGrpSpPr>
            <p:cNvPr id="13" name="îṡļïḑè"/>
            <p:cNvGrpSpPr/>
            <p:nvPr/>
          </p:nvGrpSpPr>
          <p:grpSpPr>
            <a:xfrm>
              <a:off x="658634" y="4781627"/>
              <a:ext cx="410200" cy="410198"/>
              <a:chOff x="7307583" y="1018864"/>
              <a:chExt cx="410200" cy="410198"/>
            </a:xfrm>
          </p:grpSpPr>
          <p:sp>
            <p:nvSpPr>
              <p:cNvPr id="16" name="îşḻîḋé"/>
              <p:cNvSpPr/>
              <p:nvPr/>
            </p:nvSpPr>
            <p:spPr>
              <a:xfrm>
                <a:off x="7307583" y="1018864"/>
                <a:ext cx="410200" cy="410198"/>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2000" b="1" dirty="0">
                  <a:solidFill>
                    <a:schemeClr val="bg1">
                      <a:lumMod val="50000"/>
                    </a:schemeClr>
                  </a:solidFill>
                  <a:cs typeface="+mn-ea"/>
                  <a:sym typeface="+mn-lt"/>
                </a:endParaRPr>
              </a:p>
            </p:txBody>
          </p:sp>
          <p:sp>
            <p:nvSpPr>
              <p:cNvPr id="17" name="işḻîďê"/>
              <p:cNvSpPr/>
              <p:nvPr/>
            </p:nvSpPr>
            <p:spPr>
              <a:xfrm>
                <a:off x="7423682" y="1139726"/>
                <a:ext cx="178001" cy="17482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2000" b="1" dirty="0">
                  <a:solidFill>
                    <a:schemeClr val="bg1">
                      <a:lumMod val="50000"/>
                    </a:schemeClr>
                  </a:solidFill>
                  <a:cs typeface="+mn-ea"/>
                  <a:sym typeface="+mn-lt"/>
                </a:endParaRPr>
              </a:p>
            </p:txBody>
          </p:sp>
        </p:grpSp>
        <p:sp>
          <p:nvSpPr>
            <p:cNvPr id="14" name="iṧliḓê"/>
            <p:cNvSpPr/>
            <p:nvPr/>
          </p:nvSpPr>
          <p:spPr>
            <a:xfrm>
              <a:off x="5731779" y="1573474"/>
              <a:ext cx="5677680" cy="3827202"/>
            </a:xfrm>
            <a:prstGeom prst="roundRect">
              <a:avLst>
                <a:gd name="adj" fmla="val 2184"/>
              </a:avLst>
            </a:prstGeom>
            <a:blipFill>
              <a:blip r:embed="rId2" cstate="screen">
                <a:extLst>
                  <a:ext uri="{96DAC541-7B7A-43D3-8B79-37D633B846F1}">
                    <asvg:svgBlip xmlns="" xmlns:asvg="http://schemas.microsoft.com/office/drawing/2016/SVG/main" r:embed="rId3"/>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45000"/>
                </a:lnSpc>
              </a:pPr>
              <a:endParaRPr lang="zh-CN" altLang="en-US">
                <a:solidFill>
                  <a:schemeClr val="bg1">
                    <a:lumMod val="50000"/>
                  </a:schemeClr>
                </a:solidFill>
                <a:cs typeface="+mn-ea"/>
                <a:sym typeface="+mn-lt"/>
              </a:endParaRPr>
            </a:p>
          </p:txBody>
        </p:sp>
      </p:grpSp>
      <p:pic>
        <p:nvPicPr>
          <p:cNvPr id="24" name="图片 23"/>
          <p:cNvPicPr>
            <a:picLocks noChangeAspect="1"/>
          </p:cNvPicPr>
          <p:nvPr/>
        </p:nvPicPr>
        <p:blipFill rotWithShape="1">
          <a:blip r:embed="rId4" cstate="screen"/>
          <a:srcRect/>
          <a:stretch>
            <a:fillRect/>
          </a:stretch>
        </p:blipFill>
        <p:spPr>
          <a:xfrm flipH="1">
            <a:off x="5008872" y="4188388"/>
            <a:ext cx="1569720" cy="1569720"/>
          </a:xfrm>
          <a:prstGeom prst="ellipse">
            <a:avLst/>
          </a:prstGeom>
          <a:ln w="7620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7660" y="1415729"/>
            <a:ext cx="10072486" cy="4485615"/>
            <a:chOff x="1053407" y="1543050"/>
            <a:chExt cx="10072486" cy="4485615"/>
          </a:xfrm>
        </p:grpSpPr>
        <p:sp>
          <p:nvSpPr>
            <p:cNvPr id="3" name="圆角矩形 2"/>
            <p:cNvSpPr/>
            <p:nvPr/>
          </p:nvSpPr>
          <p:spPr>
            <a:xfrm>
              <a:off x="8442982" y="3117205"/>
              <a:ext cx="2682910" cy="2604144"/>
            </a:xfrm>
            <a:prstGeom prst="roundRect">
              <a:avLst>
                <a:gd name="adj" fmla="val 6000"/>
              </a:avLst>
            </a:prstGeom>
            <a:blipFill>
              <a:blip r:embed="rId2" cstate="screen"/>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dirty="0"/>
            </a:p>
          </p:txBody>
        </p:sp>
        <p:sp>
          <p:nvSpPr>
            <p:cNvPr id="4" name="圆角矩形 1"/>
            <p:cNvSpPr/>
            <p:nvPr/>
          </p:nvSpPr>
          <p:spPr>
            <a:xfrm>
              <a:off x="6842782" y="1543050"/>
              <a:ext cx="2478506" cy="2258571"/>
            </a:xfrm>
            <a:prstGeom prst="roundRect">
              <a:avLst>
                <a:gd name="adj" fmla="val 6000"/>
              </a:avLst>
            </a:prstGeom>
            <a:blipFill>
              <a:blip r:embed="rId3" cstate="screen"/>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dirty="0"/>
            </a:p>
          </p:txBody>
        </p:sp>
        <p:sp>
          <p:nvSpPr>
            <p:cNvPr id="5" name="圆角矩形 4"/>
            <p:cNvSpPr/>
            <p:nvPr/>
          </p:nvSpPr>
          <p:spPr>
            <a:xfrm>
              <a:off x="6842782" y="4815505"/>
              <a:ext cx="902369" cy="905845"/>
            </a:xfrm>
            <a:prstGeom prst="roundRect">
              <a:avLst>
                <a:gd name="adj" fmla="val 15333"/>
              </a:avLst>
            </a:prstGeom>
            <a:solidFill>
              <a:schemeClr val="accent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45000"/>
                </a:lnSpc>
              </a:pPr>
              <a:endParaRPr lang="zh-CN" altLang="en-US" sz="1600" b="1" dirty="0">
                <a:solidFill>
                  <a:schemeClr val="bg1"/>
                </a:solidFill>
              </a:endParaRPr>
            </a:p>
          </p:txBody>
        </p:sp>
        <p:sp>
          <p:nvSpPr>
            <p:cNvPr id="6" name="圆角矩形 5"/>
            <p:cNvSpPr/>
            <p:nvPr/>
          </p:nvSpPr>
          <p:spPr>
            <a:xfrm>
              <a:off x="10404131" y="1543050"/>
              <a:ext cx="721762" cy="508667"/>
            </a:xfrm>
            <a:prstGeom prst="roundRect">
              <a:avLst>
                <a:gd name="adj" fmla="val 21491"/>
              </a:avLst>
            </a:prstGeom>
            <a:solidFill>
              <a:schemeClr val="accent2"/>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3765">
                <a:lnSpc>
                  <a:spcPct val="145000"/>
                </a:lnSpc>
              </a:pPr>
              <a:endParaRPr lang="zh-CN" altLang="en-US" sz="1600" b="1" dirty="0">
                <a:solidFill>
                  <a:schemeClr val="bg1"/>
                </a:solidFill>
              </a:endParaRPr>
            </a:p>
          </p:txBody>
        </p:sp>
        <p:sp>
          <p:nvSpPr>
            <p:cNvPr id="7" name="文本框 6"/>
            <p:cNvSpPr txBox="1"/>
            <p:nvPr/>
          </p:nvSpPr>
          <p:spPr>
            <a:xfrm>
              <a:off x="1053407" y="2688453"/>
              <a:ext cx="2616736" cy="743473"/>
            </a:xfrm>
            <a:prstGeom prst="rect">
              <a:avLst/>
            </a:prstGeom>
            <a:noFill/>
            <a:ln>
              <a:noFill/>
            </a:ln>
          </p:spPr>
          <p:txBody>
            <a:bodyPr wrap="square" lIns="91440" tIns="45720" rIns="91440" bIns="45720" anchor="ctr" anchorCtr="0">
              <a:spAutoFit/>
            </a:bodyPr>
            <a:lstStyle/>
            <a:p>
              <a:pPr>
                <a:lnSpc>
                  <a:spcPct val="145000"/>
                </a:lnSpc>
                <a:buSzPct val="25000"/>
              </a:pPr>
              <a:r>
                <a:rPr lang="zh-CN" altLang="en-US" sz="3200" b="1" dirty="0">
                  <a:solidFill>
                    <a:schemeClr val="tx1">
                      <a:lumMod val="75000"/>
                      <a:lumOff val="25000"/>
                    </a:schemeClr>
                  </a:solidFill>
                </a:rPr>
                <a:t>熊猫基地</a:t>
              </a:r>
              <a:endParaRPr lang="en-US" altLang="zh-CN" sz="3200" b="1" dirty="0">
                <a:solidFill>
                  <a:schemeClr val="tx1">
                    <a:lumMod val="75000"/>
                    <a:lumOff val="25000"/>
                  </a:schemeClr>
                </a:solidFill>
              </a:endParaRPr>
            </a:p>
          </p:txBody>
        </p:sp>
        <p:sp>
          <p:nvSpPr>
            <p:cNvPr id="8" name="圆角矩形 7"/>
            <p:cNvSpPr/>
            <p:nvPr/>
          </p:nvSpPr>
          <p:spPr>
            <a:xfrm rot="16200000" flipH="1">
              <a:off x="2192986" y="2513997"/>
              <a:ext cx="45719" cy="2107116"/>
            </a:xfrm>
            <a:prstGeom prst="roundRect">
              <a:avLst>
                <a:gd name="adj" fmla="val 50000"/>
              </a:avLst>
            </a:prstGeom>
            <a:gradFill>
              <a:gsLst>
                <a:gs pos="0">
                  <a:srgbClr val="313153"/>
                </a:gs>
                <a:gs pos="60000">
                  <a:srgbClr val="804249"/>
                </a:gs>
              </a:gsLst>
              <a:lin ang="2700000" scaled="0"/>
            </a:gradFill>
            <a:ln w="57150" cap="rnd">
              <a:solidFill>
                <a:schemeClr val="accent1"/>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45000"/>
                </a:lnSpc>
              </a:pPr>
              <a:endParaRPr lang="zh-CN" altLang="en-US" sz="2000" b="1" dirty="0">
                <a:solidFill>
                  <a:schemeClr val="bg1"/>
                </a:solidFill>
              </a:endParaRPr>
            </a:p>
          </p:txBody>
        </p:sp>
        <p:sp>
          <p:nvSpPr>
            <p:cNvPr id="9" name="文本框 8"/>
            <p:cNvSpPr txBox="1"/>
            <p:nvPr/>
          </p:nvSpPr>
          <p:spPr>
            <a:xfrm>
              <a:off x="1053407" y="3748938"/>
              <a:ext cx="4554136" cy="2279727"/>
            </a:xfrm>
            <a:prstGeom prst="rect">
              <a:avLst/>
            </a:prstGeom>
            <a:noFill/>
            <a:ln>
              <a:noFill/>
            </a:ln>
          </p:spPr>
          <p:txBody>
            <a:bodyPr wrap="square" lIns="91440" tIns="45720" rIns="91440" bIns="45720" anchor="t" anchorCtr="0">
              <a:spAutoFit/>
            </a:bodyPr>
            <a:lstStyle/>
            <a:p>
              <a:pPr>
                <a:lnSpc>
                  <a:spcPct val="145000"/>
                </a:lnSpc>
                <a:spcBef>
                  <a:spcPct val="0"/>
                </a:spcBef>
              </a:pPr>
              <a:r>
                <a:rPr lang="zh-CN" altLang="en-US" sz="1100" dirty="0">
                  <a:solidFill>
                    <a:schemeClr val="tx1">
                      <a:lumMod val="65000"/>
                      <a:lumOff val="35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a:p>
              <a:pPr algn="ctr">
                <a:lnSpc>
                  <a:spcPct val="145000"/>
                </a:lnSpc>
                <a:spcBef>
                  <a:spcPct val="0"/>
                </a:spcBef>
              </a:pPr>
              <a:endParaRPr lang="en-US" altLang="zh-CN" sz="1100" dirty="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p:cNvPicPr>
            <a:picLocks noChangeAspect="1"/>
          </p:cNvPicPr>
          <p:nvPr/>
        </p:nvPicPr>
        <p:blipFill>
          <a:blip r:embed="rId3" cstate="screen"/>
          <a:stretch>
            <a:fillRect/>
          </a:stretch>
        </p:blipFill>
        <p:spPr>
          <a:xfrm>
            <a:off x="-1251312" y="1669120"/>
            <a:ext cx="15039578" cy="7516605"/>
          </a:xfrm>
          <a:prstGeom prst="rect">
            <a:avLst/>
          </a:prstGeom>
        </p:spPr>
      </p:pic>
      <p:sp>
        <p:nvSpPr>
          <p:cNvPr id="80" name="文本框 79"/>
          <p:cNvSpPr txBox="1"/>
          <p:nvPr/>
        </p:nvSpPr>
        <p:spPr>
          <a:xfrm>
            <a:off x="4377582" y="890894"/>
            <a:ext cx="3436838"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第叁部分</a:t>
            </a:r>
          </a:p>
        </p:txBody>
      </p:sp>
      <p:sp>
        <p:nvSpPr>
          <p:cNvPr id="20" name="文本框 19"/>
          <p:cNvSpPr txBox="1"/>
          <p:nvPr/>
        </p:nvSpPr>
        <p:spPr>
          <a:xfrm>
            <a:off x="1658891"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市井生活</a:t>
            </a:r>
          </a:p>
        </p:txBody>
      </p:sp>
      <p:grpSp>
        <p:nvGrpSpPr>
          <p:cNvPr id="14" name="组合 13"/>
          <p:cNvGrpSpPr/>
          <p:nvPr/>
        </p:nvGrpSpPr>
        <p:grpSpPr>
          <a:xfrm>
            <a:off x="0" y="0"/>
            <a:ext cx="11969803" cy="2269469"/>
            <a:chOff x="0" y="0"/>
            <a:chExt cx="11969803" cy="2269469"/>
          </a:xfrm>
        </p:grpSpPr>
        <p:pic>
          <p:nvPicPr>
            <p:cNvPr id="15" name="图片 14"/>
            <p:cNvPicPr>
              <a:picLocks noChangeAspect="1"/>
            </p:cNvPicPr>
            <p:nvPr/>
          </p:nvPicPr>
          <p:blipFill rotWithShape="1">
            <a:blip r:embed="rId4" cstate="screen"/>
            <a:srcRect/>
            <a:stretch>
              <a:fillRect/>
            </a:stretch>
          </p:blipFill>
          <p:spPr>
            <a:xfrm flipH="1">
              <a:off x="0" y="0"/>
              <a:ext cx="2462515" cy="2269469"/>
            </a:xfrm>
            <a:prstGeom prst="rect">
              <a:avLst/>
            </a:prstGeom>
          </p:spPr>
        </p:pic>
        <p:grpSp>
          <p:nvGrpSpPr>
            <p:cNvPr id="16" name="组合 15"/>
            <p:cNvGrpSpPr/>
            <p:nvPr/>
          </p:nvGrpSpPr>
          <p:grpSpPr>
            <a:xfrm>
              <a:off x="11340565" y="155952"/>
              <a:ext cx="629238" cy="1395325"/>
              <a:chOff x="3705320" y="1165571"/>
              <a:chExt cx="629238" cy="962215"/>
            </a:xfrm>
          </p:grpSpPr>
          <p:pic>
            <p:nvPicPr>
              <p:cNvPr id="17" name="图片 16"/>
              <p:cNvPicPr>
                <a:picLocks noChangeAspect="1"/>
              </p:cNvPicPr>
              <p:nvPr/>
            </p:nvPicPr>
            <p:blipFill>
              <a:blip r:embed="rId5" cstate="screen"/>
              <a:stretch>
                <a:fillRect/>
              </a:stretch>
            </p:blipFill>
            <p:spPr>
              <a:xfrm>
                <a:off x="3705320" y="1165571"/>
                <a:ext cx="629238" cy="962215"/>
              </a:xfrm>
              <a:prstGeom prst="rect">
                <a:avLst/>
              </a:prstGeom>
            </p:spPr>
          </p:pic>
          <p:sp>
            <p:nvSpPr>
              <p:cNvPr id="18" name="文本框 17"/>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636018" y="1723597"/>
            <a:ext cx="11555982" cy="4480435"/>
            <a:chOff x="638376" y="1654149"/>
            <a:chExt cx="11555982" cy="4480435"/>
          </a:xfrm>
        </p:grpSpPr>
        <p:grpSp>
          <p:nvGrpSpPr>
            <p:cNvPr id="50" name="组合 49"/>
            <p:cNvGrpSpPr/>
            <p:nvPr/>
          </p:nvGrpSpPr>
          <p:grpSpPr>
            <a:xfrm>
              <a:off x="638376" y="1654149"/>
              <a:ext cx="11555982" cy="4480435"/>
              <a:chOff x="638376" y="1654149"/>
              <a:chExt cx="11555982" cy="4480435"/>
            </a:xfrm>
          </p:grpSpPr>
          <p:grpSp>
            <p:nvGrpSpPr>
              <p:cNvPr id="5" name="ïṣḻïḋe"/>
              <p:cNvGrpSpPr/>
              <p:nvPr/>
            </p:nvGrpSpPr>
            <p:grpSpPr>
              <a:xfrm>
                <a:off x="3210645" y="3042645"/>
                <a:ext cx="2090336" cy="3091939"/>
                <a:chOff x="3224907" y="4269562"/>
                <a:chExt cx="2090336" cy="3091939"/>
              </a:xfrm>
            </p:grpSpPr>
            <p:sp>
              <p:nvSpPr>
                <p:cNvPr id="46" name="PA-îṧḷîḓé"/>
                <p:cNvSpPr/>
                <p:nvPr>
                  <p:custDataLst>
                    <p:tags r:id="rId20"/>
                  </p:custDataLst>
                </p:nvPr>
              </p:nvSpPr>
              <p:spPr bwMode="auto">
                <a:xfrm>
                  <a:off x="3301614"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第二节</a:t>
                  </a:r>
                  <a:endParaRPr lang="en-US" altLang="zh-CN" b="1" i="1" dirty="0">
                    <a:solidFill>
                      <a:schemeClr val="bg1"/>
                    </a:solidFill>
                    <a:cs typeface="+mn-ea"/>
                    <a:sym typeface="+mn-lt"/>
                  </a:endParaRPr>
                </a:p>
              </p:txBody>
            </p:sp>
            <p:sp>
              <p:nvSpPr>
                <p:cNvPr id="47" name="PA-işḻïdè"/>
                <p:cNvSpPr txBox="1"/>
                <p:nvPr>
                  <p:custDataLst>
                    <p:tags r:id="rId21"/>
                  </p:custDataLst>
                </p:nvPr>
              </p:nvSpPr>
              <p:spPr>
                <a:xfrm flipH="1">
                  <a:off x="3224907" y="4846619"/>
                  <a:ext cx="2090336" cy="2514882"/>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en-US" altLang="zh-CN" sz="1400" dirty="0">
                      <a:solidFill>
                        <a:schemeClr val="tx1">
                          <a:lumMod val="75000"/>
                          <a:lumOff val="25000"/>
                        </a:schemeClr>
                      </a:solidFill>
                    </a:rPr>
                    <a:t>1935</a:t>
                  </a:r>
                  <a:r>
                    <a:rPr lang="zh-CN" altLang="en-US" sz="1400" dirty="0">
                      <a:solidFill>
                        <a:schemeClr val="tx1">
                          <a:lumMod val="75000"/>
                          <a:lumOff val="25000"/>
                        </a:schemeClr>
                      </a:solidFill>
                    </a:rPr>
                    <a:t>年，成都</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新新新闻</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报载，成都共有茶馆</a:t>
                  </a:r>
                  <a:r>
                    <a:rPr lang="en-US" altLang="zh-CN" sz="1400" dirty="0">
                      <a:solidFill>
                        <a:schemeClr val="tx1">
                          <a:lumMod val="75000"/>
                          <a:lumOff val="25000"/>
                        </a:schemeClr>
                      </a:solidFill>
                    </a:rPr>
                    <a:t>599</a:t>
                  </a:r>
                  <a:r>
                    <a:rPr lang="zh-CN" altLang="en-US" sz="1400" dirty="0">
                      <a:solidFill>
                        <a:schemeClr val="tx1">
                          <a:lumMod val="75000"/>
                          <a:lumOff val="25000"/>
                        </a:schemeClr>
                      </a:solidFill>
                    </a:rPr>
                    <a:t>家，每天茶客达</a:t>
                  </a:r>
                  <a:r>
                    <a:rPr lang="en-US" altLang="zh-CN" sz="1400" dirty="0">
                      <a:solidFill>
                        <a:schemeClr val="tx1">
                          <a:lumMod val="75000"/>
                          <a:lumOff val="25000"/>
                        </a:schemeClr>
                      </a:solidFill>
                    </a:rPr>
                    <a:t>12</a:t>
                  </a:r>
                  <a:r>
                    <a:rPr lang="zh-CN" altLang="en-US" sz="1400" dirty="0">
                      <a:solidFill>
                        <a:schemeClr val="tx1">
                          <a:lumMod val="75000"/>
                          <a:lumOff val="25000"/>
                        </a:schemeClr>
                      </a:solidFill>
                    </a:rPr>
                    <a:t>万人之多，形成一支不折不扣的“十万大军”，而当时全市人口还不到</a:t>
                  </a:r>
                  <a:r>
                    <a:rPr lang="en-US" altLang="zh-CN" sz="1400" dirty="0">
                      <a:solidFill>
                        <a:schemeClr val="tx1">
                          <a:lumMod val="75000"/>
                          <a:lumOff val="25000"/>
                        </a:schemeClr>
                      </a:solidFill>
                    </a:rPr>
                    <a:t>60</a:t>
                  </a:r>
                  <a:r>
                    <a:rPr lang="zh-CN" altLang="en-US" sz="1400" dirty="0">
                      <a:solidFill>
                        <a:schemeClr val="tx1">
                          <a:lumMod val="75000"/>
                          <a:lumOff val="25000"/>
                        </a:schemeClr>
                      </a:solidFill>
                    </a:rPr>
                    <a:t>万。</a:t>
                  </a:r>
                </a:p>
              </p:txBody>
            </p:sp>
          </p:grpSp>
          <p:grpSp>
            <p:nvGrpSpPr>
              <p:cNvPr id="6" name="ïŝļïďè"/>
              <p:cNvGrpSpPr/>
              <p:nvPr/>
            </p:nvGrpSpPr>
            <p:grpSpPr>
              <a:xfrm>
                <a:off x="5779742" y="3042645"/>
                <a:ext cx="2090336" cy="3091939"/>
                <a:chOff x="5814466" y="4269562"/>
                <a:chExt cx="2090336" cy="3091939"/>
              </a:xfrm>
            </p:grpSpPr>
            <p:sp>
              <p:nvSpPr>
                <p:cNvPr id="44" name="PA-í$lîḍê"/>
                <p:cNvSpPr/>
                <p:nvPr>
                  <p:custDataLst>
                    <p:tags r:id="rId18"/>
                  </p:custDataLst>
                </p:nvPr>
              </p:nvSpPr>
              <p:spPr bwMode="auto">
                <a:xfrm>
                  <a:off x="5891173"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第三节</a:t>
                  </a:r>
                  <a:endParaRPr lang="en-US" altLang="zh-CN" b="1" i="1" dirty="0">
                    <a:solidFill>
                      <a:schemeClr val="bg1"/>
                    </a:solidFill>
                    <a:cs typeface="+mn-ea"/>
                    <a:sym typeface="+mn-lt"/>
                  </a:endParaRPr>
                </a:p>
              </p:txBody>
            </p:sp>
            <p:sp>
              <p:nvSpPr>
                <p:cNvPr id="45" name="PA-ï$ḷïḋe"/>
                <p:cNvSpPr txBox="1"/>
                <p:nvPr>
                  <p:custDataLst>
                    <p:tags r:id="rId19"/>
                  </p:custDataLst>
                </p:nvPr>
              </p:nvSpPr>
              <p:spPr>
                <a:xfrm flipH="1">
                  <a:off x="5814466" y="4846619"/>
                  <a:ext cx="2090336" cy="2514882"/>
                </a:xfrm>
                <a:prstGeom prst="rect">
                  <a:avLst/>
                </a:prstGeom>
                <a:noFill/>
              </p:spPr>
              <p:txBody>
                <a:bodyPr wrap="square" lIns="91440" tIns="45720" rIns="91440" bIns="4572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1400" dirty="0">
                      <a:solidFill>
                        <a:schemeClr val="tx1">
                          <a:lumMod val="75000"/>
                          <a:lumOff val="25000"/>
                        </a:schemeClr>
                      </a:solidFill>
                    </a:rPr>
                    <a:t>去掉不大可能进茶馆的妇女儿童，则茶客的比例便无疑是一个相当惊人的数字。即便在今天，成都的茶馆恐怕也仍是四川之最，中国之最，世界之最。</a:t>
                  </a:r>
                </a:p>
              </p:txBody>
            </p:sp>
          </p:grpSp>
          <p:grpSp>
            <p:nvGrpSpPr>
              <p:cNvPr id="7" name="iŝ1iḑé"/>
              <p:cNvGrpSpPr/>
              <p:nvPr/>
            </p:nvGrpSpPr>
            <p:grpSpPr>
              <a:xfrm>
                <a:off x="638376" y="3042645"/>
                <a:ext cx="2090336" cy="3091939"/>
                <a:chOff x="593218" y="4269562"/>
                <a:chExt cx="2090336" cy="3091939"/>
              </a:xfrm>
            </p:grpSpPr>
            <p:sp>
              <p:nvSpPr>
                <p:cNvPr id="42" name="PA-ïşľîde"/>
                <p:cNvSpPr/>
                <p:nvPr>
                  <p:custDataLst>
                    <p:tags r:id="rId16"/>
                  </p:custDataLst>
                </p:nvPr>
              </p:nvSpPr>
              <p:spPr bwMode="auto">
                <a:xfrm>
                  <a:off x="669925" y="4269562"/>
                  <a:ext cx="1936922" cy="519182"/>
                </a:xfrm>
                <a:prstGeom prst="upArrowCallout">
                  <a:avLst>
                    <a:gd name="adj1" fmla="val 69153"/>
                    <a:gd name="adj2" fmla="val 34576"/>
                    <a:gd name="adj3" fmla="val 12713"/>
                    <a:gd name="adj4" fmla="val 87287"/>
                  </a:avLst>
                </a:prstGeom>
                <a:solidFill>
                  <a:schemeClr val="accent1"/>
                </a:solidFill>
                <a:ln w="9525" algn="ctr">
                  <a:noFill/>
                  <a:miter lim="800000"/>
                </a:ln>
                <a:effectLst/>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b="1" i="1" dirty="0">
                      <a:solidFill>
                        <a:schemeClr val="bg1"/>
                      </a:solidFill>
                      <a:cs typeface="+mn-ea"/>
                      <a:sym typeface="+mn-lt"/>
                    </a:rPr>
                    <a:t>第一节</a:t>
                  </a:r>
                  <a:endParaRPr lang="en-US" altLang="zh-CN" b="1" i="1" dirty="0">
                    <a:solidFill>
                      <a:schemeClr val="bg1"/>
                    </a:solidFill>
                    <a:cs typeface="+mn-ea"/>
                    <a:sym typeface="+mn-lt"/>
                  </a:endParaRPr>
                </a:p>
              </p:txBody>
            </p:sp>
            <p:sp>
              <p:nvSpPr>
                <p:cNvPr id="43" name="PA-iśḷîḋè"/>
                <p:cNvSpPr txBox="1"/>
                <p:nvPr>
                  <p:custDataLst>
                    <p:tags r:id="rId17"/>
                  </p:custDataLst>
                </p:nvPr>
              </p:nvSpPr>
              <p:spPr>
                <a:xfrm flipH="1">
                  <a:off x="593218" y="4846619"/>
                  <a:ext cx="2090336" cy="2514882"/>
                </a:xfrm>
                <a:prstGeom prst="rect">
                  <a:avLst/>
                </a:prstGeom>
                <a:noFill/>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1400" dirty="0">
                      <a:solidFill>
                        <a:schemeClr val="tx1">
                          <a:lumMod val="75000"/>
                          <a:lumOff val="25000"/>
                        </a:schemeClr>
                      </a:solidFill>
                    </a:rPr>
                    <a:t>史料记载，中国最早的茶馆起源于四川。据</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成都通览</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载，清末成都街 巷计</a:t>
                  </a:r>
                  <a:r>
                    <a:rPr lang="en-US" altLang="zh-CN" sz="1400" dirty="0">
                      <a:solidFill>
                        <a:schemeClr val="tx1">
                          <a:lumMod val="75000"/>
                          <a:lumOff val="25000"/>
                        </a:schemeClr>
                      </a:solidFill>
                    </a:rPr>
                    <a:t>516</a:t>
                  </a:r>
                  <a:r>
                    <a:rPr lang="zh-CN" altLang="en-US" sz="1400" dirty="0">
                      <a:solidFill>
                        <a:schemeClr val="tx1">
                          <a:lumMod val="75000"/>
                          <a:lumOff val="25000"/>
                        </a:schemeClr>
                      </a:solidFill>
                    </a:rPr>
                    <a:t>条，而茶馆即有</a:t>
                  </a:r>
                  <a:r>
                    <a:rPr lang="en-US" altLang="zh-CN" sz="1400" dirty="0">
                      <a:solidFill>
                        <a:schemeClr val="tx1">
                          <a:lumMod val="75000"/>
                          <a:lumOff val="25000"/>
                        </a:schemeClr>
                      </a:solidFill>
                    </a:rPr>
                    <a:t>454</a:t>
                  </a:r>
                  <a:r>
                    <a:rPr lang="zh-CN" altLang="en-US" sz="1400" dirty="0">
                      <a:solidFill>
                        <a:schemeClr val="tx1">
                          <a:lumMod val="75000"/>
                          <a:lumOff val="25000"/>
                        </a:schemeClr>
                      </a:solidFill>
                    </a:rPr>
                    <a:t>家，几乎每条街巷都有茶馆。</a:t>
                  </a:r>
                </a:p>
              </p:txBody>
            </p:sp>
          </p:grpSp>
          <p:grpSp>
            <p:nvGrpSpPr>
              <p:cNvPr id="10" name="îṣlîďè"/>
              <p:cNvGrpSpPr/>
              <p:nvPr/>
            </p:nvGrpSpPr>
            <p:grpSpPr>
              <a:xfrm>
                <a:off x="7138373" y="2582950"/>
                <a:ext cx="1867560" cy="103560"/>
                <a:chOff x="7173097" y="3809867"/>
                <a:chExt cx="1867560" cy="103560"/>
              </a:xfrm>
            </p:grpSpPr>
            <p:cxnSp>
              <p:nvCxnSpPr>
                <p:cNvPr id="32" name="PA-直接连接符 100"/>
                <p:cNvCxnSpPr/>
                <p:nvPr>
                  <p:custDataLst>
                    <p:tags r:id="rId14"/>
                  </p:custDataLst>
                </p:nvPr>
              </p:nvCxnSpPr>
              <p:spPr>
                <a:xfrm>
                  <a:off x="7173097" y="3861647"/>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33" name="PA-îṩľïďè"/>
                <p:cNvSpPr/>
                <p:nvPr>
                  <p:custDataLst>
                    <p:tags r:id="rId15"/>
                  </p:custDataLst>
                </p:nvPr>
              </p:nvSpPr>
              <p:spPr>
                <a:xfrm rot="16200000">
                  <a:off x="8937097" y="3809867"/>
                  <a:ext cx="103560" cy="10356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a:solidFill>
                      <a:schemeClr val="tx1">
                        <a:lumMod val="75000"/>
                        <a:lumOff val="25000"/>
                      </a:schemeClr>
                    </a:solidFill>
                    <a:cs typeface="+mn-ea"/>
                    <a:sym typeface="+mn-lt"/>
                  </a:endParaRPr>
                </a:p>
              </p:txBody>
            </p:sp>
          </p:grpSp>
          <p:grpSp>
            <p:nvGrpSpPr>
              <p:cNvPr id="11" name="iṧḷîdê"/>
              <p:cNvGrpSpPr/>
              <p:nvPr/>
            </p:nvGrpSpPr>
            <p:grpSpPr>
              <a:xfrm>
                <a:off x="6511447" y="2321030"/>
                <a:ext cx="626926" cy="626926"/>
                <a:chOff x="6546171" y="3547947"/>
                <a:chExt cx="626926" cy="626926"/>
              </a:xfrm>
            </p:grpSpPr>
            <p:grpSp>
              <p:nvGrpSpPr>
                <p:cNvPr id="28" name="işľíďé"/>
                <p:cNvGrpSpPr/>
                <p:nvPr/>
              </p:nvGrpSpPr>
              <p:grpSpPr>
                <a:xfrm>
                  <a:off x="6546171" y="3547947"/>
                  <a:ext cx="626926" cy="626926"/>
                  <a:chOff x="6821588" y="3547947"/>
                  <a:chExt cx="626926" cy="626926"/>
                </a:xfrm>
              </p:grpSpPr>
              <p:sp>
                <p:nvSpPr>
                  <p:cNvPr id="30" name="PA-îşḷïḓè"/>
                  <p:cNvSpPr/>
                  <p:nvPr>
                    <p:custDataLst>
                      <p:tags r:id="rId12"/>
                    </p:custDataLst>
                  </p:nvPr>
                </p:nvSpPr>
                <p:spPr>
                  <a:xfrm rot="16200000">
                    <a:off x="6821588" y="3547947"/>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dirty="0">
                      <a:solidFill>
                        <a:schemeClr val="tx1">
                          <a:lumMod val="75000"/>
                          <a:lumOff val="25000"/>
                        </a:schemeClr>
                      </a:solidFill>
                      <a:cs typeface="+mn-ea"/>
                      <a:sym typeface="+mn-lt"/>
                    </a:endParaRPr>
                  </a:p>
                </p:txBody>
              </p:sp>
              <p:sp>
                <p:nvSpPr>
                  <p:cNvPr id="31" name="PA-ïṡ1ïḍé"/>
                  <p:cNvSpPr/>
                  <p:nvPr>
                    <p:custDataLst>
                      <p:tags r:id="rId13"/>
                    </p:custDataLst>
                  </p:nvPr>
                </p:nvSpPr>
                <p:spPr>
                  <a:xfrm>
                    <a:off x="6860771" y="3587129"/>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29" name="PA-iSľïḓè"/>
                <p:cNvSpPr/>
                <p:nvPr>
                  <p:custDataLst>
                    <p:tags r:id="rId11"/>
                  </p:custDataLst>
                </p:nvPr>
              </p:nvSpPr>
              <p:spPr bwMode="auto">
                <a:xfrm>
                  <a:off x="6705636" y="3702511"/>
                  <a:ext cx="307995" cy="317798"/>
                </a:xfrm>
                <a:custGeom>
                  <a:avLst/>
                  <a:gdLst>
                    <a:gd name="T0" fmla="*/ 40 w 7790"/>
                    <a:gd name="T1" fmla="*/ 0 h 8036"/>
                    <a:gd name="T2" fmla="*/ 3458 w 7790"/>
                    <a:gd name="T3" fmla="*/ 0 h 8036"/>
                    <a:gd name="T4" fmla="*/ 3458 w 7790"/>
                    <a:gd name="T5" fmla="*/ 3418 h 8036"/>
                    <a:gd name="T6" fmla="*/ 40 w 7790"/>
                    <a:gd name="T7" fmla="*/ 3418 h 8036"/>
                    <a:gd name="T8" fmla="*/ 40 w 7790"/>
                    <a:gd name="T9" fmla="*/ 0 h 8036"/>
                    <a:gd name="T10" fmla="*/ 7790 w 7790"/>
                    <a:gd name="T11" fmla="*/ 1695 h 8036"/>
                    <a:gd name="T12" fmla="*/ 6170 w 7790"/>
                    <a:gd name="T13" fmla="*/ 103 h 8036"/>
                    <a:gd name="T14" fmla="*/ 4577 w 7790"/>
                    <a:gd name="T15" fmla="*/ 1723 h 8036"/>
                    <a:gd name="T16" fmla="*/ 6198 w 7790"/>
                    <a:gd name="T17" fmla="*/ 3316 h 8036"/>
                    <a:gd name="T18" fmla="*/ 7790 w 7790"/>
                    <a:gd name="T19" fmla="*/ 1695 h 8036"/>
                    <a:gd name="T20" fmla="*/ 0 w 7790"/>
                    <a:gd name="T21" fmla="*/ 4618 h 8036"/>
                    <a:gd name="T22" fmla="*/ 3417 w 7790"/>
                    <a:gd name="T23" fmla="*/ 4618 h 8036"/>
                    <a:gd name="T24" fmla="*/ 3417 w 7790"/>
                    <a:gd name="T25" fmla="*/ 8036 h 8036"/>
                    <a:gd name="T26" fmla="*/ 0 w 7790"/>
                    <a:gd name="T27" fmla="*/ 8036 h 8036"/>
                    <a:gd name="T28" fmla="*/ 0 w 7790"/>
                    <a:gd name="T29" fmla="*/ 4618 h 8036"/>
                    <a:gd name="T30" fmla="*/ 4353 w 7790"/>
                    <a:gd name="T31" fmla="*/ 4618 h 8036"/>
                    <a:gd name="T32" fmla="*/ 7770 w 7790"/>
                    <a:gd name="T33" fmla="*/ 4618 h 8036"/>
                    <a:gd name="T34" fmla="*/ 7770 w 7790"/>
                    <a:gd name="T35" fmla="*/ 8036 h 8036"/>
                    <a:gd name="T36" fmla="*/ 4353 w 7790"/>
                    <a:gd name="T37" fmla="*/ 8036 h 8036"/>
                    <a:gd name="T38" fmla="*/ 4353 w 7790"/>
                    <a:gd name="T39" fmla="*/ 4618 h 8036"/>
                    <a:gd name="T40" fmla="*/ 4353 w 7790"/>
                    <a:gd name="T41" fmla="*/ 4618 h 8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90" h="8036">
                      <a:moveTo>
                        <a:pt x="40" y="0"/>
                      </a:moveTo>
                      <a:lnTo>
                        <a:pt x="3458" y="0"/>
                      </a:lnTo>
                      <a:lnTo>
                        <a:pt x="3458" y="3418"/>
                      </a:lnTo>
                      <a:lnTo>
                        <a:pt x="40" y="3418"/>
                      </a:lnTo>
                      <a:lnTo>
                        <a:pt x="40" y="0"/>
                      </a:lnTo>
                      <a:close/>
                      <a:moveTo>
                        <a:pt x="7790" y="1695"/>
                      </a:moveTo>
                      <a:lnTo>
                        <a:pt x="6170" y="103"/>
                      </a:lnTo>
                      <a:lnTo>
                        <a:pt x="4577" y="1723"/>
                      </a:lnTo>
                      <a:lnTo>
                        <a:pt x="6198" y="3316"/>
                      </a:lnTo>
                      <a:lnTo>
                        <a:pt x="7790" y="1695"/>
                      </a:lnTo>
                      <a:close/>
                      <a:moveTo>
                        <a:pt x="0" y="4618"/>
                      </a:moveTo>
                      <a:lnTo>
                        <a:pt x="3417" y="4618"/>
                      </a:lnTo>
                      <a:lnTo>
                        <a:pt x="3417" y="8036"/>
                      </a:lnTo>
                      <a:lnTo>
                        <a:pt x="0" y="8036"/>
                      </a:lnTo>
                      <a:lnTo>
                        <a:pt x="0" y="4618"/>
                      </a:lnTo>
                      <a:close/>
                      <a:moveTo>
                        <a:pt x="4353" y="4618"/>
                      </a:moveTo>
                      <a:lnTo>
                        <a:pt x="7770" y="4618"/>
                      </a:lnTo>
                      <a:lnTo>
                        <a:pt x="7770" y="8036"/>
                      </a:lnTo>
                      <a:lnTo>
                        <a:pt x="4353" y="8036"/>
                      </a:lnTo>
                      <a:lnTo>
                        <a:pt x="4353" y="4618"/>
                      </a:lnTo>
                      <a:close/>
                      <a:moveTo>
                        <a:pt x="4353" y="4618"/>
                      </a:moveTo>
                      <a:close/>
                    </a:path>
                  </a:pathLst>
                </a:custGeom>
                <a:solidFill>
                  <a:schemeClr val="bg1"/>
                </a:solidFill>
                <a:ln>
                  <a:noFill/>
                </a:ln>
              </p:spPr>
              <p:txBody>
                <a:bodyPr wrap="square" lIns="91440" tIns="45720" rIns="91440" bIns="45720">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grpSp>
            <p:nvGrpSpPr>
              <p:cNvPr id="12" name="ïsḻíḋé"/>
              <p:cNvGrpSpPr/>
              <p:nvPr/>
            </p:nvGrpSpPr>
            <p:grpSpPr>
              <a:xfrm>
                <a:off x="2000178" y="2582713"/>
                <a:ext cx="1867560" cy="103560"/>
                <a:chOff x="2034902" y="3809630"/>
                <a:chExt cx="1867560" cy="103560"/>
              </a:xfrm>
            </p:grpSpPr>
            <p:sp>
              <p:nvSpPr>
                <p:cNvPr id="26" name="PA-íSļíḍê"/>
                <p:cNvSpPr/>
                <p:nvPr>
                  <p:custDataLst>
                    <p:tags r:id="rId9"/>
                  </p:custDataLst>
                </p:nvPr>
              </p:nvSpPr>
              <p:spPr>
                <a:xfrm rot="16200000">
                  <a:off x="3798902" y="3809630"/>
                  <a:ext cx="103560" cy="10356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cxnSp>
              <p:nvCxnSpPr>
                <p:cNvPr id="27" name="PA-直接连接符 95"/>
                <p:cNvCxnSpPr/>
                <p:nvPr>
                  <p:custDataLst>
                    <p:tags r:id="rId10"/>
                  </p:custDataLst>
                </p:nvPr>
              </p:nvCxnSpPr>
              <p:spPr>
                <a:xfrm flipH="1">
                  <a:off x="2034902" y="3861175"/>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îSḻidè"/>
              <p:cNvGrpSpPr/>
              <p:nvPr/>
            </p:nvGrpSpPr>
            <p:grpSpPr>
              <a:xfrm>
                <a:off x="1373252" y="2321030"/>
                <a:ext cx="626926" cy="626926"/>
                <a:chOff x="1407976" y="3547947"/>
                <a:chExt cx="626926" cy="626926"/>
              </a:xfrm>
            </p:grpSpPr>
            <p:grpSp>
              <p:nvGrpSpPr>
                <p:cNvPr id="22" name="ïślïḍe"/>
                <p:cNvGrpSpPr/>
                <p:nvPr/>
              </p:nvGrpSpPr>
              <p:grpSpPr>
                <a:xfrm>
                  <a:off x="1407976" y="3547947"/>
                  <a:ext cx="626926" cy="626926"/>
                  <a:chOff x="1328094" y="3548184"/>
                  <a:chExt cx="626926" cy="626926"/>
                </a:xfrm>
              </p:grpSpPr>
              <p:sp>
                <p:nvSpPr>
                  <p:cNvPr id="24" name="PA-íš1íḍè"/>
                  <p:cNvSpPr/>
                  <p:nvPr>
                    <p:custDataLst>
                      <p:tags r:id="rId7"/>
                    </p:custDataLst>
                  </p:nvPr>
                </p:nvSpPr>
                <p:spPr>
                  <a:xfrm rot="16200000">
                    <a:off x="1328094" y="3548184"/>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sp>
                <p:nvSpPr>
                  <p:cNvPr id="25" name="PA-i$ḷîdè"/>
                  <p:cNvSpPr/>
                  <p:nvPr>
                    <p:custDataLst>
                      <p:tags r:id="rId8"/>
                    </p:custDataLst>
                  </p:nvPr>
                </p:nvSpPr>
                <p:spPr>
                  <a:xfrm>
                    <a:off x="1367500" y="3587367"/>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23" name="PA-îṣļîḍé"/>
                <p:cNvSpPr/>
                <p:nvPr>
                  <p:custDataLst>
                    <p:tags r:id="rId6"/>
                  </p:custDataLst>
                </p:nvPr>
              </p:nvSpPr>
              <p:spPr bwMode="auto">
                <a:xfrm>
                  <a:off x="1590833" y="3717690"/>
                  <a:ext cx="261212" cy="287440"/>
                </a:xfrm>
                <a:custGeom>
                  <a:avLst/>
                  <a:gdLst>
                    <a:gd name="T0" fmla="*/ 462 w 473"/>
                    <a:gd name="T1" fmla="*/ 99 h 521"/>
                    <a:gd name="T2" fmla="*/ 442 w 473"/>
                    <a:gd name="T3" fmla="*/ 82 h 521"/>
                    <a:gd name="T4" fmla="*/ 345 w 473"/>
                    <a:gd name="T5" fmla="*/ 130 h 521"/>
                    <a:gd name="T6" fmla="*/ 379 w 473"/>
                    <a:gd name="T7" fmla="*/ 27 h 521"/>
                    <a:gd name="T8" fmla="*/ 359 w 473"/>
                    <a:gd name="T9" fmla="*/ 10 h 521"/>
                    <a:gd name="T10" fmla="*/ 290 w 473"/>
                    <a:gd name="T11" fmla="*/ 49 h 521"/>
                    <a:gd name="T12" fmla="*/ 242 w 473"/>
                    <a:gd name="T13" fmla="*/ 105 h 521"/>
                    <a:gd name="T14" fmla="*/ 249 w 473"/>
                    <a:gd name="T15" fmla="*/ 209 h 521"/>
                    <a:gd name="T16" fmla="*/ 234 w 473"/>
                    <a:gd name="T17" fmla="*/ 225 h 521"/>
                    <a:gd name="T18" fmla="*/ 132 w 473"/>
                    <a:gd name="T19" fmla="*/ 91 h 521"/>
                    <a:gd name="T20" fmla="*/ 138 w 473"/>
                    <a:gd name="T21" fmla="*/ 58 h 521"/>
                    <a:gd name="T22" fmla="*/ 73 w 473"/>
                    <a:gd name="T23" fmla="*/ 31 h 521"/>
                    <a:gd name="T24" fmla="*/ 50 w 473"/>
                    <a:gd name="T25" fmla="*/ 51 h 521"/>
                    <a:gd name="T26" fmla="*/ 57 w 473"/>
                    <a:gd name="T27" fmla="*/ 115 h 521"/>
                    <a:gd name="T28" fmla="*/ 96 w 473"/>
                    <a:gd name="T29" fmla="*/ 120 h 521"/>
                    <a:gd name="T30" fmla="*/ 194 w 473"/>
                    <a:gd name="T31" fmla="*/ 249 h 521"/>
                    <a:gd name="T32" fmla="*/ 153 w 473"/>
                    <a:gd name="T33" fmla="*/ 262 h 521"/>
                    <a:gd name="T34" fmla="*/ 0 w 473"/>
                    <a:gd name="T35" fmla="*/ 440 h 521"/>
                    <a:gd name="T36" fmla="*/ 58 w 473"/>
                    <a:gd name="T37" fmla="*/ 490 h 521"/>
                    <a:gd name="T38" fmla="*/ 117 w 473"/>
                    <a:gd name="T39" fmla="*/ 486 h 521"/>
                    <a:gd name="T40" fmla="*/ 253 w 473"/>
                    <a:gd name="T41" fmla="*/ 327 h 521"/>
                    <a:gd name="T42" fmla="*/ 287 w 473"/>
                    <a:gd name="T43" fmla="*/ 372 h 521"/>
                    <a:gd name="T44" fmla="*/ 288 w 473"/>
                    <a:gd name="T45" fmla="*/ 423 h 521"/>
                    <a:gd name="T46" fmla="*/ 362 w 473"/>
                    <a:gd name="T47" fmla="*/ 521 h 521"/>
                    <a:gd name="T48" fmla="*/ 417 w 473"/>
                    <a:gd name="T49" fmla="*/ 480 h 521"/>
                    <a:gd name="T50" fmla="*/ 416 w 473"/>
                    <a:gd name="T51" fmla="*/ 429 h 521"/>
                    <a:gd name="T52" fmla="*/ 342 w 473"/>
                    <a:gd name="T53" fmla="*/ 330 h 521"/>
                    <a:gd name="T54" fmla="*/ 324 w 473"/>
                    <a:gd name="T55" fmla="*/ 343 h 521"/>
                    <a:gd name="T56" fmla="*/ 261 w 473"/>
                    <a:gd name="T57" fmla="*/ 261 h 521"/>
                    <a:gd name="T58" fmla="*/ 281 w 473"/>
                    <a:gd name="T59" fmla="*/ 237 h 521"/>
                    <a:gd name="T60" fmla="*/ 385 w 473"/>
                    <a:gd name="T61" fmla="*/ 229 h 521"/>
                    <a:gd name="T62" fmla="*/ 434 w 473"/>
                    <a:gd name="T63" fmla="*/ 172 h 521"/>
                    <a:gd name="T64" fmla="*/ 462 w 473"/>
                    <a:gd name="T65" fmla="*/ 99 h 521"/>
                    <a:gd name="T66" fmla="*/ 109 w 473"/>
                    <a:gd name="T67" fmla="*/ 443 h 521"/>
                    <a:gd name="T68" fmla="*/ 73 w 473"/>
                    <a:gd name="T69" fmla="*/ 446 h 521"/>
                    <a:gd name="T70" fmla="*/ 70 w 473"/>
                    <a:gd name="T71" fmla="*/ 410 h 521"/>
                    <a:gd name="T72" fmla="*/ 106 w 473"/>
                    <a:gd name="T73" fmla="*/ 407 h 521"/>
                    <a:gd name="T74" fmla="*/ 109 w 473"/>
                    <a:gd name="T75" fmla="*/ 44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 h="521">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chemeClr val="bg1"/>
                </a:solidFill>
                <a:ln>
                  <a:noFill/>
                </a:ln>
              </p:spPr>
              <p:txBody>
                <a:bodyPr wrap="square" lIns="91440" tIns="45720" rIns="91440" bIns="45720">
                  <a:normAutofit fontScale="4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grpSp>
            <p:nvGrpSpPr>
              <p:cNvPr id="14" name="ïṩḻîďê"/>
              <p:cNvGrpSpPr/>
              <p:nvPr/>
            </p:nvGrpSpPr>
            <p:grpSpPr>
              <a:xfrm>
                <a:off x="4569276" y="2582950"/>
                <a:ext cx="1867560" cy="103560"/>
                <a:chOff x="4604000" y="3809867"/>
                <a:chExt cx="1867560" cy="103560"/>
              </a:xfrm>
            </p:grpSpPr>
            <p:cxnSp>
              <p:nvCxnSpPr>
                <p:cNvPr id="20" name="PA-直接连接符 88"/>
                <p:cNvCxnSpPr/>
                <p:nvPr>
                  <p:custDataLst>
                    <p:tags r:id="rId4"/>
                  </p:custDataLst>
                </p:nvPr>
              </p:nvCxnSpPr>
              <p:spPr>
                <a:xfrm flipH="1" flipV="1">
                  <a:off x="4604000" y="3861530"/>
                  <a:ext cx="176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21" name="PA-ísḷîďê"/>
                <p:cNvSpPr/>
                <p:nvPr>
                  <p:custDataLst>
                    <p:tags r:id="rId5"/>
                  </p:custDataLst>
                </p:nvPr>
              </p:nvSpPr>
              <p:spPr>
                <a:xfrm rot="16200000">
                  <a:off x="6368000" y="3809867"/>
                  <a:ext cx="103560" cy="103560"/>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a:solidFill>
                      <a:schemeClr val="tx1">
                        <a:lumMod val="75000"/>
                        <a:lumOff val="25000"/>
                      </a:schemeClr>
                    </a:solidFill>
                    <a:cs typeface="+mn-ea"/>
                    <a:sym typeface="+mn-lt"/>
                  </a:endParaRPr>
                </a:p>
              </p:txBody>
            </p:sp>
          </p:grpSp>
          <p:grpSp>
            <p:nvGrpSpPr>
              <p:cNvPr id="15" name="ïş1îḑé"/>
              <p:cNvGrpSpPr/>
              <p:nvPr/>
            </p:nvGrpSpPr>
            <p:grpSpPr>
              <a:xfrm>
                <a:off x="3942350" y="2321030"/>
                <a:ext cx="626926" cy="626926"/>
                <a:chOff x="3996554" y="3547947"/>
                <a:chExt cx="626926" cy="626926"/>
              </a:xfrm>
            </p:grpSpPr>
            <p:grpSp>
              <p:nvGrpSpPr>
                <p:cNvPr id="16" name="íṩḻîḓè"/>
                <p:cNvGrpSpPr/>
                <p:nvPr/>
              </p:nvGrpSpPr>
              <p:grpSpPr>
                <a:xfrm>
                  <a:off x="3996554" y="3547947"/>
                  <a:ext cx="626926" cy="626926"/>
                  <a:chOff x="3996554" y="3547947"/>
                  <a:chExt cx="626926" cy="626926"/>
                </a:xfrm>
              </p:grpSpPr>
              <p:sp>
                <p:nvSpPr>
                  <p:cNvPr id="18" name="PA-ïšḷïḑê"/>
                  <p:cNvSpPr/>
                  <p:nvPr>
                    <p:custDataLst>
                      <p:tags r:id="rId2"/>
                    </p:custDataLst>
                  </p:nvPr>
                </p:nvSpPr>
                <p:spPr>
                  <a:xfrm rot="16200000">
                    <a:off x="3996554" y="3547947"/>
                    <a:ext cx="626926" cy="626926"/>
                  </a:xfrm>
                  <a:prstGeom prst="arc">
                    <a:avLst>
                      <a:gd name="adj1" fmla="val 2657162"/>
                      <a:gd name="adj2" fmla="val 81760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65000"/>
                      </a:lnSpc>
                    </a:pPr>
                    <a:endParaRPr lang="zh-CN" altLang="en-US" sz="1400">
                      <a:solidFill>
                        <a:schemeClr val="tx1">
                          <a:lumMod val="75000"/>
                          <a:lumOff val="25000"/>
                        </a:schemeClr>
                      </a:solidFill>
                      <a:cs typeface="+mn-ea"/>
                      <a:sym typeface="+mn-lt"/>
                    </a:endParaRPr>
                  </a:p>
                </p:txBody>
              </p:sp>
              <p:sp>
                <p:nvSpPr>
                  <p:cNvPr id="19" name="PA-ïṡļïḍê"/>
                  <p:cNvSpPr/>
                  <p:nvPr>
                    <p:custDataLst>
                      <p:tags r:id="rId3"/>
                    </p:custDataLst>
                  </p:nvPr>
                </p:nvSpPr>
                <p:spPr>
                  <a:xfrm>
                    <a:off x="4035960" y="3587130"/>
                    <a:ext cx="548560" cy="548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sz="1400" dirty="0">
                      <a:solidFill>
                        <a:schemeClr val="tx1">
                          <a:lumMod val="75000"/>
                          <a:lumOff val="25000"/>
                        </a:schemeClr>
                      </a:solidFill>
                      <a:cs typeface="+mn-ea"/>
                      <a:sym typeface="+mn-lt"/>
                    </a:endParaRPr>
                  </a:p>
                </p:txBody>
              </p:sp>
            </p:grpSp>
            <p:sp>
              <p:nvSpPr>
                <p:cNvPr id="17" name="PA-iṩḻïḓe"/>
                <p:cNvSpPr/>
                <p:nvPr>
                  <p:custDataLst>
                    <p:tags r:id="rId1"/>
                  </p:custDataLst>
                </p:nvPr>
              </p:nvSpPr>
              <p:spPr bwMode="auto">
                <a:xfrm>
                  <a:off x="4162320" y="3699460"/>
                  <a:ext cx="295396" cy="323900"/>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txBody>
                <a:bodyPr wrap="square" lIns="91440" tIns="45720" rIns="91440" bIns="45720">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65000"/>
                    </a:lnSpc>
                  </a:pPr>
                  <a:endParaRPr lang="zh-CN" altLang="en-US">
                    <a:solidFill>
                      <a:schemeClr val="tx1">
                        <a:lumMod val="75000"/>
                        <a:lumOff val="25000"/>
                      </a:schemeClr>
                    </a:solidFill>
                    <a:cs typeface="+mn-ea"/>
                    <a:sym typeface="+mn-lt"/>
                  </a:endParaRPr>
                </a:p>
              </p:txBody>
            </p:sp>
          </p:grpSp>
          <p:pic>
            <p:nvPicPr>
              <p:cNvPr id="49" name="图片 48"/>
              <p:cNvPicPr>
                <a:picLocks noChangeAspect="1"/>
              </p:cNvPicPr>
              <p:nvPr/>
            </p:nvPicPr>
            <p:blipFill rotWithShape="1">
              <a:blip r:embed="rId23" cstate="screen"/>
              <a:srcRect/>
              <a:stretch>
                <a:fillRect/>
              </a:stretch>
            </p:blipFill>
            <p:spPr>
              <a:xfrm>
                <a:off x="8819909" y="1654149"/>
                <a:ext cx="3374449" cy="2107623"/>
              </a:xfrm>
              <a:prstGeom prst="rect">
                <a:avLst/>
              </a:prstGeom>
            </p:spPr>
          </p:pic>
        </p:grpSp>
        <p:sp>
          <p:nvSpPr>
            <p:cNvPr id="51" name="矩形 50"/>
            <p:cNvSpPr/>
            <p:nvPr/>
          </p:nvSpPr>
          <p:spPr>
            <a:xfrm>
              <a:off x="8426370" y="3055716"/>
              <a:ext cx="1076445" cy="891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66800" y="710565"/>
            <a:ext cx="10058400" cy="6873875"/>
            <a:chOff x="1066800" y="710565"/>
            <a:chExt cx="10058400" cy="6873875"/>
          </a:xfrm>
        </p:grpSpPr>
        <p:grpSp>
          <p:nvGrpSpPr>
            <p:cNvPr id="5" name="组合 4"/>
            <p:cNvGrpSpPr/>
            <p:nvPr/>
          </p:nvGrpSpPr>
          <p:grpSpPr>
            <a:xfrm>
              <a:off x="1066800" y="4203700"/>
              <a:ext cx="2216150" cy="3380105"/>
              <a:chOff x="1680" y="6620"/>
              <a:chExt cx="3490" cy="5323"/>
            </a:xfrm>
          </p:grpSpPr>
          <p:sp>
            <p:nvSpPr>
              <p:cNvPr id="6" name="文本框 40"/>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7" name="文本框 41"/>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8" name="组合 7"/>
            <p:cNvGrpSpPr/>
            <p:nvPr/>
          </p:nvGrpSpPr>
          <p:grpSpPr>
            <a:xfrm>
              <a:off x="3759200" y="4203700"/>
              <a:ext cx="2216150" cy="3380105"/>
              <a:chOff x="1680" y="6620"/>
              <a:chExt cx="3490" cy="5323"/>
            </a:xfrm>
          </p:grpSpPr>
          <p:sp>
            <p:nvSpPr>
              <p:cNvPr id="9" name="文本框 40"/>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0" name="文本框 41"/>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11" name="组合 10"/>
            <p:cNvGrpSpPr/>
            <p:nvPr/>
          </p:nvGrpSpPr>
          <p:grpSpPr>
            <a:xfrm>
              <a:off x="6216650" y="4204335"/>
              <a:ext cx="2216150" cy="3380105"/>
              <a:chOff x="1680" y="6620"/>
              <a:chExt cx="3490" cy="5323"/>
            </a:xfrm>
          </p:grpSpPr>
          <p:sp>
            <p:nvSpPr>
              <p:cNvPr id="12" name="文本框 40"/>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3" name="文本框 41"/>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grpSp>
          <p:nvGrpSpPr>
            <p:cNvPr id="14" name="组合 13"/>
            <p:cNvGrpSpPr/>
            <p:nvPr/>
          </p:nvGrpSpPr>
          <p:grpSpPr>
            <a:xfrm>
              <a:off x="8909050" y="4204335"/>
              <a:ext cx="2216150" cy="3380105"/>
              <a:chOff x="1680" y="6620"/>
              <a:chExt cx="3490" cy="5323"/>
            </a:xfrm>
          </p:grpSpPr>
          <p:sp>
            <p:nvSpPr>
              <p:cNvPr id="15" name="文本框 40"/>
              <p:cNvSpPr txBox="1"/>
              <p:nvPr/>
            </p:nvSpPr>
            <p:spPr>
              <a:xfrm>
                <a:off x="1680" y="7193"/>
                <a:ext cx="3490" cy="47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a:p>
                <a:pPr algn="ctr">
                  <a:lnSpc>
                    <a:spcPct val="145000"/>
                  </a:lnSpc>
                  <a:spcBef>
                    <a:spcPct val="0"/>
                  </a:spcBef>
                </a:pPr>
                <a:endParaRPr lang="en-US" altLang="zh-CN" sz="1100" dirty="0">
                  <a:solidFill>
                    <a:schemeClr val="tx1">
                      <a:lumMod val="50000"/>
                      <a:lumOff val="50000"/>
                    </a:schemeClr>
                  </a:solidFill>
                </a:endParaRPr>
              </a:p>
            </p:txBody>
          </p:sp>
          <p:sp>
            <p:nvSpPr>
              <p:cNvPr id="16" name="文本框 41"/>
              <p:cNvSpPr txBox="1"/>
              <p:nvPr/>
            </p:nvSpPr>
            <p:spPr>
              <a:xfrm>
                <a:off x="1680" y="6620"/>
                <a:ext cx="3490" cy="7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b="1" dirty="0">
                    <a:solidFill>
                      <a:schemeClr val="tx1">
                        <a:lumMod val="75000"/>
                        <a:lumOff val="25000"/>
                      </a:schemeClr>
                    </a:solidFill>
                    <a:cs typeface="+mn-ea"/>
                    <a:sym typeface="+mn-lt"/>
                  </a:rPr>
                  <a:t>输入文本</a:t>
                </a:r>
              </a:p>
            </p:txBody>
          </p:sp>
        </p:grpSp>
        <p:pic>
          <p:nvPicPr>
            <p:cNvPr id="19" name="图片 18"/>
            <p:cNvPicPr>
              <a:picLocks noChangeAspect="1"/>
            </p:cNvPicPr>
            <p:nvPr/>
          </p:nvPicPr>
          <p:blipFill rotWithShape="1">
            <a:blip r:embed="rId2" cstate="screen"/>
            <a:srcRect/>
            <a:stretch>
              <a:fillRect/>
            </a:stretch>
          </p:blipFill>
          <p:spPr>
            <a:xfrm>
              <a:off x="1066800" y="710565"/>
              <a:ext cx="10058400" cy="330736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66750" y="1460226"/>
            <a:ext cx="10858500" cy="4010573"/>
            <a:chOff x="666750" y="1460226"/>
            <a:chExt cx="10858500" cy="4010573"/>
          </a:xfrm>
        </p:grpSpPr>
        <p:pic>
          <p:nvPicPr>
            <p:cNvPr id="37" name="图片 36"/>
            <p:cNvPicPr>
              <a:picLocks noChangeAspect="1"/>
            </p:cNvPicPr>
            <p:nvPr/>
          </p:nvPicPr>
          <p:blipFill rotWithShape="1">
            <a:blip r:embed="rId2" cstate="screen"/>
            <a:srcRect/>
            <a:stretch>
              <a:fillRect/>
            </a:stretch>
          </p:blipFill>
          <p:spPr>
            <a:xfrm>
              <a:off x="4525266" y="1785555"/>
              <a:ext cx="3218067" cy="3218067"/>
            </a:xfrm>
            <a:prstGeom prst="rect">
              <a:avLst/>
            </a:prstGeom>
          </p:spPr>
        </p:pic>
        <p:grpSp>
          <p:nvGrpSpPr>
            <p:cNvPr id="4" name="28210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666750" y="1460226"/>
              <a:ext cx="10858500" cy="4010573"/>
              <a:chOff x="660400" y="1729304"/>
              <a:chExt cx="10858500" cy="4010573"/>
            </a:xfrm>
          </p:grpSpPr>
          <p:grpSp>
            <p:nvGrpSpPr>
              <p:cNvPr id="5" name="îš1ïḍè"/>
              <p:cNvGrpSpPr/>
              <p:nvPr/>
            </p:nvGrpSpPr>
            <p:grpSpPr>
              <a:xfrm>
                <a:off x="4330700" y="1940858"/>
                <a:ext cx="3530600" cy="3493822"/>
                <a:chOff x="4365078" y="2062769"/>
                <a:chExt cx="3284212" cy="3250000"/>
              </a:xfrm>
            </p:grpSpPr>
            <p:sp>
              <p:nvSpPr>
                <p:cNvPr id="32" name="îṩľiďê"/>
                <p:cNvSpPr/>
                <p:nvPr/>
              </p:nvSpPr>
              <p:spPr>
                <a:xfrm>
                  <a:off x="4365078" y="3841775"/>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3" name="ïSľíḍe"/>
                <p:cNvSpPr/>
                <p:nvPr/>
              </p:nvSpPr>
              <p:spPr>
                <a:xfrm flipH="1">
                  <a:off x="6178295" y="3841775"/>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4" name="îSļiḑé"/>
                <p:cNvSpPr/>
                <p:nvPr/>
              </p:nvSpPr>
              <p:spPr>
                <a:xfrm flipV="1">
                  <a:off x="4365078" y="2062769"/>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sp>
              <p:nvSpPr>
                <p:cNvPr id="35" name="iṥḷîdê"/>
                <p:cNvSpPr/>
                <p:nvPr/>
              </p:nvSpPr>
              <p:spPr>
                <a:xfrm flipH="1" flipV="1">
                  <a:off x="6178295" y="2062769"/>
                  <a:ext cx="1470995" cy="1470994"/>
                </a:xfrm>
                <a:prstGeom prst="corner">
                  <a:avLst>
                    <a:gd name="adj1" fmla="val 16416"/>
                    <a:gd name="adj2" fmla="val 165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5000"/>
                    </a:lnSpc>
                  </a:pPr>
                  <a:endParaRPr>
                    <a:solidFill>
                      <a:schemeClr val="tx1">
                        <a:lumMod val="75000"/>
                        <a:lumOff val="25000"/>
                      </a:schemeClr>
                    </a:solidFill>
                    <a:cs typeface="+mn-ea"/>
                    <a:sym typeface="+mn-lt"/>
                  </a:endParaRPr>
                </a:p>
              </p:txBody>
            </p:sp>
          </p:grpSp>
          <p:grpSp>
            <p:nvGrpSpPr>
              <p:cNvPr id="6" name="ïşlïḑe"/>
              <p:cNvGrpSpPr/>
              <p:nvPr/>
            </p:nvGrpSpPr>
            <p:grpSpPr>
              <a:xfrm>
                <a:off x="660400" y="2112382"/>
                <a:ext cx="3031978" cy="1316618"/>
                <a:chOff x="660400" y="1447800"/>
                <a:chExt cx="3031978" cy="1316618"/>
              </a:xfrm>
            </p:grpSpPr>
            <p:sp>
              <p:nvSpPr>
                <p:cNvPr id="30" name="î$ḻîḑè"/>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31" name="îṧļîḓe"/>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7" name="íśḻïďè"/>
              <p:cNvGrpSpPr/>
              <p:nvPr/>
            </p:nvGrpSpPr>
            <p:grpSpPr>
              <a:xfrm>
                <a:off x="660400" y="3982088"/>
                <a:ext cx="3031978" cy="1316618"/>
                <a:chOff x="660400" y="1447800"/>
                <a:chExt cx="3031978" cy="1316618"/>
              </a:xfrm>
            </p:grpSpPr>
            <p:sp>
              <p:nvSpPr>
                <p:cNvPr id="28" name="ïṣ1ïḓê"/>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9" name="îṥ1íďè"/>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8" name="íslíḋe"/>
              <p:cNvGrpSpPr/>
              <p:nvPr/>
            </p:nvGrpSpPr>
            <p:grpSpPr>
              <a:xfrm>
                <a:off x="8486922" y="2112382"/>
                <a:ext cx="3031978" cy="1316618"/>
                <a:chOff x="660400" y="1447800"/>
                <a:chExt cx="3031978" cy="1316618"/>
              </a:xfrm>
            </p:grpSpPr>
            <p:sp>
              <p:nvSpPr>
                <p:cNvPr id="26" name="íşľîḑé"/>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7" name="iš1îḓe"/>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grpSp>
            <p:nvGrpSpPr>
              <p:cNvPr id="9" name="íśļíďê"/>
              <p:cNvGrpSpPr/>
              <p:nvPr/>
            </p:nvGrpSpPr>
            <p:grpSpPr>
              <a:xfrm>
                <a:off x="8486922" y="3982088"/>
                <a:ext cx="3031978" cy="1316618"/>
                <a:chOff x="660400" y="1447800"/>
                <a:chExt cx="3031978" cy="1316618"/>
              </a:xfrm>
            </p:grpSpPr>
            <p:sp>
              <p:nvSpPr>
                <p:cNvPr id="24" name="işľiḑê"/>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45000"/>
                    </a:lnSpc>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25" name="ïṥḷîḓé"/>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45000"/>
                    </a:lnSpc>
                    <a:spcBef>
                      <a:spcPct val="0"/>
                    </a:spcBef>
                    <a:buFontTx/>
                    <a:buNone/>
                  </a:pPr>
                  <a:r>
                    <a:rPr lang="zh-CN" altLang="en-US" sz="1800" b="1" dirty="0">
                      <a:solidFill>
                        <a:schemeClr val="tx1">
                          <a:lumMod val="75000"/>
                          <a:lumOff val="25000"/>
                        </a:schemeClr>
                      </a:solidFill>
                      <a:cs typeface="+mn-ea"/>
                      <a:sym typeface="+mn-lt"/>
                    </a:rPr>
                    <a:t>输入文本</a:t>
                  </a:r>
                  <a:endParaRPr lang="en-US" altLang="zh-CN" sz="1800" b="1" dirty="0">
                    <a:solidFill>
                      <a:schemeClr val="tx1">
                        <a:lumMod val="75000"/>
                        <a:lumOff val="25000"/>
                      </a:schemeClr>
                    </a:solidFill>
                    <a:cs typeface="+mn-ea"/>
                    <a:sym typeface="+mn-lt"/>
                  </a:endParaRPr>
                </a:p>
              </p:txBody>
            </p:sp>
          </p:grpSp>
          <p:cxnSp>
            <p:nvCxnSpPr>
              <p:cNvPr id="10" name="直接连接符 9"/>
              <p:cNvCxnSpPr/>
              <p:nvPr/>
            </p:nvCxnSpPr>
            <p:spPr>
              <a:xfrm flipV="1">
                <a:off x="660400" y="3663667"/>
                <a:ext cx="3517900" cy="1567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001000" y="3663667"/>
                <a:ext cx="3517900" cy="1567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2" name="iṩ1íḓé"/>
              <p:cNvGrpSpPr/>
              <p:nvPr/>
            </p:nvGrpSpPr>
            <p:grpSpPr>
              <a:xfrm>
                <a:off x="4021744" y="4973721"/>
                <a:ext cx="766156" cy="766156"/>
                <a:chOff x="6362700" y="1171575"/>
                <a:chExt cx="571500" cy="571500"/>
              </a:xfrm>
            </p:grpSpPr>
            <p:sp>
              <p:nvSpPr>
                <p:cNvPr id="22" name="ïṧḷïḍè"/>
                <p:cNvSpPr/>
                <p:nvPr/>
              </p:nvSpPr>
              <p:spPr>
                <a:xfrm>
                  <a:off x="6362700" y="1171575"/>
                  <a:ext cx="571500" cy="571500"/>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lnSpc>
                      <a:spcPct val="145000"/>
                    </a:lnSpc>
                  </a:pPr>
                  <a:endParaRPr lang="zh-CN" altLang="en-US" sz="2000" b="1" dirty="0">
                    <a:solidFill>
                      <a:schemeClr val="tx1">
                        <a:lumMod val="75000"/>
                        <a:lumOff val="25000"/>
                      </a:schemeClr>
                    </a:solidFill>
                    <a:cs typeface="+mn-ea"/>
                    <a:sym typeface="+mn-lt"/>
                  </a:endParaRPr>
                </a:p>
              </p:txBody>
            </p:sp>
            <p:sp>
              <p:nvSpPr>
                <p:cNvPr id="23" name="îślîḋé"/>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3" name="iṧľïďê"/>
              <p:cNvGrpSpPr/>
              <p:nvPr/>
            </p:nvGrpSpPr>
            <p:grpSpPr>
              <a:xfrm>
                <a:off x="7323859" y="4973721"/>
                <a:ext cx="766156" cy="766156"/>
                <a:chOff x="6362700" y="1171575"/>
                <a:chExt cx="571500" cy="571500"/>
              </a:xfrm>
            </p:grpSpPr>
            <p:sp>
              <p:nvSpPr>
                <p:cNvPr id="20" name="ïşliḍê"/>
                <p:cNvSpPr/>
                <p:nvPr/>
              </p:nvSpPr>
              <p:spPr>
                <a:xfrm>
                  <a:off x="6362700" y="1171575"/>
                  <a:ext cx="571500" cy="571500"/>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lnSpc>
                      <a:spcPct val="145000"/>
                    </a:lnSpc>
                  </a:pPr>
                  <a:endParaRPr lang="zh-CN" altLang="en-US" sz="2000" b="1" dirty="0">
                    <a:solidFill>
                      <a:schemeClr val="tx1">
                        <a:lumMod val="75000"/>
                        <a:lumOff val="25000"/>
                      </a:schemeClr>
                    </a:solidFill>
                    <a:cs typeface="+mn-ea"/>
                    <a:sym typeface="+mn-lt"/>
                  </a:endParaRPr>
                </a:p>
              </p:txBody>
            </p:sp>
            <p:sp>
              <p:nvSpPr>
                <p:cNvPr id="21" name="iṡḷïḑê"/>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4" name="îšļíḍé"/>
              <p:cNvGrpSpPr/>
              <p:nvPr/>
            </p:nvGrpSpPr>
            <p:grpSpPr>
              <a:xfrm>
                <a:off x="4021744" y="1729304"/>
                <a:ext cx="766156" cy="766156"/>
                <a:chOff x="6362700" y="1171575"/>
                <a:chExt cx="571500" cy="571500"/>
              </a:xfrm>
            </p:grpSpPr>
            <p:sp>
              <p:nvSpPr>
                <p:cNvPr id="18" name="íṡḻíḍè"/>
                <p:cNvSpPr/>
                <p:nvPr/>
              </p:nvSpPr>
              <p:spPr>
                <a:xfrm>
                  <a:off x="6362700" y="1171575"/>
                  <a:ext cx="571500" cy="571500"/>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lnSpc>
                      <a:spcPct val="145000"/>
                    </a:lnSpc>
                  </a:pPr>
                  <a:endParaRPr lang="zh-CN" altLang="en-US" sz="2000" b="1" dirty="0">
                    <a:solidFill>
                      <a:schemeClr val="tx1">
                        <a:lumMod val="75000"/>
                        <a:lumOff val="25000"/>
                      </a:schemeClr>
                    </a:solidFill>
                    <a:cs typeface="+mn-ea"/>
                    <a:sym typeface="+mn-lt"/>
                  </a:endParaRPr>
                </a:p>
              </p:txBody>
            </p:sp>
            <p:sp>
              <p:nvSpPr>
                <p:cNvPr id="19" name="îšlïḓê"/>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nvGrpSpPr>
              <p:cNvPr id="15" name="îšļiḑe"/>
              <p:cNvGrpSpPr/>
              <p:nvPr/>
            </p:nvGrpSpPr>
            <p:grpSpPr>
              <a:xfrm>
                <a:off x="7323860" y="1729304"/>
                <a:ext cx="766156" cy="766156"/>
                <a:chOff x="6362701" y="1171575"/>
                <a:chExt cx="571500" cy="571500"/>
              </a:xfrm>
            </p:grpSpPr>
            <p:sp>
              <p:nvSpPr>
                <p:cNvPr id="16" name="ï$ļïḓè"/>
                <p:cNvSpPr/>
                <p:nvPr/>
              </p:nvSpPr>
              <p:spPr>
                <a:xfrm>
                  <a:off x="6362701" y="1171575"/>
                  <a:ext cx="571500" cy="571500"/>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lnSpc>
                      <a:spcPct val="145000"/>
                    </a:lnSpc>
                  </a:pPr>
                  <a:endParaRPr lang="zh-CN" altLang="en-US" sz="2000" b="1" dirty="0">
                    <a:solidFill>
                      <a:schemeClr val="tx1">
                        <a:lumMod val="75000"/>
                        <a:lumOff val="25000"/>
                      </a:schemeClr>
                    </a:solidFill>
                    <a:cs typeface="+mn-ea"/>
                    <a:sym typeface="+mn-lt"/>
                  </a:endParaRPr>
                </a:p>
              </p:txBody>
            </p:sp>
            <p:sp>
              <p:nvSpPr>
                <p:cNvPr id="17" name="ïṣḷïḋé"/>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wrap="square" lIns="91440" tIns="45720" rIns="91440" bIns="45720"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65000"/>
                    </a:lnSpc>
                  </a:pPr>
                  <a:endParaRPr>
                    <a:solidFill>
                      <a:schemeClr val="tx1">
                        <a:lumMod val="75000"/>
                        <a:lumOff val="25000"/>
                      </a:schemeClr>
                    </a:solidFill>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25116" y="852966"/>
            <a:ext cx="9541767" cy="5152067"/>
            <a:chOff x="584079" y="539432"/>
            <a:chExt cx="10705465" cy="5780405"/>
          </a:xfrm>
        </p:grpSpPr>
        <p:sp>
          <p:nvSpPr>
            <p:cNvPr id="4" name="矩形 3"/>
            <p:cNvSpPr/>
            <p:nvPr/>
          </p:nvSpPr>
          <p:spPr>
            <a:xfrm>
              <a:off x="1862334" y="1376362"/>
              <a:ext cx="8143240" cy="41052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5" name="矩形 4"/>
            <p:cNvSpPr/>
            <p:nvPr/>
          </p:nvSpPr>
          <p:spPr>
            <a:xfrm>
              <a:off x="8745099" y="539432"/>
              <a:ext cx="2544445" cy="25444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6" name="矩形 5"/>
            <p:cNvSpPr/>
            <p:nvPr/>
          </p:nvSpPr>
          <p:spPr>
            <a:xfrm>
              <a:off x="584079" y="3775392"/>
              <a:ext cx="2544445" cy="254444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a:cs typeface="+mn-ea"/>
                <a:sym typeface="+mn-lt"/>
              </a:endParaRPr>
            </a:p>
          </p:txBody>
        </p:sp>
        <p:sp>
          <p:nvSpPr>
            <p:cNvPr id="7" name="文本框 6"/>
            <p:cNvSpPr txBox="1"/>
            <p:nvPr/>
          </p:nvSpPr>
          <p:spPr>
            <a:xfrm>
              <a:off x="4449324" y="1633451"/>
              <a:ext cx="2969896" cy="11080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sz="4400" b="1" dirty="0">
                  <a:cs typeface="+mn-ea"/>
                  <a:sym typeface="+mn-lt"/>
                </a:rPr>
                <a:t>春熙路</a:t>
              </a:r>
              <a:endParaRPr lang="zh-CN" altLang="en-US" sz="4400" b="1" dirty="0">
                <a:solidFill>
                  <a:schemeClr val="tx1"/>
                </a:solidFill>
                <a:cs typeface="+mn-ea"/>
                <a:sym typeface="+mn-lt"/>
              </a:endParaRPr>
            </a:p>
          </p:txBody>
        </p:sp>
        <p:sp>
          <p:nvSpPr>
            <p:cNvPr id="8" name="文本框 7"/>
            <p:cNvSpPr txBox="1"/>
            <p:nvPr/>
          </p:nvSpPr>
          <p:spPr>
            <a:xfrm>
              <a:off x="2837413" y="2856193"/>
              <a:ext cx="5907685" cy="14157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pPr>
              <a:r>
                <a:rPr lang="zh-CN" altLang="en-US" dirty="0">
                  <a:solidFill>
                    <a:schemeClr val="tx1">
                      <a:lumMod val="75000"/>
                      <a:lumOff val="25000"/>
                    </a:schemeClr>
                  </a:solidFill>
                </a:rPr>
                <a:t>春熙路好逛、好玩不仅仅因为那里是成都的商业中心、时尚中心，还是因为那里有解馋的美食，是成都传统美味小吃的汇集之处。</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grpSp>
        <p:nvGrpSpPr>
          <p:cNvPr id="2" name="组合 1"/>
          <p:cNvGrpSpPr/>
          <p:nvPr/>
        </p:nvGrpSpPr>
        <p:grpSpPr>
          <a:xfrm>
            <a:off x="0" y="0"/>
            <a:ext cx="11969803" cy="2269469"/>
            <a:chOff x="0" y="0"/>
            <a:chExt cx="11969803" cy="2269469"/>
          </a:xfrm>
        </p:grpSpPr>
        <p:pic>
          <p:nvPicPr>
            <p:cNvPr id="22" name="图片 21"/>
            <p:cNvPicPr>
              <a:picLocks noChangeAspect="1"/>
            </p:cNvPicPr>
            <p:nvPr/>
          </p:nvPicPr>
          <p:blipFill rotWithShape="1">
            <a:blip r:embed="rId3" cstate="screen"/>
            <a:srcRect/>
            <a:stretch>
              <a:fillRect/>
            </a:stretch>
          </p:blipFill>
          <p:spPr>
            <a:xfrm flipH="1">
              <a:off x="0" y="0"/>
              <a:ext cx="2462515" cy="2269469"/>
            </a:xfrm>
            <a:prstGeom prst="rect">
              <a:avLst/>
            </a:prstGeom>
          </p:spPr>
        </p:pic>
        <p:grpSp>
          <p:nvGrpSpPr>
            <p:cNvPr id="41" name="组合 40"/>
            <p:cNvGrpSpPr/>
            <p:nvPr/>
          </p:nvGrpSpPr>
          <p:grpSpPr>
            <a:xfrm>
              <a:off x="11340565" y="155952"/>
              <a:ext cx="629238" cy="1395325"/>
              <a:chOff x="3705320" y="1165571"/>
              <a:chExt cx="629238" cy="962215"/>
            </a:xfrm>
          </p:grpSpPr>
          <p:pic>
            <p:nvPicPr>
              <p:cNvPr id="42" name="图片 41"/>
              <p:cNvPicPr>
                <a:picLocks noChangeAspect="1"/>
              </p:cNvPicPr>
              <p:nvPr/>
            </p:nvPicPr>
            <p:blipFill>
              <a:blip r:embed="rId4" cstate="screen"/>
              <a:stretch>
                <a:fillRect/>
              </a:stretch>
            </p:blipFill>
            <p:spPr>
              <a:xfrm>
                <a:off x="3705320" y="1165571"/>
                <a:ext cx="629238" cy="962215"/>
              </a:xfrm>
              <a:prstGeom prst="rect">
                <a:avLst/>
              </a:prstGeom>
            </p:spPr>
          </p:pic>
          <p:sp>
            <p:nvSpPr>
              <p:cNvPr id="43" name="文本框 42"/>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grpSp>
        <p:nvGrpSpPr>
          <p:cNvPr id="77" name="组合 76"/>
          <p:cNvGrpSpPr/>
          <p:nvPr/>
        </p:nvGrpSpPr>
        <p:grpSpPr>
          <a:xfrm>
            <a:off x="2310283" y="2245169"/>
            <a:ext cx="3185183" cy="777240"/>
            <a:chOff x="2910816" y="2269469"/>
            <a:chExt cx="3185183" cy="777240"/>
          </a:xfrm>
        </p:grpSpPr>
        <p:sp>
          <p:nvSpPr>
            <p:cNvPr id="78" name="矩形 77"/>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3200" dirty="0">
                  <a:solidFill>
                    <a:schemeClr val="accent1">
                      <a:lumMod val="50000"/>
                    </a:schemeClr>
                  </a:solidFill>
                </a:rPr>
                <a:t>壹</a:t>
              </a:r>
              <a:r>
                <a:rPr lang="en-US" altLang="zh-CN" sz="3200" dirty="0">
                  <a:solidFill>
                    <a:schemeClr val="accent1">
                      <a:lumMod val="50000"/>
                    </a:schemeClr>
                  </a:solidFill>
                </a:rPr>
                <a:t>·</a:t>
              </a:r>
              <a:r>
                <a:rPr lang="zh-CN" altLang="en-US" sz="3200" dirty="0">
                  <a:solidFill>
                    <a:schemeClr val="accent1">
                      <a:lumMod val="50000"/>
                    </a:schemeClr>
                  </a:solidFill>
                </a:rPr>
                <a:t>人文景观</a:t>
              </a:r>
            </a:p>
          </p:txBody>
        </p:sp>
        <p:sp>
          <p:nvSpPr>
            <p:cNvPr id="79" name="dragon-and-tiger-pagodas_1704"/>
            <p:cNvSpPr/>
            <p:nvPr/>
          </p:nvSpPr>
          <p:spPr>
            <a:xfrm>
              <a:off x="3108937" y="2413547"/>
              <a:ext cx="444493" cy="456021"/>
            </a:xfrm>
            <a:custGeom>
              <a:avLst/>
              <a:gdLst>
                <a:gd name="T0" fmla="*/ 225185 h 604667"/>
                <a:gd name="T1" fmla="*/ 225185 h 604667"/>
                <a:gd name="T2" fmla="*/ 225185 h 604667"/>
                <a:gd name="T3" fmla="*/ 225185 h 604667"/>
                <a:gd name="T4" fmla="*/ 225185 h 604667"/>
                <a:gd name="T5" fmla="*/ 225185 h 604667"/>
                <a:gd name="T6" fmla="*/ 225185 h 604667"/>
                <a:gd name="T7" fmla="*/ 225185 h 604667"/>
                <a:gd name="T8" fmla="*/ 225185 h 604667"/>
                <a:gd name="T9" fmla="*/ 225185 h 604667"/>
                <a:gd name="T10" fmla="*/ 225185 h 604667"/>
                <a:gd name="T11" fmla="*/ 225185 h 604667"/>
                <a:gd name="T12" fmla="*/ 225185 h 604667"/>
                <a:gd name="T13" fmla="*/ 225185 h 604667"/>
                <a:gd name="T14" fmla="*/ 225185 h 604667"/>
                <a:gd name="T15" fmla="*/ 225185 h 604667"/>
                <a:gd name="T16" fmla="*/ 225185 h 604667"/>
                <a:gd name="T17" fmla="*/ 225185 h 604667"/>
                <a:gd name="T18" fmla="*/ 225185 h 604667"/>
                <a:gd name="T19" fmla="*/ 225185 h 604667"/>
                <a:gd name="T20" fmla="*/ 225185 h 604667"/>
                <a:gd name="T21" fmla="*/ 225185 h 604667"/>
                <a:gd name="T22" fmla="*/ 225185 h 604667"/>
                <a:gd name="T23" fmla="*/ 225185 h 604667"/>
                <a:gd name="T24" fmla="*/ 225185 h 604667"/>
                <a:gd name="T25" fmla="*/ 225185 h 604667"/>
                <a:gd name="T26" fmla="*/ 225185 h 604667"/>
                <a:gd name="T27" fmla="*/ 225185 h 604667"/>
                <a:gd name="T28" fmla="*/ 225185 h 604667"/>
                <a:gd name="T29" fmla="*/ 225185 h 604667"/>
                <a:gd name="T30" fmla="*/ 225185 h 604667"/>
                <a:gd name="T31" fmla="*/ 225185 h 604667"/>
                <a:gd name="T32" fmla="*/ 225185 h 604667"/>
                <a:gd name="T33" fmla="*/ 225185 h 604667"/>
                <a:gd name="T34" fmla="*/ 225185 h 604667"/>
                <a:gd name="T35" fmla="*/ 225185 h 604667"/>
                <a:gd name="T36" fmla="*/ 225185 h 604667"/>
                <a:gd name="T37" fmla="*/ 225185 h 604667"/>
                <a:gd name="T38" fmla="*/ 225185 h 604667"/>
                <a:gd name="T39" fmla="*/ 225185 h 604667"/>
                <a:gd name="T40" fmla="*/ 225185 h 604667"/>
                <a:gd name="T41" fmla="*/ 225185 h 604667"/>
                <a:gd name="T42" fmla="*/ 225185 h 604667"/>
                <a:gd name="T43" fmla="*/ 225185 h 604667"/>
                <a:gd name="T44" fmla="*/ 225185 h 604667"/>
                <a:gd name="T45" fmla="*/ 225185 h 604667"/>
                <a:gd name="T46" fmla="*/ 225185 h 604667"/>
                <a:gd name="T47" fmla="*/ 225185 h 604667"/>
                <a:gd name="T48" fmla="*/ 225185 h 604667"/>
                <a:gd name="T49" fmla="*/ 225185 h 604667"/>
                <a:gd name="T50" fmla="*/ 225185 h 604667"/>
                <a:gd name="T51" fmla="*/ 225185 h 604667"/>
                <a:gd name="T52" fmla="*/ 225185 h 604667"/>
                <a:gd name="T53" fmla="*/ 225185 h 604667"/>
                <a:gd name="T54" fmla="*/ 225185 h 604667"/>
                <a:gd name="T55" fmla="*/ 225185 h 604667"/>
                <a:gd name="T56" fmla="*/ 225185 h 604667"/>
                <a:gd name="T57" fmla="*/ 225185 h 604667"/>
                <a:gd name="T58" fmla="*/ 225185 h 604667"/>
                <a:gd name="T59" fmla="*/ 225185 h 604667"/>
                <a:gd name="T60" fmla="*/ 225185 h 604667"/>
                <a:gd name="T61" fmla="*/ 225185 h 604667"/>
                <a:gd name="T62" fmla="*/ 225185 h 604667"/>
                <a:gd name="T63" fmla="*/ 225185 h 604667"/>
                <a:gd name="T64" fmla="*/ 225185 h 604667"/>
                <a:gd name="T65" fmla="*/ 225185 h 604667"/>
                <a:gd name="T66" fmla="*/ 225185 h 604667"/>
                <a:gd name="T67" fmla="*/ 225185 h 604667"/>
                <a:gd name="T68" fmla="*/ 225185 h 604667"/>
                <a:gd name="T69" fmla="*/ 225185 h 604667"/>
                <a:gd name="T70" fmla="*/ 225185 h 604667"/>
                <a:gd name="T71" fmla="*/ 225185 h 604667"/>
                <a:gd name="T72" fmla="*/ 225185 h 604667"/>
                <a:gd name="T73" fmla="*/ 225185 h 604667"/>
                <a:gd name="T74" fmla="*/ 225185 h 604667"/>
                <a:gd name="T75" fmla="*/ 225185 h 604667"/>
                <a:gd name="T76" fmla="*/ 225185 h 604667"/>
                <a:gd name="T77" fmla="*/ 225185 h 604667"/>
                <a:gd name="T78" fmla="*/ 225185 h 604667"/>
                <a:gd name="T79" fmla="*/ 225185 h 604667"/>
                <a:gd name="T80" fmla="*/ 225185 h 604667"/>
                <a:gd name="T81" fmla="*/ 225185 h 604667"/>
                <a:gd name="T82" fmla="*/ 225185 h 604667"/>
                <a:gd name="T83" fmla="*/ 225185 h 604667"/>
                <a:gd name="T84" fmla="*/ 225185 h 604667"/>
                <a:gd name="T85" fmla="*/ 225185 h 604667"/>
                <a:gd name="T86" fmla="*/ 225185 h 604667"/>
                <a:gd name="T87" fmla="*/ 225185 h 604667"/>
                <a:gd name="T88" fmla="*/ 225185 h 604667"/>
                <a:gd name="T89" fmla="*/ 225185 h 604667"/>
                <a:gd name="T90" fmla="*/ 225185 h 604667"/>
                <a:gd name="T91" fmla="*/ 225185 h 604667"/>
                <a:gd name="T92" fmla="*/ 225185 h 604667"/>
                <a:gd name="T93" fmla="*/ 225185 h 604667"/>
                <a:gd name="T94" fmla="*/ 225185 h 604667"/>
                <a:gd name="T95" fmla="*/ 225185 h 604667"/>
                <a:gd name="T96" fmla="*/ 225185 h 604667"/>
                <a:gd name="T97" fmla="*/ 225185 h 604667"/>
                <a:gd name="T98" fmla="*/ 225185 h 604667"/>
                <a:gd name="T99" fmla="*/ 225185 h 604667"/>
                <a:gd name="T100" fmla="*/ 225185 h 604667"/>
                <a:gd name="T101" fmla="*/ 225185 h 60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260">
                  <a:moveTo>
                    <a:pt x="222" y="245"/>
                  </a:moveTo>
                  <a:cubicBezTo>
                    <a:pt x="222" y="245"/>
                    <a:pt x="221" y="245"/>
                    <a:pt x="220" y="245"/>
                  </a:cubicBezTo>
                  <a:lnTo>
                    <a:pt x="220" y="229"/>
                  </a:lnTo>
                  <a:lnTo>
                    <a:pt x="232" y="229"/>
                  </a:lnTo>
                  <a:cubicBezTo>
                    <a:pt x="236" y="228"/>
                    <a:pt x="239" y="228"/>
                    <a:pt x="239" y="227"/>
                  </a:cubicBezTo>
                  <a:cubicBezTo>
                    <a:pt x="239" y="224"/>
                    <a:pt x="225" y="213"/>
                    <a:pt x="216" y="212"/>
                  </a:cubicBezTo>
                  <a:lnTo>
                    <a:pt x="216" y="203"/>
                  </a:lnTo>
                  <a:lnTo>
                    <a:pt x="222" y="203"/>
                  </a:lnTo>
                  <a:cubicBezTo>
                    <a:pt x="224" y="203"/>
                    <a:pt x="226" y="203"/>
                    <a:pt x="226" y="202"/>
                  </a:cubicBezTo>
                  <a:cubicBezTo>
                    <a:pt x="226" y="201"/>
                    <a:pt x="219" y="196"/>
                    <a:pt x="214" y="194"/>
                  </a:cubicBezTo>
                  <a:lnTo>
                    <a:pt x="214" y="187"/>
                  </a:lnTo>
                  <a:lnTo>
                    <a:pt x="219" y="187"/>
                  </a:lnTo>
                  <a:cubicBezTo>
                    <a:pt x="221" y="187"/>
                    <a:pt x="222" y="187"/>
                    <a:pt x="222" y="186"/>
                  </a:cubicBezTo>
                  <a:cubicBezTo>
                    <a:pt x="222" y="185"/>
                    <a:pt x="215" y="180"/>
                    <a:pt x="211" y="179"/>
                  </a:cubicBezTo>
                  <a:cubicBezTo>
                    <a:pt x="210" y="179"/>
                    <a:pt x="209" y="179"/>
                    <a:pt x="208" y="179"/>
                  </a:cubicBezTo>
                  <a:lnTo>
                    <a:pt x="208" y="171"/>
                  </a:lnTo>
                  <a:lnTo>
                    <a:pt x="206" y="171"/>
                  </a:lnTo>
                  <a:lnTo>
                    <a:pt x="206" y="179"/>
                  </a:lnTo>
                  <a:cubicBezTo>
                    <a:pt x="205" y="179"/>
                    <a:pt x="204" y="179"/>
                    <a:pt x="203" y="179"/>
                  </a:cubicBezTo>
                  <a:cubicBezTo>
                    <a:pt x="199" y="180"/>
                    <a:pt x="193" y="185"/>
                    <a:pt x="192" y="186"/>
                  </a:cubicBezTo>
                  <a:cubicBezTo>
                    <a:pt x="192" y="187"/>
                    <a:pt x="194" y="187"/>
                    <a:pt x="196" y="187"/>
                  </a:cubicBezTo>
                  <a:lnTo>
                    <a:pt x="200" y="187"/>
                  </a:lnTo>
                  <a:lnTo>
                    <a:pt x="200" y="194"/>
                  </a:lnTo>
                  <a:cubicBezTo>
                    <a:pt x="195" y="196"/>
                    <a:pt x="189" y="201"/>
                    <a:pt x="188" y="202"/>
                  </a:cubicBezTo>
                  <a:cubicBezTo>
                    <a:pt x="188" y="203"/>
                    <a:pt x="190" y="203"/>
                    <a:pt x="193" y="203"/>
                  </a:cubicBezTo>
                  <a:lnTo>
                    <a:pt x="198" y="203"/>
                  </a:lnTo>
                  <a:lnTo>
                    <a:pt x="198" y="212"/>
                  </a:lnTo>
                  <a:cubicBezTo>
                    <a:pt x="189" y="213"/>
                    <a:pt x="175" y="224"/>
                    <a:pt x="175" y="227"/>
                  </a:cubicBezTo>
                  <a:cubicBezTo>
                    <a:pt x="175" y="228"/>
                    <a:pt x="178" y="228"/>
                    <a:pt x="182" y="229"/>
                  </a:cubicBezTo>
                  <a:lnTo>
                    <a:pt x="194" y="229"/>
                  </a:lnTo>
                  <a:lnTo>
                    <a:pt x="194" y="242"/>
                  </a:lnTo>
                  <a:cubicBezTo>
                    <a:pt x="191" y="242"/>
                    <a:pt x="188" y="242"/>
                    <a:pt x="184" y="241"/>
                  </a:cubicBezTo>
                  <a:lnTo>
                    <a:pt x="184" y="234"/>
                  </a:lnTo>
                  <a:lnTo>
                    <a:pt x="141" y="234"/>
                  </a:lnTo>
                  <a:lnTo>
                    <a:pt x="141" y="213"/>
                  </a:lnTo>
                  <a:lnTo>
                    <a:pt x="154" y="213"/>
                  </a:lnTo>
                  <a:lnTo>
                    <a:pt x="155" y="211"/>
                  </a:lnTo>
                  <a:cubicBezTo>
                    <a:pt x="155" y="211"/>
                    <a:pt x="157" y="209"/>
                    <a:pt x="160" y="208"/>
                  </a:cubicBezTo>
                  <a:cubicBezTo>
                    <a:pt x="162" y="208"/>
                    <a:pt x="171" y="203"/>
                    <a:pt x="171" y="202"/>
                  </a:cubicBezTo>
                  <a:cubicBezTo>
                    <a:pt x="171" y="200"/>
                    <a:pt x="152" y="189"/>
                    <a:pt x="144" y="185"/>
                  </a:cubicBezTo>
                  <a:cubicBezTo>
                    <a:pt x="136" y="182"/>
                    <a:pt x="123" y="176"/>
                    <a:pt x="121" y="177"/>
                  </a:cubicBezTo>
                  <a:cubicBezTo>
                    <a:pt x="119" y="178"/>
                    <a:pt x="117" y="178"/>
                    <a:pt x="117" y="178"/>
                  </a:cubicBezTo>
                  <a:lnTo>
                    <a:pt x="117" y="178"/>
                  </a:lnTo>
                  <a:lnTo>
                    <a:pt x="117" y="166"/>
                  </a:lnTo>
                  <a:lnTo>
                    <a:pt x="126" y="166"/>
                  </a:lnTo>
                  <a:lnTo>
                    <a:pt x="139" y="160"/>
                  </a:lnTo>
                  <a:cubicBezTo>
                    <a:pt x="139" y="160"/>
                    <a:pt x="138" y="158"/>
                    <a:pt x="131" y="153"/>
                  </a:cubicBezTo>
                  <a:cubicBezTo>
                    <a:pt x="125" y="148"/>
                    <a:pt x="118" y="148"/>
                    <a:pt x="114" y="148"/>
                  </a:cubicBezTo>
                  <a:cubicBezTo>
                    <a:pt x="114" y="148"/>
                    <a:pt x="114" y="148"/>
                    <a:pt x="114" y="148"/>
                  </a:cubicBezTo>
                  <a:lnTo>
                    <a:pt x="114" y="135"/>
                  </a:lnTo>
                  <a:lnTo>
                    <a:pt x="121" y="135"/>
                  </a:lnTo>
                  <a:lnTo>
                    <a:pt x="132" y="130"/>
                  </a:lnTo>
                  <a:cubicBezTo>
                    <a:pt x="132" y="130"/>
                    <a:pt x="131" y="129"/>
                    <a:pt x="125" y="125"/>
                  </a:cubicBezTo>
                  <a:cubicBezTo>
                    <a:pt x="120" y="121"/>
                    <a:pt x="115" y="121"/>
                    <a:pt x="112" y="120"/>
                  </a:cubicBezTo>
                  <a:lnTo>
                    <a:pt x="112" y="111"/>
                  </a:lnTo>
                  <a:lnTo>
                    <a:pt x="118" y="111"/>
                  </a:lnTo>
                  <a:lnTo>
                    <a:pt x="127" y="108"/>
                  </a:lnTo>
                  <a:cubicBezTo>
                    <a:pt x="127" y="108"/>
                    <a:pt x="126" y="106"/>
                    <a:pt x="122" y="102"/>
                  </a:cubicBezTo>
                  <a:cubicBezTo>
                    <a:pt x="117" y="99"/>
                    <a:pt x="112" y="99"/>
                    <a:pt x="110" y="99"/>
                  </a:cubicBezTo>
                  <a:lnTo>
                    <a:pt x="110" y="90"/>
                  </a:lnTo>
                  <a:lnTo>
                    <a:pt x="116" y="90"/>
                  </a:lnTo>
                  <a:lnTo>
                    <a:pt x="125" y="86"/>
                  </a:lnTo>
                  <a:cubicBezTo>
                    <a:pt x="125" y="86"/>
                    <a:pt x="124" y="85"/>
                    <a:pt x="120" y="82"/>
                  </a:cubicBezTo>
                  <a:cubicBezTo>
                    <a:pt x="115" y="79"/>
                    <a:pt x="111" y="79"/>
                    <a:pt x="108" y="78"/>
                  </a:cubicBezTo>
                  <a:cubicBezTo>
                    <a:pt x="108" y="78"/>
                    <a:pt x="108" y="78"/>
                    <a:pt x="107" y="78"/>
                  </a:cubicBezTo>
                  <a:lnTo>
                    <a:pt x="107" y="69"/>
                  </a:lnTo>
                  <a:lnTo>
                    <a:pt x="113" y="69"/>
                  </a:lnTo>
                  <a:lnTo>
                    <a:pt x="120" y="66"/>
                  </a:lnTo>
                  <a:cubicBezTo>
                    <a:pt x="120" y="66"/>
                    <a:pt x="120" y="65"/>
                    <a:pt x="116" y="62"/>
                  </a:cubicBezTo>
                  <a:cubicBezTo>
                    <a:pt x="113" y="60"/>
                    <a:pt x="109" y="60"/>
                    <a:pt x="107" y="59"/>
                  </a:cubicBezTo>
                  <a:cubicBezTo>
                    <a:pt x="106" y="59"/>
                    <a:pt x="106" y="59"/>
                    <a:pt x="106" y="59"/>
                  </a:cubicBezTo>
                  <a:lnTo>
                    <a:pt x="106" y="50"/>
                  </a:lnTo>
                  <a:lnTo>
                    <a:pt x="111" y="50"/>
                  </a:lnTo>
                  <a:lnTo>
                    <a:pt x="117" y="48"/>
                  </a:lnTo>
                  <a:cubicBezTo>
                    <a:pt x="117" y="48"/>
                    <a:pt x="117" y="48"/>
                    <a:pt x="114" y="45"/>
                  </a:cubicBezTo>
                  <a:cubicBezTo>
                    <a:pt x="111" y="43"/>
                    <a:pt x="107" y="43"/>
                    <a:pt x="105" y="43"/>
                  </a:cubicBezTo>
                  <a:cubicBezTo>
                    <a:pt x="105" y="43"/>
                    <a:pt x="105" y="43"/>
                    <a:pt x="104" y="43"/>
                  </a:cubicBezTo>
                  <a:lnTo>
                    <a:pt x="104" y="34"/>
                  </a:lnTo>
                  <a:lnTo>
                    <a:pt x="110" y="34"/>
                  </a:lnTo>
                  <a:lnTo>
                    <a:pt x="115" y="32"/>
                  </a:lnTo>
                  <a:cubicBezTo>
                    <a:pt x="115" y="32"/>
                    <a:pt x="115" y="29"/>
                    <a:pt x="112" y="27"/>
                  </a:cubicBezTo>
                  <a:cubicBezTo>
                    <a:pt x="109" y="25"/>
                    <a:pt x="106" y="25"/>
                    <a:pt x="105" y="25"/>
                  </a:cubicBezTo>
                  <a:cubicBezTo>
                    <a:pt x="104" y="25"/>
                    <a:pt x="104" y="25"/>
                    <a:pt x="103" y="25"/>
                  </a:cubicBezTo>
                  <a:lnTo>
                    <a:pt x="103" y="17"/>
                  </a:lnTo>
                  <a:lnTo>
                    <a:pt x="108" y="17"/>
                  </a:lnTo>
                  <a:lnTo>
                    <a:pt x="113" y="16"/>
                  </a:lnTo>
                  <a:cubicBezTo>
                    <a:pt x="113" y="16"/>
                    <a:pt x="112" y="15"/>
                    <a:pt x="110" y="13"/>
                  </a:cubicBezTo>
                  <a:cubicBezTo>
                    <a:pt x="107" y="11"/>
                    <a:pt x="105" y="12"/>
                    <a:pt x="103" y="11"/>
                  </a:cubicBezTo>
                  <a:cubicBezTo>
                    <a:pt x="103" y="11"/>
                    <a:pt x="100" y="11"/>
                    <a:pt x="99" y="11"/>
                  </a:cubicBezTo>
                  <a:lnTo>
                    <a:pt x="99" y="3"/>
                  </a:lnTo>
                  <a:lnTo>
                    <a:pt x="97" y="0"/>
                  </a:lnTo>
                  <a:lnTo>
                    <a:pt x="94" y="3"/>
                  </a:lnTo>
                  <a:lnTo>
                    <a:pt x="94" y="11"/>
                  </a:lnTo>
                  <a:cubicBezTo>
                    <a:pt x="92" y="11"/>
                    <a:pt x="88" y="11"/>
                    <a:pt x="88" y="11"/>
                  </a:cubicBezTo>
                  <a:cubicBezTo>
                    <a:pt x="88" y="11"/>
                    <a:pt x="85" y="12"/>
                    <a:pt x="83" y="13"/>
                  </a:cubicBezTo>
                  <a:cubicBezTo>
                    <a:pt x="82" y="14"/>
                    <a:pt x="81" y="15"/>
                    <a:pt x="81" y="15"/>
                  </a:cubicBezTo>
                  <a:lnTo>
                    <a:pt x="86" y="17"/>
                  </a:lnTo>
                  <a:lnTo>
                    <a:pt x="91" y="17"/>
                  </a:lnTo>
                  <a:lnTo>
                    <a:pt x="91" y="25"/>
                  </a:lnTo>
                  <a:cubicBezTo>
                    <a:pt x="88" y="25"/>
                    <a:pt x="87" y="25"/>
                    <a:pt x="87" y="25"/>
                  </a:cubicBezTo>
                  <a:cubicBezTo>
                    <a:pt x="87" y="25"/>
                    <a:pt x="83" y="26"/>
                    <a:pt x="81" y="27"/>
                  </a:cubicBezTo>
                  <a:cubicBezTo>
                    <a:pt x="80" y="29"/>
                    <a:pt x="78" y="31"/>
                    <a:pt x="78" y="31"/>
                  </a:cubicBezTo>
                  <a:lnTo>
                    <a:pt x="84" y="34"/>
                  </a:lnTo>
                  <a:lnTo>
                    <a:pt x="89" y="34"/>
                  </a:lnTo>
                  <a:lnTo>
                    <a:pt x="89" y="43"/>
                  </a:lnTo>
                  <a:cubicBezTo>
                    <a:pt x="87" y="43"/>
                    <a:pt x="85" y="43"/>
                    <a:pt x="85" y="43"/>
                  </a:cubicBezTo>
                  <a:cubicBezTo>
                    <a:pt x="85" y="43"/>
                    <a:pt x="81" y="44"/>
                    <a:pt x="79" y="45"/>
                  </a:cubicBezTo>
                  <a:cubicBezTo>
                    <a:pt x="78" y="47"/>
                    <a:pt x="76" y="47"/>
                    <a:pt x="76" y="47"/>
                  </a:cubicBezTo>
                  <a:lnTo>
                    <a:pt x="83" y="50"/>
                  </a:lnTo>
                  <a:lnTo>
                    <a:pt x="88" y="50"/>
                  </a:lnTo>
                  <a:lnTo>
                    <a:pt x="88" y="59"/>
                  </a:lnTo>
                  <a:cubicBezTo>
                    <a:pt x="86" y="59"/>
                    <a:pt x="84" y="59"/>
                    <a:pt x="84" y="59"/>
                  </a:cubicBezTo>
                  <a:cubicBezTo>
                    <a:pt x="84" y="59"/>
                    <a:pt x="79" y="61"/>
                    <a:pt x="77" y="62"/>
                  </a:cubicBezTo>
                  <a:cubicBezTo>
                    <a:pt x="75" y="64"/>
                    <a:pt x="73" y="65"/>
                    <a:pt x="73" y="65"/>
                  </a:cubicBezTo>
                  <a:lnTo>
                    <a:pt x="81" y="69"/>
                  </a:lnTo>
                  <a:lnTo>
                    <a:pt x="87" y="69"/>
                  </a:lnTo>
                  <a:lnTo>
                    <a:pt x="87" y="78"/>
                  </a:lnTo>
                  <a:cubicBezTo>
                    <a:pt x="84" y="78"/>
                    <a:pt x="81" y="78"/>
                    <a:pt x="81" y="78"/>
                  </a:cubicBezTo>
                  <a:cubicBezTo>
                    <a:pt x="81" y="78"/>
                    <a:pt x="75" y="80"/>
                    <a:pt x="73" y="82"/>
                  </a:cubicBezTo>
                  <a:cubicBezTo>
                    <a:pt x="71" y="84"/>
                    <a:pt x="69" y="85"/>
                    <a:pt x="69" y="85"/>
                  </a:cubicBezTo>
                  <a:lnTo>
                    <a:pt x="78" y="90"/>
                  </a:lnTo>
                  <a:lnTo>
                    <a:pt x="84" y="90"/>
                  </a:lnTo>
                  <a:lnTo>
                    <a:pt x="84" y="98"/>
                  </a:lnTo>
                  <a:cubicBezTo>
                    <a:pt x="82" y="98"/>
                    <a:pt x="80" y="99"/>
                    <a:pt x="80" y="99"/>
                  </a:cubicBezTo>
                  <a:cubicBezTo>
                    <a:pt x="80" y="99"/>
                    <a:pt x="73" y="100"/>
                    <a:pt x="71" y="102"/>
                  </a:cubicBezTo>
                  <a:cubicBezTo>
                    <a:pt x="69" y="105"/>
                    <a:pt x="67" y="106"/>
                    <a:pt x="67" y="106"/>
                  </a:cubicBezTo>
                  <a:lnTo>
                    <a:pt x="76" y="111"/>
                  </a:lnTo>
                  <a:lnTo>
                    <a:pt x="82" y="111"/>
                  </a:lnTo>
                  <a:lnTo>
                    <a:pt x="82" y="120"/>
                  </a:lnTo>
                  <a:cubicBezTo>
                    <a:pt x="79" y="120"/>
                    <a:pt x="77" y="120"/>
                    <a:pt x="77" y="120"/>
                  </a:cubicBezTo>
                  <a:cubicBezTo>
                    <a:pt x="77" y="120"/>
                    <a:pt x="70" y="122"/>
                    <a:pt x="67" y="125"/>
                  </a:cubicBezTo>
                  <a:cubicBezTo>
                    <a:pt x="65" y="127"/>
                    <a:pt x="62" y="129"/>
                    <a:pt x="62" y="129"/>
                  </a:cubicBezTo>
                  <a:lnTo>
                    <a:pt x="73" y="135"/>
                  </a:lnTo>
                  <a:lnTo>
                    <a:pt x="80" y="135"/>
                  </a:lnTo>
                  <a:lnTo>
                    <a:pt x="80" y="148"/>
                  </a:lnTo>
                  <a:cubicBezTo>
                    <a:pt x="76" y="148"/>
                    <a:pt x="73" y="148"/>
                    <a:pt x="73" y="148"/>
                  </a:cubicBezTo>
                  <a:cubicBezTo>
                    <a:pt x="73" y="148"/>
                    <a:pt x="64" y="150"/>
                    <a:pt x="61" y="153"/>
                  </a:cubicBezTo>
                  <a:cubicBezTo>
                    <a:pt x="58" y="156"/>
                    <a:pt x="55" y="158"/>
                    <a:pt x="55" y="158"/>
                  </a:cubicBezTo>
                  <a:lnTo>
                    <a:pt x="68" y="166"/>
                  </a:lnTo>
                  <a:lnTo>
                    <a:pt x="77" y="166"/>
                  </a:lnTo>
                  <a:lnTo>
                    <a:pt x="77" y="177"/>
                  </a:lnTo>
                  <a:cubicBezTo>
                    <a:pt x="76" y="177"/>
                    <a:pt x="75" y="176"/>
                    <a:pt x="75" y="176"/>
                  </a:cubicBezTo>
                  <a:cubicBezTo>
                    <a:pt x="55" y="179"/>
                    <a:pt x="24" y="196"/>
                    <a:pt x="23" y="199"/>
                  </a:cubicBezTo>
                  <a:cubicBezTo>
                    <a:pt x="22" y="202"/>
                    <a:pt x="37" y="204"/>
                    <a:pt x="37" y="205"/>
                  </a:cubicBezTo>
                  <a:cubicBezTo>
                    <a:pt x="38" y="206"/>
                    <a:pt x="40" y="208"/>
                    <a:pt x="40" y="209"/>
                  </a:cubicBezTo>
                  <a:cubicBezTo>
                    <a:pt x="41" y="209"/>
                    <a:pt x="44" y="213"/>
                    <a:pt x="44" y="213"/>
                  </a:cubicBezTo>
                  <a:lnTo>
                    <a:pt x="53" y="213"/>
                  </a:lnTo>
                  <a:lnTo>
                    <a:pt x="53" y="234"/>
                  </a:lnTo>
                  <a:lnTo>
                    <a:pt x="24" y="234"/>
                  </a:lnTo>
                  <a:lnTo>
                    <a:pt x="24" y="245"/>
                  </a:lnTo>
                  <a:cubicBezTo>
                    <a:pt x="17" y="245"/>
                    <a:pt x="13" y="249"/>
                    <a:pt x="13" y="249"/>
                  </a:cubicBezTo>
                  <a:cubicBezTo>
                    <a:pt x="9" y="250"/>
                    <a:pt x="0" y="260"/>
                    <a:pt x="0" y="260"/>
                  </a:cubicBezTo>
                  <a:lnTo>
                    <a:pt x="244" y="260"/>
                  </a:lnTo>
                  <a:cubicBezTo>
                    <a:pt x="244" y="260"/>
                    <a:pt x="250" y="259"/>
                    <a:pt x="252" y="256"/>
                  </a:cubicBezTo>
                  <a:cubicBezTo>
                    <a:pt x="253" y="253"/>
                    <a:pt x="229" y="245"/>
                    <a:pt x="222" y="245"/>
                  </a:cubicBez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grpSp>
      <p:sp>
        <p:nvSpPr>
          <p:cNvPr id="80" name="文本框 79"/>
          <p:cNvSpPr txBox="1"/>
          <p:nvPr/>
        </p:nvSpPr>
        <p:spPr>
          <a:xfrm>
            <a:off x="5178237" y="632236"/>
            <a:ext cx="1810752"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目录</a:t>
            </a:r>
          </a:p>
        </p:txBody>
      </p:sp>
      <p:grpSp>
        <p:nvGrpSpPr>
          <p:cNvPr id="81" name="Group 10"/>
          <p:cNvGrpSpPr/>
          <p:nvPr/>
        </p:nvGrpSpPr>
        <p:grpSpPr>
          <a:xfrm>
            <a:off x="6696536" y="2245169"/>
            <a:ext cx="3185183" cy="777240"/>
            <a:chOff x="2910816" y="2269469"/>
            <a:chExt cx="3185183" cy="777240"/>
          </a:xfrm>
        </p:grpSpPr>
        <p:sp>
          <p:nvSpPr>
            <p:cNvPr id="82" name="矩形 81"/>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3200" dirty="0">
                  <a:solidFill>
                    <a:schemeClr val="accent1">
                      <a:lumMod val="50000"/>
                    </a:schemeClr>
                  </a:solidFill>
                </a:rPr>
                <a:t>贰</a:t>
              </a:r>
              <a:r>
                <a:rPr lang="en-US" altLang="zh-CN" sz="3200" dirty="0">
                  <a:solidFill>
                    <a:schemeClr val="accent1">
                      <a:lumMod val="50000"/>
                    </a:schemeClr>
                  </a:solidFill>
                </a:rPr>
                <a:t>·</a:t>
              </a:r>
              <a:r>
                <a:rPr lang="zh-CN" altLang="en-US" sz="3200" dirty="0">
                  <a:solidFill>
                    <a:schemeClr val="accent1">
                      <a:lumMod val="50000"/>
                    </a:schemeClr>
                  </a:solidFill>
                </a:rPr>
                <a:t>自然风光</a:t>
              </a:r>
            </a:p>
          </p:txBody>
        </p:sp>
        <p:sp>
          <p:nvSpPr>
            <p:cNvPr id="83" name="dragon-and-tiger-pagodas_1704"/>
            <p:cNvSpPr/>
            <p:nvPr/>
          </p:nvSpPr>
          <p:spPr>
            <a:xfrm>
              <a:off x="3204035" y="2514585"/>
              <a:ext cx="355159" cy="354664"/>
            </a:xfrm>
            <a:custGeom>
              <a:avLst/>
              <a:gdLst>
                <a:gd name="connsiteX0" fmla="*/ 485208 w 606933"/>
                <a:gd name="connsiteY0" fmla="*/ 307595 h 606087"/>
                <a:gd name="connsiteX1" fmla="*/ 606933 w 606933"/>
                <a:gd name="connsiteY1" fmla="*/ 307595 h 606087"/>
                <a:gd name="connsiteX2" fmla="*/ 606933 w 606933"/>
                <a:gd name="connsiteY2" fmla="*/ 606087 h 606087"/>
                <a:gd name="connsiteX3" fmla="*/ 485208 w 606933"/>
                <a:gd name="connsiteY3" fmla="*/ 606087 h 606087"/>
                <a:gd name="connsiteX4" fmla="*/ 121725 w 606933"/>
                <a:gd name="connsiteY4" fmla="*/ 163359 h 606087"/>
                <a:gd name="connsiteX5" fmla="*/ 121725 w 606933"/>
                <a:gd name="connsiteY5" fmla="*/ 606087 h 606087"/>
                <a:gd name="connsiteX6" fmla="*/ 0 w 606933"/>
                <a:gd name="connsiteY6" fmla="*/ 606087 h 606087"/>
                <a:gd name="connsiteX7" fmla="*/ 0 w 606933"/>
                <a:gd name="connsiteY7" fmla="*/ 224893 h 606087"/>
                <a:gd name="connsiteX8" fmla="*/ 364380 w 606933"/>
                <a:gd name="connsiteY8" fmla="*/ 62027 h 606087"/>
                <a:gd name="connsiteX9" fmla="*/ 404389 w 606933"/>
                <a:gd name="connsiteY9" fmla="*/ 62027 h 606087"/>
                <a:gd name="connsiteX10" fmla="*/ 404389 w 606933"/>
                <a:gd name="connsiteY10" fmla="*/ 136153 h 606087"/>
                <a:gd name="connsiteX11" fmla="*/ 445197 w 606933"/>
                <a:gd name="connsiteY11" fmla="*/ 136153 h 606087"/>
                <a:gd name="connsiteX12" fmla="*/ 445197 w 606933"/>
                <a:gd name="connsiteY12" fmla="*/ 606087 h 606087"/>
                <a:gd name="connsiteX13" fmla="*/ 323472 w 606933"/>
                <a:gd name="connsiteY13" fmla="*/ 606087 h 606087"/>
                <a:gd name="connsiteX14" fmla="*/ 323472 w 606933"/>
                <a:gd name="connsiteY14" fmla="*/ 136153 h 606087"/>
                <a:gd name="connsiteX15" fmla="*/ 364380 w 606933"/>
                <a:gd name="connsiteY15" fmla="*/ 136153 h 606087"/>
                <a:gd name="connsiteX16" fmla="*/ 161736 w 606933"/>
                <a:gd name="connsiteY16" fmla="*/ 0 h 606087"/>
                <a:gd name="connsiteX17" fmla="*/ 283391 w 606933"/>
                <a:gd name="connsiteY17" fmla="*/ 0 h 606087"/>
                <a:gd name="connsiteX18" fmla="*/ 283391 w 606933"/>
                <a:gd name="connsiteY18" fmla="*/ 606087 h 606087"/>
                <a:gd name="connsiteX19" fmla="*/ 161736 w 606933"/>
                <a:gd name="connsiteY19"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933" h="606087">
                  <a:moveTo>
                    <a:pt x="485208" y="307595"/>
                  </a:moveTo>
                  <a:lnTo>
                    <a:pt x="606933" y="307595"/>
                  </a:lnTo>
                  <a:lnTo>
                    <a:pt x="606933" y="606087"/>
                  </a:lnTo>
                  <a:lnTo>
                    <a:pt x="485208" y="606087"/>
                  </a:lnTo>
                  <a:close/>
                  <a:moveTo>
                    <a:pt x="121725" y="163359"/>
                  </a:moveTo>
                  <a:lnTo>
                    <a:pt x="121725" y="606087"/>
                  </a:lnTo>
                  <a:lnTo>
                    <a:pt x="0" y="606087"/>
                  </a:lnTo>
                  <a:lnTo>
                    <a:pt x="0" y="224893"/>
                  </a:lnTo>
                  <a:close/>
                  <a:moveTo>
                    <a:pt x="364380" y="62027"/>
                  </a:moveTo>
                  <a:lnTo>
                    <a:pt x="404389" y="62027"/>
                  </a:lnTo>
                  <a:lnTo>
                    <a:pt x="404389" y="136153"/>
                  </a:lnTo>
                  <a:lnTo>
                    <a:pt x="445197" y="136153"/>
                  </a:lnTo>
                  <a:lnTo>
                    <a:pt x="445197" y="606087"/>
                  </a:lnTo>
                  <a:lnTo>
                    <a:pt x="323472" y="606087"/>
                  </a:lnTo>
                  <a:lnTo>
                    <a:pt x="323472" y="136153"/>
                  </a:lnTo>
                  <a:lnTo>
                    <a:pt x="364380" y="136153"/>
                  </a:lnTo>
                  <a:close/>
                  <a:moveTo>
                    <a:pt x="161736" y="0"/>
                  </a:moveTo>
                  <a:lnTo>
                    <a:pt x="283391" y="0"/>
                  </a:lnTo>
                  <a:lnTo>
                    <a:pt x="283391" y="606087"/>
                  </a:lnTo>
                  <a:lnTo>
                    <a:pt x="161736" y="606087"/>
                  </a:ln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lumMod val="50000"/>
                  </a:schemeClr>
                </a:solidFill>
              </a:endParaRPr>
            </a:p>
          </p:txBody>
        </p:sp>
      </p:grpSp>
      <p:grpSp>
        <p:nvGrpSpPr>
          <p:cNvPr id="84" name="Group 10"/>
          <p:cNvGrpSpPr/>
          <p:nvPr/>
        </p:nvGrpSpPr>
        <p:grpSpPr>
          <a:xfrm>
            <a:off x="2310282" y="3619679"/>
            <a:ext cx="3185183" cy="777240"/>
            <a:chOff x="2910816" y="2269469"/>
            <a:chExt cx="3185183" cy="777240"/>
          </a:xfrm>
        </p:grpSpPr>
        <p:sp>
          <p:nvSpPr>
            <p:cNvPr id="85" name="矩形 84"/>
            <p:cNvSpPr/>
            <p:nvPr/>
          </p:nvSpPr>
          <p:spPr>
            <a:xfrm>
              <a:off x="2910816" y="2269469"/>
              <a:ext cx="3185183" cy="777240"/>
            </a:xfrm>
            <a:prstGeom prst="rect">
              <a:avLst/>
            </a:prstGeom>
            <a:noFill/>
            <a:ln w="76200">
              <a:solidFill>
                <a:schemeClr val="accent1">
                  <a:lumMod val="50000"/>
                </a:schemeClr>
              </a:solid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3200" dirty="0">
                  <a:solidFill>
                    <a:schemeClr val="accent1">
                      <a:lumMod val="50000"/>
                    </a:schemeClr>
                  </a:solidFill>
                </a:rPr>
                <a:t>叁</a:t>
              </a:r>
              <a:r>
                <a:rPr lang="en-US" altLang="zh-CN" sz="3200" dirty="0">
                  <a:solidFill>
                    <a:schemeClr val="accent1">
                      <a:lumMod val="50000"/>
                    </a:schemeClr>
                  </a:solidFill>
                </a:rPr>
                <a:t>·</a:t>
              </a:r>
              <a:r>
                <a:rPr lang="zh-CN" altLang="en-US" sz="3200" dirty="0">
                  <a:solidFill>
                    <a:schemeClr val="accent1">
                      <a:lumMod val="50000"/>
                    </a:schemeClr>
                  </a:solidFill>
                </a:rPr>
                <a:t>市井生活</a:t>
              </a:r>
            </a:p>
          </p:txBody>
        </p:sp>
        <p:sp>
          <p:nvSpPr>
            <p:cNvPr id="86" name="dragon-and-tiger-pagodas_1704"/>
            <p:cNvSpPr/>
            <p:nvPr/>
          </p:nvSpPr>
          <p:spPr>
            <a:xfrm>
              <a:off x="3204035" y="2561050"/>
              <a:ext cx="355158" cy="261732"/>
            </a:xfrm>
            <a:custGeom>
              <a:avLst/>
              <a:gdLst>
                <a:gd name="connsiteX0" fmla="*/ 50499 w 608133"/>
                <a:gd name="connsiteY0" fmla="*/ 133018 h 448161"/>
                <a:gd name="connsiteX1" fmla="*/ 78086 w 608133"/>
                <a:gd name="connsiteY1" fmla="*/ 233023 h 448161"/>
                <a:gd name="connsiteX2" fmla="*/ 92113 w 608133"/>
                <a:gd name="connsiteY2" fmla="*/ 233023 h 448161"/>
                <a:gd name="connsiteX3" fmla="*/ 122599 w 608133"/>
                <a:gd name="connsiteY3" fmla="*/ 133018 h 448161"/>
                <a:gd name="connsiteX4" fmla="*/ 591768 w 608133"/>
                <a:gd name="connsiteY4" fmla="*/ 62239 h 448161"/>
                <a:gd name="connsiteX5" fmla="*/ 608133 w 608133"/>
                <a:gd name="connsiteY5" fmla="*/ 134138 h 448161"/>
                <a:gd name="connsiteX6" fmla="*/ 502554 w 608133"/>
                <a:gd name="connsiteY6" fmla="*/ 280552 h 448161"/>
                <a:gd name="connsiteX7" fmla="*/ 299063 w 608133"/>
                <a:gd name="connsiteY7" fmla="*/ 448161 h 448161"/>
                <a:gd name="connsiteX8" fmla="*/ 95106 w 608133"/>
                <a:gd name="connsiteY8" fmla="*/ 277283 h 448161"/>
                <a:gd name="connsiteX9" fmla="*/ 61253 w 608133"/>
                <a:gd name="connsiteY9" fmla="*/ 277283 h 448161"/>
                <a:gd name="connsiteX10" fmla="*/ 39838 w 608133"/>
                <a:gd name="connsiteY10" fmla="*/ 261036 h 448161"/>
                <a:gd name="connsiteX11" fmla="*/ 0 w 608133"/>
                <a:gd name="connsiteY11" fmla="*/ 116864 h 448161"/>
                <a:gd name="connsiteX12" fmla="*/ 21322 w 608133"/>
                <a:gd name="connsiteY12" fmla="*/ 88851 h 448161"/>
                <a:gd name="connsiteX13" fmla="*/ 159164 w 608133"/>
                <a:gd name="connsiteY13" fmla="*/ 88851 h 448161"/>
                <a:gd name="connsiteX14" fmla="*/ 172163 w 608133"/>
                <a:gd name="connsiteY14" fmla="*/ 77833 h 448161"/>
                <a:gd name="connsiteX15" fmla="*/ 426058 w 608133"/>
                <a:gd name="connsiteY15" fmla="*/ 77833 h 448161"/>
                <a:gd name="connsiteX16" fmla="*/ 481606 w 608133"/>
                <a:gd name="connsiteY16" fmla="*/ 143383 h 448161"/>
                <a:gd name="connsiteX17" fmla="*/ 591768 w 608133"/>
                <a:gd name="connsiteY17" fmla="*/ 62239 h 448161"/>
                <a:gd name="connsiteX18" fmla="*/ 260354 w 608133"/>
                <a:gd name="connsiteY18" fmla="*/ 0 h 448161"/>
                <a:gd name="connsiteX19" fmla="*/ 337407 w 608133"/>
                <a:gd name="connsiteY19" fmla="*/ 0 h 448161"/>
                <a:gd name="connsiteX20" fmla="*/ 350405 w 608133"/>
                <a:gd name="connsiteY20" fmla="*/ 21387 h 448161"/>
                <a:gd name="connsiteX21" fmla="*/ 389680 w 608133"/>
                <a:gd name="connsiteY21" fmla="*/ 21387 h 448161"/>
                <a:gd name="connsiteX22" fmla="*/ 419230 w 608133"/>
                <a:gd name="connsiteY22" fmla="*/ 60333 h 448161"/>
                <a:gd name="connsiteX23" fmla="*/ 178531 w 608133"/>
                <a:gd name="connsiteY23" fmla="*/ 60333 h 448161"/>
                <a:gd name="connsiteX24" fmla="*/ 208081 w 608133"/>
                <a:gd name="connsiteY24" fmla="*/ 21387 h 448161"/>
                <a:gd name="connsiteX25" fmla="*/ 247356 w 608133"/>
                <a:gd name="connsiteY25" fmla="*/ 21387 h 44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8133" h="448161">
                  <a:moveTo>
                    <a:pt x="50499" y="133018"/>
                  </a:moveTo>
                  <a:lnTo>
                    <a:pt x="78086" y="233023"/>
                  </a:lnTo>
                  <a:lnTo>
                    <a:pt x="92113" y="233023"/>
                  </a:lnTo>
                  <a:cubicBezTo>
                    <a:pt x="93609" y="196513"/>
                    <a:pt x="104551" y="162338"/>
                    <a:pt x="122599" y="133018"/>
                  </a:cubicBezTo>
                  <a:close/>
                  <a:moveTo>
                    <a:pt x="591768" y="62239"/>
                  </a:moveTo>
                  <a:lnTo>
                    <a:pt x="608133" y="134138"/>
                  </a:lnTo>
                  <a:cubicBezTo>
                    <a:pt x="545477" y="148331"/>
                    <a:pt x="515178" y="231249"/>
                    <a:pt x="502554" y="280552"/>
                  </a:cubicBezTo>
                  <a:cubicBezTo>
                    <a:pt x="484131" y="375982"/>
                    <a:pt x="400060" y="448161"/>
                    <a:pt x="299063" y="448161"/>
                  </a:cubicBezTo>
                  <a:cubicBezTo>
                    <a:pt x="197038" y="448161"/>
                    <a:pt x="112125" y="374394"/>
                    <a:pt x="95106" y="277283"/>
                  </a:cubicBezTo>
                  <a:lnTo>
                    <a:pt x="61253" y="277283"/>
                  </a:lnTo>
                  <a:lnTo>
                    <a:pt x="39838" y="261036"/>
                  </a:lnTo>
                  <a:lnTo>
                    <a:pt x="0" y="116864"/>
                  </a:lnTo>
                  <a:lnTo>
                    <a:pt x="21322" y="88851"/>
                  </a:lnTo>
                  <a:lnTo>
                    <a:pt x="159164" y="88851"/>
                  </a:lnTo>
                  <a:cubicBezTo>
                    <a:pt x="163372" y="85023"/>
                    <a:pt x="167674" y="81381"/>
                    <a:pt x="172163" y="77833"/>
                  </a:cubicBezTo>
                  <a:lnTo>
                    <a:pt x="426058" y="77833"/>
                  </a:lnTo>
                  <a:cubicBezTo>
                    <a:pt x="448876" y="95574"/>
                    <a:pt x="467766" y="117798"/>
                    <a:pt x="481606" y="143383"/>
                  </a:cubicBezTo>
                  <a:cubicBezTo>
                    <a:pt x="511064" y="99776"/>
                    <a:pt x="548470" y="72043"/>
                    <a:pt x="591768" y="62239"/>
                  </a:cubicBezTo>
                  <a:close/>
                  <a:moveTo>
                    <a:pt x="260354" y="0"/>
                  </a:moveTo>
                  <a:lnTo>
                    <a:pt x="337407" y="0"/>
                  </a:lnTo>
                  <a:lnTo>
                    <a:pt x="350405" y="21387"/>
                  </a:lnTo>
                  <a:lnTo>
                    <a:pt x="389680" y="21387"/>
                  </a:lnTo>
                  <a:lnTo>
                    <a:pt x="419230" y="60333"/>
                  </a:lnTo>
                  <a:lnTo>
                    <a:pt x="178531" y="60333"/>
                  </a:lnTo>
                  <a:lnTo>
                    <a:pt x="208081" y="21387"/>
                  </a:lnTo>
                  <a:lnTo>
                    <a:pt x="247356" y="21387"/>
                  </a:lnTo>
                  <a:close/>
                </a:path>
              </a:pathLst>
            </a:cu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accent1">
                    <a:lumMod val="50000"/>
                  </a:schemeClr>
                </a:solidFill>
              </a:endParaRPr>
            </a:p>
          </p:txBody>
        </p:sp>
      </p:grpSp>
      <p:pic>
        <p:nvPicPr>
          <p:cNvPr id="87" name="图片 86"/>
          <p:cNvPicPr>
            <a:picLocks noChangeAspect="1"/>
          </p:cNvPicPr>
          <p:nvPr/>
        </p:nvPicPr>
        <p:blipFill>
          <a:blip r:embed="rId5" cstate="screen"/>
          <a:stretch>
            <a:fillRect/>
          </a:stretch>
        </p:blipFill>
        <p:spPr>
          <a:xfrm>
            <a:off x="5693586" y="1760266"/>
            <a:ext cx="5486400" cy="5486400"/>
          </a:xfrm>
          <a:prstGeom prst="rect">
            <a:avLst/>
          </a:prstGeom>
        </p:spPr>
      </p:pic>
      <p:pic>
        <p:nvPicPr>
          <p:cNvPr id="20" name="图片 19"/>
          <p:cNvPicPr>
            <a:picLocks noChangeAspect="1"/>
          </p:cNvPicPr>
          <p:nvPr/>
        </p:nvPicPr>
        <p:blipFill>
          <a:blip r:embed="rId6" cstate="screen"/>
          <a:stretch>
            <a:fillRect/>
          </a:stretch>
        </p:blipFill>
        <p:spPr>
          <a:xfrm>
            <a:off x="-1251312" y="1669120"/>
            <a:ext cx="15039578" cy="75166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89177" y="1529503"/>
            <a:ext cx="6597682" cy="4605102"/>
            <a:chOff x="4692618" y="1842501"/>
            <a:chExt cx="6597682" cy="4605102"/>
          </a:xfrm>
        </p:grpSpPr>
        <p:grpSp>
          <p:nvGrpSpPr>
            <p:cNvPr id="6" name="ïś1îḑè"/>
            <p:cNvGrpSpPr/>
            <p:nvPr/>
          </p:nvGrpSpPr>
          <p:grpSpPr>
            <a:xfrm>
              <a:off x="4692618" y="1842501"/>
              <a:ext cx="6597682" cy="1429631"/>
              <a:chOff x="2926262" y="3947957"/>
              <a:chExt cx="6597682" cy="1429631"/>
            </a:xfrm>
          </p:grpSpPr>
          <p:grpSp>
            <p:nvGrpSpPr>
              <p:cNvPr id="17" name="ïṧlîde"/>
              <p:cNvGrpSpPr/>
              <p:nvPr/>
            </p:nvGrpSpPr>
            <p:grpSpPr>
              <a:xfrm>
                <a:off x="2926262" y="3960427"/>
                <a:ext cx="6597682" cy="1417161"/>
                <a:chOff x="2492017" y="2633451"/>
                <a:chExt cx="6597682" cy="1417161"/>
              </a:xfrm>
            </p:grpSpPr>
            <p:sp>
              <p:nvSpPr>
                <p:cNvPr id="19" name="íṣḷîḍé"/>
                <p:cNvSpPr/>
                <p:nvPr/>
              </p:nvSpPr>
              <p:spPr>
                <a:xfrm>
                  <a:off x="2492017" y="2633451"/>
                  <a:ext cx="6597682"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20" name="íśḷiďê"/>
                <p:cNvSpPr/>
                <p:nvPr/>
              </p:nvSpPr>
              <p:spPr>
                <a:xfrm>
                  <a:off x="2492017" y="3182773"/>
                  <a:ext cx="6597682"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8" name="ïśļîdê"/>
              <p:cNvCxnSpPr/>
              <p:nvPr/>
            </p:nvCxnSpPr>
            <p:spPr>
              <a:xfrm flipH="1">
                <a:off x="3034244" y="3947957"/>
                <a:ext cx="6489700" cy="0"/>
              </a:xfrm>
              <a:prstGeom prst="straightConnector1">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 name="ïṡ1íḋé"/>
            <p:cNvGrpSpPr/>
            <p:nvPr/>
          </p:nvGrpSpPr>
          <p:grpSpPr>
            <a:xfrm>
              <a:off x="4692618" y="3454662"/>
              <a:ext cx="6597682" cy="1429631"/>
              <a:chOff x="2926262" y="3947957"/>
              <a:chExt cx="6597682" cy="1429631"/>
            </a:xfrm>
          </p:grpSpPr>
          <p:grpSp>
            <p:nvGrpSpPr>
              <p:cNvPr id="13" name="íśḻïḍè"/>
              <p:cNvGrpSpPr/>
              <p:nvPr/>
            </p:nvGrpSpPr>
            <p:grpSpPr>
              <a:xfrm>
                <a:off x="2926262" y="3960427"/>
                <a:ext cx="6597681" cy="1417161"/>
                <a:chOff x="2492017" y="2633451"/>
                <a:chExt cx="6597681" cy="1417161"/>
              </a:xfrm>
            </p:grpSpPr>
            <p:sp>
              <p:nvSpPr>
                <p:cNvPr id="15" name="íṥḷíḍé"/>
                <p:cNvSpPr/>
                <p:nvPr/>
              </p:nvSpPr>
              <p:spPr>
                <a:xfrm>
                  <a:off x="2492017" y="2633451"/>
                  <a:ext cx="6597681"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16" name="îṥḻide"/>
                <p:cNvSpPr/>
                <p:nvPr/>
              </p:nvSpPr>
              <p:spPr>
                <a:xfrm>
                  <a:off x="2492017" y="3182773"/>
                  <a:ext cx="6597681"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4" name="îšliďè"/>
              <p:cNvCxnSpPr/>
              <p:nvPr/>
            </p:nvCxnSpPr>
            <p:spPr>
              <a:xfrm flipH="1">
                <a:off x="3034243" y="3947957"/>
                <a:ext cx="6489701" cy="0"/>
              </a:xfrm>
              <a:prstGeom prst="straightConnector1">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8" name="îṡḷíḓê"/>
            <p:cNvGrpSpPr/>
            <p:nvPr/>
          </p:nvGrpSpPr>
          <p:grpSpPr>
            <a:xfrm>
              <a:off x="4692618" y="5017972"/>
              <a:ext cx="6489700" cy="1429631"/>
              <a:chOff x="2926262" y="3947957"/>
              <a:chExt cx="6489700" cy="1429631"/>
            </a:xfrm>
          </p:grpSpPr>
          <p:grpSp>
            <p:nvGrpSpPr>
              <p:cNvPr id="9" name="išliḋe"/>
              <p:cNvGrpSpPr/>
              <p:nvPr/>
            </p:nvGrpSpPr>
            <p:grpSpPr>
              <a:xfrm>
                <a:off x="2926262" y="3960427"/>
                <a:ext cx="6489700" cy="1417161"/>
                <a:chOff x="2492017" y="2633451"/>
                <a:chExt cx="6489700" cy="1417161"/>
              </a:xfrm>
            </p:grpSpPr>
            <p:sp>
              <p:nvSpPr>
                <p:cNvPr id="11" name="îṣḻiḓè"/>
                <p:cNvSpPr/>
                <p:nvPr/>
              </p:nvSpPr>
              <p:spPr>
                <a:xfrm>
                  <a:off x="2492017" y="2633451"/>
                  <a:ext cx="6489700" cy="543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marR="0" lvl="0" indent="0" defTabSz="913765" rtl="0" eaLnBrk="1" fontAlgn="auto" latinLnBrk="0" hangingPunct="1">
                    <a:lnSpc>
                      <a:spcPct val="145000"/>
                    </a:lnSpc>
                    <a:buClrTx/>
                    <a:buSzPct val="25000"/>
                    <a:buFontTx/>
                    <a:buNone/>
                    <a:defRPr/>
                  </a:pPr>
                  <a:r>
                    <a:rPr kumimoji="0" lang="zh-CN" altLang="en-US" sz="1600" b="1" i="0" u="none" strike="noStrike" kern="1200" cap="none" spc="0" normalizeH="0" baseline="0" noProof="0" dirty="0">
                      <a:ln>
                        <a:noFill/>
                      </a:ln>
                      <a:solidFill>
                        <a:schemeClr val="tx1">
                          <a:lumMod val="75000"/>
                          <a:lumOff val="25000"/>
                        </a:schemeClr>
                      </a:solidFill>
                      <a:effectLst/>
                      <a:uLnTx/>
                      <a:uFillTx/>
                    </a:rPr>
                    <a:t>人潮拥挤的春熙路</a:t>
                  </a:r>
                  <a:endParaRPr kumimoji="0" lang="en-US" altLang="zh-CN" sz="1600" b="1" i="0" u="none" strike="noStrike" kern="1200" cap="none" spc="0" normalizeH="0" baseline="0" noProof="0" dirty="0">
                    <a:ln>
                      <a:noFill/>
                    </a:ln>
                    <a:solidFill>
                      <a:schemeClr val="tx1">
                        <a:lumMod val="75000"/>
                        <a:lumOff val="25000"/>
                      </a:schemeClr>
                    </a:solidFill>
                    <a:effectLst/>
                    <a:uLnTx/>
                    <a:uFillTx/>
                  </a:endParaRPr>
                </a:p>
              </p:txBody>
            </p:sp>
            <p:sp>
              <p:nvSpPr>
                <p:cNvPr id="12" name="iṩḻïďè"/>
                <p:cNvSpPr/>
                <p:nvPr/>
              </p:nvSpPr>
              <p:spPr>
                <a:xfrm>
                  <a:off x="2492017" y="3182773"/>
                  <a:ext cx="6489700" cy="86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r>
                    <a:rPr lang="zh-CN" altLang="en-US" sz="10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000" dirty="0">
                    <a:solidFill>
                      <a:schemeClr val="tx1">
                        <a:lumMod val="65000"/>
                        <a:lumOff val="35000"/>
                      </a:schemeClr>
                    </a:solidFill>
                    <a:cs typeface="+mn-ea"/>
                    <a:sym typeface="+mn-lt"/>
                  </a:endParaRPr>
                </a:p>
                <a:p>
                  <a:pPr>
                    <a:lnSpc>
                      <a:spcPct val="145000"/>
                    </a:lnSpc>
                  </a:pPr>
                  <a:endParaRPr lang="en-US" altLang="zh-CN" sz="1000" dirty="0">
                    <a:solidFill>
                      <a:schemeClr val="tx1">
                        <a:lumMod val="65000"/>
                        <a:lumOff val="35000"/>
                      </a:schemeClr>
                    </a:solidFill>
                    <a:cs typeface="+mn-ea"/>
                    <a:sym typeface="+mn-lt"/>
                  </a:endParaRPr>
                </a:p>
              </p:txBody>
            </p:sp>
          </p:grpSp>
          <p:cxnSp>
            <p:nvCxnSpPr>
              <p:cNvPr id="10" name="ïṧlïḓè"/>
              <p:cNvCxnSpPr/>
              <p:nvPr/>
            </p:nvCxnSpPr>
            <p:spPr>
              <a:xfrm flipH="1">
                <a:off x="3040562" y="3947957"/>
                <a:ext cx="6375400" cy="0"/>
              </a:xfrm>
              <a:prstGeom prst="straightConnector1">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pic>
        <p:nvPicPr>
          <p:cNvPr id="22" name="图片 21"/>
          <p:cNvPicPr>
            <a:picLocks noChangeAspect="1"/>
          </p:cNvPicPr>
          <p:nvPr/>
        </p:nvPicPr>
        <p:blipFill rotWithShape="1">
          <a:blip r:embed="rId2" cstate="screen"/>
          <a:srcRect/>
          <a:stretch>
            <a:fillRect/>
          </a:stretch>
        </p:blipFill>
        <p:spPr>
          <a:xfrm>
            <a:off x="1311224" y="1414772"/>
            <a:ext cx="2536394" cy="422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244185" y="1742720"/>
            <a:ext cx="5996236" cy="4243341"/>
          </a:xfrm>
          <a:prstGeom prst="rect">
            <a:avLst/>
          </a:prstGeom>
          <a:noFill/>
        </p:spPr>
        <p:txBody>
          <a:bodyPr wrap="square" rtlCol="0">
            <a:spAutoFit/>
          </a:bodyPr>
          <a:lstStyle/>
          <a:p>
            <a:pPr>
              <a:lnSpc>
                <a:spcPct val="145000"/>
              </a:lnSpc>
              <a:spcBef>
                <a:spcPct val="0"/>
              </a:spcBef>
            </a:pPr>
            <a:r>
              <a:rPr lang="zh-CN" altLang="en-US" sz="1100" dirty="0">
                <a:solidFill>
                  <a:schemeClr val="tx1">
                    <a:lumMod val="50000"/>
                    <a:lumOff val="50000"/>
                  </a:schemeClr>
                </a:solidFill>
              </a:rPr>
              <a:t>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输入文本内容</a:t>
            </a: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a:p>
            <a:pPr>
              <a:lnSpc>
                <a:spcPct val="145000"/>
              </a:lnSpc>
              <a:spcBef>
                <a:spcPct val="0"/>
              </a:spcBef>
            </a:pPr>
            <a:endParaRPr lang="en-US" altLang="zh-CN" sz="1100" dirty="0">
              <a:solidFill>
                <a:schemeClr val="tx1">
                  <a:lumMod val="50000"/>
                  <a:lumOff val="50000"/>
                </a:schemeClr>
              </a:solidFill>
            </a:endParaRPr>
          </a:p>
        </p:txBody>
      </p:sp>
      <p:sp>
        <p:nvSpPr>
          <p:cNvPr id="4" name="矩形 3"/>
          <p:cNvSpPr/>
          <p:nvPr/>
        </p:nvSpPr>
        <p:spPr>
          <a:xfrm>
            <a:off x="5368552" y="3753939"/>
            <a:ext cx="1660525" cy="2246892"/>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5" name="矩形 4"/>
          <p:cNvSpPr/>
          <p:nvPr/>
        </p:nvSpPr>
        <p:spPr>
          <a:xfrm>
            <a:off x="9107982" y="3753939"/>
            <a:ext cx="1660525" cy="2246892"/>
          </a:xfrm>
          <a:prstGeom prst="rect">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6" name="矩形 5"/>
          <p:cNvSpPr/>
          <p:nvPr/>
        </p:nvSpPr>
        <p:spPr>
          <a:xfrm>
            <a:off x="7012783" y="3639639"/>
            <a:ext cx="2095199" cy="248819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7" name="组合 6"/>
          <p:cNvGrpSpPr/>
          <p:nvPr/>
        </p:nvGrpSpPr>
        <p:grpSpPr>
          <a:xfrm>
            <a:off x="5438831" y="4167976"/>
            <a:ext cx="1519968" cy="1618694"/>
            <a:chOff x="1353938" y="4364745"/>
            <a:chExt cx="1519968" cy="1618694"/>
          </a:xfrm>
        </p:grpSpPr>
        <p:sp>
          <p:nvSpPr>
            <p:cNvPr id="8" name="同心圆 8"/>
            <p:cNvSpPr>
              <a:spLocks noChangeAspect="1"/>
            </p:cNvSpPr>
            <p:nvPr/>
          </p:nvSpPr>
          <p:spPr>
            <a:xfrm>
              <a:off x="1602139" y="4364745"/>
              <a:ext cx="1023565" cy="1023565"/>
            </a:xfrm>
            <a:prstGeom prst="donut">
              <a:avLst>
                <a:gd name="adj" fmla="val 5574"/>
              </a:avLst>
            </a:prstGeom>
            <a:solidFill>
              <a:schemeClr val="bg2">
                <a:lumMod val="1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9" name="文本框 8"/>
            <p:cNvSpPr txBox="1"/>
            <p:nvPr/>
          </p:nvSpPr>
          <p:spPr>
            <a:xfrm>
              <a:off x="1494908" y="5501973"/>
              <a:ext cx="1238027" cy="309700"/>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标题文本预设</a:t>
              </a:r>
            </a:p>
          </p:txBody>
        </p:sp>
        <p:sp>
          <p:nvSpPr>
            <p:cNvPr id="10" name="文本框 9"/>
            <p:cNvSpPr txBox="1"/>
            <p:nvPr/>
          </p:nvSpPr>
          <p:spPr>
            <a:xfrm>
              <a:off x="1353938" y="5729587"/>
              <a:ext cx="1519968" cy="253852"/>
            </a:xfrm>
            <a:prstGeom prst="rect">
              <a:avLst/>
            </a:prstGeom>
            <a:noFill/>
          </p:spPr>
          <p:txBody>
            <a:bodyPr wrap="none" rtlCol="0">
              <a:spAutoFit/>
            </a:bodyPr>
            <a:lstStyle/>
            <a:p>
              <a:pPr lvl="0" algn="ctr">
                <a:lnSpc>
                  <a:spcPct val="145000"/>
                </a:lnSpc>
                <a:defRPr/>
              </a:pPr>
              <a:r>
                <a:rPr lang="en-US" altLang="zh-CN" sz="800" dirty="0">
                  <a:solidFill>
                    <a:schemeClr val="bg1"/>
                  </a:solidFill>
                </a:rPr>
                <a:t>Lorem ipsum dolor sit </a:t>
              </a:r>
              <a:r>
                <a:rPr lang="en-US" altLang="zh-CN" sz="800" dirty="0" err="1">
                  <a:solidFill>
                    <a:schemeClr val="bg1"/>
                  </a:solidFill>
                </a:rPr>
                <a:t>amet</a:t>
              </a:r>
              <a:endParaRPr lang="zh-CN" altLang="en-US" sz="800" dirty="0">
                <a:solidFill>
                  <a:srgbClr val="E7E6E6">
                    <a:lumMod val="75000"/>
                  </a:srgbClr>
                </a:solidFill>
                <a:latin typeface="Arial" panose="020B0604020202020204"/>
                <a:ea typeface="微软雅黑" panose="020B0503020204020204" pitchFamily="34" charset="-122"/>
                <a:sym typeface="Arial" panose="020B0604020202020204"/>
              </a:endParaRPr>
            </a:p>
          </p:txBody>
        </p:sp>
        <p:sp>
          <p:nvSpPr>
            <p:cNvPr id="11" name="任意多边形 11"/>
            <p:cNvSpPr>
              <a:spLocks noChangeAspect="1"/>
            </p:cNvSpPr>
            <p:nvPr/>
          </p:nvSpPr>
          <p:spPr>
            <a:xfrm>
              <a:off x="2015740" y="4752353"/>
              <a:ext cx="196363" cy="180000"/>
            </a:xfrm>
            <a:custGeom>
              <a:avLst/>
              <a:gdLst/>
              <a:ahLst/>
              <a:cxnLst/>
              <a:rect l="l" t="t" r="r" b="b"/>
              <a:pathLst>
                <a:path w="220435" h="202066">
                  <a:moveTo>
                    <a:pt x="114810" y="165327"/>
                  </a:moveTo>
                  <a:lnTo>
                    <a:pt x="220435" y="165327"/>
                  </a:lnTo>
                  <a:lnTo>
                    <a:pt x="220435" y="183696"/>
                  </a:lnTo>
                  <a:lnTo>
                    <a:pt x="114810" y="183696"/>
                  </a:lnTo>
                  <a:close/>
                  <a:moveTo>
                    <a:pt x="0" y="165327"/>
                  </a:moveTo>
                  <a:lnTo>
                    <a:pt x="50516" y="165327"/>
                  </a:lnTo>
                  <a:lnTo>
                    <a:pt x="50516" y="183696"/>
                  </a:lnTo>
                  <a:lnTo>
                    <a:pt x="0" y="183696"/>
                  </a:lnTo>
                  <a:close/>
                  <a:moveTo>
                    <a:pt x="64293" y="146957"/>
                  </a:moveTo>
                  <a:lnTo>
                    <a:pt x="101033" y="146957"/>
                  </a:lnTo>
                  <a:cubicBezTo>
                    <a:pt x="103520" y="146957"/>
                    <a:pt x="105673" y="147866"/>
                    <a:pt x="107491" y="149684"/>
                  </a:cubicBezTo>
                  <a:cubicBezTo>
                    <a:pt x="109309" y="151502"/>
                    <a:pt x="110217" y="153654"/>
                    <a:pt x="110217" y="156142"/>
                  </a:cubicBezTo>
                  <a:lnTo>
                    <a:pt x="110217" y="192881"/>
                  </a:lnTo>
                  <a:cubicBezTo>
                    <a:pt x="110217" y="195369"/>
                    <a:pt x="109309" y="197521"/>
                    <a:pt x="107491" y="199339"/>
                  </a:cubicBezTo>
                  <a:cubicBezTo>
                    <a:pt x="105673" y="201157"/>
                    <a:pt x="103520" y="202066"/>
                    <a:pt x="101033" y="202066"/>
                  </a:cubicBezTo>
                  <a:lnTo>
                    <a:pt x="64293" y="202066"/>
                  </a:lnTo>
                  <a:cubicBezTo>
                    <a:pt x="61806" y="202066"/>
                    <a:pt x="59653" y="201157"/>
                    <a:pt x="57835" y="199339"/>
                  </a:cubicBezTo>
                  <a:cubicBezTo>
                    <a:pt x="56017" y="197521"/>
                    <a:pt x="55109" y="195369"/>
                    <a:pt x="55109" y="192881"/>
                  </a:cubicBezTo>
                  <a:lnTo>
                    <a:pt x="55109" y="156142"/>
                  </a:lnTo>
                  <a:cubicBezTo>
                    <a:pt x="55109" y="153654"/>
                    <a:pt x="56017" y="151502"/>
                    <a:pt x="57835" y="149684"/>
                  </a:cubicBezTo>
                  <a:cubicBezTo>
                    <a:pt x="59653" y="147866"/>
                    <a:pt x="61806" y="146957"/>
                    <a:pt x="64293" y="146957"/>
                  </a:cubicBezTo>
                  <a:close/>
                  <a:moveTo>
                    <a:pt x="188288" y="91848"/>
                  </a:moveTo>
                  <a:lnTo>
                    <a:pt x="220435" y="91848"/>
                  </a:lnTo>
                  <a:lnTo>
                    <a:pt x="220435" y="110218"/>
                  </a:lnTo>
                  <a:lnTo>
                    <a:pt x="188288" y="110218"/>
                  </a:lnTo>
                  <a:close/>
                  <a:moveTo>
                    <a:pt x="0" y="91848"/>
                  </a:moveTo>
                  <a:lnTo>
                    <a:pt x="123995" y="91848"/>
                  </a:lnTo>
                  <a:lnTo>
                    <a:pt x="123995" y="110218"/>
                  </a:lnTo>
                  <a:lnTo>
                    <a:pt x="0" y="110218"/>
                  </a:lnTo>
                  <a:close/>
                  <a:moveTo>
                    <a:pt x="137772" y="73478"/>
                  </a:moveTo>
                  <a:lnTo>
                    <a:pt x="174511" y="73478"/>
                  </a:lnTo>
                  <a:cubicBezTo>
                    <a:pt x="176999" y="73478"/>
                    <a:pt x="179151" y="74387"/>
                    <a:pt x="180969" y="76205"/>
                  </a:cubicBezTo>
                  <a:cubicBezTo>
                    <a:pt x="182787" y="78023"/>
                    <a:pt x="183696" y="80176"/>
                    <a:pt x="183696" y="82663"/>
                  </a:cubicBezTo>
                  <a:lnTo>
                    <a:pt x="183696" y="119402"/>
                  </a:lnTo>
                  <a:cubicBezTo>
                    <a:pt x="183696" y="121890"/>
                    <a:pt x="182787" y="124043"/>
                    <a:pt x="180969" y="125861"/>
                  </a:cubicBezTo>
                  <a:cubicBezTo>
                    <a:pt x="179151" y="127678"/>
                    <a:pt x="176999" y="128587"/>
                    <a:pt x="174511" y="128587"/>
                  </a:cubicBezTo>
                  <a:lnTo>
                    <a:pt x="137772" y="128587"/>
                  </a:lnTo>
                  <a:cubicBezTo>
                    <a:pt x="135284" y="128587"/>
                    <a:pt x="133132" y="127678"/>
                    <a:pt x="131314" y="125861"/>
                  </a:cubicBezTo>
                  <a:cubicBezTo>
                    <a:pt x="129496" y="124043"/>
                    <a:pt x="128587" y="121890"/>
                    <a:pt x="128587" y="119402"/>
                  </a:cubicBezTo>
                  <a:lnTo>
                    <a:pt x="128587" y="82663"/>
                  </a:lnTo>
                  <a:cubicBezTo>
                    <a:pt x="128587" y="80176"/>
                    <a:pt x="129496" y="78023"/>
                    <a:pt x="131314" y="76205"/>
                  </a:cubicBezTo>
                  <a:cubicBezTo>
                    <a:pt x="133132" y="74387"/>
                    <a:pt x="135284" y="73478"/>
                    <a:pt x="137772" y="73478"/>
                  </a:cubicBezTo>
                  <a:close/>
                  <a:moveTo>
                    <a:pt x="96440" y="18369"/>
                  </a:moveTo>
                  <a:lnTo>
                    <a:pt x="220435" y="18369"/>
                  </a:lnTo>
                  <a:lnTo>
                    <a:pt x="220435" y="36739"/>
                  </a:lnTo>
                  <a:lnTo>
                    <a:pt x="96440" y="36739"/>
                  </a:lnTo>
                  <a:close/>
                  <a:moveTo>
                    <a:pt x="0" y="18369"/>
                  </a:moveTo>
                  <a:lnTo>
                    <a:pt x="32147" y="18369"/>
                  </a:lnTo>
                  <a:lnTo>
                    <a:pt x="32147" y="36739"/>
                  </a:lnTo>
                  <a:lnTo>
                    <a:pt x="0" y="36739"/>
                  </a:lnTo>
                  <a:close/>
                  <a:moveTo>
                    <a:pt x="45924" y="0"/>
                  </a:moveTo>
                  <a:lnTo>
                    <a:pt x="82663" y="0"/>
                  </a:lnTo>
                  <a:cubicBezTo>
                    <a:pt x="85151" y="0"/>
                    <a:pt x="87303" y="909"/>
                    <a:pt x="89121" y="2727"/>
                  </a:cubicBezTo>
                  <a:cubicBezTo>
                    <a:pt x="90939" y="4544"/>
                    <a:pt x="91848" y="6697"/>
                    <a:pt x="91848" y="9185"/>
                  </a:cubicBezTo>
                  <a:lnTo>
                    <a:pt x="91848" y="45924"/>
                  </a:lnTo>
                  <a:cubicBezTo>
                    <a:pt x="91848" y="48411"/>
                    <a:pt x="90939" y="50564"/>
                    <a:pt x="89121" y="52382"/>
                  </a:cubicBezTo>
                  <a:cubicBezTo>
                    <a:pt x="87303" y="54200"/>
                    <a:pt x="85151" y="55109"/>
                    <a:pt x="82663" y="55109"/>
                  </a:cubicBezTo>
                  <a:lnTo>
                    <a:pt x="45924" y="55109"/>
                  </a:lnTo>
                  <a:cubicBezTo>
                    <a:pt x="43436" y="55109"/>
                    <a:pt x="41283" y="54200"/>
                    <a:pt x="39466" y="52382"/>
                  </a:cubicBezTo>
                  <a:cubicBezTo>
                    <a:pt x="37648" y="50564"/>
                    <a:pt x="36739" y="48411"/>
                    <a:pt x="36739" y="45924"/>
                  </a:cubicBezTo>
                  <a:lnTo>
                    <a:pt x="36739" y="9185"/>
                  </a:lnTo>
                  <a:cubicBezTo>
                    <a:pt x="36739" y="6697"/>
                    <a:pt x="37648" y="4544"/>
                    <a:pt x="39466" y="2727"/>
                  </a:cubicBezTo>
                  <a:cubicBezTo>
                    <a:pt x="41283" y="909"/>
                    <a:pt x="43436" y="0"/>
                    <a:pt x="4592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45000"/>
                </a:lnSpc>
                <a:buClrTx/>
                <a:buSzTx/>
                <a:buFontTx/>
                <a:buNone/>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12" name="文本框 11"/>
            <p:cNvSpPr txBox="1"/>
            <p:nvPr/>
          </p:nvSpPr>
          <p:spPr>
            <a:xfrm>
              <a:off x="1886936" y="4928460"/>
              <a:ext cx="453970" cy="288862"/>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Data</a:t>
              </a:r>
              <a:endParaRPr kumimoji="0" lang="zh-CN" altLang="en-US" sz="10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grpSp>
      <p:grpSp>
        <p:nvGrpSpPr>
          <p:cNvPr id="13" name="组合 12"/>
          <p:cNvGrpSpPr/>
          <p:nvPr/>
        </p:nvGrpSpPr>
        <p:grpSpPr>
          <a:xfrm>
            <a:off x="9193160" y="4167976"/>
            <a:ext cx="1519968" cy="1600441"/>
            <a:chOff x="5020087" y="4364745"/>
            <a:chExt cx="1519968" cy="1600441"/>
          </a:xfrm>
        </p:grpSpPr>
        <p:sp>
          <p:nvSpPr>
            <p:cNvPr id="14" name="同心圆 15"/>
            <p:cNvSpPr>
              <a:spLocks noChangeAspect="1"/>
            </p:cNvSpPr>
            <p:nvPr/>
          </p:nvSpPr>
          <p:spPr>
            <a:xfrm>
              <a:off x="5253389" y="4364745"/>
              <a:ext cx="1023565" cy="1023565"/>
            </a:xfrm>
            <a:prstGeom prst="donut">
              <a:avLst>
                <a:gd name="adj" fmla="val 5574"/>
              </a:avLst>
            </a:prstGeom>
            <a:solidFill>
              <a:schemeClr val="bg2">
                <a:lumMod val="1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15" name="文本框 14"/>
            <p:cNvSpPr txBox="1"/>
            <p:nvPr/>
          </p:nvSpPr>
          <p:spPr>
            <a:xfrm>
              <a:off x="5139864" y="5490025"/>
              <a:ext cx="1254321" cy="309700"/>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标题文本预设</a:t>
              </a:r>
            </a:p>
          </p:txBody>
        </p:sp>
        <p:sp>
          <p:nvSpPr>
            <p:cNvPr id="16" name="文本框 15"/>
            <p:cNvSpPr txBox="1"/>
            <p:nvPr/>
          </p:nvSpPr>
          <p:spPr>
            <a:xfrm>
              <a:off x="5020087" y="5711334"/>
              <a:ext cx="1519968" cy="253852"/>
            </a:xfrm>
            <a:prstGeom prst="rect">
              <a:avLst/>
            </a:prstGeom>
            <a:noFill/>
          </p:spPr>
          <p:txBody>
            <a:bodyPr wrap="none" rtlCol="0">
              <a:spAutoFit/>
            </a:bodyPr>
            <a:lstStyle/>
            <a:p>
              <a:pPr lvl="0" algn="ctr">
                <a:lnSpc>
                  <a:spcPct val="145000"/>
                </a:lnSpc>
                <a:defRPr/>
              </a:pPr>
              <a:r>
                <a:rPr lang="en-US" altLang="zh-CN" sz="800" dirty="0">
                  <a:solidFill>
                    <a:schemeClr val="bg1"/>
                  </a:solidFill>
                </a:rPr>
                <a:t>Lorem ipsum dolor sit </a:t>
              </a:r>
              <a:r>
                <a:rPr lang="en-US" altLang="zh-CN" sz="800" dirty="0" err="1">
                  <a:solidFill>
                    <a:schemeClr val="bg1"/>
                  </a:solidFill>
                </a:rPr>
                <a:t>amet</a:t>
              </a:r>
              <a:endParaRPr lang="zh-CN" altLang="en-US" sz="800" dirty="0">
                <a:solidFill>
                  <a:srgbClr val="E7E6E6">
                    <a:lumMod val="75000"/>
                  </a:srgbClr>
                </a:solidFill>
                <a:latin typeface="Arial" panose="020B0604020202020204"/>
                <a:ea typeface="微软雅黑" panose="020B0503020204020204" pitchFamily="34" charset="-122"/>
                <a:sym typeface="Arial" panose="020B0604020202020204"/>
              </a:endParaRPr>
            </a:p>
          </p:txBody>
        </p:sp>
        <p:sp>
          <p:nvSpPr>
            <p:cNvPr id="17" name="文本框 16"/>
            <p:cNvSpPr txBox="1"/>
            <p:nvPr/>
          </p:nvSpPr>
          <p:spPr>
            <a:xfrm>
              <a:off x="5538186" y="4928460"/>
              <a:ext cx="453970" cy="288862"/>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Data</a:t>
              </a:r>
              <a:endParaRPr kumimoji="0" lang="zh-CN" altLang="en-US" sz="10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18" name="任意多边形 19"/>
            <p:cNvSpPr>
              <a:spLocks noChangeAspect="1"/>
            </p:cNvSpPr>
            <p:nvPr/>
          </p:nvSpPr>
          <p:spPr>
            <a:xfrm>
              <a:off x="5645171" y="4747385"/>
              <a:ext cx="240000" cy="180000"/>
            </a:xfrm>
            <a:custGeom>
              <a:avLst/>
              <a:gdLst/>
              <a:ahLst/>
              <a:cxnLst/>
              <a:rect l="l" t="t" r="r" b="b"/>
              <a:pathLst>
                <a:path w="293915" h="220436">
                  <a:moveTo>
                    <a:pt x="208524" y="18370"/>
                  </a:moveTo>
                  <a:lnTo>
                    <a:pt x="270952" y="18370"/>
                  </a:lnTo>
                  <a:cubicBezTo>
                    <a:pt x="272292" y="18370"/>
                    <a:pt x="273392" y="18800"/>
                    <a:pt x="274253" y="19661"/>
                  </a:cubicBezTo>
                  <a:cubicBezTo>
                    <a:pt x="275114" y="20522"/>
                    <a:pt x="275545" y="21623"/>
                    <a:pt x="275545" y="22962"/>
                  </a:cubicBezTo>
                  <a:lnTo>
                    <a:pt x="275545" y="85390"/>
                  </a:lnTo>
                  <a:cubicBezTo>
                    <a:pt x="275545" y="87399"/>
                    <a:pt x="274612" y="88811"/>
                    <a:pt x="272746" y="89624"/>
                  </a:cubicBezTo>
                  <a:cubicBezTo>
                    <a:pt x="270881" y="90437"/>
                    <a:pt x="269182" y="90078"/>
                    <a:pt x="267652" y="88547"/>
                  </a:cubicBezTo>
                  <a:lnTo>
                    <a:pt x="250287" y="71182"/>
                  </a:lnTo>
                  <a:lnTo>
                    <a:pt x="159443" y="162026"/>
                  </a:lnTo>
                  <a:cubicBezTo>
                    <a:pt x="158486" y="162983"/>
                    <a:pt x="157386" y="163461"/>
                    <a:pt x="156142" y="163461"/>
                  </a:cubicBezTo>
                  <a:cubicBezTo>
                    <a:pt x="154898" y="163461"/>
                    <a:pt x="153798" y="162983"/>
                    <a:pt x="152841" y="162026"/>
                  </a:cubicBezTo>
                  <a:lnTo>
                    <a:pt x="119403" y="128588"/>
                  </a:lnTo>
                  <a:lnTo>
                    <a:pt x="59702" y="188289"/>
                  </a:lnTo>
                  <a:lnTo>
                    <a:pt x="32147" y="160734"/>
                  </a:lnTo>
                  <a:lnTo>
                    <a:pt x="116102" y="76779"/>
                  </a:lnTo>
                  <a:cubicBezTo>
                    <a:pt x="117059" y="75823"/>
                    <a:pt x="118159" y="75344"/>
                    <a:pt x="119403" y="75344"/>
                  </a:cubicBezTo>
                  <a:cubicBezTo>
                    <a:pt x="120647" y="75344"/>
                    <a:pt x="121747" y="75823"/>
                    <a:pt x="122704" y="76779"/>
                  </a:cubicBezTo>
                  <a:lnTo>
                    <a:pt x="156142" y="110218"/>
                  </a:lnTo>
                  <a:lnTo>
                    <a:pt x="222732" y="43628"/>
                  </a:lnTo>
                  <a:lnTo>
                    <a:pt x="205367" y="26263"/>
                  </a:lnTo>
                  <a:cubicBezTo>
                    <a:pt x="203836" y="24732"/>
                    <a:pt x="203478" y="23034"/>
                    <a:pt x="204291" y="21168"/>
                  </a:cubicBezTo>
                  <a:cubicBezTo>
                    <a:pt x="205104" y="19303"/>
                    <a:pt x="206515" y="18370"/>
                    <a:pt x="208524" y="18370"/>
                  </a:cubicBezTo>
                  <a:close/>
                  <a:moveTo>
                    <a:pt x="0" y="0"/>
                  </a:moveTo>
                  <a:lnTo>
                    <a:pt x="18370" y="0"/>
                  </a:lnTo>
                  <a:lnTo>
                    <a:pt x="18370" y="202066"/>
                  </a:lnTo>
                  <a:lnTo>
                    <a:pt x="293915" y="202066"/>
                  </a:lnTo>
                  <a:lnTo>
                    <a:pt x="293915" y="220436"/>
                  </a:lnTo>
                  <a:lnTo>
                    <a:pt x="0" y="22043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45000"/>
                </a:lnSpc>
                <a:buClrTx/>
                <a:buSzTx/>
                <a:buFontTx/>
                <a:buNone/>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19" name="空心弧 18"/>
          <p:cNvSpPr>
            <a:spLocks noChangeAspect="1"/>
          </p:cNvSpPr>
          <p:nvPr/>
        </p:nvSpPr>
        <p:spPr>
          <a:xfrm flipH="1">
            <a:off x="5688426" y="4170126"/>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0" name="空心弧 19"/>
          <p:cNvSpPr>
            <a:spLocks noChangeAspect="1"/>
          </p:cNvSpPr>
          <p:nvPr/>
        </p:nvSpPr>
        <p:spPr>
          <a:xfrm flipH="1">
            <a:off x="9427856" y="4170126"/>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nvGrpSpPr>
          <p:cNvPr id="21" name="组合 20"/>
          <p:cNvGrpSpPr/>
          <p:nvPr/>
        </p:nvGrpSpPr>
        <p:grpSpPr>
          <a:xfrm>
            <a:off x="7066844" y="3984703"/>
            <a:ext cx="2023311" cy="1953488"/>
            <a:chOff x="7778311" y="4364745"/>
            <a:chExt cx="1629524" cy="1573294"/>
          </a:xfrm>
        </p:grpSpPr>
        <p:sp>
          <p:nvSpPr>
            <p:cNvPr id="22" name="同心圆 21"/>
            <p:cNvSpPr>
              <a:spLocks noChangeAspect="1"/>
            </p:cNvSpPr>
            <p:nvPr/>
          </p:nvSpPr>
          <p:spPr>
            <a:xfrm>
              <a:off x="8079057" y="4364745"/>
              <a:ext cx="1023565" cy="1023565"/>
            </a:xfrm>
            <a:prstGeom prst="donut">
              <a:avLst>
                <a:gd name="adj" fmla="val 5574"/>
              </a:avLst>
            </a:prstGeom>
            <a:solidFill>
              <a:schemeClr val="bg2">
                <a:lumMod val="1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3" name="文本框 22"/>
            <p:cNvSpPr txBox="1"/>
            <p:nvPr/>
          </p:nvSpPr>
          <p:spPr>
            <a:xfrm>
              <a:off x="8003075" y="5466175"/>
              <a:ext cx="1223805" cy="297141"/>
            </a:xfrm>
            <a:prstGeom prst="rect">
              <a:avLst/>
            </a:prstGeom>
            <a:noFill/>
          </p:spPr>
          <p:txBody>
            <a:bodyPr wrap="square" rtlCol="0">
              <a:spAutoFit/>
            </a:bodyPr>
            <a:lstStyle/>
            <a:p>
              <a:pPr marL="0" marR="0" lvl="0" indent="0" algn="ctr" defTabSz="914400" rtl="0" eaLnBrk="1" fontAlgn="auto" latinLnBrk="0" hangingPunct="1">
                <a:lnSpc>
                  <a:spcPct val="145000"/>
                </a:lnSpc>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标题文本预设</a:t>
              </a:r>
            </a:p>
          </p:txBody>
        </p:sp>
        <p:sp>
          <p:nvSpPr>
            <p:cNvPr id="24" name="文本框 23"/>
            <p:cNvSpPr txBox="1"/>
            <p:nvPr/>
          </p:nvSpPr>
          <p:spPr>
            <a:xfrm>
              <a:off x="7778311" y="5684792"/>
              <a:ext cx="1629524" cy="253247"/>
            </a:xfrm>
            <a:prstGeom prst="rect">
              <a:avLst/>
            </a:prstGeom>
            <a:noFill/>
          </p:spPr>
          <p:txBody>
            <a:bodyPr wrap="none" rtlCol="0">
              <a:spAutoFit/>
            </a:bodyPr>
            <a:lstStyle/>
            <a:p>
              <a:pPr lvl="0" algn="ctr">
                <a:lnSpc>
                  <a:spcPct val="145000"/>
                </a:lnSpc>
                <a:defRPr/>
              </a:pPr>
              <a:r>
                <a:rPr lang="en-US" altLang="zh-CN" sz="1100" dirty="0">
                  <a:solidFill>
                    <a:schemeClr val="bg1"/>
                  </a:solidFill>
                </a:rPr>
                <a:t>Lorem ipsum dolor sit </a:t>
              </a:r>
              <a:r>
                <a:rPr lang="en-US" altLang="zh-CN" sz="1100" dirty="0" err="1">
                  <a:solidFill>
                    <a:schemeClr val="bg1"/>
                  </a:solidFill>
                </a:rPr>
                <a:t>amet</a:t>
              </a:r>
              <a:endParaRPr kumimoji="0" lang="zh-CN" altLang="en-US" sz="1100" b="0" i="0" u="none" strike="noStrike" kern="1200" cap="none" spc="0" normalizeH="0" baseline="0" noProof="0" dirty="0">
                <a:ln>
                  <a:noFill/>
                </a:ln>
                <a:solidFill>
                  <a:srgbClr val="E7E6E6">
                    <a:lumMod val="75000"/>
                  </a:srgbClr>
                </a:solidFill>
                <a:effectLst/>
                <a:uLnTx/>
                <a:uFillTx/>
                <a:latin typeface="Arial" panose="020B0604020202020204"/>
                <a:ea typeface="微软雅黑" panose="020B0503020204020204" pitchFamily="34" charset="-122"/>
                <a:cs typeface="+mn-cs"/>
                <a:sym typeface="Arial" panose="020B0604020202020204"/>
              </a:endParaRPr>
            </a:p>
          </p:txBody>
        </p:sp>
        <p:sp>
          <p:nvSpPr>
            <p:cNvPr id="25" name="文本框 24"/>
            <p:cNvSpPr txBox="1"/>
            <p:nvPr/>
          </p:nvSpPr>
          <p:spPr>
            <a:xfrm>
              <a:off x="8408031" y="4928460"/>
              <a:ext cx="365616" cy="232643"/>
            </a:xfrm>
            <a:prstGeom prst="rect">
              <a:avLst/>
            </a:prstGeom>
            <a:noFill/>
          </p:spPr>
          <p:txBody>
            <a:bodyPr wrap="none" rtlCol="0">
              <a:spAutoFit/>
            </a:bodyPr>
            <a:lstStyle/>
            <a:p>
              <a:pPr marL="0" marR="0" lvl="0" indent="0" algn="ctr" defTabSz="914400" rtl="0" eaLnBrk="1" fontAlgn="auto" latinLnBrk="0" hangingPunct="1">
                <a:lnSpc>
                  <a:spcPct val="145000"/>
                </a:lnSpc>
                <a:buClrTx/>
                <a:buSzTx/>
                <a:buFontTx/>
                <a:buNone/>
                <a:defRPr/>
              </a:pPr>
              <a:r>
                <a:rPr kumimoji="0" lang="en-US" altLang="zh-CN" sz="10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rPr>
                <a:t>Data</a:t>
              </a:r>
              <a:endParaRPr kumimoji="0" lang="zh-CN" altLang="en-US" sz="10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sym typeface="Arial" panose="020B0604020202020204"/>
              </a:endParaRPr>
            </a:p>
          </p:txBody>
        </p:sp>
        <p:sp>
          <p:nvSpPr>
            <p:cNvPr id="26" name="PA_任意多边形 31"/>
            <p:cNvSpPr>
              <a:spLocks noChangeAspect="1"/>
            </p:cNvSpPr>
            <p:nvPr>
              <p:custDataLst>
                <p:tags r:id="rId1"/>
              </p:custDataLst>
            </p:nvPr>
          </p:nvSpPr>
          <p:spPr>
            <a:xfrm>
              <a:off x="8481554" y="4752353"/>
              <a:ext cx="218571" cy="180000"/>
            </a:xfrm>
            <a:custGeom>
              <a:avLst/>
              <a:gdLst/>
              <a:ahLst/>
              <a:cxnLst/>
              <a:rect l="l" t="t" r="r" b="b"/>
              <a:pathLst>
                <a:path w="312284" h="257175">
                  <a:moveTo>
                    <a:pt x="293914" y="161596"/>
                  </a:moveTo>
                  <a:lnTo>
                    <a:pt x="238805" y="185132"/>
                  </a:lnTo>
                  <a:lnTo>
                    <a:pt x="238805" y="234213"/>
                  </a:lnTo>
                  <a:lnTo>
                    <a:pt x="293914" y="206659"/>
                  </a:lnTo>
                  <a:close/>
                  <a:moveTo>
                    <a:pt x="146957" y="161596"/>
                  </a:moveTo>
                  <a:lnTo>
                    <a:pt x="91848" y="185132"/>
                  </a:lnTo>
                  <a:lnTo>
                    <a:pt x="91848" y="234213"/>
                  </a:lnTo>
                  <a:lnTo>
                    <a:pt x="146957" y="206659"/>
                  </a:lnTo>
                  <a:close/>
                  <a:moveTo>
                    <a:pt x="229620" y="119403"/>
                  </a:moveTo>
                  <a:lnTo>
                    <a:pt x="171641" y="144231"/>
                  </a:lnTo>
                  <a:lnTo>
                    <a:pt x="229620" y="169058"/>
                  </a:lnTo>
                  <a:lnTo>
                    <a:pt x="287599" y="144231"/>
                  </a:lnTo>
                  <a:close/>
                  <a:moveTo>
                    <a:pt x="82663" y="119403"/>
                  </a:moveTo>
                  <a:lnTo>
                    <a:pt x="24684" y="144231"/>
                  </a:lnTo>
                  <a:lnTo>
                    <a:pt x="82663" y="169058"/>
                  </a:lnTo>
                  <a:lnTo>
                    <a:pt x="140642" y="144231"/>
                  </a:lnTo>
                  <a:close/>
                  <a:moveTo>
                    <a:pt x="220435" y="65155"/>
                  </a:moveTo>
                  <a:lnTo>
                    <a:pt x="165327" y="88691"/>
                  </a:lnTo>
                  <a:lnTo>
                    <a:pt x="165327" y="127009"/>
                  </a:lnTo>
                  <a:lnTo>
                    <a:pt x="220435" y="103330"/>
                  </a:lnTo>
                  <a:close/>
                  <a:moveTo>
                    <a:pt x="156142" y="18370"/>
                  </a:moveTo>
                  <a:lnTo>
                    <a:pt x="92853" y="45494"/>
                  </a:lnTo>
                  <a:lnTo>
                    <a:pt x="156142" y="72618"/>
                  </a:lnTo>
                  <a:lnTo>
                    <a:pt x="219431" y="45494"/>
                  </a:lnTo>
                  <a:close/>
                  <a:moveTo>
                    <a:pt x="156142" y="0"/>
                  </a:moveTo>
                  <a:cubicBezTo>
                    <a:pt x="158725" y="0"/>
                    <a:pt x="161117" y="479"/>
                    <a:pt x="163317" y="1435"/>
                  </a:cubicBezTo>
                  <a:lnTo>
                    <a:pt x="227611" y="28990"/>
                  </a:lnTo>
                  <a:cubicBezTo>
                    <a:pt x="230960" y="30521"/>
                    <a:pt x="233663" y="32817"/>
                    <a:pt x="235720" y="35879"/>
                  </a:cubicBezTo>
                  <a:cubicBezTo>
                    <a:pt x="237777" y="38940"/>
                    <a:pt x="238805" y="42289"/>
                    <a:pt x="238805" y="45924"/>
                  </a:cubicBezTo>
                  <a:lnTo>
                    <a:pt x="238805" y="103330"/>
                  </a:lnTo>
                  <a:lnTo>
                    <a:pt x="301090" y="130023"/>
                  </a:lnTo>
                  <a:cubicBezTo>
                    <a:pt x="304534" y="131554"/>
                    <a:pt x="307261" y="133850"/>
                    <a:pt x="309270" y="136912"/>
                  </a:cubicBezTo>
                  <a:cubicBezTo>
                    <a:pt x="311279" y="139973"/>
                    <a:pt x="312284" y="143322"/>
                    <a:pt x="312284" y="146958"/>
                  </a:cubicBezTo>
                  <a:lnTo>
                    <a:pt x="312284" y="206659"/>
                  </a:lnTo>
                  <a:cubicBezTo>
                    <a:pt x="312284" y="210103"/>
                    <a:pt x="311375" y="213308"/>
                    <a:pt x="309557" y="216274"/>
                  </a:cubicBezTo>
                  <a:cubicBezTo>
                    <a:pt x="307739" y="219240"/>
                    <a:pt x="305252" y="221488"/>
                    <a:pt x="302094" y="223019"/>
                  </a:cubicBezTo>
                  <a:lnTo>
                    <a:pt x="237801" y="255166"/>
                  </a:lnTo>
                  <a:cubicBezTo>
                    <a:pt x="235409" y="256506"/>
                    <a:pt x="232682" y="257175"/>
                    <a:pt x="229620" y="257175"/>
                  </a:cubicBezTo>
                  <a:cubicBezTo>
                    <a:pt x="226559" y="257175"/>
                    <a:pt x="223832" y="256506"/>
                    <a:pt x="221440" y="255166"/>
                  </a:cubicBezTo>
                  <a:lnTo>
                    <a:pt x="157146" y="223019"/>
                  </a:lnTo>
                  <a:cubicBezTo>
                    <a:pt x="156668" y="222828"/>
                    <a:pt x="156333" y="222637"/>
                    <a:pt x="156142" y="222445"/>
                  </a:cubicBezTo>
                  <a:cubicBezTo>
                    <a:pt x="155950" y="222637"/>
                    <a:pt x="155615" y="222828"/>
                    <a:pt x="155137" y="223019"/>
                  </a:cubicBezTo>
                  <a:lnTo>
                    <a:pt x="90843" y="255166"/>
                  </a:lnTo>
                  <a:cubicBezTo>
                    <a:pt x="88451" y="256506"/>
                    <a:pt x="85725" y="257175"/>
                    <a:pt x="82663" y="257175"/>
                  </a:cubicBezTo>
                  <a:cubicBezTo>
                    <a:pt x="79602" y="257175"/>
                    <a:pt x="76875" y="256506"/>
                    <a:pt x="74483" y="255166"/>
                  </a:cubicBezTo>
                  <a:lnTo>
                    <a:pt x="10189" y="223019"/>
                  </a:lnTo>
                  <a:cubicBezTo>
                    <a:pt x="7032" y="221488"/>
                    <a:pt x="4544" y="219240"/>
                    <a:pt x="2726" y="216274"/>
                  </a:cubicBezTo>
                  <a:cubicBezTo>
                    <a:pt x="909" y="213308"/>
                    <a:pt x="0" y="210103"/>
                    <a:pt x="0" y="206659"/>
                  </a:cubicBezTo>
                  <a:lnTo>
                    <a:pt x="0" y="146958"/>
                  </a:lnTo>
                  <a:cubicBezTo>
                    <a:pt x="0" y="143322"/>
                    <a:pt x="1028" y="139973"/>
                    <a:pt x="3085" y="136912"/>
                  </a:cubicBezTo>
                  <a:cubicBezTo>
                    <a:pt x="5142" y="133850"/>
                    <a:pt x="7845" y="131554"/>
                    <a:pt x="11194" y="130023"/>
                  </a:cubicBezTo>
                  <a:lnTo>
                    <a:pt x="73478" y="103330"/>
                  </a:lnTo>
                  <a:lnTo>
                    <a:pt x="73478" y="45924"/>
                  </a:lnTo>
                  <a:cubicBezTo>
                    <a:pt x="73478" y="42289"/>
                    <a:pt x="74507" y="38940"/>
                    <a:pt x="76564" y="35879"/>
                  </a:cubicBezTo>
                  <a:cubicBezTo>
                    <a:pt x="78621" y="32817"/>
                    <a:pt x="81324" y="30521"/>
                    <a:pt x="84672" y="28990"/>
                  </a:cubicBezTo>
                  <a:lnTo>
                    <a:pt x="148966" y="1435"/>
                  </a:lnTo>
                  <a:cubicBezTo>
                    <a:pt x="151167" y="479"/>
                    <a:pt x="153558" y="0"/>
                    <a:pt x="15614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1" fontAlgn="auto" latinLnBrk="0" hangingPunct="1">
                <a:lnSpc>
                  <a:spcPct val="145000"/>
                </a:lnSpc>
                <a:buClrTx/>
                <a:buSzTx/>
                <a:buFontTx/>
                <a:buNone/>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sp>
          <p:nvSpPr>
            <p:cNvPr id="27" name="空心弧 26"/>
            <p:cNvSpPr>
              <a:spLocks noChangeAspect="1"/>
            </p:cNvSpPr>
            <p:nvPr/>
          </p:nvSpPr>
          <p:spPr>
            <a:xfrm flipH="1">
              <a:off x="8096175" y="4366895"/>
              <a:ext cx="1020776" cy="1020778"/>
            </a:xfrm>
            <a:prstGeom prst="blockArc">
              <a:avLst>
                <a:gd name="adj1" fmla="val 358711"/>
                <a:gd name="adj2" fmla="val 16227620"/>
                <a:gd name="adj3" fmla="val 544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5000"/>
                </a:lnSpc>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sym typeface="Arial" panose="020B0604020202020204"/>
              </a:endParaRPr>
            </a:p>
          </p:txBody>
        </p:sp>
      </p:grpSp>
      <p:sp>
        <p:nvSpPr>
          <p:cNvPr id="28" name="文本框 27"/>
          <p:cNvSpPr txBox="1"/>
          <p:nvPr/>
        </p:nvSpPr>
        <p:spPr>
          <a:xfrm>
            <a:off x="5229940" y="1146142"/>
            <a:ext cx="3012363" cy="743473"/>
          </a:xfrm>
          <a:prstGeom prst="rect">
            <a:avLst/>
          </a:prstGeom>
          <a:noFill/>
        </p:spPr>
        <p:txBody>
          <a:bodyPr wrap="none" rtlCol="0">
            <a:spAutoFit/>
          </a:bodyPr>
          <a:lstStyle/>
          <a:p>
            <a:pPr>
              <a:lnSpc>
                <a:spcPct val="145000"/>
              </a:lnSpc>
            </a:pPr>
            <a:r>
              <a:rPr lang="zh-CN" altLang="en-US" sz="3200" b="1" dirty="0">
                <a:solidFill>
                  <a:schemeClr val="tx1">
                    <a:lumMod val="75000"/>
                    <a:lumOff val="25000"/>
                  </a:schemeClr>
                </a:solidFill>
              </a:rPr>
              <a:t>成都的地铁发展</a:t>
            </a:r>
          </a:p>
        </p:txBody>
      </p:sp>
      <p:pic>
        <p:nvPicPr>
          <p:cNvPr id="31" name="图片 30"/>
          <p:cNvPicPr>
            <a:picLocks noChangeAspect="1"/>
          </p:cNvPicPr>
          <p:nvPr/>
        </p:nvPicPr>
        <p:blipFill rotWithShape="1">
          <a:blip r:embed="rId3" cstate="screen"/>
          <a:srcRect/>
          <a:stretch>
            <a:fillRect/>
          </a:stretch>
        </p:blipFill>
        <p:spPr>
          <a:xfrm>
            <a:off x="1079343" y="1157848"/>
            <a:ext cx="3727487" cy="49699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62497" y="1458410"/>
            <a:ext cx="9467005" cy="4244027"/>
            <a:chOff x="1356148" y="1990845"/>
            <a:chExt cx="9467005" cy="4244027"/>
          </a:xfrm>
        </p:grpSpPr>
        <p:grpSp>
          <p:nvGrpSpPr>
            <p:cNvPr id="6" name="îśḷïďê"/>
            <p:cNvGrpSpPr/>
            <p:nvPr/>
          </p:nvGrpSpPr>
          <p:grpSpPr>
            <a:xfrm>
              <a:off x="1356148" y="1990845"/>
              <a:ext cx="4323504" cy="4244027"/>
              <a:chOff x="769196" y="1990845"/>
              <a:chExt cx="4323504" cy="4244027"/>
            </a:xfrm>
          </p:grpSpPr>
          <p:sp>
            <p:nvSpPr>
              <p:cNvPr id="11" name="ïṥļiḓé"/>
              <p:cNvSpPr/>
              <p:nvPr/>
            </p:nvSpPr>
            <p:spPr>
              <a:xfrm>
                <a:off x="769197" y="2726778"/>
                <a:ext cx="4323502" cy="1314399"/>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rPr>
                  <a:t>蜀绣又称“川绣”，是以四川成都为中心的刺绣品的总称。蜀绣与苏绣、湘绣、粤绣齐名，为中国四大名绣之一。 </a:t>
                </a:r>
              </a:p>
              <a:p>
                <a:pPr algn="just">
                  <a:lnSpc>
                    <a:spcPct val="145000"/>
                  </a:lnSpc>
                </a:pPr>
                <a:r>
                  <a:rPr lang="zh-CN" altLang="en-US" sz="1400" dirty="0">
                    <a:solidFill>
                      <a:schemeClr val="tx1">
                        <a:lumMod val="75000"/>
                        <a:lumOff val="25000"/>
                      </a:schemeClr>
                    </a:solidFill>
                  </a:rPr>
                  <a:t>　　</a:t>
                </a:r>
                <a:endParaRPr lang="en-US" altLang="zh-CN" sz="1400" dirty="0">
                  <a:solidFill>
                    <a:schemeClr val="tx1">
                      <a:lumMod val="75000"/>
                      <a:lumOff val="25000"/>
                    </a:schemeClr>
                  </a:solidFill>
                </a:endParaRPr>
              </a:p>
            </p:txBody>
          </p:sp>
          <p:sp>
            <p:nvSpPr>
              <p:cNvPr id="12" name="ïṥľïďê"/>
              <p:cNvSpPr/>
              <p:nvPr/>
            </p:nvSpPr>
            <p:spPr>
              <a:xfrm>
                <a:off x="769196" y="1990845"/>
                <a:ext cx="1560671" cy="541393"/>
              </a:xfrm>
              <a:prstGeom prst="roundRect">
                <a:avLst>
                  <a:gd name="adj" fmla="val 50000"/>
                </a:avLst>
              </a:prstGeom>
              <a:solidFill>
                <a:schemeClr val="accent1"/>
              </a:solidFill>
              <a:ln w="57150" cap="rnd">
                <a:noFill/>
                <a:prstDash val="solid"/>
                <a:round/>
              </a:ln>
              <a:effectLst>
                <a:outerShdw blurRad="76200" dist="50800" dir="5400000" algn="ctr" rotWithShape="0">
                  <a:srgbClr val="313153">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55000"/>
                  </a:lnSpc>
                </a:pPr>
                <a:r>
                  <a:rPr lang="zh-CN" altLang="en-US" sz="2000" b="1" dirty="0">
                    <a:solidFill>
                      <a:srgbClr val="FFFFFF"/>
                    </a:solidFill>
                  </a:rPr>
                  <a:t>蜀绣</a:t>
                </a:r>
              </a:p>
            </p:txBody>
          </p:sp>
          <p:sp>
            <p:nvSpPr>
              <p:cNvPr id="13" name="ïṥḷíde"/>
              <p:cNvSpPr/>
              <p:nvPr/>
            </p:nvSpPr>
            <p:spPr>
              <a:xfrm>
                <a:off x="769198" y="4251762"/>
                <a:ext cx="4323502" cy="1983110"/>
              </a:xfrm>
              <a:prstGeom prst="roundRect">
                <a:avLst>
                  <a:gd name="adj" fmla="val 9654"/>
                </a:avLst>
              </a:prstGeom>
              <a:pattFill prst="pct5">
                <a:fgClr>
                  <a:srgbClr val="804249"/>
                </a:fgClr>
                <a:bgClr>
                  <a:srgbClr val="7FD6FF"/>
                </a:bgClr>
              </a:patt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b="1" dirty="0"/>
              </a:p>
              <a:p>
                <a:pPr algn="ctr"/>
                <a:endParaRPr lang="en-US" altLang="zh-CN" b="1" dirty="0"/>
              </a:p>
              <a:p>
                <a:pPr algn="ctr"/>
                <a:endParaRPr lang="en-US" altLang="zh-CN" b="1" dirty="0"/>
              </a:p>
              <a:p>
                <a:pPr algn="ctr"/>
                <a:r>
                  <a:rPr lang="zh-CN" altLang="en-US" b="1" dirty="0"/>
                  <a:t>插入相关图片</a:t>
                </a:r>
              </a:p>
            </p:txBody>
          </p:sp>
        </p:grpSp>
        <p:grpSp>
          <p:nvGrpSpPr>
            <p:cNvPr id="7" name="íṧḷîḋe"/>
            <p:cNvGrpSpPr/>
            <p:nvPr/>
          </p:nvGrpSpPr>
          <p:grpSpPr>
            <a:xfrm>
              <a:off x="6499650" y="1990845"/>
              <a:ext cx="4323503" cy="4244027"/>
              <a:chOff x="8032545" y="1990845"/>
              <a:chExt cx="4323503" cy="4244027"/>
            </a:xfrm>
          </p:grpSpPr>
          <p:sp>
            <p:nvSpPr>
              <p:cNvPr id="8" name="íṣļiďè"/>
              <p:cNvSpPr/>
              <p:nvPr/>
            </p:nvSpPr>
            <p:spPr>
              <a:xfrm>
                <a:off x="8032546" y="2726778"/>
                <a:ext cx="4323502" cy="1314399"/>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latin typeface="阿里巴巴普惠体" panose="00020600040101010101" pitchFamily="18" charset="-122"/>
                    <a:ea typeface="阿里巴巴普惠体" panose="00020600040101010101" pitchFamily="18" charset="-122"/>
                  </a:rPr>
                  <a:t>南京云锦、 杭州织锦、苏州宋锦、成都蜀锦为四大名锦。蜀锦织造工艺有获特的整经手法。至今蜀锦仍沿袭传统的梁色熟丝织造法，图案有流霞锦、雨丝锦、散地锦、浣花锦、方方锦、铺地锦、条条锦等种类。 </a:t>
                </a:r>
                <a:r>
                  <a:rPr lang="zh-CN" altLang="en-US" sz="1400" b="1" dirty="0">
                    <a:solidFill>
                      <a:schemeClr val="tx1">
                        <a:lumMod val="75000"/>
                        <a:lumOff val="25000"/>
                      </a:schemeClr>
                    </a:solidFill>
                  </a:rPr>
                  <a:t>　　</a:t>
                </a:r>
              </a:p>
            </p:txBody>
          </p:sp>
          <p:sp>
            <p:nvSpPr>
              <p:cNvPr id="9" name="íṧḻîde"/>
              <p:cNvSpPr/>
              <p:nvPr/>
            </p:nvSpPr>
            <p:spPr>
              <a:xfrm>
                <a:off x="8032545" y="1990845"/>
                <a:ext cx="1560671" cy="541393"/>
              </a:xfrm>
              <a:prstGeom prst="roundRect">
                <a:avLst>
                  <a:gd name="adj" fmla="val 50000"/>
                </a:avLst>
              </a:prstGeom>
              <a:solidFill>
                <a:schemeClr val="accent2"/>
              </a:solidFill>
              <a:ln w="57150" cap="rnd">
                <a:noFill/>
                <a:prstDash val="solid"/>
                <a:round/>
              </a:ln>
              <a:effectLst>
                <a:outerShdw blurRad="76200" dist="50800" dir="5400000" algn="ctr" rotWithShape="0">
                  <a:srgbClr val="313153">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55000"/>
                  </a:lnSpc>
                </a:pPr>
                <a:r>
                  <a:rPr lang="zh-CN" altLang="en-US" sz="2000" b="1" dirty="0">
                    <a:solidFill>
                      <a:srgbClr val="FFFFFF"/>
                    </a:solidFill>
                  </a:rPr>
                  <a:t>蜀锦</a:t>
                </a:r>
              </a:p>
            </p:txBody>
          </p:sp>
          <p:sp>
            <p:nvSpPr>
              <p:cNvPr id="10" name="îsḻïḍè"/>
              <p:cNvSpPr/>
              <p:nvPr/>
            </p:nvSpPr>
            <p:spPr>
              <a:xfrm>
                <a:off x="8032546" y="4251762"/>
                <a:ext cx="4323502" cy="1983110"/>
              </a:xfrm>
              <a:prstGeom prst="roundRect">
                <a:avLst>
                  <a:gd name="adj" fmla="val 9654"/>
                </a:avLst>
              </a:prstGeom>
              <a:solidFill>
                <a:schemeClr val="accent2"/>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ltLang="zh-CN" b="1" dirty="0"/>
              </a:p>
              <a:p>
                <a:pPr algn="ctr"/>
                <a:endParaRPr lang="en-US" altLang="zh-CN" b="1" dirty="0"/>
              </a:p>
              <a:p>
                <a:pPr algn="ctr"/>
                <a:endParaRPr lang="en-US" altLang="zh-CN" b="1" dirty="0"/>
              </a:p>
              <a:p>
                <a:pPr algn="ctr"/>
                <a:r>
                  <a:rPr lang="zh-CN" altLang="en-US" b="1" dirty="0"/>
                  <a:t>插入相关图片</a:t>
                </a:r>
              </a:p>
              <a:p>
                <a:pPr algn="ctr"/>
                <a:endParaRPr lang="zh-CN" altLang="en-US" b="1" dirty="0"/>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îšḷî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965278" y="1248510"/>
            <a:ext cx="10261443" cy="4770324"/>
            <a:chOff x="965278" y="2382830"/>
            <a:chExt cx="10261443" cy="4770324"/>
          </a:xfrm>
        </p:grpSpPr>
        <p:sp>
          <p:nvSpPr>
            <p:cNvPr id="3" name="íṡlïḋê"/>
            <p:cNvSpPr/>
            <p:nvPr/>
          </p:nvSpPr>
          <p:spPr>
            <a:xfrm>
              <a:off x="1838325" y="2382830"/>
              <a:ext cx="1936071" cy="1936070"/>
            </a:xfrm>
            <a:prstGeom prst="ellipse">
              <a:avLst/>
            </a:prstGeom>
            <a:blipFill>
              <a:blip r:embed="rId2" cstate="screen"/>
              <a:stretch>
                <a:fillRect/>
              </a:stretch>
            </a:blip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lnSpc>
                  <a:spcPct val="145000"/>
                </a:lnSpc>
              </a:pPr>
              <a:endParaRPr lang="zh-CN" altLang="en-US" sz="2000" b="1" i="1">
                <a:solidFill>
                  <a:schemeClr val="tx1">
                    <a:lumMod val="75000"/>
                    <a:lumOff val="25000"/>
                  </a:schemeClr>
                </a:solidFill>
              </a:endParaRPr>
            </a:p>
          </p:txBody>
        </p:sp>
        <p:sp>
          <p:nvSpPr>
            <p:cNvPr id="4" name="îṣḷïde"/>
            <p:cNvSpPr/>
            <p:nvPr/>
          </p:nvSpPr>
          <p:spPr>
            <a:xfrm>
              <a:off x="5127965" y="2382830"/>
              <a:ext cx="1936071" cy="1936070"/>
            </a:xfrm>
            <a:prstGeom prst="ellipse">
              <a:avLst/>
            </a:prstGeom>
            <a:blipFill>
              <a:blip r:embed="rId3" cstate="screen"/>
              <a:stretch>
                <a:fillRect/>
              </a:stretch>
            </a:blip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lnSpc>
                  <a:spcPct val="145000"/>
                </a:lnSpc>
              </a:pPr>
              <a:endParaRPr lang="zh-CN" altLang="en-US" sz="2000" b="1" i="1">
                <a:solidFill>
                  <a:schemeClr val="tx1">
                    <a:lumMod val="75000"/>
                    <a:lumOff val="25000"/>
                  </a:schemeClr>
                </a:solidFill>
              </a:endParaRPr>
            </a:p>
          </p:txBody>
        </p:sp>
        <p:sp>
          <p:nvSpPr>
            <p:cNvPr id="5" name="íS1iḑê"/>
            <p:cNvSpPr/>
            <p:nvPr/>
          </p:nvSpPr>
          <p:spPr>
            <a:xfrm>
              <a:off x="8417604" y="2382830"/>
              <a:ext cx="1936071" cy="1936070"/>
            </a:xfrm>
            <a:prstGeom prst="ellipse">
              <a:avLst/>
            </a:prstGeom>
            <a:blipFill>
              <a:blip r:embed="rId4" cstate="screen"/>
              <a:stretch>
                <a:fillRect/>
              </a:stretch>
            </a:blip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lnSpc>
                  <a:spcPct val="145000"/>
                </a:lnSpc>
              </a:pPr>
              <a:endParaRPr lang="zh-CN" altLang="en-US" sz="2000" b="1" i="1">
                <a:solidFill>
                  <a:schemeClr val="tx1">
                    <a:lumMod val="75000"/>
                    <a:lumOff val="25000"/>
                  </a:schemeClr>
                </a:solidFill>
              </a:endParaRPr>
            </a:p>
          </p:txBody>
        </p:sp>
        <p:sp>
          <p:nvSpPr>
            <p:cNvPr id="6" name="íŝľiďé"/>
            <p:cNvSpPr/>
            <p:nvPr/>
          </p:nvSpPr>
          <p:spPr>
            <a:xfrm>
              <a:off x="4317205" y="3154657"/>
              <a:ext cx="290602" cy="392415"/>
            </a:xfrm>
            <a:prstGeom prst="chevron">
              <a:avLst>
                <a:gd name="adj" fmla="val 63071"/>
              </a:avLst>
            </a:pr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p>
              <a:pPr algn="ctr" defTabSz="914400">
                <a:lnSpc>
                  <a:spcPct val="155000"/>
                </a:lnSpc>
              </a:pPr>
              <a:endParaRPr lang="zh-CN" altLang="en-US" sz="2000" b="1" i="1">
                <a:solidFill>
                  <a:schemeClr val="tx1">
                    <a:lumMod val="75000"/>
                    <a:lumOff val="25000"/>
                  </a:schemeClr>
                </a:solidFill>
              </a:endParaRPr>
            </a:p>
          </p:txBody>
        </p:sp>
        <p:sp>
          <p:nvSpPr>
            <p:cNvPr id="7" name="íś1iďe"/>
            <p:cNvSpPr/>
            <p:nvPr/>
          </p:nvSpPr>
          <p:spPr>
            <a:xfrm>
              <a:off x="7595519" y="3154657"/>
              <a:ext cx="290602" cy="392415"/>
            </a:xfrm>
            <a:prstGeom prst="chevron">
              <a:avLst>
                <a:gd name="adj" fmla="val 63071"/>
              </a:avLst>
            </a:pr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p>
              <a:pPr algn="ctr" defTabSz="914400">
                <a:lnSpc>
                  <a:spcPct val="155000"/>
                </a:lnSpc>
              </a:pPr>
              <a:endParaRPr lang="zh-CN" altLang="en-US" sz="2000" b="1" i="1">
                <a:solidFill>
                  <a:schemeClr val="tx1">
                    <a:lumMod val="75000"/>
                    <a:lumOff val="25000"/>
                  </a:schemeClr>
                </a:solidFill>
              </a:endParaRPr>
            </a:p>
          </p:txBody>
        </p:sp>
        <p:grpSp>
          <p:nvGrpSpPr>
            <p:cNvPr id="8" name="íṣlíḋe"/>
            <p:cNvGrpSpPr/>
            <p:nvPr/>
          </p:nvGrpSpPr>
          <p:grpSpPr>
            <a:xfrm>
              <a:off x="4449764" y="4785017"/>
              <a:ext cx="3292473" cy="2368137"/>
              <a:chOff x="577094" y="1257300"/>
              <a:chExt cx="3292473" cy="2368137"/>
            </a:xfrm>
          </p:grpSpPr>
          <p:sp>
            <p:nvSpPr>
              <p:cNvPr id="17" name="íšḻîḋe"/>
              <p:cNvSpPr/>
              <p:nvPr/>
            </p:nvSpPr>
            <p:spPr bwMode="auto">
              <a:xfrm>
                <a:off x="577094" y="1689322"/>
                <a:ext cx="3292473" cy="19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5000"/>
                  </a:lnSpc>
                </a:pPr>
                <a:r>
                  <a:rPr lang="zh-CN" altLang="en-US" sz="1400" dirty="0">
                    <a:solidFill>
                      <a:schemeClr val="tx1">
                        <a:lumMod val="75000"/>
                        <a:lumOff val="25000"/>
                      </a:schemeClr>
                    </a:solidFill>
                  </a:rPr>
                  <a:t>古代的四川酒文化，是我国酒文化百花园中的一朵奇葩，尤其是以五粮液、剑南春、泸州老窖、全兴、沱牌、郎酒等“六朵金花”为代表的传统白酒，几乎占了全国名酒的</a:t>
                </a:r>
                <a:r>
                  <a:rPr lang="en-US" altLang="zh-CN" sz="1400" dirty="0">
                    <a:solidFill>
                      <a:schemeClr val="tx1">
                        <a:lumMod val="75000"/>
                        <a:lumOff val="25000"/>
                      </a:schemeClr>
                    </a:solidFill>
                  </a:rPr>
                  <a:t>40</a:t>
                </a:r>
                <a:r>
                  <a:rPr lang="zh-CN" altLang="en-US" sz="1400" dirty="0">
                    <a:solidFill>
                      <a:schemeClr val="tx1">
                        <a:lumMod val="75000"/>
                        <a:lumOff val="25000"/>
                      </a:schemeClr>
                    </a:solidFill>
                  </a:rPr>
                  <a:t>％。</a:t>
                </a:r>
              </a:p>
            </p:txBody>
          </p:sp>
          <p:sp>
            <p:nvSpPr>
              <p:cNvPr id="18" name="íṥḻíḋe"/>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川酒</a:t>
                </a:r>
                <a:endParaRPr lang="en-US" altLang="zh-CN" b="1" i="1" dirty="0">
                  <a:solidFill>
                    <a:schemeClr val="tx1">
                      <a:lumMod val="75000"/>
                      <a:lumOff val="25000"/>
                    </a:schemeClr>
                  </a:solidFill>
                </a:endParaRPr>
              </a:p>
            </p:txBody>
          </p:sp>
        </p:grpSp>
        <p:grpSp>
          <p:nvGrpSpPr>
            <p:cNvPr id="9" name="iŝḻíḍé"/>
            <p:cNvGrpSpPr/>
            <p:nvPr/>
          </p:nvGrpSpPr>
          <p:grpSpPr>
            <a:xfrm>
              <a:off x="965278" y="4785017"/>
              <a:ext cx="3292473" cy="1278554"/>
              <a:chOff x="577094" y="1257300"/>
              <a:chExt cx="3292473" cy="1278554"/>
            </a:xfrm>
          </p:grpSpPr>
          <p:sp>
            <p:nvSpPr>
              <p:cNvPr id="15" name="íŝlïḓè"/>
              <p:cNvSpPr/>
              <p:nvPr/>
            </p:nvSpPr>
            <p:spPr bwMode="auto">
              <a:xfrm>
                <a:off x="577094" y="1689323"/>
                <a:ext cx="3292473" cy="84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5000"/>
                  </a:lnSpc>
                  <a:spcBef>
                    <a:spcPct val="0"/>
                  </a:spcBef>
                </a:pPr>
                <a:r>
                  <a:rPr lang="zh-CN" altLang="en-US" sz="1200" dirty="0">
                    <a:solidFill>
                      <a:schemeClr val="tx1">
                        <a:lumMod val="75000"/>
                        <a:lumOff val="25000"/>
                      </a:schemeClr>
                    </a:solidFill>
                  </a:rPr>
                  <a:t>输入文本内容输入文本内容输入文本内容输入文本内容输入文本内容输入文本内容</a:t>
                </a: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a:p>
                <a:pPr algn="ctr">
                  <a:lnSpc>
                    <a:spcPct val="145000"/>
                  </a:lnSpc>
                  <a:spcBef>
                    <a:spcPct val="0"/>
                  </a:spcBef>
                </a:pPr>
                <a:endParaRPr lang="en-US" altLang="zh-CN" sz="1200" dirty="0">
                  <a:solidFill>
                    <a:schemeClr val="tx1">
                      <a:lumMod val="75000"/>
                      <a:lumOff val="25000"/>
                    </a:schemeClr>
                  </a:solidFill>
                </a:endParaRPr>
              </a:p>
            </p:txBody>
          </p:sp>
          <p:sp>
            <p:nvSpPr>
              <p:cNvPr id="16" name="íś1íḓè"/>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川剧</a:t>
                </a:r>
                <a:endParaRPr lang="en-US" altLang="zh-CN" b="1" i="1" dirty="0">
                  <a:solidFill>
                    <a:schemeClr val="tx1">
                      <a:lumMod val="75000"/>
                      <a:lumOff val="25000"/>
                    </a:schemeClr>
                  </a:solidFill>
                </a:endParaRPr>
              </a:p>
            </p:txBody>
          </p:sp>
        </p:grpSp>
        <p:grpSp>
          <p:nvGrpSpPr>
            <p:cNvPr id="10" name="ïṡļîḓê"/>
            <p:cNvGrpSpPr/>
            <p:nvPr/>
          </p:nvGrpSpPr>
          <p:grpSpPr>
            <a:xfrm>
              <a:off x="7934248" y="4785017"/>
              <a:ext cx="3292473" cy="2368137"/>
              <a:chOff x="577094" y="1257300"/>
              <a:chExt cx="3292473" cy="2368137"/>
            </a:xfrm>
          </p:grpSpPr>
          <p:sp>
            <p:nvSpPr>
              <p:cNvPr id="13" name="íṡľïďé"/>
              <p:cNvSpPr/>
              <p:nvPr/>
            </p:nvSpPr>
            <p:spPr bwMode="auto">
              <a:xfrm>
                <a:off x="577094" y="1689322"/>
                <a:ext cx="3292473" cy="19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5000"/>
                  </a:lnSpc>
                </a:pPr>
                <a:r>
                  <a:rPr lang="zh-CN" altLang="en-US" sz="1400" dirty="0">
                    <a:solidFill>
                      <a:schemeClr val="tx1">
                        <a:lumMod val="75000"/>
                        <a:lumOff val="25000"/>
                      </a:schemeClr>
                    </a:solidFill>
                  </a:rPr>
                  <a:t>川菜作为我国汉族八大菜系之一，在我国烹饪史上占有重要地位，它取材广泛，调味多变，菜式多样，口味清鲜醇浓并重，以善用麻辣著称，并以其别具一格的烹调方法和浓郁的地方风味，融会了东南西北各方的特点，博采众家之长，善于吸收，善于创新，享誉中外。 </a:t>
                </a:r>
              </a:p>
            </p:txBody>
          </p:sp>
          <p:sp>
            <p:nvSpPr>
              <p:cNvPr id="14" name="íśḻiḍè"/>
              <p:cNvSpPr txBox="1"/>
              <p:nvPr/>
            </p:nvSpPr>
            <p:spPr bwMode="auto">
              <a:xfrm>
                <a:off x="577094" y="1257300"/>
                <a:ext cx="3292473" cy="4320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45000"/>
                  </a:lnSpc>
                  <a:spcBef>
                    <a:spcPct val="0"/>
                  </a:spcBef>
                </a:pPr>
                <a:r>
                  <a:rPr lang="zh-CN" altLang="en-US" b="1" i="1" dirty="0">
                    <a:solidFill>
                      <a:schemeClr val="tx1">
                        <a:lumMod val="75000"/>
                        <a:lumOff val="25000"/>
                      </a:schemeClr>
                    </a:solidFill>
                  </a:rPr>
                  <a:t>川菜</a:t>
                </a:r>
                <a:endParaRPr lang="en-US" altLang="zh-CN" b="1" i="1" dirty="0">
                  <a:solidFill>
                    <a:schemeClr val="tx1">
                      <a:lumMod val="75000"/>
                      <a:lumOff val="25000"/>
                    </a:schemeClr>
                  </a:solidFill>
                </a:endParaRPr>
              </a:p>
            </p:txBody>
          </p:sp>
        </p:grpSp>
        <p:cxnSp>
          <p:nvCxnSpPr>
            <p:cNvPr id="11" name="ïṡlîḍe"/>
            <p:cNvCxnSpPr/>
            <p:nvPr/>
          </p:nvCxnSpPr>
          <p:spPr>
            <a:xfrm>
              <a:off x="4353758" y="4831660"/>
              <a:ext cx="0" cy="118526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ïśḷiḑê"/>
            <p:cNvCxnSpPr/>
            <p:nvPr/>
          </p:nvCxnSpPr>
          <p:spPr>
            <a:xfrm>
              <a:off x="7838242" y="4831660"/>
              <a:ext cx="0" cy="118526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79661" y="1291029"/>
            <a:ext cx="10077764" cy="4772704"/>
            <a:chOff x="1168086" y="1325753"/>
            <a:chExt cx="10077764" cy="4772704"/>
          </a:xfrm>
        </p:grpSpPr>
        <p:sp>
          <p:nvSpPr>
            <p:cNvPr id="4" name="矩形 3"/>
            <p:cNvSpPr/>
            <p:nvPr/>
          </p:nvSpPr>
          <p:spPr>
            <a:xfrm>
              <a:off x="6746875" y="1325753"/>
              <a:ext cx="4498975" cy="4500000"/>
            </a:xfrm>
            <a:prstGeom prst="rect">
              <a:avLst/>
            </a:prstGeom>
            <a:blipFill>
              <a:blip r:embed="rId3" cstate="screen"/>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grpSp>
          <p:nvGrpSpPr>
            <p:cNvPr id="5" name="组合 4"/>
            <p:cNvGrpSpPr/>
            <p:nvPr/>
          </p:nvGrpSpPr>
          <p:grpSpPr>
            <a:xfrm>
              <a:off x="1168086" y="1325753"/>
              <a:ext cx="4927914" cy="829214"/>
              <a:chOff x="1168086" y="3154505"/>
              <a:chExt cx="4927914" cy="829214"/>
            </a:xfrm>
          </p:grpSpPr>
          <p:grpSp>
            <p:nvGrpSpPr>
              <p:cNvPr id="28" name="组合 27"/>
              <p:cNvGrpSpPr/>
              <p:nvPr/>
            </p:nvGrpSpPr>
            <p:grpSpPr>
              <a:xfrm>
                <a:off x="1774191" y="3154505"/>
                <a:ext cx="4321809" cy="829214"/>
                <a:chOff x="7037070" y="292100"/>
                <a:chExt cx="4321809" cy="829214"/>
              </a:xfrm>
            </p:grpSpPr>
            <p:sp>
              <p:nvSpPr>
                <p:cNvPr id="32" name="文本框 31"/>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33" name="文本框 32"/>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29" name="组合 28"/>
              <p:cNvGrpSpPr/>
              <p:nvPr/>
            </p:nvGrpSpPr>
            <p:grpSpPr>
              <a:xfrm>
                <a:off x="1168086" y="3227661"/>
                <a:ext cx="410200" cy="410198"/>
                <a:chOff x="3526795" y="4024421"/>
                <a:chExt cx="410200" cy="410198"/>
              </a:xfrm>
            </p:grpSpPr>
            <p:sp>
              <p:nvSpPr>
                <p:cNvPr id="30" name="矩形 29"/>
                <p:cNvSpPr/>
                <p:nvPr/>
              </p:nvSpPr>
              <p:spPr>
                <a:xfrm>
                  <a:off x="3526795"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31" name="任意多边形 16"/>
                <p:cNvSpPr/>
                <p:nvPr/>
              </p:nvSpPr>
              <p:spPr>
                <a:xfrm>
                  <a:off x="3642895" y="4162770"/>
                  <a:ext cx="178001" cy="133500"/>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2000" b="1" dirty="0">
                    <a:solidFill>
                      <a:schemeClr val="bg1"/>
                    </a:solidFill>
                  </a:endParaRPr>
                </a:p>
              </p:txBody>
            </p:sp>
          </p:grpSp>
        </p:grpSp>
        <p:grpSp>
          <p:nvGrpSpPr>
            <p:cNvPr id="6" name="组合 5"/>
            <p:cNvGrpSpPr/>
            <p:nvPr/>
          </p:nvGrpSpPr>
          <p:grpSpPr>
            <a:xfrm>
              <a:off x="1168636" y="2640250"/>
              <a:ext cx="4927364" cy="829214"/>
              <a:chOff x="1168636" y="4125266"/>
              <a:chExt cx="4927364" cy="829214"/>
            </a:xfrm>
          </p:grpSpPr>
          <p:grpSp>
            <p:nvGrpSpPr>
              <p:cNvPr id="22" name="组合 21"/>
              <p:cNvGrpSpPr/>
              <p:nvPr/>
            </p:nvGrpSpPr>
            <p:grpSpPr>
              <a:xfrm>
                <a:off x="1774191" y="4125266"/>
                <a:ext cx="4321809" cy="829214"/>
                <a:chOff x="7037070" y="292100"/>
                <a:chExt cx="4321809" cy="829214"/>
              </a:xfrm>
            </p:grpSpPr>
            <p:sp>
              <p:nvSpPr>
                <p:cNvPr id="26" name="文本框 25"/>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27" name="文本框 26"/>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23" name="组合 22"/>
              <p:cNvGrpSpPr/>
              <p:nvPr/>
            </p:nvGrpSpPr>
            <p:grpSpPr>
              <a:xfrm>
                <a:off x="1168636" y="4198422"/>
                <a:ext cx="410200" cy="410198"/>
                <a:chOff x="4471992" y="4024421"/>
                <a:chExt cx="410200" cy="410198"/>
              </a:xfrm>
            </p:grpSpPr>
            <p:sp>
              <p:nvSpPr>
                <p:cNvPr id="24" name="矩形 23"/>
                <p:cNvSpPr/>
                <p:nvPr/>
              </p:nvSpPr>
              <p:spPr>
                <a:xfrm>
                  <a:off x="4471992"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25" name="任意多边形 18"/>
                <p:cNvSpPr/>
                <p:nvPr/>
              </p:nvSpPr>
              <p:spPr>
                <a:xfrm>
                  <a:off x="4595899" y="4146869"/>
                  <a:ext cx="162386" cy="178001"/>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2000" b="1" dirty="0">
                    <a:solidFill>
                      <a:schemeClr val="bg1"/>
                    </a:solidFill>
                  </a:endParaRPr>
                </a:p>
              </p:txBody>
            </p:sp>
          </p:grpSp>
        </p:grpSp>
        <p:sp>
          <p:nvSpPr>
            <p:cNvPr id="7" name="矩形 6"/>
            <p:cNvSpPr/>
            <p:nvPr/>
          </p:nvSpPr>
          <p:spPr>
            <a:xfrm>
              <a:off x="6746875" y="5476578"/>
              <a:ext cx="4498974" cy="349175"/>
            </a:xfrm>
            <a:prstGeom prst="rect">
              <a:avLst/>
            </a:prstGeom>
            <a:solidFill>
              <a:schemeClr val="accent2"/>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3765">
                <a:lnSpc>
                  <a:spcPct val="145000"/>
                </a:lnSpc>
              </a:pPr>
              <a:r>
                <a:rPr lang="zh-CN" altLang="en-US" sz="1200" b="1" dirty="0">
                  <a:solidFill>
                    <a:srgbClr val="FFFFFF"/>
                  </a:solidFill>
                </a:rPr>
                <a:t>特色小吃</a:t>
              </a:r>
              <a:endParaRPr lang="en-US" altLang="zh-CN" sz="1200" b="1" dirty="0">
                <a:solidFill>
                  <a:srgbClr val="FFFFFF"/>
                </a:solidFill>
              </a:endParaRPr>
            </a:p>
          </p:txBody>
        </p:sp>
        <p:grpSp>
          <p:nvGrpSpPr>
            <p:cNvPr id="8" name="组合 7"/>
            <p:cNvGrpSpPr/>
            <p:nvPr/>
          </p:nvGrpSpPr>
          <p:grpSpPr>
            <a:xfrm>
              <a:off x="1191443" y="5269243"/>
              <a:ext cx="4904557" cy="829214"/>
              <a:chOff x="1191443" y="5269243"/>
              <a:chExt cx="4904557" cy="829214"/>
            </a:xfrm>
          </p:grpSpPr>
          <p:grpSp>
            <p:nvGrpSpPr>
              <p:cNvPr id="16" name="组合 15"/>
              <p:cNvGrpSpPr/>
              <p:nvPr/>
            </p:nvGrpSpPr>
            <p:grpSpPr>
              <a:xfrm>
                <a:off x="1774191" y="5269243"/>
                <a:ext cx="4321809" cy="829214"/>
                <a:chOff x="7037070" y="292100"/>
                <a:chExt cx="4321809" cy="829214"/>
              </a:xfrm>
            </p:grpSpPr>
            <p:sp>
              <p:nvSpPr>
                <p:cNvPr id="20" name="文本框 19"/>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21" name="文本框 20"/>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17" name="组合 16"/>
              <p:cNvGrpSpPr/>
              <p:nvPr/>
            </p:nvGrpSpPr>
            <p:grpSpPr>
              <a:xfrm>
                <a:off x="1191443" y="5348799"/>
                <a:ext cx="410200" cy="410198"/>
                <a:chOff x="6362386" y="4024421"/>
                <a:chExt cx="410200" cy="410198"/>
              </a:xfrm>
            </p:grpSpPr>
            <p:sp>
              <p:nvSpPr>
                <p:cNvPr id="18" name="矩形 17"/>
                <p:cNvSpPr/>
                <p:nvPr/>
              </p:nvSpPr>
              <p:spPr>
                <a:xfrm>
                  <a:off x="6362386"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19" name="任意多边形 32"/>
                <p:cNvSpPr/>
                <p:nvPr/>
              </p:nvSpPr>
              <p:spPr>
                <a:xfrm>
                  <a:off x="6478486" y="4164999"/>
                  <a:ext cx="178001" cy="141741"/>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2000" b="1" dirty="0">
                    <a:solidFill>
                      <a:schemeClr val="bg1"/>
                    </a:solidFill>
                  </a:endParaRPr>
                </a:p>
              </p:txBody>
            </p:sp>
          </p:grpSp>
        </p:grpSp>
        <p:grpSp>
          <p:nvGrpSpPr>
            <p:cNvPr id="9" name="组合 8"/>
            <p:cNvGrpSpPr/>
            <p:nvPr/>
          </p:nvGrpSpPr>
          <p:grpSpPr>
            <a:xfrm>
              <a:off x="1168086" y="3954747"/>
              <a:ext cx="4927914" cy="829214"/>
              <a:chOff x="1168086" y="5073719"/>
              <a:chExt cx="4927914" cy="829214"/>
            </a:xfrm>
          </p:grpSpPr>
          <p:grpSp>
            <p:nvGrpSpPr>
              <p:cNvPr id="10" name="组合 9"/>
              <p:cNvGrpSpPr/>
              <p:nvPr/>
            </p:nvGrpSpPr>
            <p:grpSpPr>
              <a:xfrm>
                <a:off x="1774191" y="5073719"/>
                <a:ext cx="4321809" cy="829214"/>
                <a:chOff x="7037070" y="292100"/>
                <a:chExt cx="4321809" cy="829214"/>
              </a:xfrm>
            </p:grpSpPr>
            <p:sp>
              <p:nvSpPr>
                <p:cNvPr id="14" name="文本框 13"/>
                <p:cNvSpPr txBox="1"/>
                <p:nvPr/>
              </p:nvSpPr>
              <p:spPr>
                <a:xfrm>
                  <a:off x="7037070" y="292100"/>
                  <a:ext cx="3196709" cy="377219"/>
                </a:xfrm>
                <a:prstGeom prst="rect">
                  <a:avLst/>
                </a:prstGeom>
                <a:noFill/>
              </p:spPr>
              <p:txBody>
                <a:bodyPr wrap="square" rtlCol="0">
                  <a:spAutoFit/>
                </a:bodyPr>
                <a:lstStyle/>
                <a:p>
                  <a:pPr>
                    <a:lnSpc>
                      <a:spcPct val="145000"/>
                    </a:lnSpc>
                  </a:pPr>
                  <a:r>
                    <a:rPr lang="zh-CN" altLang="en-US" sz="1400" b="1" dirty="0">
                      <a:solidFill>
                        <a:schemeClr val="tx1">
                          <a:lumMod val="75000"/>
                          <a:lumOff val="25000"/>
                        </a:schemeClr>
                      </a:solidFill>
                    </a:rPr>
                    <a:t>成都小吃</a:t>
                  </a:r>
                  <a:endParaRPr lang="en-US" altLang="zh-CN" sz="1400" b="1" dirty="0">
                    <a:solidFill>
                      <a:schemeClr val="tx1">
                        <a:lumMod val="75000"/>
                        <a:lumOff val="25000"/>
                      </a:schemeClr>
                    </a:solidFill>
                  </a:endParaRPr>
                </a:p>
              </p:txBody>
            </p:sp>
            <p:sp>
              <p:nvSpPr>
                <p:cNvPr id="15" name="文本框 14"/>
                <p:cNvSpPr txBox="1"/>
                <p:nvPr/>
              </p:nvSpPr>
              <p:spPr>
                <a:xfrm>
                  <a:off x="7037070" y="602389"/>
                  <a:ext cx="4321809" cy="518925"/>
                </a:xfrm>
                <a:prstGeom prst="rect">
                  <a:avLst/>
                </a:prstGeom>
                <a:noFill/>
              </p:spPr>
              <p:txBody>
                <a:bodyPr wrap="square" rtlCol="0">
                  <a:spAutoFit/>
                </a:bodyPr>
                <a:lstStyle/>
                <a:p>
                  <a:pPr marL="171450" lvl="0" indent="-171450">
                    <a:lnSpc>
                      <a:spcPct val="145000"/>
                    </a:lnSpc>
                    <a:buFont typeface="Wingdings" panose="05000000000000000000" pitchFamily="2" charset="2"/>
                    <a:buChar char="l"/>
                    <a:defRPr/>
                  </a:pPr>
                  <a:r>
                    <a:rPr lang="zh-CN" altLang="en-US" sz="100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00" kern="0" dirty="0">
                    <a:solidFill>
                      <a:schemeClr val="tx1">
                        <a:lumMod val="50000"/>
                        <a:lumOff val="50000"/>
                      </a:schemeClr>
                    </a:solidFill>
                    <a:latin typeface="+mn-lt"/>
                    <a:ea typeface="+mn-ea"/>
                    <a:cs typeface="+mn-ea"/>
                    <a:sym typeface="+mn-lt"/>
                  </a:endParaRPr>
                </a:p>
              </p:txBody>
            </p:sp>
          </p:grpSp>
          <p:grpSp>
            <p:nvGrpSpPr>
              <p:cNvPr id="11" name="组合 10"/>
              <p:cNvGrpSpPr/>
              <p:nvPr/>
            </p:nvGrpSpPr>
            <p:grpSpPr>
              <a:xfrm>
                <a:off x="1168086" y="5146875"/>
                <a:ext cx="410200" cy="410198"/>
                <a:chOff x="5417189" y="4024421"/>
                <a:chExt cx="410200" cy="410198"/>
              </a:xfrm>
            </p:grpSpPr>
            <p:sp>
              <p:nvSpPr>
                <p:cNvPr id="12" name="矩形 11"/>
                <p:cNvSpPr/>
                <p:nvPr/>
              </p:nvSpPr>
              <p:spPr>
                <a:xfrm>
                  <a:off x="5417189" y="4024421"/>
                  <a:ext cx="410200" cy="410198"/>
                </a:xfrm>
                <a:prstGeom prst="rect">
                  <a:avLst/>
                </a:prstGeom>
                <a:solidFill>
                  <a:schemeClr val="accent1"/>
                </a:solidFill>
                <a:ln w="57150" cap="rnd">
                  <a:noFill/>
                  <a:prstDash val="solid"/>
                  <a:round/>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45000"/>
                    </a:lnSpc>
                  </a:pPr>
                  <a:endParaRPr lang="zh-CN" altLang="en-US" sz="2000" b="1" dirty="0">
                    <a:solidFill>
                      <a:schemeClr val="bg1"/>
                    </a:solidFill>
                  </a:endParaRPr>
                </a:p>
              </p:txBody>
            </p:sp>
            <p:sp>
              <p:nvSpPr>
                <p:cNvPr id="13" name="任意多边形 37"/>
                <p:cNvSpPr/>
                <p:nvPr/>
              </p:nvSpPr>
              <p:spPr>
                <a:xfrm>
                  <a:off x="5533289" y="4158600"/>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2000" b="1" dirty="0">
                    <a:solidFill>
                      <a:schemeClr val="bg1"/>
                    </a:solidFill>
                  </a:endParaRPr>
                </a:p>
              </p:txBody>
            </p:sp>
          </p:gr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94610" y="264172"/>
            <a:ext cx="945323" cy="1640308"/>
            <a:chOff x="3705320" y="1165571"/>
            <a:chExt cx="629238" cy="1091840"/>
          </a:xfrm>
        </p:grpSpPr>
        <p:pic>
          <p:nvPicPr>
            <p:cNvPr id="6" name="图片 5"/>
            <p:cNvPicPr>
              <a:picLocks noChangeAspect="1"/>
            </p:cNvPicPr>
            <p:nvPr/>
          </p:nvPicPr>
          <p:blipFill>
            <a:blip r:embed="rId2" cstate="screen"/>
            <a:stretch>
              <a:fillRect/>
            </a:stretch>
          </p:blipFill>
          <p:spPr>
            <a:xfrm>
              <a:off x="3705320" y="1165571"/>
              <a:ext cx="629238" cy="1091840"/>
            </a:xfrm>
            <a:prstGeom prst="rect">
              <a:avLst/>
            </a:prstGeom>
          </p:spPr>
        </p:pic>
        <p:sp>
          <p:nvSpPr>
            <p:cNvPr id="7" name="文本框 6"/>
            <p:cNvSpPr txBox="1"/>
            <p:nvPr/>
          </p:nvSpPr>
          <p:spPr>
            <a:xfrm>
              <a:off x="3772692" y="1333374"/>
              <a:ext cx="419976" cy="794413"/>
            </a:xfrm>
            <a:prstGeom prst="rect">
              <a:avLst/>
            </a:prstGeom>
            <a:noFill/>
          </p:spPr>
          <p:txBody>
            <a:bodyPr vert="eaVert" wrap="square" rtlCol="0">
              <a:spAutoFit/>
            </a:bodyPr>
            <a:lstStyle/>
            <a:p>
              <a:pPr>
                <a:lnSpc>
                  <a:spcPct val="145000"/>
                </a:lnSpc>
              </a:pPr>
              <a:r>
                <a:rPr lang="zh-CN" altLang="en-US" sz="2000" b="1" dirty="0">
                  <a:solidFill>
                    <a:schemeClr val="bg1"/>
                  </a:solidFill>
                </a:rPr>
                <a:t>成都小吃</a:t>
              </a:r>
            </a:p>
          </p:txBody>
        </p:sp>
      </p:grpSp>
      <p:grpSp>
        <p:nvGrpSpPr>
          <p:cNvPr id="13" name="组合 12"/>
          <p:cNvGrpSpPr/>
          <p:nvPr/>
        </p:nvGrpSpPr>
        <p:grpSpPr>
          <a:xfrm>
            <a:off x="1430818" y="2066125"/>
            <a:ext cx="4184933" cy="3567177"/>
            <a:chOff x="1750858" y="2641922"/>
            <a:chExt cx="4184933" cy="3567177"/>
          </a:xfrm>
        </p:grpSpPr>
        <p:pic>
          <p:nvPicPr>
            <p:cNvPr id="11" name="图片 10"/>
            <p:cNvPicPr>
              <a:picLocks noChangeAspect="1"/>
            </p:cNvPicPr>
            <p:nvPr/>
          </p:nvPicPr>
          <p:blipFill>
            <a:blip r:embed="rId3" cstate="screen"/>
            <a:stretch>
              <a:fillRect/>
            </a:stretch>
          </p:blipFill>
          <p:spPr>
            <a:xfrm>
              <a:off x="1750858" y="2641922"/>
              <a:ext cx="4184933" cy="2792988"/>
            </a:xfrm>
            <a:prstGeom prst="rect">
              <a:avLst/>
            </a:prstGeom>
            <a:ln w="38100">
              <a:noFill/>
            </a:ln>
          </p:spPr>
        </p:pic>
        <p:sp>
          <p:nvSpPr>
            <p:cNvPr id="12" name="文本框 11"/>
            <p:cNvSpPr txBox="1"/>
            <p:nvPr/>
          </p:nvSpPr>
          <p:spPr>
            <a:xfrm>
              <a:off x="2435439" y="5628427"/>
              <a:ext cx="2815771" cy="580672"/>
            </a:xfrm>
            <a:prstGeom prst="rect">
              <a:avLst/>
            </a:prstGeom>
            <a:noFill/>
          </p:spPr>
          <p:txBody>
            <a:bodyPr wrap="square" rtlCol="0">
              <a:spAutoFit/>
            </a:bodyPr>
            <a:lstStyle/>
            <a:p>
              <a:pPr algn="ctr">
                <a:lnSpc>
                  <a:spcPct val="145000"/>
                </a:lnSpc>
              </a:pPr>
              <a:r>
                <a:rPr lang="zh-CN" altLang="en-US" sz="2400" b="1" dirty="0">
                  <a:latin typeface="阿里巴巴普惠体" panose="00020600040101010101" pitchFamily="18" charset="-122"/>
                  <a:ea typeface="阿里巴巴普惠体" panose="00020600040101010101" pitchFamily="18" charset="-122"/>
                </a:rPr>
                <a:t>麻婆豆腐</a:t>
              </a:r>
            </a:p>
          </p:txBody>
        </p:sp>
      </p:grpSp>
      <p:pic>
        <p:nvPicPr>
          <p:cNvPr id="15" name="图片 14"/>
          <p:cNvPicPr>
            <a:picLocks noChangeAspect="1"/>
          </p:cNvPicPr>
          <p:nvPr/>
        </p:nvPicPr>
        <p:blipFill>
          <a:blip r:embed="rId4" cstate="screen"/>
          <a:stretch>
            <a:fillRect/>
          </a:stretch>
        </p:blipFill>
        <p:spPr>
          <a:xfrm>
            <a:off x="6385358" y="2069019"/>
            <a:ext cx="4196614" cy="2792988"/>
          </a:xfrm>
          <a:prstGeom prst="rect">
            <a:avLst/>
          </a:prstGeom>
          <a:ln w="38100">
            <a:noFill/>
          </a:ln>
        </p:spPr>
      </p:pic>
      <p:sp>
        <p:nvSpPr>
          <p:cNvPr id="16" name="文本框 15"/>
          <p:cNvSpPr txBox="1"/>
          <p:nvPr/>
        </p:nvSpPr>
        <p:spPr>
          <a:xfrm>
            <a:off x="7075779" y="5052630"/>
            <a:ext cx="2815771" cy="580672"/>
          </a:xfrm>
          <a:prstGeom prst="rect">
            <a:avLst/>
          </a:prstGeom>
          <a:noFill/>
        </p:spPr>
        <p:txBody>
          <a:bodyPr wrap="square" rtlCol="0">
            <a:spAutoFit/>
          </a:bodyPr>
          <a:lstStyle/>
          <a:p>
            <a:pPr algn="ctr">
              <a:lnSpc>
                <a:spcPct val="145000"/>
              </a:lnSpc>
            </a:pPr>
            <a:r>
              <a:rPr lang="zh-CN" altLang="en-US" sz="2400" b="1" dirty="0">
                <a:latin typeface="阿里巴巴普惠体" panose="00020600040101010101" pitchFamily="18" charset="-122"/>
                <a:ea typeface="阿里巴巴普惠体" panose="00020600040101010101" pitchFamily="18" charset="-122"/>
              </a:rPr>
              <a:t>盐煎肉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67203" y="959955"/>
            <a:ext cx="10471503" cy="4696466"/>
            <a:chOff x="887443" y="1284046"/>
            <a:chExt cx="10471503" cy="4696466"/>
          </a:xfrm>
        </p:grpSpPr>
        <p:sp>
          <p:nvSpPr>
            <p:cNvPr id="4" name="折角形 3"/>
            <p:cNvSpPr/>
            <p:nvPr/>
          </p:nvSpPr>
          <p:spPr>
            <a:xfrm>
              <a:off x="4798357" y="2042694"/>
              <a:ext cx="2367538" cy="1780801"/>
            </a:xfrm>
            <a:prstGeom prst="foldedCorner">
              <a:avLst>
                <a:gd name="adj" fmla="val 0"/>
              </a:avLst>
            </a:prstGeom>
            <a:blipFill>
              <a:blip r:embed="rId3" cstate="screen"/>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grpSp>
          <p:nvGrpSpPr>
            <p:cNvPr id="5" name="组合 4"/>
            <p:cNvGrpSpPr/>
            <p:nvPr/>
          </p:nvGrpSpPr>
          <p:grpSpPr>
            <a:xfrm>
              <a:off x="7509623" y="1284046"/>
              <a:ext cx="3849323" cy="2925942"/>
              <a:chOff x="660400" y="2197095"/>
              <a:chExt cx="4761492" cy="3404257"/>
            </a:xfrm>
          </p:grpSpPr>
          <p:sp>
            <p:nvSpPr>
              <p:cNvPr id="20" name="折角形 5"/>
              <p:cNvSpPr/>
              <p:nvPr/>
            </p:nvSpPr>
            <p:spPr>
              <a:xfrm>
                <a:off x="854511" y="2197095"/>
                <a:ext cx="4567381" cy="3231350"/>
              </a:xfrm>
              <a:prstGeom prst="foldedCorner">
                <a:avLst>
                  <a:gd name="adj" fmla="val 0"/>
                </a:avLst>
              </a:prstGeom>
              <a:solidFill>
                <a:schemeClr val="accent1">
                  <a:alpha val="10000"/>
                </a:schemeClr>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sp>
            <p:nvSpPr>
              <p:cNvPr id="21" name="折角形 6"/>
              <p:cNvSpPr/>
              <p:nvPr/>
            </p:nvSpPr>
            <p:spPr>
              <a:xfrm>
                <a:off x="660400" y="2370002"/>
                <a:ext cx="4567382" cy="3231350"/>
              </a:xfrm>
              <a:prstGeom prst="foldedCorner">
                <a:avLst/>
              </a:prstGeom>
              <a:blipFill>
                <a:blip r:embed="rId4"/>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grpSp>
        <p:sp>
          <p:nvSpPr>
            <p:cNvPr id="6" name="折角形 9"/>
            <p:cNvSpPr/>
            <p:nvPr/>
          </p:nvSpPr>
          <p:spPr>
            <a:xfrm>
              <a:off x="7139871" y="4527360"/>
              <a:ext cx="2254457" cy="1453152"/>
            </a:xfrm>
            <a:prstGeom prst="foldedCorner">
              <a:avLst>
                <a:gd name="adj" fmla="val 0"/>
              </a:avLst>
            </a:prstGeom>
            <a:blipFill>
              <a:blip r:embed="rId5" cstate="screen"/>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sp>
          <p:nvSpPr>
            <p:cNvPr id="7" name="文本框 6"/>
            <p:cNvSpPr txBox="1"/>
            <p:nvPr/>
          </p:nvSpPr>
          <p:spPr>
            <a:xfrm>
              <a:off x="887443" y="2896465"/>
              <a:ext cx="2937165" cy="743473"/>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45000"/>
                </a:lnSpc>
                <a:buClrTx/>
                <a:buSzPct val="25000"/>
                <a:buFontTx/>
                <a:buNone/>
                <a:defRPr/>
              </a:pPr>
              <a:r>
                <a:rPr kumimoji="0" lang="zh-CN" altLang="en-US" sz="3200" b="1" i="0" u="none" strike="noStrike" kern="1200" cap="none" spc="0" normalizeH="0" baseline="0" noProof="0" dirty="0">
                  <a:ln>
                    <a:noFill/>
                  </a:ln>
                  <a:solidFill>
                    <a:schemeClr val="accent2"/>
                  </a:solidFill>
                  <a:effectLst/>
                  <a:uLnTx/>
                  <a:uFillTx/>
                </a:rPr>
                <a:t>特色小吃</a:t>
              </a:r>
              <a:endParaRPr kumimoji="0" lang="en-US" sz="3200" b="1" i="0" u="none" strike="noStrike" kern="1200" cap="none" spc="0" normalizeH="0" baseline="0" noProof="0" dirty="0">
                <a:ln>
                  <a:noFill/>
                </a:ln>
                <a:solidFill>
                  <a:schemeClr val="accent2"/>
                </a:solidFill>
                <a:effectLst/>
                <a:uLnTx/>
                <a:uFillTx/>
              </a:endParaRPr>
            </a:p>
          </p:txBody>
        </p:sp>
        <p:sp>
          <p:nvSpPr>
            <p:cNvPr id="8" name="矩形 7"/>
            <p:cNvSpPr/>
            <p:nvPr/>
          </p:nvSpPr>
          <p:spPr>
            <a:xfrm flipH="1">
              <a:off x="887443" y="3624158"/>
              <a:ext cx="3820458" cy="2202975"/>
            </a:xfrm>
            <a:prstGeom prst="rect">
              <a:avLst/>
            </a:prstGeom>
            <a:ln>
              <a:noFill/>
            </a:ln>
          </p:spPr>
          <p:txBody>
            <a:bodyPr wrap="square" lIns="91440" tIns="45720" rIns="91440" bIns="45720" anchor="t">
              <a:spAutoFit/>
            </a:bodyPr>
            <a:lstStyle/>
            <a:p>
              <a:pPr algn="just">
                <a:lnSpc>
                  <a:spcPct val="145000"/>
                </a:lnSpc>
                <a:spcBef>
                  <a:spcPct val="0"/>
                </a:spcBef>
              </a:pPr>
              <a:r>
                <a:rPr lang="zh-CN" altLang="en-US"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成都风味独特、品类繁多的小吃，与其肴馔一样脍炙人口。从各色小面到抄手、饺子，从腌卤到凉拌冷食，从锅煎蜜饯到糕点汤元，从蒸煮烘烤到油酥油炸，琳琅满目，各味俱全，种类不下</a:t>
              </a:r>
              <a:r>
                <a:rPr lang="en-US" altLang="zh-CN"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200</a:t>
              </a:r>
              <a:r>
                <a:rPr lang="zh-CN" altLang="en-US" sz="1600" dirty="0">
                  <a:solidFill>
                    <a:schemeClr val="tx1">
                      <a:lumMod val="75000"/>
                      <a:lumOff val="25000"/>
                    </a:schemeClr>
                  </a:solidFill>
                  <a:latin typeface="阿里巴巴普惠体" panose="00020600040101010101" pitchFamily="18" charset="-122"/>
                  <a:ea typeface="阿里巴巴普惠体" panose="00020600040101010101" pitchFamily="18" charset="-122"/>
                </a:rPr>
                <a:t>种。成都的大街小巷，到处都能看到小吃店。</a:t>
              </a:r>
            </a:p>
          </p:txBody>
        </p:sp>
      </p:gr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îślídè"/>
          <p:cNvGrpSpPr/>
          <p:nvPr/>
        </p:nvGrpSpPr>
        <p:grpSpPr>
          <a:xfrm>
            <a:off x="1026795" y="1105852"/>
            <a:ext cx="5069205" cy="4646295"/>
            <a:chOff x="1858" y="2311"/>
            <a:chExt cx="7983" cy="7317"/>
          </a:xfrm>
        </p:grpSpPr>
        <p:sp>
          <p:nvSpPr>
            <p:cNvPr id="6" name="iŝlïḓè"/>
            <p:cNvSpPr/>
            <p:nvPr/>
          </p:nvSpPr>
          <p:spPr>
            <a:xfrm>
              <a:off x="1858" y="8939"/>
              <a:ext cx="2200" cy="689"/>
            </a:xfrm>
            <a:prstGeom prst="roundRect">
              <a:avLst>
                <a:gd name="adj" fmla="val 50000"/>
              </a:avLst>
            </a:prstGeom>
            <a:solidFill>
              <a:schemeClr val="accent1"/>
            </a:solid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lstStyle/>
            <a:p>
              <a:pPr algn="ctr" fontAlgn="ctr">
                <a:lnSpc>
                  <a:spcPct val="145000"/>
                </a:lnSpc>
                <a:spcBef>
                  <a:spcPct val="0"/>
                </a:spcBef>
              </a:pPr>
              <a:r>
                <a:rPr lang="zh-CN" altLang="en-US" sz="1400" b="1" dirty="0">
                  <a:solidFill>
                    <a:schemeClr val="bg1"/>
                  </a:solidFill>
                </a:rPr>
                <a:t>品类多样 </a:t>
              </a:r>
              <a:r>
                <a:rPr lang="en-US" altLang="zh-CN" sz="800" b="1" dirty="0">
                  <a:solidFill>
                    <a:schemeClr val="bg1"/>
                  </a:solidFill>
                </a:rPr>
                <a:t>〉</a:t>
              </a:r>
            </a:p>
          </p:txBody>
        </p:sp>
        <p:sp>
          <p:nvSpPr>
            <p:cNvPr id="7" name="ïśļíḋè"/>
            <p:cNvSpPr/>
            <p:nvPr/>
          </p:nvSpPr>
          <p:spPr bwMode="auto">
            <a:xfrm>
              <a:off x="1858" y="5557"/>
              <a:ext cx="7983" cy="14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fontAlgn="base" hangingPunct="0">
                <a:lnSpc>
                  <a:spcPct val="145000"/>
                </a:lnSpc>
                <a:spcBef>
                  <a:spcPct val="0"/>
                </a:spcBef>
                <a:spcAft>
                  <a:spcPct val="0"/>
                </a:spcAft>
                <a:buClr>
                  <a:srgbClr val="EB933B"/>
                </a:buClr>
              </a:pPr>
              <a:r>
                <a:rPr lang="zh-CN" altLang="en-US" sz="1600" kern="0" dirty="0">
                  <a:solidFill>
                    <a:schemeClr val="tx1">
                      <a:lumMod val="75000"/>
                      <a:lumOff val="25000"/>
                    </a:schemeClr>
                  </a:solidFill>
                  <a:latin typeface="阿里巴巴普惠体" panose="00020600040101010101" pitchFamily="18" charset="-122"/>
                  <a:ea typeface="阿里巴巴普惠体" panose="00020600040101010101" pitchFamily="18" charset="-122"/>
                </a:rPr>
                <a:t>成都火锅也是火锅的重要派系之一。代表有狮子楼、皇城老妈、龙森园、大妙火锅、老码头火锅、蜀九香等。新派火锅连锁店像锦城印象、麻辣空间火锅等深受市民好评。而且成都火锅正逐渐变得多样化，除了传统的火锅外还新产生了牛杂火锅、海鲜汤锅等。</a:t>
              </a:r>
            </a:p>
          </p:txBody>
        </p:sp>
        <p:sp>
          <p:nvSpPr>
            <p:cNvPr id="8" name="iṩļíḋè"/>
            <p:cNvSpPr txBox="1"/>
            <p:nvPr/>
          </p:nvSpPr>
          <p:spPr>
            <a:xfrm>
              <a:off x="1858" y="2311"/>
              <a:ext cx="7983" cy="2842"/>
            </a:xfrm>
            <a:prstGeom prst="rect">
              <a:avLst/>
            </a:prstGeom>
            <a:noFill/>
            <a:ln>
              <a:noFill/>
            </a:ln>
          </p:spPr>
          <p:txBody>
            <a:bodyPr wrap="square" lIns="91440" tIns="45720" rIns="91440" bIns="45720" anchor="ctr" anchorCtr="0">
              <a:normAutofit/>
            </a:bodyPr>
            <a:lstStyle/>
            <a:p>
              <a:pPr marL="0" marR="0" lvl="0" indent="0" defTabSz="913765" rtl="0" eaLnBrk="1" fontAlgn="auto" latinLnBrk="0" hangingPunct="1">
                <a:lnSpc>
                  <a:spcPct val="145000"/>
                </a:lnSpc>
                <a:buClrTx/>
                <a:buSzPct val="25000"/>
                <a:buFontTx/>
                <a:buNone/>
                <a:defRPr/>
              </a:pPr>
              <a:r>
                <a:rPr kumimoji="0" lang="zh-CN" altLang="en-US" sz="5400" b="1" i="0" u="none" strike="noStrike" kern="1200" cap="none" spc="0" normalizeH="0" baseline="0" noProof="0" dirty="0">
                  <a:ln>
                    <a:noFill/>
                  </a:ln>
                  <a:solidFill>
                    <a:schemeClr val="tx1">
                      <a:lumMod val="75000"/>
                      <a:lumOff val="25000"/>
                    </a:schemeClr>
                  </a:solidFill>
                  <a:effectLst/>
                  <a:uLnTx/>
                  <a:uFillTx/>
                </a:rPr>
                <a:t>成都特色火锅</a:t>
              </a:r>
              <a:endParaRPr kumimoji="0" lang="en-US" sz="5400" b="1" i="0" u="none" strike="noStrike" kern="1200" cap="none" spc="0" normalizeH="0" baseline="0" noProof="0" dirty="0">
                <a:ln>
                  <a:noFill/>
                </a:ln>
                <a:solidFill>
                  <a:schemeClr val="tx1">
                    <a:lumMod val="75000"/>
                    <a:lumOff val="25000"/>
                  </a:schemeClr>
                </a:solidFill>
                <a:effectLst/>
                <a:uLnTx/>
                <a:uFillTx/>
              </a:endParaRPr>
            </a:p>
          </p:txBody>
        </p:sp>
        <p:sp>
          <p:nvSpPr>
            <p:cNvPr id="9" name="îṩḻiḑê"/>
            <p:cNvSpPr/>
            <p:nvPr/>
          </p:nvSpPr>
          <p:spPr bwMode="auto">
            <a:xfrm>
              <a:off x="2061" y="5112"/>
              <a:ext cx="638" cy="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dirty="0">
                <a:solidFill>
                  <a:schemeClr val="tx1"/>
                </a:solidFill>
              </a:endParaRPr>
            </a:p>
          </p:txBody>
        </p:sp>
      </p:grpSp>
      <p:pic>
        <p:nvPicPr>
          <p:cNvPr id="87" name="图片 86"/>
          <p:cNvPicPr>
            <a:picLocks noChangeAspect="1"/>
          </p:cNvPicPr>
          <p:nvPr/>
        </p:nvPicPr>
        <p:blipFill>
          <a:blip r:embed="rId3"/>
          <a:stretch>
            <a:fillRect/>
          </a:stretch>
        </p:blipFill>
        <p:spPr>
          <a:xfrm>
            <a:off x="5939290" y="1373140"/>
            <a:ext cx="8886410" cy="673067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srcRect/>
          <a:stretch>
            <a:fillRect/>
          </a:stretch>
        </p:blipFill>
        <p:spPr>
          <a:xfrm flipH="1">
            <a:off x="7251459" y="-42013"/>
            <a:ext cx="5003094" cy="7011688"/>
          </a:xfrm>
          <a:custGeom>
            <a:avLst/>
            <a:gdLst>
              <a:gd name="connsiteX0" fmla="*/ 0 w 4340896"/>
              <a:gd name="connsiteY0" fmla="*/ 0 h 6181762"/>
              <a:gd name="connsiteX1" fmla="*/ 1804299 w 4340896"/>
              <a:gd name="connsiteY1" fmla="*/ 0 h 6181762"/>
              <a:gd name="connsiteX2" fmla="*/ 4014484 w 4340896"/>
              <a:gd name="connsiteY2" fmla="*/ 2308335 h 6181762"/>
              <a:gd name="connsiteX3" fmla="*/ 4014484 w 4340896"/>
              <a:gd name="connsiteY3" fmla="*/ 3954119 h 6181762"/>
              <a:gd name="connsiteX4" fmla="*/ 1881560 w 4340896"/>
              <a:gd name="connsiteY4" fmla="*/ 6181762 h 6181762"/>
              <a:gd name="connsiteX5" fmla="*/ 0 w 4340896"/>
              <a:gd name="connsiteY5" fmla="*/ 6181762 h 618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896" h="6181762">
                <a:moveTo>
                  <a:pt x="0" y="0"/>
                </a:moveTo>
                <a:lnTo>
                  <a:pt x="1804299" y="0"/>
                </a:lnTo>
                <a:lnTo>
                  <a:pt x="4014484" y="2308335"/>
                </a:lnTo>
                <a:cubicBezTo>
                  <a:pt x="4449700" y="2762889"/>
                  <a:pt x="4449700" y="3499577"/>
                  <a:pt x="4014484" y="3954119"/>
                </a:cubicBezTo>
                <a:lnTo>
                  <a:pt x="1881560" y="6181762"/>
                </a:lnTo>
                <a:lnTo>
                  <a:pt x="0" y="6181762"/>
                </a:lnTo>
                <a:close/>
              </a:path>
            </a:pathLst>
          </a:custGeom>
        </p:spPr>
      </p:pic>
      <p:grpSp>
        <p:nvGrpSpPr>
          <p:cNvPr id="2" name="组合 1"/>
          <p:cNvGrpSpPr/>
          <p:nvPr/>
        </p:nvGrpSpPr>
        <p:grpSpPr>
          <a:xfrm>
            <a:off x="1219200" y="1642361"/>
            <a:ext cx="5218815" cy="4092894"/>
            <a:chOff x="2001541" y="1996740"/>
            <a:chExt cx="4405994" cy="3455433"/>
          </a:xfrm>
        </p:grpSpPr>
        <p:sp>
          <p:nvSpPr>
            <p:cNvPr id="5" name="ïŝľïḋê"/>
            <p:cNvSpPr txBox="1"/>
            <p:nvPr/>
          </p:nvSpPr>
          <p:spPr>
            <a:xfrm flipH="1">
              <a:off x="2598581" y="1996740"/>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6" name="ïṥľiḑè"/>
            <p:cNvSpPr txBox="1"/>
            <p:nvPr/>
          </p:nvSpPr>
          <p:spPr>
            <a:xfrm flipH="1">
              <a:off x="2598581" y="2424298"/>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sp>
          <p:nvSpPr>
            <p:cNvPr id="7" name="ïṧḷïďê"/>
            <p:cNvSpPr txBox="1"/>
            <p:nvPr/>
          </p:nvSpPr>
          <p:spPr>
            <a:xfrm flipH="1">
              <a:off x="2598581" y="3183711"/>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8" name="ïṥľiḍé"/>
            <p:cNvSpPr txBox="1"/>
            <p:nvPr/>
          </p:nvSpPr>
          <p:spPr>
            <a:xfrm flipH="1">
              <a:off x="2598581" y="3611269"/>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sp>
          <p:nvSpPr>
            <p:cNvPr id="9" name="ïṥlíde"/>
            <p:cNvSpPr txBox="1"/>
            <p:nvPr/>
          </p:nvSpPr>
          <p:spPr>
            <a:xfrm flipH="1">
              <a:off x="2598581" y="4370682"/>
              <a:ext cx="3808954" cy="387163"/>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pPr>
              <a:r>
                <a:rPr lang="zh-CN" altLang="en-US" b="1" dirty="0">
                  <a:solidFill>
                    <a:schemeClr val="tx1">
                      <a:lumMod val="75000"/>
                      <a:lumOff val="25000"/>
                    </a:schemeClr>
                  </a:solidFill>
                </a:rPr>
                <a:t>输入文本</a:t>
              </a:r>
              <a:endParaRPr lang="en-US" altLang="zh-CN" b="1" dirty="0">
                <a:solidFill>
                  <a:schemeClr val="tx1">
                    <a:lumMod val="75000"/>
                    <a:lumOff val="25000"/>
                  </a:schemeClr>
                </a:solidFill>
              </a:endParaRPr>
            </a:p>
          </p:txBody>
        </p:sp>
        <p:sp>
          <p:nvSpPr>
            <p:cNvPr id="10" name="ïṧľíḓê"/>
            <p:cNvSpPr txBox="1"/>
            <p:nvPr/>
          </p:nvSpPr>
          <p:spPr>
            <a:xfrm flipH="1">
              <a:off x="2598581" y="4798240"/>
              <a:ext cx="3808954" cy="6539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45000"/>
                </a:lnSpc>
                <a:defRPr/>
              </a:pPr>
              <a:r>
                <a:rPr lang="zh-CN" altLang="en-US" sz="1050" kern="0" dirty="0">
                  <a:solidFill>
                    <a:schemeClr val="tx1">
                      <a:lumMod val="50000"/>
                      <a:lumOff val="50000"/>
                    </a:schemeClr>
                  </a:solidFill>
                  <a:latin typeface="+mn-lt"/>
                  <a:ea typeface="+mn-ea"/>
                  <a:cs typeface="+mn-ea"/>
                  <a:sym typeface="+mn-lt"/>
                </a:rPr>
                <a:t>点击输入本栏的具体文字，简明扼要的说明分项内容，此为概念图解，请根据您的具体内容酌情修改</a:t>
              </a:r>
              <a:endParaRPr lang="en-US" altLang="zh-CN" sz="1050" kern="0" dirty="0">
                <a:solidFill>
                  <a:schemeClr val="tx1">
                    <a:lumMod val="50000"/>
                    <a:lumOff val="50000"/>
                  </a:schemeClr>
                </a:solidFill>
                <a:latin typeface="+mn-lt"/>
                <a:ea typeface="+mn-ea"/>
                <a:cs typeface="+mn-ea"/>
                <a:sym typeface="+mn-lt"/>
              </a:endParaRPr>
            </a:p>
            <a:p>
              <a:pPr eaLnBrk="1" hangingPunct="1">
                <a:lnSpc>
                  <a:spcPct val="145000"/>
                </a:lnSpc>
              </a:pPr>
              <a:endParaRPr lang="zh-CN" altLang="en-US" sz="1050" dirty="0">
                <a:solidFill>
                  <a:schemeClr val="tx1">
                    <a:lumMod val="50000"/>
                    <a:lumOff val="50000"/>
                  </a:schemeClr>
                </a:solidFill>
                <a:latin typeface="+mn-lt"/>
                <a:ea typeface="+mn-ea"/>
                <a:cs typeface="+mn-ea"/>
                <a:sym typeface="+mn-lt"/>
              </a:endParaRPr>
            </a:p>
          </p:txBody>
        </p:sp>
        <p:grpSp>
          <p:nvGrpSpPr>
            <p:cNvPr id="11" name="íṡľïḑe"/>
            <p:cNvGrpSpPr/>
            <p:nvPr/>
          </p:nvGrpSpPr>
          <p:grpSpPr>
            <a:xfrm>
              <a:off x="2047129" y="4555791"/>
              <a:ext cx="484899" cy="484897"/>
              <a:chOff x="4181030" y="2419251"/>
              <a:chExt cx="540002" cy="540000"/>
            </a:xfrm>
          </p:grpSpPr>
          <p:sp>
            <p:nvSpPr>
              <p:cNvPr id="20" name="ïŝ1iḋè"/>
              <p:cNvSpPr/>
              <p:nvPr/>
            </p:nvSpPr>
            <p:spPr>
              <a:xfrm>
                <a:off x="4181030" y="2419251"/>
                <a:ext cx="540002" cy="540000"/>
              </a:xfrm>
              <a:prstGeom prst="roundRect">
                <a:avLst>
                  <a:gd name="adj" fmla="val 50000"/>
                </a:avLst>
              </a:prstGeom>
              <a:solidFill>
                <a:schemeClr val="accent1">
                  <a:alpha val="49804"/>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21" name="î$ḷîḍê"/>
              <p:cNvSpPr/>
              <p:nvPr/>
            </p:nvSpPr>
            <p:spPr>
              <a:xfrm>
                <a:off x="4344146" y="2580446"/>
                <a:ext cx="213771" cy="234327"/>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600" b="1" dirty="0">
                  <a:solidFill>
                    <a:schemeClr val="bg1"/>
                  </a:solidFill>
                </a:endParaRPr>
              </a:p>
            </p:txBody>
          </p:sp>
        </p:grpSp>
        <p:grpSp>
          <p:nvGrpSpPr>
            <p:cNvPr id="12" name="ïsļíḑê"/>
            <p:cNvGrpSpPr/>
            <p:nvPr/>
          </p:nvGrpSpPr>
          <p:grpSpPr>
            <a:xfrm>
              <a:off x="2001541" y="2160967"/>
              <a:ext cx="484899" cy="484897"/>
              <a:chOff x="2980071" y="1714401"/>
              <a:chExt cx="540002" cy="540000"/>
            </a:xfrm>
          </p:grpSpPr>
          <p:sp>
            <p:nvSpPr>
              <p:cNvPr id="18" name="íṣḻïďé"/>
              <p:cNvSpPr/>
              <p:nvPr/>
            </p:nvSpPr>
            <p:spPr>
              <a:xfrm>
                <a:off x="2980071" y="1714401"/>
                <a:ext cx="540002" cy="540000"/>
              </a:xfrm>
              <a:prstGeom prst="roundRect">
                <a:avLst>
                  <a:gd name="adj" fmla="val 50000"/>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19" name="íṧlíḋê"/>
              <p:cNvSpPr/>
              <p:nvPr/>
            </p:nvSpPr>
            <p:spPr>
              <a:xfrm>
                <a:off x="3132909" y="1896529"/>
                <a:ext cx="234327" cy="175744"/>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600" b="1" dirty="0">
                  <a:solidFill>
                    <a:schemeClr val="bg1"/>
                  </a:solidFill>
                </a:endParaRPr>
              </a:p>
            </p:txBody>
          </p:sp>
        </p:grpSp>
        <p:grpSp>
          <p:nvGrpSpPr>
            <p:cNvPr id="13" name="îsḷíḋê"/>
            <p:cNvGrpSpPr/>
            <p:nvPr/>
          </p:nvGrpSpPr>
          <p:grpSpPr>
            <a:xfrm>
              <a:off x="2047129" y="3320959"/>
              <a:ext cx="484899" cy="484897"/>
              <a:chOff x="5253160" y="2419251"/>
              <a:chExt cx="540002" cy="540000"/>
            </a:xfrm>
          </p:grpSpPr>
          <p:sp>
            <p:nvSpPr>
              <p:cNvPr id="16" name="i$lïde"/>
              <p:cNvSpPr/>
              <p:nvPr/>
            </p:nvSpPr>
            <p:spPr>
              <a:xfrm>
                <a:off x="5253160" y="2419251"/>
                <a:ext cx="540002" cy="540000"/>
              </a:xfrm>
              <a:prstGeom prst="roundRect">
                <a:avLst>
                  <a:gd name="adj" fmla="val 50000"/>
                </a:avLst>
              </a:prstGeom>
              <a:solidFill>
                <a:schemeClr val="accent1">
                  <a:alpha val="49804"/>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65000"/>
                  </a:lnSpc>
                </a:pPr>
                <a:endParaRPr lang="zh-CN" altLang="en-US" sz="1200" b="1" dirty="0">
                  <a:solidFill>
                    <a:schemeClr val="bg1"/>
                  </a:solidFill>
                </a:endParaRPr>
              </a:p>
            </p:txBody>
          </p:sp>
          <p:sp>
            <p:nvSpPr>
              <p:cNvPr id="17" name="îŝ1ide"/>
              <p:cNvSpPr/>
              <p:nvPr/>
            </p:nvSpPr>
            <p:spPr>
              <a:xfrm>
                <a:off x="5405997" y="2578359"/>
                <a:ext cx="234327" cy="23014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lnSpc>
                    <a:spcPct val="165000"/>
                  </a:lnSpc>
                </a:pPr>
                <a:endParaRPr lang="zh-CN" altLang="en-US" sz="600" b="1" dirty="0">
                  <a:solidFill>
                    <a:schemeClr val="bg1"/>
                  </a:solidFill>
                </a:endParaRPr>
              </a:p>
            </p:txBody>
          </p:sp>
        </p:grpSp>
      </p:grpSp>
      <p:sp>
        <p:nvSpPr>
          <p:cNvPr id="15" name="îśḷiďe"/>
          <p:cNvSpPr/>
          <p:nvPr/>
        </p:nvSpPr>
        <p:spPr>
          <a:xfrm>
            <a:off x="8022406" y="4757845"/>
            <a:ext cx="1081798" cy="1081798"/>
          </a:xfrm>
          <a:custGeom>
            <a:avLst/>
            <a:gdLst>
              <a:gd name="connsiteX0" fmla="*/ 707439 w 736393"/>
              <a:gd name="connsiteY0" fmla="*/ 438086 h 736393"/>
              <a:gd name="connsiteX1" fmla="*/ 438086 w 736393"/>
              <a:gd name="connsiteY1" fmla="*/ 707439 h 736393"/>
              <a:gd name="connsiteX2" fmla="*/ 298307 w 736393"/>
              <a:gd name="connsiteY2" fmla="*/ 707439 h 736393"/>
              <a:gd name="connsiteX3" fmla="*/ 28954 w 736393"/>
              <a:gd name="connsiteY3" fmla="*/ 438086 h 736393"/>
              <a:gd name="connsiteX4" fmla="*/ 28954 w 736393"/>
              <a:gd name="connsiteY4" fmla="*/ 298307 h 736393"/>
              <a:gd name="connsiteX5" fmla="*/ 298307 w 736393"/>
              <a:gd name="connsiteY5" fmla="*/ 28954 h 736393"/>
              <a:gd name="connsiteX6" fmla="*/ 438086 w 736393"/>
              <a:gd name="connsiteY6" fmla="*/ 28954 h 736393"/>
              <a:gd name="connsiteX7" fmla="*/ 707439 w 736393"/>
              <a:gd name="connsiteY7" fmla="*/ 298307 h 736393"/>
              <a:gd name="connsiteX8" fmla="*/ 707439 w 736393"/>
              <a:gd name="connsiteY8" fmla="*/ 438086 h 73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93" h="736393">
                <a:moveTo>
                  <a:pt x="707439" y="438086"/>
                </a:moveTo>
                <a:lnTo>
                  <a:pt x="438086" y="707439"/>
                </a:lnTo>
                <a:cubicBezTo>
                  <a:pt x="399480" y="746045"/>
                  <a:pt x="336913" y="746045"/>
                  <a:pt x="298307" y="707439"/>
                </a:cubicBezTo>
                <a:lnTo>
                  <a:pt x="28954" y="438086"/>
                </a:lnTo>
                <a:cubicBezTo>
                  <a:pt x="-9651" y="399481"/>
                  <a:pt x="-9651" y="336913"/>
                  <a:pt x="28954" y="298307"/>
                </a:cubicBezTo>
                <a:lnTo>
                  <a:pt x="298307" y="28954"/>
                </a:lnTo>
                <a:cubicBezTo>
                  <a:pt x="336913" y="-9651"/>
                  <a:pt x="399480" y="-9651"/>
                  <a:pt x="438086" y="28954"/>
                </a:cubicBezTo>
                <a:lnTo>
                  <a:pt x="707439" y="298307"/>
                </a:lnTo>
                <a:cubicBezTo>
                  <a:pt x="746044" y="336913"/>
                  <a:pt x="746044" y="399481"/>
                  <a:pt x="707439" y="438086"/>
                </a:cubicBezTo>
                <a:close/>
              </a:path>
            </a:pathLst>
          </a:custGeom>
          <a:solidFill>
            <a:schemeClr val="accent2"/>
          </a:solidFill>
          <a:ln w="44308" cap="flat">
            <a:noFill/>
            <a:prstDash val="solid"/>
            <a:miter/>
          </a:ln>
        </p:spPr>
        <p:txBody>
          <a:bodyPr rtlCol="0" anchor="ctr"/>
          <a:lstStyle/>
          <a:p>
            <a:pPr>
              <a:lnSpc>
                <a:spcPct val="145000"/>
              </a:lnSpc>
            </a:pP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3"/>
          <p:cNvGrpSpPr/>
          <p:nvPr/>
        </p:nvGrpSpPr>
        <p:grpSpPr>
          <a:xfrm>
            <a:off x="432707" y="1635565"/>
            <a:ext cx="11326584" cy="3890811"/>
            <a:chOff x="432707" y="1639393"/>
            <a:chExt cx="11326584" cy="3890811"/>
          </a:xfrm>
        </p:grpSpPr>
        <p:grpSp>
          <p:nvGrpSpPr>
            <p:cNvPr id="36" name="isľïḓê"/>
            <p:cNvGrpSpPr/>
            <p:nvPr/>
          </p:nvGrpSpPr>
          <p:grpSpPr>
            <a:xfrm>
              <a:off x="432707" y="1639393"/>
              <a:ext cx="3708766" cy="1875830"/>
              <a:chOff x="1418849" y="1998333"/>
              <a:chExt cx="3062964" cy="1628231"/>
            </a:xfrm>
          </p:grpSpPr>
          <p:sp>
            <p:nvSpPr>
              <p:cNvPr id="49" name="PA-îṩliḑé"/>
              <p:cNvSpPr/>
              <p:nvPr/>
            </p:nvSpPr>
            <p:spPr bwMode="auto">
              <a:xfrm>
                <a:off x="1418849" y="2768667"/>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50" name="PA-îṣḷïḑè"/>
              <p:cNvSpPr txBox="1"/>
              <p:nvPr/>
            </p:nvSpPr>
            <p:spPr bwMode="auto">
              <a:xfrm>
                <a:off x="1418849" y="2396403"/>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51" name="PA-îS1íďê"/>
              <p:cNvSpPr/>
              <p:nvPr/>
            </p:nvSpPr>
            <p:spPr>
              <a:xfrm>
                <a:off x="2760209" y="1998333"/>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lnSpc>
                    <a:spcPct val="165000"/>
                  </a:lnSpc>
                </a:pPr>
                <a:endParaRPr lang="zh-CN" altLang="en-US" sz="2000" b="1" i="1">
                  <a:solidFill>
                    <a:schemeClr val="tx1">
                      <a:lumMod val="75000"/>
                      <a:lumOff val="25000"/>
                    </a:schemeClr>
                  </a:solidFill>
                  <a:cs typeface="+mn-ea"/>
                  <a:sym typeface="+mn-lt"/>
                </a:endParaRPr>
              </a:p>
            </p:txBody>
          </p:sp>
        </p:grpSp>
        <p:grpSp>
          <p:nvGrpSpPr>
            <p:cNvPr id="37" name="ïṧľîdê"/>
            <p:cNvGrpSpPr/>
            <p:nvPr/>
          </p:nvGrpSpPr>
          <p:grpSpPr>
            <a:xfrm>
              <a:off x="8050525" y="1639393"/>
              <a:ext cx="3708766" cy="1875830"/>
              <a:chOff x="7710187" y="1998333"/>
              <a:chExt cx="3062964" cy="1628231"/>
            </a:xfrm>
          </p:grpSpPr>
          <p:sp>
            <p:nvSpPr>
              <p:cNvPr id="46" name="PA-ïṣļíḍe"/>
              <p:cNvSpPr/>
              <p:nvPr/>
            </p:nvSpPr>
            <p:spPr bwMode="auto">
              <a:xfrm>
                <a:off x="7710187" y="2768667"/>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7" name="PA-ïSļíḓê"/>
              <p:cNvSpPr txBox="1"/>
              <p:nvPr/>
            </p:nvSpPr>
            <p:spPr bwMode="auto">
              <a:xfrm>
                <a:off x="7710187" y="2396403"/>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8" name="PA-îṣḻîḋè"/>
              <p:cNvSpPr/>
              <p:nvPr/>
            </p:nvSpPr>
            <p:spPr>
              <a:xfrm>
                <a:off x="9051547" y="1998333"/>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lnSpc>
                    <a:spcPct val="165000"/>
                  </a:lnSpc>
                </a:pPr>
                <a:endParaRPr lang="zh-CN" altLang="en-US" sz="2000" b="1" i="1">
                  <a:solidFill>
                    <a:schemeClr val="tx1">
                      <a:lumMod val="75000"/>
                      <a:lumOff val="25000"/>
                    </a:schemeClr>
                  </a:solidFill>
                  <a:cs typeface="+mn-ea"/>
                  <a:sym typeface="+mn-lt"/>
                </a:endParaRPr>
              </a:p>
            </p:txBody>
          </p:sp>
        </p:grpSp>
        <p:grpSp>
          <p:nvGrpSpPr>
            <p:cNvPr id="38" name="íşlïḑe"/>
            <p:cNvGrpSpPr/>
            <p:nvPr/>
          </p:nvGrpSpPr>
          <p:grpSpPr>
            <a:xfrm>
              <a:off x="8050525" y="3654373"/>
              <a:ext cx="3708766" cy="1875831"/>
              <a:chOff x="7710187" y="3747347"/>
              <a:chExt cx="3062964" cy="1628232"/>
            </a:xfrm>
          </p:grpSpPr>
          <p:sp>
            <p:nvSpPr>
              <p:cNvPr id="43" name="PA-ïśľîḍê"/>
              <p:cNvSpPr/>
              <p:nvPr/>
            </p:nvSpPr>
            <p:spPr bwMode="auto">
              <a:xfrm>
                <a:off x="7710187" y="4517682"/>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4" name="PA-ïṧ1ïḑé"/>
              <p:cNvSpPr txBox="1"/>
              <p:nvPr/>
            </p:nvSpPr>
            <p:spPr bwMode="auto">
              <a:xfrm>
                <a:off x="7710187" y="4145418"/>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5" name="PA-îşḻïḋè"/>
              <p:cNvSpPr/>
              <p:nvPr/>
            </p:nvSpPr>
            <p:spPr>
              <a:xfrm>
                <a:off x="9051547" y="3747347"/>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2"/>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lnSpc>
                    <a:spcPct val="165000"/>
                  </a:lnSpc>
                </a:pPr>
                <a:endParaRPr lang="zh-CN" altLang="en-US" sz="2000" b="1" i="1">
                  <a:solidFill>
                    <a:schemeClr val="tx1">
                      <a:lumMod val="75000"/>
                      <a:lumOff val="25000"/>
                    </a:schemeClr>
                  </a:solidFill>
                  <a:cs typeface="+mn-ea"/>
                  <a:sym typeface="+mn-lt"/>
                </a:endParaRPr>
              </a:p>
            </p:txBody>
          </p:sp>
        </p:grpSp>
        <p:grpSp>
          <p:nvGrpSpPr>
            <p:cNvPr id="39" name="išļiḑé"/>
            <p:cNvGrpSpPr/>
            <p:nvPr/>
          </p:nvGrpSpPr>
          <p:grpSpPr>
            <a:xfrm>
              <a:off x="432707" y="3654373"/>
              <a:ext cx="3708766" cy="1875831"/>
              <a:chOff x="1418849" y="3747347"/>
              <a:chExt cx="3062964" cy="1628232"/>
            </a:xfrm>
          </p:grpSpPr>
          <p:sp>
            <p:nvSpPr>
              <p:cNvPr id="40" name="PA-îṡ1ïdé"/>
              <p:cNvSpPr/>
              <p:nvPr/>
            </p:nvSpPr>
            <p:spPr bwMode="auto">
              <a:xfrm>
                <a:off x="1418849" y="4517682"/>
                <a:ext cx="3062964" cy="8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41" name="PA-i$ḻïḋe"/>
              <p:cNvSpPr txBox="1"/>
              <p:nvPr/>
            </p:nvSpPr>
            <p:spPr bwMode="auto">
              <a:xfrm>
                <a:off x="1418849" y="4145418"/>
                <a:ext cx="3062964" cy="372264"/>
              </a:xfrm>
              <a:prstGeom prst="rect">
                <a:avLst/>
              </a:prstGeom>
              <a:noFill/>
              <a:ln>
                <a:noFill/>
              </a:ln>
            </p:spPr>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sp>
            <p:nvSpPr>
              <p:cNvPr id="42" name="PA-íSḻîḑé"/>
              <p:cNvSpPr/>
              <p:nvPr/>
            </p:nvSpPr>
            <p:spPr>
              <a:xfrm>
                <a:off x="2760209" y="3747347"/>
                <a:ext cx="380245" cy="276811"/>
              </a:xfrm>
              <a:custGeom>
                <a:avLst/>
                <a:gdLst>
                  <a:gd name="connsiteX0" fmla="*/ 317368 w 458812"/>
                  <a:gd name="connsiteY0" fmla="*/ 262033 h 334007"/>
                  <a:gd name="connsiteX1" fmla="*/ 325797 w 458812"/>
                  <a:gd name="connsiteY1" fmla="*/ 266558 h 334007"/>
                  <a:gd name="connsiteX2" fmla="*/ 332941 w 458812"/>
                  <a:gd name="connsiteY2" fmla="*/ 315287 h 334007"/>
                  <a:gd name="connsiteX3" fmla="*/ 316748 w 458812"/>
                  <a:gd name="connsiteY3" fmla="*/ 334007 h 334007"/>
                  <a:gd name="connsiteX4" fmla="*/ 142016 w 458812"/>
                  <a:gd name="connsiteY4" fmla="*/ 334007 h 334007"/>
                  <a:gd name="connsiteX5" fmla="*/ 125871 w 458812"/>
                  <a:gd name="connsiteY5" fmla="*/ 315287 h 334007"/>
                  <a:gd name="connsiteX6" fmla="*/ 133015 w 458812"/>
                  <a:gd name="connsiteY6" fmla="*/ 266606 h 334007"/>
                  <a:gd name="connsiteX7" fmla="*/ 141444 w 458812"/>
                  <a:gd name="connsiteY7" fmla="*/ 262080 h 334007"/>
                  <a:gd name="connsiteX8" fmla="*/ 229406 w 458812"/>
                  <a:gd name="connsiteY8" fmla="*/ 281563 h 334007"/>
                  <a:gd name="connsiteX9" fmla="*/ 235264 w 458812"/>
                  <a:gd name="connsiteY9" fmla="*/ 281467 h 334007"/>
                  <a:gd name="connsiteX10" fmla="*/ 240931 w 458812"/>
                  <a:gd name="connsiteY10" fmla="*/ 281467 h 334007"/>
                  <a:gd name="connsiteX11" fmla="*/ 241169 w 458812"/>
                  <a:gd name="connsiteY11" fmla="*/ 281229 h 334007"/>
                  <a:gd name="connsiteX12" fmla="*/ 317368 w 458812"/>
                  <a:gd name="connsiteY12" fmla="*/ 262033 h 334007"/>
                  <a:gd name="connsiteX13" fmla="*/ 423426 w 458812"/>
                  <a:gd name="connsiteY13" fmla="*/ 157144 h 334007"/>
                  <a:gd name="connsiteX14" fmla="*/ 448667 w 458812"/>
                  <a:gd name="connsiteY14" fmla="*/ 157144 h 334007"/>
                  <a:gd name="connsiteX15" fmla="*/ 458811 w 458812"/>
                  <a:gd name="connsiteY15" fmla="*/ 167194 h 334007"/>
                  <a:gd name="connsiteX16" fmla="*/ 448953 w 458812"/>
                  <a:gd name="connsiteY16" fmla="*/ 176864 h 334007"/>
                  <a:gd name="connsiteX17" fmla="*/ 415663 w 458812"/>
                  <a:gd name="connsiteY17" fmla="*/ 176864 h 334007"/>
                  <a:gd name="connsiteX18" fmla="*/ 412520 w 458812"/>
                  <a:gd name="connsiteY18" fmla="*/ 171624 h 334007"/>
                  <a:gd name="connsiteX19" fmla="*/ 418045 w 458812"/>
                  <a:gd name="connsiteY19" fmla="*/ 160573 h 334007"/>
                  <a:gd name="connsiteX20" fmla="*/ 423426 w 458812"/>
                  <a:gd name="connsiteY20" fmla="*/ 157144 h 334007"/>
                  <a:gd name="connsiteX21" fmla="*/ 9859 w 458812"/>
                  <a:gd name="connsiteY21" fmla="*/ 157144 h 334007"/>
                  <a:gd name="connsiteX22" fmla="*/ 35338 w 458812"/>
                  <a:gd name="connsiteY22" fmla="*/ 157144 h 334007"/>
                  <a:gd name="connsiteX23" fmla="*/ 40767 w 458812"/>
                  <a:gd name="connsiteY23" fmla="*/ 160573 h 334007"/>
                  <a:gd name="connsiteX24" fmla="*/ 46292 w 458812"/>
                  <a:gd name="connsiteY24" fmla="*/ 171624 h 334007"/>
                  <a:gd name="connsiteX25" fmla="*/ 43149 w 458812"/>
                  <a:gd name="connsiteY25" fmla="*/ 176864 h 334007"/>
                  <a:gd name="connsiteX26" fmla="*/ 10145 w 458812"/>
                  <a:gd name="connsiteY26" fmla="*/ 176864 h 334007"/>
                  <a:gd name="connsiteX27" fmla="*/ 1 w 458812"/>
                  <a:gd name="connsiteY27" fmla="*/ 166861 h 334007"/>
                  <a:gd name="connsiteX28" fmla="*/ 9859 w 458812"/>
                  <a:gd name="connsiteY28" fmla="*/ 157144 h 334007"/>
                  <a:gd name="connsiteX29" fmla="*/ 41427 w 458812"/>
                  <a:gd name="connsiteY29" fmla="*/ 64778 h 334007"/>
                  <a:gd name="connsiteX30" fmla="*/ 417384 w 458812"/>
                  <a:gd name="connsiteY30" fmla="*/ 64778 h 334007"/>
                  <a:gd name="connsiteX31" fmla="*/ 425574 w 458812"/>
                  <a:gd name="connsiteY31" fmla="*/ 72972 h 334007"/>
                  <a:gd name="connsiteX32" fmla="*/ 412052 w 458812"/>
                  <a:gd name="connsiteY32" fmla="*/ 144187 h 334007"/>
                  <a:gd name="connsiteX33" fmla="*/ 409433 w 458812"/>
                  <a:gd name="connsiteY33" fmla="*/ 150665 h 334007"/>
                  <a:gd name="connsiteX34" fmla="*/ 406481 w 458812"/>
                  <a:gd name="connsiteY34" fmla="*/ 157144 h 334007"/>
                  <a:gd name="connsiteX35" fmla="*/ 395530 w 458812"/>
                  <a:gd name="connsiteY35" fmla="*/ 176865 h 334007"/>
                  <a:gd name="connsiteX36" fmla="*/ 391340 w 458812"/>
                  <a:gd name="connsiteY36" fmla="*/ 183343 h 334007"/>
                  <a:gd name="connsiteX37" fmla="*/ 386721 w 458812"/>
                  <a:gd name="connsiteY37" fmla="*/ 189822 h 334007"/>
                  <a:gd name="connsiteX38" fmla="*/ 334632 w 458812"/>
                  <a:gd name="connsiteY38" fmla="*/ 238315 h 334007"/>
                  <a:gd name="connsiteX39" fmla="*/ 328632 w 458812"/>
                  <a:gd name="connsiteY39" fmla="*/ 241983 h 334007"/>
                  <a:gd name="connsiteX40" fmla="*/ 322633 w 458812"/>
                  <a:gd name="connsiteY40" fmla="*/ 245460 h 334007"/>
                  <a:gd name="connsiteX41" fmla="*/ 235643 w 458812"/>
                  <a:gd name="connsiteY41" fmla="*/ 269087 h 334007"/>
                  <a:gd name="connsiteX42" fmla="*/ 235595 w 458812"/>
                  <a:gd name="connsiteY42" fmla="*/ 269087 h 334007"/>
                  <a:gd name="connsiteX43" fmla="*/ 235452 w 458812"/>
                  <a:gd name="connsiteY43" fmla="*/ 269087 h 334007"/>
                  <a:gd name="connsiteX44" fmla="*/ 229406 w 458812"/>
                  <a:gd name="connsiteY44" fmla="*/ 269230 h 334007"/>
                  <a:gd name="connsiteX45" fmla="*/ 136178 w 458812"/>
                  <a:gd name="connsiteY45" fmla="*/ 245508 h 334007"/>
                  <a:gd name="connsiteX46" fmla="*/ 130179 w 458812"/>
                  <a:gd name="connsiteY46" fmla="*/ 242030 h 334007"/>
                  <a:gd name="connsiteX47" fmla="*/ 124179 w 458812"/>
                  <a:gd name="connsiteY47" fmla="*/ 238315 h 334007"/>
                  <a:gd name="connsiteX48" fmla="*/ 72090 w 458812"/>
                  <a:gd name="connsiteY48" fmla="*/ 189822 h 334007"/>
                  <a:gd name="connsiteX49" fmla="*/ 67471 w 458812"/>
                  <a:gd name="connsiteY49" fmla="*/ 183343 h 334007"/>
                  <a:gd name="connsiteX50" fmla="*/ 63281 w 458812"/>
                  <a:gd name="connsiteY50" fmla="*/ 176865 h 334007"/>
                  <a:gd name="connsiteX51" fmla="*/ 52330 w 458812"/>
                  <a:gd name="connsiteY51" fmla="*/ 157144 h 334007"/>
                  <a:gd name="connsiteX52" fmla="*/ 49426 w 458812"/>
                  <a:gd name="connsiteY52" fmla="*/ 150665 h 334007"/>
                  <a:gd name="connsiteX53" fmla="*/ 46759 w 458812"/>
                  <a:gd name="connsiteY53" fmla="*/ 144187 h 334007"/>
                  <a:gd name="connsiteX54" fmla="*/ 33237 w 458812"/>
                  <a:gd name="connsiteY54" fmla="*/ 72972 h 334007"/>
                  <a:gd name="connsiteX55" fmla="*/ 41427 w 458812"/>
                  <a:gd name="connsiteY55" fmla="*/ 64778 h 334007"/>
                  <a:gd name="connsiteX56" fmla="*/ 186306 w 458812"/>
                  <a:gd name="connsiteY56" fmla="*/ 0 h 334007"/>
                  <a:gd name="connsiteX57" fmla="*/ 272506 w 458812"/>
                  <a:gd name="connsiteY57" fmla="*/ 0 h 334007"/>
                  <a:gd name="connsiteX58" fmla="*/ 288650 w 458812"/>
                  <a:gd name="connsiteY58" fmla="*/ 14004 h 334007"/>
                  <a:gd name="connsiteX59" fmla="*/ 293317 w 458812"/>
                  <a:gd name="connsiteY59" fmla="*/ 45633 h 334007"/>
                  <a:gd name="connsiteX60" fmla="*/ 287412 w 458812"/>
                  <a:gd name="connsiteY60" fmla="*/ 52444 h 334007"/>
                  <a:gd name="connsiteX61" fmla="*/ 171400 w 458812"/>
                  <a:gd name="connsiteY61" fmla="*/ 52444 h 334007"/>
                  <a:gd name="connsiteX62" fmla="*/ 165495 w 458812"/>
                  <a:gd name="connsiteY62" fmla="*/ 45633 h 334007"/>
                  <a:gd name="connsiteX63" fmla="*/ 170162 w 458812"/>
                  <a:gd name="connsiteY63" fmla="*/ 14004 h 334007"/>
                  <a:gd name="connsiteX64" fmla="*/ 186306 w 458812"/>
                  <a:gd name="connsiteY64" fmla="*/ 0 h 33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8812" h="334007">
                    <a:moveTo>
                      <a:pt x="317368" y="262033"/>
                    </a:moveTo>
                    <a:cubicBezTo>
                      <a:pt x="320987" y="260366"/>
                      <a:pt x="325225" y="262604"/>
                      <a:pt x="325797" y="266558"/>
                    </a:cubicBezTo>
                    <a:lnTo>
                      <a:pt x="332941" y="315287"/>
                    </a:lnTo>
                    <a:cubicBezTo>
                      <a:pt x="334369" y="325195"/>
                      <a:pt x="326749" y="334007"/>
                      <a:pt x="316748" y="334007"/>
                    </a:cubicBezTo>
                    <a:lnTo>
                      <a:pt x="142016" y="334007"/>
                    </a:lnTo>
                    <a:cubicBezTo>
                      <a:pt x="132063" y="334007"/>
                      <a:pt x="124395" y="325195"/>
                      <a:pt x="125871" y="315287"/>
                    </a:cubicBezTo>
                    <a:lnTo>
                      <a:pt x="133015" y="266606"/>
                    </a:lnTo>
                    <a:cubicBezTo>
                      <a:pt x="133587" y="262652"/>
                      <a:pt x="137825" y="260366"/>
                      <a:pt x="141444" y="262080"/>
                    </a:cubicBezTo>
                    <a:cubicBezTo>
                      <a:pt x="168971" y="274942"/>
                      <a:pt x="199022" y="281610"/>
                      <a:pt x="229406" y="281563"/>
                    </a:cubicBezTo>
                    <a:cubicBezTo>
                      <a:pt x="231406" y="281563"/>
                      <a:pt x="233311" y="281515"/>
                      <a:pt x="235264" y="281467"/>
                    </a:cubicBezTo>
                    <a:lnTo>
                      <a:pt x="240931" y="281467"/>
                    </a:lnTo>
                    <a:lnTo>
                      <a:pt x="241169" y="281229"/>
                    </a:lnTo>
                    <a:cubicBezTo>
                      <a:pt x="267553" y="279753"/>
                      <a:pt x="293460" y="273227"/>
                      <a:pt x="317368" y="262033"/>
                    </a:cubicBezTo>
                    <a:close/>
                    <a:moveTo>
                      <a:pt x="423426" y="157144"/>
                    </a:moveTo>
                    <a:lnTo>
                      <a:pt x="448667" y="157144"/>
                    </a:lnTo>
                    <a:cubicBezTo>
                      <a:pt x="454191" y="157144"/>
                      <a:pt x="458906" y="161669"/>
                      <a:pt x="458811" y="167194"/>
                    </a:cubicBezTo>
                    <a:cubicBezTo>
                      <a:pt x="458716" y="172577"/>
                      <a:pt x="454334" y="176864"/>
                      <a:pt x="448953" y="176864"/>
                    </a:cubicBezTo>
                    <a:lnTo>
                      <a:pt x="415663" y="176864"/>
                    </a:lnTo>
                    <a:cubicBezTo>
                      <a:pt x="412949" y="176864"/>
                      <a:pt x="411234" y="174006"/>
                      <a:pt x="412520" y="171624"/>
                    </a:cubicBezTo>
                    <a:cubicBezTo>
                      <a:pt x="414473" y="168004"/>
                      <a:pt x="416330" y="164289"/>
                      <a:pt x="418045" y="160573"/>
                    </a:cubicBezTo>
                    <a:cubicBezTo>
                      <a:pt x="419045" y="158477"/>
                      <a:pt x="421140" y="157144"/>
                      <a:pt x="423426" y="157144"/>
                    </a:cubicBezTo>
                    <a:close/>
                    <a:moveTo>
                      <a:pt x="9859" y="157144"/>
                    </a:moveTo>
                    <a:lnTo>
                      <a:pt x="35338" y="157144"/>
                    </a:lnTo>
                    <a:cubicBezTo>
                      <a:pt x="37672" y="157144"/>
                      <a:pt x="39767" y="158477"/>
                      <a:pt x="40767" y="160573"/>
                    </a:cubicBezTo>
                    <a:cubicBezTo>
                      <a:pt x="42482" y="164289"/>
                      <a:pt x="44339" y="168004"/>
                      <a:pt x="46292" y="171624"/>
                    </a:cubicBezTo>
                    <a:cubicBezTo>
                      <a:pt x="47578" y="174006"/>
                      <a:pt x="45863" y="176864"/>
                      <a:pt x="43149" y="176864"/>
                    </a:cubicBezTo>
                    <a:lnTo>
                      <a:pt x="10145" y="176864"/>
                    </a:lnTo>
                    <a:cubicBezTo>
                      <a:pt x="4621" y="176864"/>
                      <a:pt x="-94" y="172386"/>
                      <a:pt x="1" y="166861"/>
                    </a:cubicBezTo>
                    <a:cubicBezTo>
                      <a:pt x="96" y="161478"/>
                      <a:pt x="4478" y="157144"/>
                      <a:pt x="9859" y="157144"/>
                    </a:cubicBezTo>
                    <a:close/>
                    <a:moveTo>
                      <a:pt x="41427" y="64778"/>
                    </a:moveTo>
                    <a:lnTo>
                      <a:pt x="417384" y="64778"/>
                    </a:lnTo>
                    <a:cubicBezTo>
                      <a:pt x="421908" y="64826"/>
                      <a:pt x="425526" y="68446"/>
                      <a:pt x="425574" y="72972"/>
                    </a:cubicBezTo>
                    <a:cubicBezTo>
                      <a:pt x="425574" y="97361"/>
                      <a:pt x="420955" y="121512"/>
                      <a:pt x="412052" y="144187"/>
                    </a:cubicBezTo>
                    <a:cubicBezTo>
                      <a:pt x="411195" y="146330"/>
                      <a:pt x="410385" y="148474"/>
                      <a:pt x="409433" y="150665"/>
                    </a:cubicBezTo>
                    <a:cubicBezTo>
                      <a:pt x="408481" y="152809"/>
                      <a:pt x="407481" y="155000"/>
                      <a:pt x="406481" y="157144"/>
                    </a:cubicBezTo>
                    <a:cubicBezTo>
                      <a:pt x="403196" y="163908"/>
                      <a:pt x="399577" y="170529"/>
                      <a:pt x="395530" y="176865"/>
                    </a:cubicBezTo>
                    <a:cubicBezTo>
                      <a:pt x="394197" y="179056"/>
                      <a:pt x="392816" y="181152"/>
                      <a:pt x="391340" y="183343"/>
                    </a:cubicBezTo>
                    <a:cubicBezTo>
                      <a:pt x="389816" y="185534"/>
                      <a:pt x="388292" y="187726"/>
                      <a:pt x="386721" y="189822"/>
                    </a:cubicBezTo>
                    <a:cubicBezTo>
                      <a:pt x="372437" y="209019"/>
                      <a:pt x="354820" y="225453"/>
                      <a:pt x="334632" y="238315"/>
                    </a:cubicBezTo>
                    <a:cubicBezTo>
                      <a:pt x="332680" y="239601"/>
                      <a:pt x="330632" y="240792"/>
                      <a:pt x="328632" y="241983"/>
                    </a:cubicBezTo>
                    <a:cubicBezTo>
                      <a:pt x="326680" y="243174"/>
                      <a:pt x="324633" y="244317"/>
                      <a:pt x="322633" y="245460"/>
                    </a:cubicBezTo>
                    <a:cubicBezTo>
                      <a:pt x="295874" y="260037"/>
                      <a:pt x="266068" y="268135"/>
                      <a:pt x="235643" y="269087"/>
                    </a:cubicBezTo>
                    <a:lnTo>
                      <a:pt x="235595" y="269087"/>
                    </a:lnTo>
                    <a:cubicBezTo>
                      <a:pt x="235548" y="269087"/>
                      <a:pt x="235500" y="269087"/>
                      <a:pt x="235452" y="269087"/>
                    </a:cubicBezTo>
                    <a:cubicBezTo>
                      <a:pt x="233453" y="269183"/>
                      <a:pt x="231453" y="269230"/>
                      <a:pt x="229406" y="269230"/>
                    </a:cubicBezTo>
                    <a:cubicBezTo>
                      <a:pt x="196838" y="269230"/>
                      <a:pt x="164794" y="261085"/>
                      <a:pt x="136178" y="245508"/>
                    </a:cubicBezTo>
                    <a:cubicBezTo>
                      <a:pt x="134130" y="244412"/>
                      <a:pt x="132178" y="243221"/>
                      <a:pt x="130179" y="242030"/>
                    </a:cubicBezTo>
                    <a:cubicBezTo>
                      <a:pt x="128131" y="240792"/>
                      <a:pt x="126131" y="239553"/>
                      <a:pt x="124179" y="238315"/>
                    </a:cubicBezTo>
                    <a:cubicBezTo>
                      <a:pt x="103991" y="225453"/>
                      <a:pt x="86374" y="209019"/>
                      <a:pt x="72090" y="189822"/>
                    </a:cubicBezTo>
                    <a:cubicBezTo>
                      <a:pt x="70519" y="187726"/>
                      <a:pt x="68947" y="185487"/>
                      <a:pt x="67471" y="183343"/>
                    </a:cubicBezTo>
                    <a:cubicBezTo>
                      <a:pt x="66043" y="181247"/>
                      <a:pt x="64662" y="179056"/>
                      <a:pt x="63281" y="176865"/>
                    </a:cubicBezTo>
                    <a:cubicBezTo>
                      <a:pt x="59234" y="170529"/>
                      <a:pt x="55615" y="163908"/>
                      <a:pt x="52330" y="157144"/>
                    </a:cubicBezTo>
                    <a:cubicBezTo>
                      <a:pt x="51330" y="155000"/>
                      <a:pt x="50330" y="152809"/>
                      <a:pt x="49426" y="150665"/>
                    </a:cubicBezTo>
                    <a:cubicBezTo>
                      <a:pt x="48473" y="148522"/>
                      <a:pt x="47616" y="146330"/>
                      <a:pt x="46759" y="144187"/>
                    </a:cubicBezTo>
                    <a:cubicBezTo>
                      <a:pt x="37856" y="121512"/>
                      <a:pt x="33237" y="97361"/>
                      <a:pt x="33237" y="72972"/>
                    </a:cubicBezTo>
                    <a:cubicBezTo>
                      <a:pt x="33285" y="68446"/>
                      <a:pt x="36903" y="64826"/>
                      <a:pt x="41427" y="64778"/>
                    </a:cubicBezTo>
                    <a:close/>
                    <a:moveTo>
                      <a:pt x="186306" y="0"/>
                    </a:moveTo>
                    <a:lnTo>
                      <a:pt x="272506" y="0"/>
                    </a:lnTo>
                    <a:cubicBezTo>
                      <a:pt x="280602" y="0"/>
                      <a:pt x="287507" y="5954"/>
                      <a:pt x="288650" y="14004"/>
                    </a:cubicBezTo>
                    <a:lnTo>
                      <a:pt x="293317" y="45633"/>
                    </a:lnTo>
                    <a:cubicBezTo>
                      <a:pt x="293841" y="49253"/>
                      <a:pt x="291031" y="52444"/>
                      <a:pt x="287412" y="52444"/>
                    </a:cubicBezTo>
                    <a:lnTo>
                      <a:pt x="171400" y="52444"/>
                    </a:lnTo>
                    <a:cubicBezTo>
                      <a:pt x="167781" y="52444"/>
                      <a:pt x="164971" y="49253"/>
                      <a:pt x="165495" y="45633"/>
                    </a:cubicBezTo>
                    <a:lnTo>
                      <a:pt x="170162" y="14004"/>
                    </a:lnTo>
                    <a:cubicBezTo>
                      <a:pt x="171305" y="5954"/>
                      <a:pt x="178210" y="0"/>
                      <a:pt x="186306" y="0"/>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lnSpc>
                    <a:spcPct val="165000"/>
                  </a:lnSpc>
                </a:pPr>
                <a:endParaRPr lang="zh-CN" altLang="en-US" sz="2000" b="1" i="1">
                  <a:solidFill>
                    <a:schemeClr val="tx1">
                      <a:lumMod val="75000"/>
                      <a:lumOff val="25000"/>
                    </a:schemeClr>
                  </a:solidFill>
                  <a:cs typeface="+mn-ea"/>
                  <a:sym typeface="+mn-lt"/>
                </a:endParaRPr>
              </a:p>
            </p:txBody>
          </p:sp>
        </p:grpSp>
      </p:grpSp>
      <p:pic>
        <p:nvPicPr>
          <p:cNvPr id="56" name="图片 55"/>
          <p:cNvPicPr>
            <a:picLocks noChangeAspect="1"/>
          </p:cNvPicPr>
          <p:nvPr/>
        </p:nvPicPr>
        <p:blipFill rotWithShape="1">
          <a:blip r:embed="rId3" cstate="screen"/>
          <a:srcRect/>
          <a:stretch>
            <a:fillRect/>
          </a:stretch>
        </p:blipFill>
        <p:spPr>
          <a:xfrm>
            <a:off x="4141473" y="2282285"/>
            <a:ext cx="3759052" cy="2736520"/>
          </a:xfrm>
          <a:custGeom>
            <a:avLst/>
            <a:gdLst>
              <a:gd name="connsiteX0" fmla="*/ 2622839 w 3759052"/>
              <a:gd name="connsiteY0" fmla="*/ 2142312 h 2736520"/>
              <a:gd name="connsiteX1" fmla="*/ 2669257 w 3759052"/>
              <a:gd name="connsiteY1" fmla="*/ 2183910 h 2736520"/>
              <a:gd name="connsiteX2" fmla="*/ 2727788 w 3759052"/>
              <a:gd name="connsiteY2" fmla="*/ 2583147 h 2736520"/>
              <a:gd name="connsiteX3" fmla="*/ 2595119 w 3759052"/>
              <a:gd name="connsiteY3" fmla="*/ 2736520 h 2736520"/>
              <a:gd name="connsiteX4" fmla="*/ 1163540 w 3759052"/>
              <a:gd name="connsiteY4" fmla="*/ 2736520 h 2736520"/>
              <a:gd name="connsiteX5" fmla="*/ 1031264 w 3759052"/>
              <a:gd name="connsiteY5" fmla="*/ 2583147 h 2736520"/>
              <a:gd name="connsiteX6" fmla="*/ 1089795 w 3759052"/>
              <a:gd name="connsiteY6" fmla="*/ 2184304 h 2736520"/>
              <a:gd name="connsiteX7" fmla="*/ 1158854 w 3759052"/>
              <a:gd name="connsiteY7" fmla="*/ 2147222 h 2736520"/>
              <a:gd name="connsiteX8" fmla="*/ 1879526 w 3759052"/>
              <a:gd name="connsiteY8" fmla="*/ 2306846 h 2736520"/>
              <a:gd name="connsiteX9" fmla="*/ 1927521 w 3759052"/>
              <a:gd name="connsiteY9" fmla="*/ 2306060 h 2736520"/>
              <a:gd name="connsiteX10" fmla="*/ 1973950 w 3759052"/>
              <a:gd name="connsiteY10" fmla="*/ 2306060 h 2736520"/>
              <a:gd name="connsiteX11" fmla="*/ 1975900 w 3759052"/>
              <a:gd name="connsiteY11" fmla="*/ 2304110 h 2736520"/>
              <a:gd name="connsiteX12" fmla="*/ 2600199 w 3759052"/>
              <a:gd name="connsiteY12" fmla="*/ 2146837 h 2736520"/>
              <a:gd name="connsiteX13" fmla="*/ 2622839 w 3759052"/>
              <a:gd name="connsiteY13" fmla="*/ 2142312 h 2736520"/>
              <a:gd name="connsiteX14" fmla="*/ 3469132 w 3759052"/>
              <a:gd name="connsiteY14" fmla="*/ 1287481 h 2736520"/>
              <a:gd name="connsiteX15" fmla="*/ 3675931 w 3759052"/>
              <a:gd name="connsiteY15" fmla="*/ 1287481 h 2736520"/>
              <a:gd name="connsiteX16" fmla="*/ 3759041 w 3759052"/>
              <a:gd name="connsiteY16" fmla="*/ 1369821 h 2736520"/>
              <a:gd name="connsiteX17" fmla="*/ 3678274 w 3759052"/>
              <a:gd name="connsiteY17" fmla="*/ 1449047 h 2736520"/>
              <a:gd name="connsiteX18" fmla="*/ 3405529 w 3759052"/>
              <a:gd name="connsiteY18" fmla="*/ 1449047 h 2736520"/>
              <a:gd name="connsiteX19" fmla="*/ 3379779 w 3759052"/>
              <a:gd name="connsiteY19" fmla="*/ 1406116 h 2736520"/>
              <a:gd name="connsiteX20" fmla="*/ 3425045 w 3759052"/>
              <a:gd name="connsiteY20" fmla="*/ 1315575 h 2736520"/>
              <a:gd name="connsiteX21" fmla="*/ 3469132 w 3759052"/>
              <a:gd name="connsiteY21" fmla="*/ 1287481 h 2736520"/>
              <a:gd name="connsiteX22" fmla="*/ 80778 w 3759052"/>
              <a:gd name="connsiteY22" fmla="*/ 1287481 h 2736520"/>
              <a:gd name="connsiteX23" fmla="*/ 289527 w 3759052"/>
              <a:gd name="connsiteY23" fmla="*/ 1287481 h 2736520"/>
              <a:gd name="connsiteX24" fmla="*/ 334007 w 3759052"/>
              <a:gd name="connsiteY24" fmla="*/ 1315575 h 2736520"/>
              <a:gd name="connsiteX25" fmla="*/ 379274 w 3759052"/>
              <a:gd name="connsiteY25" fmla="*/ 1406116 h 2736520"/>
              <a:gd name="connsiteX26" fmla="*/ 353523 w 3759052"/>
              <a:gd name="connsiteY26" fmla="*/ 1449047 h 2736520"/>
              <a:gd name="connsiteX27" fmla="*/ 83121 w 3759052"/>
              <a:gd name="connsiteY27" fmla="*/ 1449047 h 2736520"/>
              <a:gd name="connsiteX28" fmla="*/ 11 w 3759052"/>
              <a:gd name="connsiteY28" fmla="*/ 1367093 h 2736520"/>
              <a:gd name="connsiteX29" fmla="*/ 80778 w 3759052"/>
              <a:gd name="connsiteY29" fmla="*/ 1287481 h 2736520"/>
              <a:gd name="connsiteX30" fmla="*/ 339415 w 3759052"/>
              <a:gd name="connsiteY30" fmla="*/ 530726 h 2736520"/>
              <a:gd name="connsiteX31" fmla="*/ 3419630 w 3759052"/>
              <a:gd name="connsiteY31" fmla="*/ 530726 h 2736520"/>
              <a:gd name="connsiteX32" fmla="*/ 3486730 w 3759052"/>
              <a:gd name="connsiteY32" fmla="*/ 597860 h 2736520"/>
              <a:gd name="connsiteX33" fmla="*/ 3375945 w 3759052"/>
              <a:gd name="connsiteY33" fmla="*/ 1181325 h 2736520"/>
              <a:gd name="connsiteX34" fmla="*/ 3354487 w 3759052"/>
              <a:gd name="connsiteY34" fmla="*/ 1234399 h 2736520"/>
              <a:gd name="connsiteX35" fmla="*/ 3330301 w 3759052"/>
              <a:gd name="connsiteY35" fmla="*/ 1287481 h 2736520"/>
              <a:gd name="connsiteX36" fmla="*/ 3240580 w 3759052"/>
              <a:gd name="connsiteY36" fmla="*/ 1449055 h 2736520"/>
              <a:gd name="connsiteX37" fmla="*/ 3206251 w 3759052"/>
              <a:gd name="connsiteY37" fmla="*/ 1502130 h 2736520"/>
              <a:gd name="connsiteX38" fmla="*/ 3168408 w 3759052"/>
              <a:gd name="connsiteY38" fmla="*/ 1555212 h 2736520"/>
              <a:gd name="connsiteX39" fmla="*/ 2741643 w 3759052"/>
              <a:gd name="connsiteY39" fmla="*/ 1952515 h 2736520"/>
              <a:gd name="connsiteX40" fmla="*/ 2692485 w 3759052"/>
              <a:gd name="connsiteY40" fmla="*/ 1982567 h 2736520"/>
              <a:gd name="connsiteX41" fmla="*/ 2643335 w 3759052"/>
              <a:gd name="connsiteY41" fmla="*/ 2011054 h 2736520"/>
              <a:gd name="connsiteX42" fmla="*/ 1930626 w 3759052"/>
              <a:gd name="connsiteY42" fmla="*/ 2204630 h 2736520"/>
              <a:gd name="connsiteX43" fmla="*/ 1930233 w 3759052"/>
              <a:gd name="connsiteY43" fmla="*/ 2204630 h 2736520"/>
              <a:gd name="connsiteX44" fmla="*/ 1929061 w 3759052"/>
              <a:gd name="connsiteY44" fmla="*/ 2204630 h 2736520"/>
              <a:gd name="connsiteX45" fmla="*/ 1879526 w 3759052"/>
              <a:gd name="connsiteY45" fmla="*/ 2205802 h 2736520"/>
              <a:gd name="connsiteX46" fmla="*/ 1115709 w 3759052"/>
              <a:gd name="connsiteY46" fmla="*/ 2011448 h 2736520"/>
              <a:gd name="connsiteX47" fmla="*/ 1066560 w 3759052"/>
              <a:gd name="connsiteY47" fmla="*/ 1982952 h 2736520"/>
              <a:gd name="connsiteX48" fmla="*/ 1017402 w 3759052"/>
              <a:gd name="connsiteY48" fmla="*/ 1952515 h 2736520"/>
              <a:gd name="connsiteX49" fmla="*/ 590636 w 3759052"/>
              <a:gd name="connsiteY49" fmla="*/ 1555212 h 2736520"/>
              <a:gd name="connsiteX50" fmla="*/ 552793 w 3759052"/>
              <a:gd name="connsiteY50" fmla="*/ 1502130 h 2736520"/>
              <a:gd name="connsiteX51" fmla="*/ 518464 w 3759052"/>
              <a:gd name="connsiteY51" fmla="*/ 1449055 h 2736520"/>
              <a:gd name="connsiteX52" fmla="*/ 428743 w 3759052"/>
              <a:gd name="connsiteY52" fmla="*/ 1287481 h 2736520"/>
              <a:gd name="connsiteX53" fmla="*/ 404950 w 3759052"/>
              <a:gd name="connsiteY53" fmla="*/ 1234399 h 2736520"/>
              <a:gd name="connsiteX54" fmla="*/ 383100 w 3759052"/>
              <a:gd name="connsiteY54" fmla="*/ 1181325 h 2736520"/>
              <a:gd name="connsiteX55" fmla="*/ 272314 w 3759052"/>
              <a:gd name="connsiteY55" fmla="*/ 597860 h 2736520"/>
              <a:gd name="connsiteX56" fmla="*/ 339415 w 3759052"/>
              <a:gd name="connsiteY56" fmla="*/ 530726 h 2736520"/>
              <a:gd name="connsiteX57" fmla="*/ 1526408 w 3759052"/>
              <a:gd name="connsiteY57" fmla="*/ 0 h 2736520"/>
              <a:gd name="connsiteX58" fmla="*/ 2232644 w 3759052"/>
              <a:gd name="connsiteY58" fmla="*/ 0 h 2736520"/>
              <a:gd name="connsiteX59" fmla="*/ 2364912 w 3759052"/>
              <a:gd name="connsiteY59" fmla="*/ 114735 h 2736520"/>
              <a:gd name="connsiteX60" fmla="*/ 2403149 w 3759052"/>
              <a:gd name="connsiteY60" fmla="*/ 373871 h 2736520"/>
              <a:gd name="connsiteX61" fmla="*/ 2354769 w 3759052"/>
              <a:gd name="connsiteY61" fmla="*/ 429674 h 2736520"/>
              <a:gd name="connsiteX62" fmla="*/ 1404283 w 3759052"/>
              <a:gd name="connsiteY62" fmla="*/ 429674 h 2736520"/>
              <a:gd name="connsiteX63" fmla="*/ 1355903 w 3759052"/>
              <a:gd name="connsiteY63" fmla="*/ 373871 h 2736520"/>
              <a:gd name="connsiteX64" fmla="*/ 1394140 w 3759052"/>
              <a:gd name="connsiteY64" fmla="*/ 114735 h 2736520"/>
              <a:gd name="connsiteX65" fmla="*/ 1526408 w 3759052"/>
              <a:gd name="connsiteY65" fmla="*/ 0 h 27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759052" h="2736520">
                <a:moveTo>
                  <a:pt x="2622839" y="2142312"/>
                </a:moveTo>
                <a:cubicBezTo>
                  <a:pt x="2645333" y="2143226"/>
                  <a:pt x="2665743" y="2159614"/>
                  <a:pt x="2669257" y="2183910"/>
                </a:cubicBezTo>
                <a:lnTo>
                  <a:pt x="2727788" y="2583147"/>
                </a:lnTo>
                <a:cubicBezTo>
                  <a:pt x="2739488" y="2664323"/>
                  <a:pt x="2677057" y="2736520"/>
                  <a:pt x="2595119" y="2736520"/>
                </a:cubicBezTo>
                <a:lnTo>
                  <a:pt x="1163540" y="2736520"/>
                </a:lnTo>
                <a:cubicBezTo>
                  <a:pt x="1081995" y="2736520"/>
                  <a:pt x="1019171" y="2664323"/>
                  <a:pt x="1031264" y="2583147"/>
                </a:cubicBezTo>
                <a:lnTo>
                  <a:pt x="1089795" y="2184304"/>
                </a:lnTo>
                <a:cubicBezTo>
                  <a:pt x="1094481" y="2151908"/>
                  <a:pt x="1129203" y="2133179"/>
                  <a:pt x="1158854" y="2147222"/>
                </a:cubicBezTo>
                <a:cubicBezTo>
                  <a:pt x="1384382" y="2252600"/>
                  <a:pt x="1630590" y="2307231"/>
                  <a:pt x="1879526" y="2306846"/>
                </a:cubicBezTo>
                <a:cubicBezTo>
                  <a:pt x="1895912" y="2306846"/>
                  <a:pt x="1911520" y="2306453"/>
                  <a:pt x="1927521" y="2306060"/>
                </a:cubicBezTo>
                <a:lnTo>
                  <a:pt x="1973950" y="2306060"/>
                </a:lnTo>
                <a:lnTo>
                  <a:pt x="1975900" y="2304110"/>
                </a:lnTo>
                <a:cubicBezTo>
                  <a:pt x="2192064" y="2292017"/>
                  <a:pt x="2404320" y="2238549"/>
                  <a:pt x="2600199" y="2146837"/>
                </a:cubicBezTo>
                <a:cubicBezTo>
                  <a:pt x="2607611" y="2143423"/>
                  <a:pt x="2615341" y="2142008"/>
                  <a:pt x="2622839" y="2142312"/>
                </a:cubicBezTo>
                <a:close/>
                <a:moveTo>
                  <a:pt x="3469132" y="1287481"/>
                </a:moveTo>
                <a:lnTo>
                  <a:pt x="3675931" y="1287481"/>
                </a:lnTo>
                <a:cubicBezTo>
                  <a:pt x="3721189" y="1287481"/>
                  <a:pt x="3759819" y="1324555"/>
                  <a:pt x="3759041" y="1369821"/>
                </a:cubicBezTo>
                <a:cubicBezTo>
                  <a:pt x="3758263" y="1413924"/>
                  <a:pt x="3722361" y="1449047"/>
                  <a:pt x="3678274" y="1449047"/>
                </a:cubicBezTo>
                <a:lnTo>
                  <a:pt x="3405529" y="1449047"/>
                </a:lnTo>
                <a:cubicBezTo>
                  <a:pt x="3383294" y="1449047"/>
                  <a:pt x="3369243" y="1425632"/>
                  <a:pt x="3379779" y="1406116"/>
                </a:cubicBezTo>
                <a:cubicBezTo>
                  <a:pt x="3395780" y="1376457"/>
                  <a:pt x="3410994" y="1346020"/>
                  <a:pt x="3425045" y="1315575"/>
                </a:cubicBezTo>
                <a:cubicBezTo>
                  <a:pt x="3433238" y="1298403"/>
                  <a:pt x="3450402" y="1287481"/>
                  <a:pt x="3469132" y="1287481"/>
                </a:cubicBezTo>
                <a:close/>
                <a:moveTo>
                  <a:pt x="80778" y="1287481"/>
                </a:moveTo>
                <a:lnTo>
                  <a:pt x="289527" y="1287481"/>
                </a:lnTo>
                <a:cubicBezTo>
                  <a:pt x="308650" y="1287481"/>
                  <a:pt x="325814" y="1298403"/>
                  <a:pt x="334007" y="1315575"/>
                </a:cubicBezTo>
                <a:cubicBezTo>
                  <a:pt x="348058" y="1346020"/>
                  <a:pt x="363273" y="1376457"/>
                  <a:pt x="379274" y="1406116"/>
                </a:cubicBezTo>
                <a:cubicBezTo>
                  <a:pt x="389810" y="1425632"/>
                  <a:pt x="375759" y="1449047"/>
                  <a:pt x="353523" y="1449047"/>
                </a:cubicBezTo>
                <a:lnTo>
                  <a:pt x="83121" y="1449047"/>
                </a:lnTo>
                <a:cubicBezTo>
                  <a:pt x="37863" y="1449047"/>
                  <a:pt x="-767" y="1412359"/>
                  <a:pt x="11" y="1367093"/>
                </a:cubicBezTo>
                <a:cubicBezTo>
                  <a:pt x="790" y="1322990"/>
                  <a:pt x="36691" y="1287481"/>
                  <a:pt x="80778" y="1287481"/>
                </a:cubicBezTo>
                <a:close/>
                <a:moveTo>
                  <a:pt x="339415" y="530726"/>
                </a:moveTo>
                <a:lnTo>
                  <a:pt x="3419630" y="530726"/>
                </a:lnTo>
                <a:cubicBezTo>
                  <a:pt x="3456695" y="531120"/>
                  <a:pt x="3486337" y="560778"/>
                  <a:pt x="3486730" y="597860"/>
                </a:cubicBezTo>
                <a:cubicBezTo>
                  <a:pt x="3486730" y="797679"/>
                  <a:pt x="3448887" y="995548"/>
                  <a:pt x="3375945" y="1181325"/>
                </a:cubicBezTo>
                <a:cubicBezTo>
                  <a:pt x="3368923" y="1198882"/>
                  <a:pt x="3362287" y="1216448"/>
                  <a:pt x="3354487" y="1234399"/>
                </a:cubicBezTo>
                <a:cubicBezTo>
                  <a:pt x="3346687" y="1251965"/>
                  <a:pt x="3338494" y="1269915"/>
                  <a:pt x="3330301" y="1287481"/>
                </a:cubicBezTo>
                <a:cubicBezTo>
                  <a:pt x="3303387" y="1342899"/>
                  <a:pt x="3273737" y="1397145"/>
                  <a:pt x="3240580" y="1449055"/>
                </a:cubicBezTo>
                <a:cubicBezTo>
                  <a:pt x="3229659" y="1467006"/>
                  <a:pt x="3218344" y="1484179"/>
                  <a:pt x="3206251" y="1502130"/>
                </a:cubicBezTo>
                <a:cubicBezTo>
                  <a:pt x="3193765" y="1520081"/>
                  <a:pt x="3181279" y="1538040"/>
                  <a:pt x="3168408" y="1555212"/>
                </a:cubicBezTo>
                <a:cubicBezTo>
                  <a:pt x="3051379" y="1712493"/>
                  <a:pt x="2907043" y="1847137"/>
                  <a:pt x="2741643" y="1952515"/>
                </a:cubicBezTo>
                <a:cubicBezTo>
                  <a:pt x="2725650" y="1963052"/>
                  <a:pt x="2708871" y="1972810"/>
                  <a:pt x="2692485" y="1982567"/>
                </a:cubicBezTo>
                <a:cubicBezTo>
                  <a:pt x="2676492" y="1992325"/>
                  <a:pt x="2659721" y="2001690"/>
                  <a:pt x="2643335" y="2011054"/>
                </a:cubicBezTo>
                <a:cubicBezTo>
                  <a:pt x="2424098" y="2130484"/>
                  <a:pt x="2179898" y="2196831"/>
                  <a:pt x="1930626" y="2204630"/>
                </a:cubicBezTo>
                <a:lnTo>
                  <a:pt x="1930233" y="2204630"/>
                </a:lnTo>
                <a:cubicBezTo>
                  <a:pt x="1929848" y="2204630"/>
                  <a:pt x="1929454" y="2204630"/>
                  <a:pt x="1929061" y="2204630"/>
                </a:cubicBezTo>
                <a:cubicBezTo>
                  <a:pt x="1912683" y="2205417"/>
                  <a:pt x="1896297" y="2205802"/>
                  <a:pt x="1879526" y="2205802"/>
                </a:cubicBezTo>
                <a:cubicBezTo>
                  <a:pt x="1612697" y="2205802"/>
                  <a:pt x="1350160" y="2139070"/>
                  <a:pt x="1115709" y="2011448"/>
                </a:cubicBezTo>
                <a:cubicBezTo>
                  <a:pt x="1098930" y="2002468"/>
                  <a:pt x="1082937" y="1992710"/>
                  <a:pt x="1066560" y="1982952"/>
                </a:cubicBezTo>
                <a:cubicBezTo>
                  <a:pt x="1049780" y="1972810"/>
                  <a:pt x="1033394" y="1962658"/>
                  <a:pt x="1017402" y="1952515"/>
                </a:cubicBezTo>
                <a:cubicBezTo>
                  <a:pt x="852001" y="1847137"/>
                  <a:pt x="707665" y="1712493"/>
                  <a:pt x="590636" y="1555212"/>
                </a:cubicBezTo>
                <a:cubicBezTo>
                  <a:pt x="577765" y="1538040"/>
                  <a:pt x="564886" y="1519696"/>
                  <a:pt x="552793" y="1502130"/>
                </a:cubicBezTo>
                <a:cubicBezTo>
                  <a:pt x="541093" y="1484957"/>
                  <a:pt x="529779" y="1467006"/>
                  <a:pt x="518464" y="1449055"/>
                </a:cubicBezTo>
                <a:cubicBezTo>
                  <a:pt x="485307" y="1397145"/>
                  <a:pt x="455657" y="1342899"/>
                  <a:pt x="428743" y="1287481"/>
                </a:cubicBezTo>
                <a:cubicBezTo>
                  <a:pt x="420550" y="1269915"/>
                  <a:pt x="412357" y="1251965"/>
                  <a:pt x="404950" y="1234399"/>
                </a:cubicBezTo>
                <a:cubicBezTo>
                  <a:pt x="397142" y="1216841"/>
                  <a:pt x="390121" y="1198882"/>
                  <a:pt x="383100" y="1181325"/>
                </a:cubicBezTo>
                <a:cubicBezTo>
                  <a:pt x="310157" y="995548"/>
                  <a:pt x="272314" y="797679"/>
                  <a:pt x="272314" y="597860"/>
                </a:cubicBezTo>
                <a:cubicBezTo>
                  <a:pt x="272707" y="560778"/>
                  <a:pt x="302349" y="531120"/>
                  <a:pt x="339415" y="530726"/>
                </a:cubicBezTo>
                <a:close/>
                <a:moveTo>
                  <a:pt x="1526408" y="0"/>
                </a:moveTo>
                <a:lnTo>
                  <a:pt x="2232644" y="0"/>
                </a:lnTo>
                <a:cubicBezTo>
                  <a:pt x="2298975" y="0"/>
                  <a:pt x="2355548" y="48781"/>
                  <a:pt x="2364912" y="114735"/>
                </a:cubicBezTo>
                <a:lnTo>
                  <a:pt x="2403149" y="373871"/>
                </a:lnTo>
                <a:cubicBezTo>
                  <a:pt x="2407442" y="403530"/>
                  <a:pt x="2384420" y="429674"/>
                  <a:pt x="2354769" y="429674"/>
                </a:cubicBezTo>
                <a:lnTo>
                  <a:pt x="1404283" y="429674"/>
                </a:lnTo>
                <a:cubicBezTo>
                  <a:pt x="1374633" y="429674"/>
                  <a:pt x="1351610" y="403530"/>
                  <a:pt x="1355903" y="373871"/>
                </a:cubicBezTo>
                <a:lnTo>
                  <a:pt x="1394140" y="114735"/>
                </a:lnTo>
                <a:cubicBezTo>
                  <a:pt x="1403505" y="48781"/>
                  <a:pt x="1460077" y="0"/>
                  <a:pt x="1526408" y="0"/>
                </a:cubicBezTo>
                <a:close/>
              </a:path>
            </a:pathLst>
          </a:cu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7080738"/>
          </a:xfrm>
          <a:prstGeom prst="rect">
            <a:avLst/>
          </a:prstGeom>
          <a:gradFill>
            <a:gsLst>
              <a:gs pos="0">
                <a:srgbClr val="7FD6FF"/>
              </a:gs>
              <a:gs pos="100000">
                <a:srgbClr val="7FD6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pic>
        <p:nvPicPr>
          <p:cNvPr id="13" name="图片 12"/>
          <p:cNvPicPr>
            <a:picLocks noChangeAspect="1"/>
          </p:cNvPicPr>
          <p:nvPr/>
        </p:nvPicPr>
        <p:blipFill>
          <a:blip r:embed="rId3" cstate="screen"/>
          <a:stretch>
            <a:fillRect/>
          </a:stretch>
        </p:blipFill>
        <p:spPr>
          <a:xfrm>
            <a:off x="-1251312" y="1669120"/>
            <a:ext cx="15039578" cy="7516605"/>
          </a:xfrm>
          <a:prstGeom prst="rect">
            <a:avLst/>
          </a:prstGeom>
        </p:spPr>
      </p:pic>
      <p:sp>
        <p:nvSpPr>
          <p:cNvPr id="80" name="文本框 79"/>
          <p:cNvSpPr txBox="1"/>
          <p:nvPr/>
        </p:nvSpPr>
        <p:spPr>
          <a:xfrm>
            <a:off x="4377581" y="890894"/>
            <a:ext cx="3436838" cy="1015663"/>
          </a:xfrm>
          <a:prstGeom prst="rect">
            <a:avLst/>
          </a:prstGeom>
          <a:noFill/>
        </p:spPr>
        <p:txBody>
          <a:bodyPr wrap="none" rtlCol="0">
            <a:spAutoFit/>
          </a:bodyPr>
          <a:lstStyle/>
          <a:p>
            <a:pPr algn="ctr"/>
            <a:r>
              <a:rPr lang="zh-CN" altLang="en-US" sz="6000" spc="340" dirty="0">
                <a:ln w="1905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第壹部分</a:t>
            </a:r>
          </a:p>
        </p:txBody>
      </p:sp>
      <p:sp>
        <p:nvSpPr>
          <p:cNvPr id="20" name="文本框 19"/>
          <p:cNvSpPr txBox="1"/>
          <p:nvPr/>
        </p:nvSpPr>
        <p:spPr>
          <a:xfrm>
            <a:off x="1658887" y="1961404"/>
            <a:ext cx="8874224" cy="2646878"/>
          </a:xfrm>
          <a:prstGeom prst="rect">
            <a:avLst/>
          </a:prstGeom>
          <a:noFill/>
        </p:spPr>
        <p:txBody>
          <a:bodyPr wrap="none" rtlCol="0">
            <a:spAutoFit/>
          </a:bodyPr>
          <a:lstStyle/>
          <a:p>
            <a:pPr algn="ctr"/>
            <a:r>
              <a:rPr lang="zh-CN" altLang="en-US" sz="16600" spc="340" dirty="0">
                <a:ln w="76200">
                  <a:noFill/>
                </a:ln>
                <a:solidFill>
                  <a:schemeClr val="accent1">
                    <a:lumMod val="50000"/>
                  </a:schemeClr>
                </a:solidFill>
                <a:latin typeface="三极春联字体简" panose="00000500000000000000" pitchFamily="2" charset="-122"/>
                <a:ea typeface="三极春联字体简" panose="00000500000000000000" pitchFamily="2" charset="-122"/>
                <a:cs typeface="+mn-ea"/>
                <a:sym typeface="+mn-lt"/>
              </a:rPr>
              <a:t>人文景观</a:t>
            </a:r>
          </a:p>
        </p:txBody>
      </p:sp>
      <p:grpSp>
        <p:nvGrpSpPr>
          <p:cNvPr id="14" name="组合 13"/>
          <p:cNvGrpSpPr/>
          <p:nvPr/>
        </p:nvGrpSpPr>
        <p:grpSpPr>
          <a:xfrm>
            <a:off x="0" y="0"/>
            <a:ext cx="11969803" cy="2269469"/>
            <a:chOff x="0" y="0"/>
            <a:chExt cx="11969803" cy="2269469"/>
          </a:xfrm>
        </p:grpSpPr>
        <p:pic>
          <p:nvPicPr>
            <p:cNvPr id="15" name="图片 14"/>
            <p:cNvPicPr>
              <a:picLocks noChangeAspect="1"/>
            </p:cNvPicPr>
            <p:nvPr/>
          </p:nvPicPr>
          <p:blipFill rotWithShape="1">
            <a:blip r:embed="rId4" cstate="screen"/>
            <a:srcRect/>
            <a:stretch>
              <a:fillRect/>
            </a:stretch>
          </p:blipFill>
          <p:spPr>
            <a:xfrm flipH="1">
              <a:off x="0" y="0"/>
              <a:ext cx="2462515" cy="2269469"/>
            </a:xfrm>
            <a:prstGeom prst="rect">
              <a:avLst/>
            </a:prstGeom>
          </p:spPr>
        </p:pic>
        <p:grpSp>
          <p:nvGrpSpPr>
            <p:cNvPr id="16" name="组合 15"/>
            <p:cNvGrpSpPr/>
            <p:nvPr/>
          </p:nvGrpSpPr>
          <p:grpSpPr>
            <a:xfrm>
              <a:off x="11340565" y="155952"/>
              <a:ext cx="629238" cy="1395325"/>
              <a:chOff x="3705320" y="1165571"/>
              <a:chExt cx="629238" cy="962215"/>
            </a:xfrm>
          </p:grpSpPr>
          <p:pic>
            <p:nvPicPr>
              <p:cNvPr id="17" name="图片 16"/>
              <p:cNvPicPr>
                <a:picLocks noChangeAspect="1"/>
              </p:cNvPicPr>
              <p:nvPr/>
            </p:nvPicPr>
            <p:blipFill>
              <a:blip r:embed="rId5" cstate="screen"/>
              <a:stretch>
                <a:fillRect/>
              </a:stretch>
            </p:blipFill>
            <p:spPr>
              <a:xfrm>
                <a:off x="3705320" y="1165571"/>
                <a:ext cx="629238" cy="962215"/>
              </a:xfrm>
              <a:prstGeom prst="rect">
                <a:avLst/>
              </a:prstGeom>
            </p:spPr>
          </p:pic>
          <p:sp>
            <p:nvSpPr>
              <p:cNvPr id="18" name="文本框 17"/>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0" y="1"/>
            <a:ext cx="12192000" cy="6858000"/>
          </a:xfrm>
          <a:prstGeom prst="rect">
            <a:avLst/>
          </a:prstGeom>
          <a:gradFill>
            <a:gsLst>
              <a:gs pos="0">
                <a:schemeClr val="accent1">
                  <a:lumMod val="60000"/>
                  <a:lumOff val="4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2"/>
          <a:stretch>
            <a:fillRect/>
          </a:stretch>
        </p:blipFill>
        <p:spPr>
          <a:xfrm>
            <a:off x="4189408" y="-73445"/>
            <a:ext cx="8126984" cy="4571428"/>
          </a:xfrm>
          <a:prstGeom prst="rect">
            <a:avLst/>
          </a:prstGeom>
        </p:spPr>
      </p:pic>
      <p:pic>
        <p:nvPicPr>
          <p:cNvPr id="22" name="图片 21"/>
          <p:cNvPicPr>
            <a:picLocks noChangeAspect="1"/>
          </p:cNvPicPr>
          <p:nvPr/>
        </p:nvPicPr>
        <p:blipFill>
          <a:blip r:embed="rId3" cstate="screen"/>
          <a:stretch>
            <a:fillRect/>
          </a:stretch>
        </p:blipFill>
        <p:spPr>
          <a:xfrm flipH="1">
            <a:off x="0" y="-46892"/>
            <a:ext cx="12192000" cy="6093419"/>
          </a:xfrm>
          <a:prstGeom prst="rect">
            <a:avLst/>
          </a:prstGeom>
        </p:spPr>
      </p:pic>
      <p:pic>
        <p:nvPicPr>
          <p:cNvPr id="24" name="图片 23"/>
          <p:cNvPicPr>
            <a:picLocks noChangeAspect="1"/>
          </p:cNvPicPr>
          <p:nvPr/>
        </p:nvPicPr>
        <p:blipFill>
          <a:blip r:embed="rId4"/>
          <a:stretch>
            <a:fillRect/>
          </a:stretch>
        </p:blipFill>
        <p:spPr>
          <a:xfrm>
            <a:off x="3258906" y="753875"/>
            <a:ext cx="6191250" cy="2457450"/>
          </a:xfrm>
          <a:prstGeom prst="rect">
            <a:avLst/>
          </a:prstGeom>
        </p:spPr>
      </p:pic>
      <p:sp>
        <p:nvSpPr>
          <p:cNvPr id="16" name="文本框 15"/>
          <p:cNvSpPr txBox="1"/>
          <p:nvPr/>
        </p:nvSpPr>
        <p:spPr>
          <a:xfrm>
            <a:off x="3216997" y="1491978"/>
            <a:ext cx="567784"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MEI</a:t>
            </a:r>
            <a:endParaRPr lang="zh-CN" altLang="en-US" dirty="0">
              <a:solidFill>
                <a:schemeClr val="tx1">
                  <a:lumMod val="75000"/>
                  <a:lumOff val="25000"/>
                </a:schemeClr>
              </a:solidFill>
              <a:cs typeface="+mn-ea"/>
              <a:sym typeface="+mn-lt"/>
            </a:endParaRPr>
          </a:p>
        </p:txBody>
      </p:sp>
      <p:sp>
        <p:nvSpPr>
          <p:cNvPr id="17" name="文本框 16"/>
          <p:cNvSpPr txBox="1"/>
          <p:nvPr/>
        </p:nvSpPr>
        <p:spPr>
          <a:xfrm>
            <a:off x="5685758" y="1488531"/>
            <a:ext cx="364202"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LI</a:t>
            </a:r>
            <a:endParaRPr lang="zh-CN" altLang="en-US" dirty="0">
              <a:solidFill>
                <a:schemeClr val="tx1">
                  <a:lumMod val="75000"/>
                  <a:lumOff val="25000"/>
                </a:schemeClr>
              </a:solidFill>
              <a:cs typeface="+mn-ea"/>
              <a:sym typeface="+mn-lt"/>
            </a:endParaRPr>
          </a:p>
        </p:txBody>
      </p:sp>
      <p:sp>
        <p:nvSpPr>
          <p:cNvPr id="18" name="文本框 17"/>
          <p:cNvSpPr txBox="1"/>
          <p:nvPr/>
        </p:nvSpPr>
        <p:spPr>
          <a:xfrm>
            <a:off x="7564574" y="1488531"/>
            <a:ext cx="942887"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CHENG</a:t>
            </a:r>
            <a:endParaRPr lang="zh-CN" altLang="en-US" dirty="0">
              <a:solidFill>
                <a:schemeClr val="tx1">
                  <a:lumMod val="75000"/>
                  <a:lumOff val="25000"/>
                </a:schemeClr>
              </a:solidFill>
              <a:cs typeface="+mn-ea"/>
              <a:sym typeface="+mn-lt"/>
            </a:endParaRPr>
          </a:p>
        </p:txBody>
      </p:sp>
      <p:sp>
        <p:nvSpPr>
          <p:cNvPr id="19" name="文本框 18"/>
          <p:cNvSpPr txBox="1"/>
          <p:nvPr/>
        </p:nvSpPr>
        <p:spPr>
          <a:xfrm>
            <a:off x="10035860" y="1491978"/>
            <a:ext cx="508473" cy="369332"/>
          </a:xfrm>
          <a:prstGeom prst="rect">
            <a:avLst/>
          </a:prstGeom>
          <a:noFill/>
        </p:spPr>
        <p:txBody>
          <a:bodyPr wrap="none" rtlCol="0">
            <a:spAutoFit/>
          </a:bodyPr>
          <a:lstStyle/>
          <a:p>
            <a:r>
              <a:rPr lang="en-US" altLang="zh-CN" dirty="0">
                <a:solidFill>
                  <a:schemeClr val="tx1">
                    <a:lumMod val="75000"/>
                    <a:lumOff val="25000"/>
                  </a:schemeClr>
                </a:solidFill>
                <a:cs typeface="+mn-ea"/>
                <a:sym typeface="+mn-lt"/>
              </a:rPr>
              <a:t>DU</a:t>
            </a:r>
            <a:endParaRPr lang="zh-CN" altLang="en-US" dirty="0">
              <a:solidFill>
                <a:schemeClr val="tx1">
                  <a:lumMod val="75000"/>
                  <a:lumOff val="25000"/>
                </a:schemeClr>
              </a:solidFill>
              <a:cs typeface="+mn-ea"/>
              <a:sym typeface="+mn-lt"/>
            </a:endParaRPr>
          </a:p>
        </p:txBody>
      </p:sp>
      <p:sp>
        <p:nvSpPr>
          <p:cNvPr id="20" name="文本框 19"/>
          <p:cNvSpPr txBox="1"/>
          <p:nvPr/>
        </p:nvSpPr>
        <p:spPr>
          <a:xfrm>
            <a:off x="1773343" y="1363857"/>
            <a:ext cx="8622873" cy="2646878"/>
          </a:xfrm>
          <a:prstGeom prst="rect">
            <a:avLst/>
          </a:prstGeom>
          <a:noFill/>
        </p:spPr>
        <p:txBody>
          <a:bodyPr wrap="none" rtlCol="0">
            <a:spAutoFit/>
          </a:bodyPr>
          <a:lstStyle/>
          <a:p>
            <a:pPr algn="ctr"/>
            <a:r>
              <a:rPr lang="zh-CN" altLang="en-US" sz="16600" spc="-150" dirty="0">
                <a:ln w="88900">
                  <a:noFill/>
                </a:ln>
                <a:solidFill>
                  <a:schemeClr val="accent1">
                    <a:lumMod val="50000"/>
                  </a:schemeClr>
                </a:solidFill>
                <a:effectLst>
                  <a:outerShdw blurRad="63500" dist="12700" sx="102000" sy="102000" algn="ctr" rotWithShape="0">
                    <a:schemeClr val="accent1">
                      <a:lumMod val="50000"/>
                      <a:alpha val="12000"/>
                    </a:schemeClr>
                  </a:outerShdw>
                </a:effectLst>
                <a:latin typeface="三极春联字体简" panose="00000500000000000000" pitchFamily="2" charset="-122"/>
                <a:ea typeface="三极春联字体简" panose="00000500000000000000" pitchFamily="2" charset="-122"/>
                <a:cs typeface="+mn-ea"/>
                <a:sym typeface="+mn-lt"/>
              </a:rPr>
              <a:t>美丽成都</a:t>
            </a:r>
          </a:p>
        </p:txBody>
      </p:sp>
      <p:pic>
        <p:nvPicPr>
          <p:cNvPr id="25" name="图片 24"/>
          <p:cNvPicPr>
            <a:picLocks noChangeAspect="1"/>
          </p:cNvPicPr>
          <p:nvPr/>
        </p:nvPicPr>
        <p:blipFill>
          <a:blip r:embed="rId4" cstate="screen"/>
          <a:stretch>
            <a:fillRect/>
          </a:stretch>
        </p:blipFill>
        <p:spPr>
          <a:xfrm>
            <a:off x="627902" y="2212269"/>
            <a:ext cx="3944098" cy="1565504"/>
          </a:xfrm>
          <a:prstGeom prst="rect">
            <a:avLst/>
          </a:prstGeom>
        </p:spPr>
      </p:pic>
      <p:grpSp>
        <p:nvGrpSpPr>
          <p:cNvPr id="26" name="组合 25"/>
          <p:cNvGrpSpPr/>
          <p:nvPr/>
        </p:nvGrpSpPr>
        <p:grpSpPr>
          <a:xfrm>
            <a:off x="3523760" y="3971216"/>
            <a:ext cx="5144480" cy="461665"/>
            <a:chOff x="800532" y="4184750"/>
            <a:chExt cx="5144480" cy="461665"/>
          </a:xfrm>
        </p:grpSpPr>
        <p:grpSp>
          <p:nvGrpSpPr>
            <p:cNvPr id="27" name="组合 26"/>
            <p:cNvGrpSpPr/>
            <p:nvPr/>
          </p:nvGrpSpPr>
          <p:grpSpPr>
            <a:xfrm>
              <a:off x="2329677" y="4263788"/>
              <a:ext cx="3615335" cy="272514"/>
              <a:chOff x="-1158240" y="3834461"/>
              <a:chExt cx="3615335" cy="272514"/>
            </a:xfrm>
          </p:grpSpPr>
          <p:sp>
            <p:nvSpPr>
              <p:cNvPr id="29" name="椭圆 28"/>
              <p:cNvSpPr/>
              <p:nvPr/>
            </p:nvSpPr>
            <p:spPr>
              <a:xfrm flipH="1">
                <a:off x="-115824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一</a:t>
                </a:r>
              </a:p>
            </p:txBody>
          </p:sp>
          <p:sp>
            <p:nvSpPr>
              <p:cNvPr id="30" name="椭圆 29"/>
              <p:cNvSpPr/>
              <p:nvPr/>
            </p:nvSpPr>
            <p:spPr>
              <a:xfrm flipH="1">
                <a:off x="-85434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座</a:t>
                </a:r>
              </a:p>
            </p:txBody>
          </p:sp>
          <p:sp>
            <p:nvSpPr>
              <p:cNvPr id="31" name="椭圆 30"/>
              <p:cNvSpPr/>
              <p:nvPr/>
            </p:nvSpPr>
            <p:spPr>
              <a:xfrm flipH="1">
                <a:off x="-55045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来</a:t>
                </a:r>
              </a:p>
            </p:txBody>
          </p:sp>
          <p:sp>
            <p:nvSpPr>
              <p:cNvPr id="32" name="椭圆 31"/>
              <p:cNvSpPr/>
              <p:nvPr/>
            </p:nvSpPr>
            <p:spPr>
              <a:xfrm flipH="1">
                <a:off x="-24656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了</a:t>
                </a:r>
              </a:p>
            </p:txBody>
          </p:sp>
          <p:sp>
            <p:nvSpPr>
              <p:cNvPr id="33" name="椭圆 32"/>
              <p:cNvSpPr/>
              <p:nvPr/>
            </p:nvSpPr>
            <p:spPr>
              <a:xfrm flipH="1">
                <a:off x="57332"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就</a:t>
                </a:r>
              </a:p>
            </p:txBody>
          </p:sp>
          <p:sp>
            <p:nvSpPr>
              <p:cNvPr id="34" name="椭圆 33"/>
              <p:cNvSpPr/>
              <p:nvPr/>
            </p:nvSpPr>
            <p:spPr>
              <a:xfrm flipH="1">
                <a:off x="361225"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不</a:t>
                </a:r>
              </a:p>
            </p:txBody>
          </p:sp>
          <p:sp>
            <p:nvSpPr>
              <p:cNvPr id="35" name="椭圆 34"/>
              <p:cNvSpPr/>
              <p:nvPr/>
            </p:nvSpPr>
            <p:spPr>
              <a:xfrm flipH="1">
                <a:off x="665118"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想</a:t>
                </a:r>
              </a:p>
            </p:txBody>
          </p:sp>
          <p:sp>
            <p:nvSpPr>
              <p:cNvPr id="36" name="椭圆 35"/>
              <p:cNvSpPr/>
              <p:nvPr/>
            </p:nvSpPr>
            <p:spPr>
              <a:xfrm flipH="1">
                <a:off x="96901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离</a:t>
                </a:r>
              </a:p>
            </p:txBody>
          </p:sp>
          <p:sp>
            <p:nvSpPr>
              <p:cNvPr id="37" name="椭圆 36"/>
              <p:cNvSpPr/>
              <p:nvPr/>
            </p:nvSpPr>
            <p:spPr>
              <a:xfrm flipH="1">
                <a:off x="1272904"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开</a:t>
                </a:r>
              </a:p>
            </p:txBody>
          </p:sp>
          <p:sp>
            <p:nvSpPr>
              <p:cNvPr id="38" name="椭圆 37"/>
              <p:cNvSpPr/>
              <p:nvPr/>
            </p:nvSpPr>
            <p:spPr>
              <a:xfrm flipH="1">
                <a:off x="1576797"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的</a:t>
                </a:r>
              </a:p>
            </p:txBody>
          </p:sp>
          <p:sp>
            <p:nvSpPr>
              <p:cNvPr id="39" name="椭圆 38"/>
              <p:cNvSpPr/>
              <p:nvPr/>
            </p:nvSpPr>
            <p:spPr>
              <a:xfrm flipH="1">
                <a:off x="1880690"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城</a:t>
                </a:r>
              </a:p>
            </p:txBody>
          </p:sp>
          <p:sp>
            <p:nvSpPr>
              <p:cNvPr id="40" name="椭圆 39"/>
              <p:cNvSpPr/>
              <p:nvPr/>
            </p:nvSpPr>
            <p:spPr>
              <a:xfrm flipH="1">
                <a:off x="2184581" y="3834461"/>
                <a:ext cx="272514" cy="272514"/>
              </a:xfrm>
              <a:prstGeom prst="ellipse">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市</a:t>
                </a:r>
              </a:p>
            </p:txBody>
          </p:sp>
        </p:grpSp>
        <p:sp>
          <p:nvSpPr>
            <p:cNvPr id="28" name="文本框 27"/>
            <p:cNvSpPr txBox="1"/>
            <p:nvPr/>
          </p:nvSpPr>
          <p:spPr>
            <a:xfrm>
              <a:off x="800532" y="4184750"/>
              <a:ext cx="1560042" cy="461665"/>
            </a:xfrm>
            <a:prstGeom prst="rect">
              <a:avLst/>
            </a:prstGeom>
            <a:noFill/>
          </p:spPr>
          <p:txBody>
            <a:bodyPr wrap="none" rtlCol="0">
              <a:spAutoFit/>
            </a:bodyPr>
            <a:lstStyle/>
            <a:p>
              <a:pPr algn="ctr"/>
              <a:r>
                <a:rPr lang="zh-CN" altLang="en-US" sz="2400" dirty="0">
                  <a:solidFill>
                    <a:srgbClr val="313153"/>
                  </a:solidFill>
                  <a:cs typeface="+mn-ea"/>
                  <a:sym typeface="+mn-lt"/>
                </a:rPr>
                <a:t>天府之国 </a:t>
              </a:r>
              <a:r>
                <a:rPr lang="en-US" altLang="zh-CN" sz="2400" dirty="0">
                  <a:solidFill>
                    <a:srgbClr val="313153"/>
                  </a:solidFill>
                  <a:cs typeface="+mn-ea"/>
                  <a:sym typeface="+mn-lt"/>
                </a:rPr>
                <a:t>I</a:t>
              </a:r>
              <a:endParaRPr lang="zh-CN" altLang="en-US" sz="2400" dirty="0">
                <a:solidFill>
                  <a:srgbClr val="313153"/>
                </a:solidFill>
                <a:cs typeface="+mn-ea"/>
                <a:sym typeface="+mn-lt"/>
              </a:endParaRPr>
            </a:p>
          </p:txBody>
        </p:sp>
      </p:grpSp>
      <p:grpSp>
        <p:nvGrpSpPr>
          <p:cNvPr id="41" name="组合 40"/>
          <p:cNvGrpSpPr/>
          <p:nvPr/>
        </p:nvGrpSpPr>
        <p:grpSpPr>
          <a:xfrm>
            <a:off x="11340565" y="155952"/>
            <a:ext cx="629238" cy="1395325"/>
            <a:chOff x="3705320" y="1165571"/>
            <a:chExt cx="629238" cy="962215"/>
          </a:xfrm>
        </p:grpSpPr>
        <p:pic>
          <p:nvPicPr>
            <p:cNvPr id="42" name="图片 41"/>
            <p:cNvPicPr>
              <a:picLocks noChangeAspect="1"/>
            </p:cNvPicPr>
            <p:nvPr/>
          </p:nvPicPr>
          <p:blipFill>
            <a:blip r:embed="rId5" cstate="screen"/>
            <a:stretch>
              <a:fillRect/>
            </a:stretch>
          </p:blipFill>
          <p:spPr>
            <a:xfrm>
              <a:off x="3705320" y="1165571"/>
              <a:ext cx="629238" cy="962215"/>
            </a:xfrm>
            <a:prstGeom prst="rect">
              <a:avLst/>
            </a:prstGeom>
          </p:spPr>
        </p:pic>
        <p:sp>
          <p:nvSpPr>
            <p:cNvPr id="43" name="文本框 42"/>
            <p:cNvSpPr txBox="1"/>
            <p:nvPr/>
          </p:nvSpPr>
          <p:spPr>
            <a:xfrm>
              <a:off x="3805866" y="1290104"/>
              <a:ext cx="430887" cy="794413"/>
            </a:xfrm>
            <a:prstGeom prst="rect">
              <a:avLst/>
            </a:prstGeom>
            <a:noFill/>
          </p:spPr>
          <p:txBody>
            <a:bodyPr vert="eaVert" wrap="square" rtlCol="0">
              <a:spAutoFit/>
            </a:bodyPr>
            <a:lstStyle/>
            <a:p>
              <a:r>
                <a:rPr lang="zh-CN" altLang="en-US" sz="1600" b="1" dirty="0">
                  <a:solidFill>
                    <a:schemeClr val="bg1"/>
                  </a:solidFill>
                  <a:cs typeface="+mn-ea"/>
                  <a:sym typeface="+mn-lt"/>
                </a:rPr>
                <a:t>中国</a:t>
              </a:r>
              <a:r>
                <a:rPr lang="en-US" altLang="zh-CN" sz="1600" b="1" dirty="0">
                  <a:solidFill>
                    <a:schemeClr val="bg1"/>
                  </a:solidFill>
                  <a:cs typeface="+mn-ea"/>
                  <a:sym typeface="+mn-lt"/>
                </a:rPr>
                <a:t>·</a:t>
              </a:r>
              <a:r>
                <a:rPr lang="zh-CN" altLang="en-US" sz="1600" b="1" dirty="0">
                  <a:solidFill>
                    <a:schemeClr val="bg1"/>
                  </a:solidFill>
                  <a:cs typeface="+mn-ea"/>
                  <a:sym typeface="+mn-lt"/>
                </a:rPr>
                <a:t>蓉城</a:t>
              </a:r>
            </a:p>
          </p:txBody>
        </p:sp>
      </p:grpSp>
      <p:pic>
        <p:nvPicPr>
          <p:cNvPr id="44" name="图片 43"/>
          <p:cNvPicPr>
            <a:picLocks noChangeAspect="1"/>
          </p:cNvPicPr>
          <p:nvPr/>
        </p:nvPicPr>
        <p:blipFill>
          <a:blip r:embed="rId4" cstate="screen"/>
          <a:stretch>
            <a:fillRect/>
          </a:stretch>
        </p:blipFill>
        <p:spPr>
          <a:xfrm>
            <a:off x="6589015" y="2331531"/>
            <a:ext cx="3944098" cy="1565504"/>
          </a:xfrm>
          <a:prstGeom prst="rect">
            <a:avLst/>
          </a:prstGeom>
        </p:spPr>
      </p:pic>
      <p:pic>
        <p:nvPicPr>
          <p:cNvPr id="5" name="图片 4"/>
          <p:cNvPicPr>
            <a:picLocks noChangeAspect="1"/>
          </p:cNvPicPr>
          <p:nvPr/>
        </p:nvPicPr>
        <p:blipFill>
          <a:blip r:embed="rId6" cstate="screen"/>
          <a:stretch>
            <a:fillRect/>
          </a:stretch>
        </p:blipFill>
        <p:spPr>
          <a:xfrm>
            <a:off x="-1251312" y="1669120"/>
            <a:ext cx="15039578" cy="7516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52212" y="927100"/>
            <a:ext cx="10487576" cy="5198739"/>
            <a:chOff x="660400" y="1130300"/>
            <a:chExt cx="10487576" cy="5198739"/>
          </a:xfrm>
        </p:grpSpPr>
        <p:grpSp>
          <p:nvGrpSpPr>
            <p:cNvPr id="6" name="组合 5"/>
            <p:cNvGrpSpPr/>
            <p:nvPr/>
          </p:nvGrpSpPr>
          <p:grpSpPr>
            <a:xfrm>
              <a:off x="660400" y="1130300"/>
              <a:ext cx="3180057" cy="5003800"/>
              <a:chOff x="660400" y="2260900"/>
              <a:chExt cx="4813791" cy="3340452"/>
            </a:xfrm>
          </p:grpSpPr>
          <p:sp>
            <p:nvSpPr>
              <p:cNvPr id="11" name="折角形 2"/>
              <p:cNvSpPr/>
              <p:nvPr/>
            </p:nvSpPr>
            <p:spPr>
              <a:xfrm>
                <a:off x="906810" y="2260900"/>
                <a:ext cx="4567381" cy="3231349"/>
              </a:xfrm>
              <a:prstGeom prst="foldedCorner">
                <a:avLst>
                  <a:gd name="adj" fmla="val 0"/>
                </a:avLst>
              </a:prstGeom>
              <a:solidFill>
                <a:srgbClr val="7FD6FF"/>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sp>
            <p:nvSpPr>
              <p:cNvPr id="12" name="折角形 3"/>
              <p:cNvSpPr/>
              <p:nvPr/>
            </p:nvSpPr>
            <p:spPr>
              <a:xfrm>
                <a:off x="660400" y="2370002"/>
                <a:ext cx="4567382" cy="3231350"/>
              </a:xfrm>
              <a:prstGeom prst="foldedCorner">
                <a:avLst/>
              </a:prstGeom>
              <a:blipFill>
                <a:blip r:embed="rId3"/>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grpSp>
        <p:sp>
          <p:nvSpPr>
            <p:cNvPr id="7" name="折角形 6"/>
            <p:cNvSpPr/>
            <p:nvPr/>
          </p:nvSpPr>
          <p:spPr>
            <a:xfrm>
              <a:off x="4003239" y="1293728"/>
              <a:ext cx="3490978" cy="2135272"/>
            </a:xfrm>
            <a:prstGeom prst="foldedCorner">
              <a:avLst>
                <a:gd name="adj" fmla="val 0"/>
              </a:avLst>
            </a:prstGeom>
            <a:blipFill>
              <a:blip r:embed="rId4" cstate="screen"/>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sp>
          <p:nvSpPr>
            <p:cNvPr id="8" name="文本框 7"/>
            <p:cNvSpPr txBox="1"/>
            <p:nvPr/>
          </p:nvSpPr>
          <p:spPr>
            <a:xfrm>
              <a:off x="4003238" y="4283340"/>
              <a:ext cx="3490979" cy="955133"/>
            </a:xfrm>
            <a:prstGeom prst="rect">
              <a:avLst/>
            </a:prstGeom>
            <a:noFill/>
            <a:ln>
              <a:noFill/>
            </a:ln>
          </p:spPr>
          <p:txBody>
            <a:bodyPr wrap="square" lIns="91440" tIns="45720" rIns="91440" bIns="45720" anchor="ctr" anchorCtr="0">
              <a:spAutoFit/>
            </a:bodyPr>
            <a:lstStyle/>
            <a:p>
              <a:pPr algn="ctr">
                <a:lnSpc>
                  <a:spcPct val="145000"/>
                </a:lnSpc>
                <a:buSzPct val="25000"/>
              </a:pPr>
              <a:r>
                <a:rPr lang="zh-CN" altLang="en-US"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中国</a:t>
              </a:r>
              <a:r>
                <a:rPr lang="en-US" altLang="zh-CN"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a:t>
              </a:r>
              <a:r>
                <a:rPr lang="zh-CN" altLang="en-US" sz="4400" b="1" dirty="0">
                  <a:solidFill>
                    <a:schemeClr val="tx1">
                      <a:lumMod val="75000"/>
                      <a:lumOff val="25000"/>
                    </a:schemeClr>
                  </a:solidFill>
                  <a:latin typeface="三极春联字体简" panose="00000500000000000000" pitchFamily="2" charset="-122"/>
                  <a:ea typeface="三极春联字体简" panose="00000500000000000000" pitchFamily="2" charset="-122"/>
                </a:rPr>
                <a:t>蓉城</a:t>
              </a:r>
              <a:endParaRPr lang="en-US" altLang="zh-CN" sz="4400" b="1" dirty="0">
                <a:solidFill>
                  <a:schemeClr val="tx1">
                    <a:lumMod val="75000"/>
                    <a:lumOff val="25000"/>
                  </a:schemeClr>
                </a:solidFill>
                <a:latin typeface="三极春联字体简" panose="00000500000000000000" pitchFamily="2" charset="-122"/>
                <a:ea typeface="三极春联字体简" panose="00000500000000000000" pitchFamily="2" charset="-122"/>
              </a:endParaRPr>
            </a:p>
          </p:txBody>
        </p:sp>
        <p:sp>
          <p:nvSpPr>
            <p:cNvPr id="9" name="矩形 8"/>
            <p:cNvSpPr/>
            <p:nvPr/>
          </p:nvSpPr>
          <p:spPr>
            <a:xfrm flipH="1">
              <a:off x="7656999" y="1298907"/>
              <a:ext cx="3490977" cy="2251578"/>
            </a:xfrm>
            <a:prstGeom prst="rect">
              <a:avLst/>
            </a:prstGeom>
            <a:ln>
              <a:noFill/>
            </a:ln>
          </p:spPr>
          <p:txBody>
            <a:bodyPr wrap="square" lIns="91440" tIns="45720" rIns="91440" bIns="45720" anchor="t">
              <a:spAutoFit/>
            </a:bodyPr>
            <a:lstStyle/>
            <a:p>
              <a:pPr algn="just">
                <a:lnSpc>
                  <a:spcPct val="145000"/>
                </a:lnSpc>
              </a:pPr>
              <a:r>
                <a:rPr lang="zh-CN" altLang="en-US" sz="1400" dirty="0">
                  <a:solidFill>
                    <a:schemeClr val="tx1">
                      <a:lumMod val="75000"/>
                      <a:lumOff val="25000"/>
                    </a:schemeClr>
                  </a:solidFill>
                </a:rPr>
                <a:t>成都市，简称“蓉”，别称“锦城”、“锦官城”，自古被誉为“天府之国”，位于四川省中部，是中西部地区重要的中心城市。西南地区科技中心、商贸中心、金融中心和交通通信枢纽，全国率先建立社会主义市场经济体制试点城市、金融对外开放城市、行政副省级城市。</a:t>
              </a:r>
            </a:p>
          </p:txBody>
        </p:sp>
        <p:sp>
          <p:nvSpPr>
            <p:cNvPr id="10" name="折角形 9"/>
            <p:cNvSpPr/>
            <p:nvPr/>
          </p:nvSpPr>
          <p:spPr>
            <a:xfrm>
              <a:off x="7656998" y="3623939"/>
              <a:ext cx="3490978" cy="2705100"/>
            </a:xfrm>
            <a:prstGeom prst="foldedCorner">
              <a:avLst>
                <a:gd name="adj" fmla="val 0"/>
              </a:avLst>
            </a:prstGeom>
            <a:blipFill>
              <a:blip r:embed="rId5" cstate="screen"/>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lnSpc>
                  <a:spcPct val="145000"/>
                </a:lnSpc>
              </a:pP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screen"/>
          <a:stretch>
            <a:fillRect/>
          </a:stretch>
        </p:blipFill>
        <p:spPr>
          <a:xfrm>
            <a:off x="1277127" y="1033388"/>
            <a:ext cx="2697781" cy="4861560"/>
          </a:xfrm>
          <a:prstGeom prst="rect">
            <a:avLst/>
          </a:prstGeom>
        </p:spPr>
      </p:pic>
      <p:sp>
        <p:nvSpPr>
          <p:cNvPr id="23" name="íSļîḓe"/>
          <p:cNvSpPr txBox="1"/>
          <p:nvPr/>
        </p:nvSpPr>
        <p:spPr>
          <a:xfrm>
            <a:off x="4991100" y="1404029"/>
            <a:ext cx="6134101" cy="850899"/>
          </a:xfrm>
          <a:prstGeom prst="rect">
            <a:avLst/>
          </a:prstGeom>
          <a:noFill/>
          <a:ln>
            <a:noFill/>
          </a:ln>
          <a:effectLst/>
        </p:spPr>
        <p:txBody>
          <a:bodyPr wrap="square" lIns="91440" tIns="45720" rIns="91440" bIns="45720" anchor="b" anchorCtr="0">
            <a:normAutofit/>
          </a:bodyPr>
          <a:lstStyle/>
          <a:p>
            <a:pPr marL="0" marR="0" lvl="0" indent="0" defTabSz="913765" rtl="0" eaLnBrk="1" fontAlgn="auto" latinLnBrk="0" hangingPunct="1">
              <a:lnSpc>
                <a:spcPct val="145000"/>
              </a:lnSpc>
              <a:buClrTx/>
              <a:buSzPct val="25000"/>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cs typeface="+mn-ea"/>
                <a:sym typeface="+mn-lt"/>
              </a:rPr>
              <a:t>输入文本</a:t>
            </a:r>
            <a:endParaRPr kumimoji="0" lang="en-US" sz="24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4" name="iṣḷîḍè"/>
          <p:cNvSpPr txBox="1"/>
          <p:nvPr/>
        </p:nvSpPr>
        <p:spPr>
          <a:xfrm>
            <a:off x="4991100" y="2254929"/>
            <a:ext cx="6134101" cy="1271978"/>
          </a:xfrm>
          <a:prstGeom prst="rect">
            <a:avLst/>
          </a:prstGeom>
          <a:noFill/>
          <a:ln>
            <a:noFill/>
          </a:ln>
          <a:effectLst/>
        </p:spPr>
        <p:txBody>
          <a:bodyPr wrap="square" lIns="91440" tIns="45720" rIns="91440" bIns="45720" anchor="t" anchorCtr="0">
            <a:normAutofit/>
          </a:bodyPr>
          <a:lstStyle/>
          <a:p>
            <a:pPr>
              <a:lnSpc>
                <a:spcPct val="145000"/>
              </a:lnSpc>
              <a:spcBef>
                <a:spcPct val="0"/>
              </a:spcBef>
            </a:pPr>
            <a:r>
              <a:rPr lang="zh-CN" altLang="en-US" sz="12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200" dirty="0">
              <a:solidFill>
                <a:schemeClr val="tx1">
                  <a:lumMod val="50000"/>
                  <a:lumOff val="50000"/>
                </a:schemeClr>
              </a:solidFill>
              <a:cs typeface="+mn-ea"/>
              <a:sym typeface="+mn-lt"/>
            </a:endParaRPr>
          </a:p>
          <a:p>
            <a:pPr>
              <a:lnSpc>
                <a:spcPct val="145000"/>
              </a:lnSpc>
              <a:spcBef>
                <a:spcPct val="0"/>
              </a:spcBef>
            </a:pPr>
            <a:endParaRPr lang="en-US" altLang="zh-CN" sz="1200" dirty="0">
              <a:solidFill>
                <a:schemeClr val="tx1">
                  <a:lumMod val="50000"/>
                  <a:lumOff val="50000"/>
                </a:schemeClr>
              </a:solidFill>
              <a:cs typeface="+mn-ea"/>
              <a:sym typeface="+mn-lt"/>
            </a:endParaRPr>
          </a:p>
        </p:txBody>
      </p:sp>
      <p:sp>
        <p:nvSpPr>
          <p:cNvPr id="25" name="ï$lïḋe"/>
          <p:cNvSpPr txBox="1"/>
          <p:nvPr/>
        </p:nvSpPr>
        <p:spPr>
          <a:xfrm>
            <a:off x="8128072" y="4728963"/>
            <a:ext cx="2578029" cy="725008"/>
          </a:xfrm>
          <a:prstGeom prst="rect">
            <a:avLst/>
          </a:prstGeom>
          <a:noFill/>
          <a:effectLst/>
        </p:spPr>
        <p:txBody>
          <a:bodyPr wrap="square" lIns="90000" tIns="46800" rIns="90000" bIns="46800" anchor="t">
            <a:normAutofit fontScale="85000" lnSpcReduction="10000"/>
          </a:bodyPr>
          <a:lstStyle/>
          <a:p>
            <a:pP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p:txBody>
      </p:sp>
      <p:sp>
        <p:nvSpPr>
          <p:cNvPr id="26" name="iṣlíḑè"/>
          <p:cNvSpPr/>
          <p:nvPr/>
        </p:nvSpPr>
        <p:spPr>
          <a:xfrm>
            <a:off x="8128072" y="4407969"/>
            <a:ext cx="2578029" cy="320994"/>
          </a:xfrm>
          <a:prstGeom prst="rect">
            <a:avLst/>
          </a:prstGeom>
          <a:noFill/>
          <a:effectLst/>
        </p:spPr>
        <p:txBody>
          <a:bodyPr wrap="square" lIns="90000" tIns="46800" rIns="90000" bIns="46800" anchor="b">
            <a:normAutofit fontScale="62500" lnSpcReduction="20000"/>
          </a:bodyPr>
          <a:lstStyle/>
          <a:p>
            <a:pPr lvl="0" defTabSz="914400">
              <a:lnSpc>
                <a:spcPct val="165000"/>
              </a:lnSpc>
              <a:spcBef>
                <a:spcPct val="0"/>
              </a:spcBef>
              <a:defRPr/>
            </a:pPr>
            <a:r>
              <a:rPr lang="zh-CN" altLang="en-US" sz="1600" b="1" dirty="0">
                <a:solidFill>
                  <a:schemeClr val="tx1">
                    <a:lumMod val="75000"/>
                    <a:lumOff val="25000"/>
                  </a:schemeClr>
                </a:solidFill>
                <a:cs typeface="+mn-ea"/>
                <a:sym typeface="+mn-lt"/>
              </a:rPr>
              <a:t>输入文本</a:t>
            </a:r>
          </a:p>
        </p:txBody>
      </p:sp>
      <p:sp>
        <p:nvSpPr>
          <p:cNvPr id="27" name="išľiḋe"/>
          <p:cNvSpPr txBox="1"/>
          <p:nvPr/>
        </p:nvSpPr>
        <p:spPr>
          <a:xfrm>
            <a:off x="4991100" y="4728963"/>
            <a:ext cx="2578029" cy="725008"/>
          </a:xfrm>
          <a:prstGeom prst="rect">
            <a:avLst/>
          </a:prstGeom>
          <a:noFill/>
          <a:effectLst/>
        </p:spPr>
        <p:txBody>
          <a:bodyPr wrap="square" lIns="90000" tIns="46800" rIns="90000" bIns="46800" anchor="t">
            <a:normAutofit fontScale="85000" lnSpcReduction="10000"/>
          </a:bodyPr>
          <a:lstStyle/>
          <a:p>
            <a:pP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p:txBody>
      </p:sp>
      <p:sp>
        <p:nvSpPr>
          <p:cNvPr id="28" name="i$1îḍê"/>
          <p:cNvSpPr/>
          <p:nvPr/>
        </p:nvSpPr>
        <p:spPr>
          <a:xfrm>
            <a:off x="4991100" y="4407969"/>
            <a:ext cx="2578029" cy="320994"/>
          </a:xfrm>
          <a:prstGeom prst="rect">
            <a:avLst/>
          </a:prstGeom>
          <a:noFill/>
          <a:effectLst/>
        </p:spPr>
        <p:txBody>
          <a:bodyPr wrap="square" lIns="90000" tIns="46800" rIns="90000" bIns="46800" anchor="b">
            <a:normAutofit fontScale="62500" lnSpcReduction="20000"/>
          </a:bodyPr>
          <a:lstStyle/>
          <a:p>
            <a:pPr lvl="0" defTabSz="914400">
              <a:lnSpc>
                <a:spcPct val="165000"/>
              </a:lnSpc>
              <a:spcBef>
                <a:spcPct val="0"/>
              </a:spcBef>
              <a:defRPr/>
            </a:pPr>
            <a:r>
              <a:rPr lang="zh-CN" altLang="en-US" sz="1600" b="1" dirty="0">
                <a:solidFill>
                  <a:schemeClr val="tx1">
                    <a:lumMod val="75000"/>
                    <a:lumOff val="25000"/>
                  </a:schemeClr>
                </a:solidFill>
                <a:cs typeface="+mn-ea"/>
                <a:sym typeface="+mn-lt"/>
              </a:rPr>
              <a:t>输入文本</a:t>
            </a:r>
          </a:p>
        </p:txBody>
      </p:sp>
      <p:sp>
        <p:nvSpPr>
          <p:cNvPr id="29" name="íşļiďe"/>
          <p:cNvSpPr/>
          <p:nvPr/>
        </p:nvSpPr>
        <p:spPr>
          <a:xfrm>
            <a:off x="5054600" y="3847901"/>
            <a:ext cx="473266" cy="4732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fontScale="70000" lnSpcReduction="20000"/>
          </a:bodyPr>
          <a:lstStyle/>
          <a:p>
            <a:pPr algn="ctr">
              <a:lnSpc>
                <a:spcPct val="165000"/>
              </a:lnSpc>
            </a:pPr>
            <a:r>
              <a:rPr lang="en-US" altLang="zh-CN" sz="1600" b="1" dirty="0">
                <a:cs typeface="+mn-ea"/>
                <a:sym typeface="+mn-lt"/>
              </a:rPr>
              <a:t>01</a:t>
            </a:r>
            <a:endParaRPr lang="zh-CN" altLang="en-US" sz="1600" b="1" dirty="0">
              <a:cs typeface="+mn-ea"/>
              <a:sym typeface="+mn-lt"/>
            </a:endParaRPr>
          </a:p>
        </p:txBody>
      </p:sp>
      <p:sp>
        <p:nvSpPr>
          <p:cNvPr id="30" name="ïš1îḋe"/>
          <p:cNvSpPr/>
          <p:nvPr/>
        </p:nvSpPr>
        <p:spPr>
          <a:xfrm>
            <a:off x="8145748" y="3847901"/>
            <a:ext cx="473266" cy="473266"/>
          </a:xfrm>
          <a:prstGeom prst="ellipse">
            <a:avLst/>
          </a:prstGeom>
          <a:solidFill>
            <a:srgbClr val="7FD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fontScale="70000" lnSpcReduction="20000"/>
          </a:bodyPr>
          <a:lstStyle/>
          <a:p>
            <a:pPr algn="ctr">
              <a:lnSpc>
                <a:spcPct val="165000"/>
              </a:lnSpc>
            </a:pPr>
            <a:r>
              <a:rPr lang="en-US" altLang="zh-CN" sz="1600" b="1" dirty="0">
                <a:cs typeface="+mn-ea"/>
                <a:sym typeface="+mn-lt"/>
              </a:rPr>
              <a:t>02</a:t>
            </a:r>
            <a:endParaRPr lang="zh-CN" altLang="en-US" sz="16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a:off x="371117" y="1930309"/>
            <a:ext cx="10273339" cy="3475789"/>
          </a:xfrm>
          <a:prstGeom prst="rect">
            <a:avLst/>
          </a:prstGeom>
        </p:spPr>
      </p:pic>
      <p:sp>
        <p:nvSpPr>
          <p:cNvPr id="3" name="矩形 2"/>
          <p:cNvSpPr/>
          <p:nvPr/>
        </p:nvSpPr>
        <p:spPr>
          <a:xfrm>
            <a:off x="8167414" y="1930309"/>
            <a:ext cx="3653469" cy="3475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sp>
        <p:nvSpPr>
          <p:cNvPr id="6" name="íSļîḓe"/>
          <p:cNvSpPr txBox="1"/>
          <p:nvPr/>
        </p:nvSpPr>
        <p:spPr>
          <a:xfrm>
            <a:off x="8451930" y="2398363"/>
            <a:ext cx="6134101" cy="850899"/>
          </a:xfrm>
          <a:prstGeom prst="rect">
            <a:avLst/>
          </a:prstGeom>
          <a:noFill/>
          <a:ln>
            <a:noFill/>
          </a:ln>
          <a:effectLst/>
        </p:spPr>
        <p:txBody>
          <a:bodyPr wrap="square" lIns="91440" tIns="45720" rIns="91440" bIns="45720" anchor="b" anchorCtr="0">
            <a:normAutofit/>
          </a:bodyPr>
          <a:lstStyle/>
          <a:p>
            <a:pPr marL="0" marR="0" lvl="0" indent="0" defTabSz="913765" rtl="0" eaLnBrk="1" fontAlgn="auto" latinLnBrk="0" hangingPunct="1">
              <a:lnSpc>
                <a:spcPct val="145000"/>
              </a:lnSpc>
              <a:buClrTx/>
              <a:buSzPct val="25000"/>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输入文本</a:t>
            </a:r>
            <a:endParaRPr kumimoji="0" lang="en-US" sz="2400" b="1" i="0" u="none" strike="noStrike" kern="1200" cap="none" spc="0" normalizeH="0" baseline="0" noProof="0" dirty="0">
              <a:ln>
                <a:noFill/>
              </a:ln>
              <a:solidFill>
                <a:schemeClr val="bg1"/>
              </a:solidFill>
              <a:effectLst/>
              <a:uLnTx/>
              <a:uFillTx/>
              <a:cs typeface="+mn-ea"/>
              <a:sym typeface="+mn-lt"/>
            </a:endParaRPr>
          </a:p>
        </p:txBody>
      </p:sp>
      <p:sp>
        <p:nvSpPr>
          <p:cNvPr id="7" name="iṣḷîḍè"/>
          <p:cNvSpPr txBox="1"/>
          <p:nvPr/>
        </p:nvSpPr>
        <p:spPr>
          <a:xfrm>
            <a:off x="8451931" y="3249263"/>
            <a:ext cx="3192202" cy="1271978"/>
          </a:xfrm>
          <a:prstGeom prst="rect">
            <a:avLst/>
          </a:prstGeom>
          <a:noFill/>
          <a:ln>
            <a:noFill/>
          </a:ln>
          <a:effectLst/>
        </p:spPr>
        <p:txBody>
          <a:bodyPr wrap="square" lIns="91440" tIns="45720" rIns="91440" bIns="45720" anchor="t" anchorCtr="0">
            <a:normAutofit fontScale="85000" lnSpcReduction="10000"/>
          </a:bodyPr>
          <a:lstStyle/>
          <a:p>
            <a:pPr>
              <a:lnSpc>
                <a:spcPct val="155000"/>
              </a:lnSpc>
              <a:spcBef>
                <a:spcPct val="0"/>
              </a:spcBef>
            </a:pPr>
            <a:r>
              <a:rPr lang="zh-CN" altLang="en-US" sz="1200" dirty="0">
                <a:solidFill>
                  <a:schemeClr val="bg1"/>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200" dirty="0">
              <a:solidFill>
                <a:schemeClr val="bg1"/>
              </a:solidFill>
              <a:cs typeface="+mn-ea"/>
              <a:sym typeface="+mn-lt"/>
            </a:endParaRPr>
          </a:p>
          <a:p>
            <a:pPr>
              <a:lnSpc>
                <a:spcPct val="155000"/>
              </a:lnSpc>
              <a:spcBef>
                <a:spcPct val="0"/>
              </a:spcBef>
            </a:pPr>
            <a:endParaRPr lang="en-US" altLang="zh-CN" sz="1200" dirty="0">
              <a:solidFill>
                <a:schemeClr val="bg1"/>
              </a:solidFill>
              <a:cs typeface="+mn-ea"/>
              <a:sym typeface="+mn-lt"/>
            </a:endParaRPr>
          </a:p>
        </p:txBody>
      </p:sp>
      <p:sp>
        <p:nvSpPr>
          <p:cNvPr id="8" name="矩形 7"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p:cNvSpPr/>
          <p:nvPr/>
        </p:nvSpPr>
        <p:spPr>
          <a:xfrm>
            <a:off x="2143944" y="942888"/>
            <a:ext cx="7904111" cy="689612"/>
          </a:xfrm>
          <a:prstGeom prst="rect">
            <a:avLst/>
          </a:prstGeom>
        </p:spPr>
        <p:txBody>
          <a:bodyPr wrap="square">
            <a:spAutoFit/>
          </a:bodyPr>
          <a:lstStyle/>
          <a:p>
            <a:pPr algn="ctr">
              <a:lnSpc>
                <a:spcPct val="145000"/>
              </a:lnSpc>
              <a:spcBef>
                <a:spcPct val="0"/>
              </a:spcBef>
            </a:pPr>
            <a:r>
              <a:rPr lang="zh-CN" altLang="en-US" sz="14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a:t>
            </a:r>
            <a:endParaRPr lang="en-US" altLang="zh-CN" sz="1400" dirty="0">
              <a:solidFill>
                <a:schemeClr val="tx1">
                  <a:lumMod val="50000"/>
                  <a:lumOff val="50000"/>
                </a:schemeClr>
              </a:solidFill>
              <a:cs typeface="+mn-ea"/>
              <a:sym typeface="+mn-lt"/>
            </a:endParaRPr>
          </a:p>
        </p:txBody>
      </p:sp>
      <p:sp>
        <p:nvSpPr>
          <p:cNvPr id="9" name="矩形 8"/>
          <p:cNvSpPr/>
          <p:nvPr/>
        </p:nvSpPr>
        <p:spPr>
          <a:xfrm>
            <a:off x="4180839" y="1640058"/>
            <a:ext cx="3830320" cy="111760"/>
          </a:xfrm>
          <a:prstGeom prst="rect">
            <a:avLst/>
          </a:prstGeom>
          <a:solidFill>
            <a:srgbClr val="7F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PA-2719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670718" y="1348013"/>
            <a:ext cx="10850563" cy="4235000"/>
            <a:chOff x="669925" y="1311500"/>
            <a:chExt cx="10850563" cy="4235000"/>
          </a:xfrm>
        </p:grpSpPr>
        <p:sp>
          <p:nvSpPr>
            <p:cNvPr id="87" name="PA-îṧļíďé"/>
            <p:cNvSpPr/>
            <p:nvPr/>
          </p:nvSpPr>
          <p:spPr>
            <a:xfrm rot="10800000">
              <a:off x="6098599"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88" name="PA-iS1iḓê"/>
            <p:cNvSpPr/>
            <p:nvPr/>
          </p:nvSpPr>
          <p:spPr>
            <a:xfrm rot="10800000" flipV="1">
              <a:off x="6098599"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89" name="PA-î$ļîḓê"/>
            <p:cNvSpPr/>
            <p:nvPr/>
          </p:nvSpPr>
          <p:spPr>
            <a:xfrm rot="10800000" flipH="1">
              <a:off x="3975901" y="13115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90" name="PA-îşľîdé"/>
            <p:cNvSpPr/>
            <p:nvPr/>
          </p:nvSpPr>
          <p:spPr>
            <a:xfrm rot="10800000" flipH="1" flipV="1">
              <a:off x="3975901" y="3429000"/>
              <a:ext cx="2117500" cy="2117500"/>
            </a:xfrm>
            <a:custGeom>
              <a:avLst/>
              <a:gdLst>
                <a:gd name="connsiteX0" fmla="*/ 1221434 w 2442868"/>
                <a:gd name="connsiteY0" fmla="*/ 2442868 h 2442868"/>
                <a:gd name="connsiteX1" fmla="*/ 0 w 2442868"/>
                <a:gd name="connsiteY1" fmla="*/ 1221434 h 2442868"/>
                <a:gd name="connsiteX2" fmla="*/ 1 w 2442868"/>
                <a:gd name="connsiteY2" fmla="*/ 1221434 h 2442868"/>
                <a:gd name="connsiteX3" fmla="*/ 1221435 w 2442868"/>
                <a:gd name="connsiteY3" fmla="*/ 0 h 2442868"/>
                <a:gd name="connsiteX4" fmla="*/ 1493563 w 2442868"/>
                <a:gd name="connsiteY4" fmla="*/ 0 h 2442868"/>
                <a:gd name="connsiteX5" fmla="*/ 1396545 w 2442868"/>
                <a:gd name="connsiteY5" fmla="*/ 4899 h 2442868"/>
                <a:gd name="connsiteX6" fmla="*/ 544335 w 2442868"/>
                <a:gd name="connsiteY6" fmla="*/ 949265 h 2442868"/>
                <a:gd name="connsiteX7" fmla="*/ 544334 w 2442868"/>
                <a:gd name="connsiteY7" fmla="*/ 949265 h 2442868"/>
                <a:gd name="connsiteX8" fmla="*/ 1493601 w 2442868"/>
                <a:gd name="connsiteY8" fmla="*/ 1898532 h 2442868"/>
                <a:gd name="connsiteX9" fmla="*/ 2442868 w 2442868"/>
                <a:gd name="connsiteY9" fmla="*/ 949265 h 2442868"/>
                <a:gd name="connsiteX10" fmla="*/ 2442868 w 2442868"/>
                <a:gd name="connsiteY10" fmla="*/ 1221434 h 2442868"/>
                <a:gd name="connsiteX11" fmla="*/ 1221434 w 2442868"/>
                <a:gd name="connsiteY11" fmla="*/ 2442868 h 244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2868" h="2442868">
                  <a:moveTo>
                    <a:pt x="1221434" y="2442868"/>
                  </a:moveTo>
                  <a:cubicBezTo>
                    <a:pt x="546855" y="2442868"/>
                    <a:pt x="0" y="1896013"/>
                    <a:pt x="0" y="1221434"/>
                  </a:cubicBezTo>
                  <a:lnTo>
                    <a:pt x="1" y="1221434"/>
                  </a:lnTo>
                  <a:cubicBezTo>
                    <a:pt x="1" y="546855"/>
                    <a:pt x="546856" y="0"/>
                    <a:pt x="1221435" y="0"/>
                  </a:cubicBezTo>
                  <a:lnTo>
                    <a:pt x="1493563" y="0"/>
                  </a:lnTo>
                  <a:lnTo>
                    <a:pt x="1396545" y="4899"/>
                  </a:lnTo>
                  <a:cubicBezTo>
                    <a:pt x="917871" y="53511"/>
                    <a:pt x="544335" y="457766"/>
                    <a:pt x="544335" y="949265"/>
                  </a:cubicBezTo>
                  <a:lnTo>
                    <a:pt x="544334" y="949265"/>
                  </a:lnTo>
                  <a:cubicBezTo>
                    <a:pt x="544334" y="1473531"/>
                    <a:pt x="969335" y="1898532"/>
                    <a:pt x="1493601" y="1898532"/>
                  </a:cubicBezTo>
                  <a:cubicBezTo>
                    <a:pt x="2017867" y="1898532"/>
                    <a:pt x="2442868" y="1473531"/>
                    <a:pt x="2442868" y="949265"/>
                  </a:cubicBezTo>
                  <a:lnTo>
                    <a:pt x="2442868" y="1221434"/>
                  </a:lnTo>
                  <a:cubicBezTo>
                    <a:pt x="2442868" y="1896013"/>
                    <a:pt x="1896013" y="2442868"/>
                    <a:pt x="1221434" y="24428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a:solidFill>
                  <a:schemeClr val="tx1">
                    <a:lumMod val="75000"/>
                    <a:lumOff val="25000"/>
                  </a:schemeClr>
                </a:solidFill>
                <a:cs typeface="+mn-ea"/>
                <a:sym typeface="+mn-lt"/>
              </a:endParaRPr>
            </a:p>
          </p:txBody>
        </p:sp>
        <p:sp>
          <p:nvSpPr>
            <p:cNvPr id="91" name="PA-islíḍê"/>
            <p:cNvSpPr/>
            <p:nvPr/>
          </p:nvSpPr>
          <p:spPr>
            <a:xfrm>
              <a:off x="5003292" y="2409444"/>
              <a:ext cx="2185416" cy="2185416"/>
            </a:xfrm>
            <a:prstGeom prst="ellipse">
              <a:avLst/>
            </a:prstGeom>
            <a:solidFill>
              <a:schemeClr val="accent2"/>
            </a:solidFill>
            <a:ln w="57150" cmpd="thickThi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lnSpc>
                  <a:spcPct val="145000"/>
                </a:lnSpc>
              </a:pPr>
              <a:r>
                <a:rPr lang="zh-CN" altLang="en-US" sz="2000" b="1" i="1" dirty="0">
                  <a:solidFill>
                    <a:schemeClr val="bg1"/>
                  </a:solidFill>
                  <a:cs typeface="+mn-ea"/>
                  <a:sym typeface="+mn-lt"/>
                </a:rPr>
                <a:t>关键词</a:t>
              </a:r>
            </a:p>
          </p:txBody>
        </p:sp>
        <p:grpSp>
          <p:nvGrpSpPr>
            <p:cNvPr id="92" name="îṥlíḋe"/>
            <p:cNvGrpSpPr/>
            <p:nvPr/>
          </p:nvGrpSpPr>
          <p:grpSpPr>
            <a:xfrm>
              <a:off x="6694932" y="3931920"/>
              <a:ext cx="612648" cy="612648"/>
              <a:chOff x="8668512" y="3986784"/>
              <a:chExt cx="612648" cy="612648"/>
            </a:xfrm>
          </p:grpSpPr>
          <p:sp>
            <p:nvSpPr>
              <p:cNvPr id="116" name="PA-iṧļiḍè"/>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7" name="PA-í$ļîḓê"/>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3" name="ïṥ1íḑe"/>
            <p:cNvGrpSpPr/>
            <p:nvPr/>
          </p:nvGrpSpPr>
          <p:grpSpPr>
            <a:xfrm>
              <a:off x="4866132" y="3931920"/>
              <a:ext cx="612648" cy="612648"/>
              <a:chOff x="8668512" y="3986784"/>
              <a:chExt cx="612648" cy="612648"/>
            </a:xfrm>
          </p:grpSpPr>
          <p:sp>
            <p:nvSpPr>
              <p:cNvPr id="114" name="PA-í$ļidè"/>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5" name="PA-iṥ1ïdê"/>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4" name="î$ḻíḍè"/>
            <p:cNvGrpSpPr/>
            <p:nvPr/>
          </p:nvGrpSpPr>
          <p:grpSpPr>
            <a:xfrm>
              <a:off x="6694932" y="2510029"/>
              <a:ext cx="612648" cy="612648"/>
              <a:chOff x="8668512" y="3986784"/>
              <a:chExt cx="612648" cy="612648"/>
            </a:xfrm>
          </p:grpSpPr>
          <p:sp>
            <p:nvSpPr>
              <p:cNvPr id="112" name="PA-îSḷïḋê"/>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3" name="PA-iŝļide"/>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grpSp>
          <p:nvGrpSpPr>
            <p:cNvPr id="95" name="îŝļîdè"/>
            <p:cNvGrpSpPr/>
            <p:nvPr/>
          </p:nvGrpSpPr>
          <p:grpSpPr>
            <a:xfrm>
              <a:off x="4866132" y="2510029"/>
              <a:ext cx="612648" cy="612648"/>
              <a:chOff x="8668512" y="3986784"/>
              <a:chExt cx="612648" cy="612648"/>
            </a:xfrm>
          </p:grpSpPr>
          <p:sp>
            <p:nvSpPr>
              <p:cNvPr id="110" name="PA-íṩḷíḋé"/>
              <p:cNvSpPr/>
              <p:nvPr/>
            </p:nvSpPr>
            <p:spPr>
              <a:xfrm>
                <a:off x="8668512" y="3986784"/>
                <a:ext cx="612648" cy="612648"/>
              </a:xfrm>
              <a:prstGeom prst="ellipse">
                <a:avLst/>
              </a:prstGeom>
              <a:solidFill>
                <a:srgbClr val="7FD6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45000"/>
                  </a:lnSpc>
                </a:pPr>
                <a:endParaRPr lang="zh-CN" altLang="en-US">
                  <a:solidFill>
                    <a:schemeClr val="tx1">
                      <a:lumMod val="75000"/>
                      <a:lumOff val="25000"/>
                    </a:schemeClr>
                  </a:solidFill>
                  <a:cs typeface="+mn-ea"/>
                  <a:sym typeface="+mn-lt"/>
                </a:endParaRPr>
              </a:p>
            </p:txBody>
          </p:sp>
          <p:sp>
            <p:nvSpPr>
              <p:cNvPr id="111" name="PA-íṧlíḋê"/>
              <p:cNvSpPr/>
              <p:nvPr/>
            </p:nvSpPr>
            <p:spPr bwMode="auto">
              <a:xfrm>
                <a:off x="8874018" y="4133088"/>
                <a:ext cx="201635" cy="320040"/>
              </a:xfrm>
              <a:custGeom>
                <a:avLst/>
                <a:gdLst>
                  <a:gd name="connsiteX0" fmla="*/ 262787 w 373682"/>
                  <a:gd name="connsiteY0" fmla="*/ 494515 h 593115"/>
                  <a:gd name="connsiteX1" fmla="*/ 236963 w 373682"/>
                  <a:gd name="connsiteY1" fmla="*/ 508926 h 593115"/>
                  <a:gd name="connsiteX2" fmla="*/ 236963 w 373682"/>
                  <a:gd name="connsiteY2" fmla="*/ 546090 h 593115"/>
                  <a:gd name="connsiteX3" fmla="*/ 262787 w 373682"/>
                  <a:gd name="connsiteY3" fmla="*/ 531680 h 593115"/>
                  <a:gd name="connsiteX4" fmla="*/ 293170 w 373682"/>
                  <a:gd name="connsiteY4" fmla="*/ 479346 h 593115"/>
                  <a:gd name="connsiteX5" fmla="*/ 266585 w 373682"/>
                  <a:gd name="connsiteY5" fmla="*/ 493756 h 593115"/>
                  <a:gd name="connsiteX6" fmla="*/ 266585 w 373682"/>
                  <a:gd name="connsiteY6" fmla="*/ 530163 h 593115"/>
                  <a:gd name="connsiteX7" fmla="*/ 293170 w 373682"/>
                  <a:gd name="connsiteY7" fmla="*/ 516510 h 593115"/>
                  <a:gd name="connsiteX8" fmla="*/ 47091 w 373682"/>
                  <a:gd name="connsiteY8" fmla="*/ 444519 h 593115"/>
                  <a:gd name="connsiteX9" fmla="*/ 8355 w 373682"/>
                  <a:gd name="connsiteY9" fmla="*/ 466518 h 593115"/>
                  <a:gd name="connsiteX10" fmla="*/ 8355 w 373682"/>
                  <a:gd name="connsiteY10" fmla="*/ 521134 h 593115"/>
                  <a:gd name="connsiteX11" fmla="*/ 47091 w 373682"/>
                  <a:gd name="connsiteY11" fmla="*/ 499894 h 593115"/>
                  <a:gd name="connsiteX12" fmla="*/ 151934 w 373682"/>
                  <a:gd name="connsiteY12" fmla="*/ 440694 h 593115"/>
                  <a:gd name="connsiteX13" fmla="*/ 197502 w 373682"/>
                  <a:gd name="connsiteY13" fmla="*/ 460397 h 593115"/>
                  <a:gd name="connsiteX14" fmla="*/ 197502 w 373682"/>
                  <a:gd name="connsiteY14" fmla="*/ 502832 h 593115"/>
                  <a:gd name="connsiteX15" fmla="*/ 151934 w 373682"/>
                  <a:gd name="connsiteY15" fmla="*/ 484646 h 593115"/>
                  <a:gd name="connsiteX16" fmla="*/ 262787 w 373682"/>
                  <a:gd name="connsiteY16" fmla="*/ 438389 h 593115"/>
                  <a:gd name="connsiteX17" fmla="*/ 236963 w 373682"/>
                  <a:gd name="connsiteY17" fmla="*/ 452799 h 593115"/>
                  <a:gd name="connsiteX18" fmla="*/ 236963 w 373682"/>
                  <a:gd name="connsiteY18" fmla="*/ 489206 h 593115"/>
                  <a:gd name="connsiteX19" fmla="*/ 262787 w 373682"/>
                  <a:gd name="connsiteY19" fmla="*/ 475553 h 593115"/>
                  <a:gd name="connsiteX20" fmla="*/ 91903 w 373682"/>
                  <a:gd name="connsiteY20" fmla="*/ 422521 h 593115"/>
                  <a:gd name="connsiteX21" fmla="*/ 53167 w 373682"/>
                  <a:gd name="connsiteY21" fmla="*/ 443761 h 593115"/>
                  <a:gd name="connsiteX22" fmla="*/ 53167 w 373682"/>
                  <a:gd name="connsiteY22" fmla="*/ 498377 h 593115"/>
                  <a:gd name="connsiteX23" fmla="*/ 91903 w 373682"/>
                  <a:gd name="connsiteY23" fmla="*/ 477138 h 593115"/>
                  <a:gd name="connsiteX24" fmla="*/ 293170 w 373682"/>
                  <a:gd name="connsiteY24" fmla="*/ 422461 h 593115"/>
                  <a:gd name="connsiteX25" fmla="*/ 266585 w 373682"/>
                  <a:gd name="connsiteY25" fmla="*/ 437630 h 593115"/>
                  <a:gd name="connsiteX26" fmla="*/ 266585 w 373682"/>
                  <a:gd name="connsiteY26" fmla="*/ 474036 h 593115"/>
                  <a:gd name="connsiteX27" fmla="*/ 293170 w 373682"/>
                  <a:gd name="connsiteY27" fmla="*/ 459626 h 593115"/>
                  <a:gd name="connsiteX28" fmla="*/ 262787 w 373682"/>
                  <a:gd name="connsiteY28" fmla="*/ 381504 h 593115"/>
                  <a:gd name="connsiteX29" fmla="*/ 236963 w 373682"/>
                  <a:gd name="connsiteY29" fmla="*/ 396673 h 593115"/>
                  <a:gd name="connsiteX30" fmla="*/ 236963 w 373682"/>
                  <a:gd name="connsiteY30" fmla="*/ 433079 h 593115"/>
                  <a:gd name="connsiteX31" fmla="*/ 262787 w 373682"/>
                  <a:gd name="connsiteY31" fmla="*/ 419427 h 593115"/>
                  <a:gd name="connsiteX32" fmla="*/ 293170 w 373682"/>
                  <a:gd name="connsiteY32" fmla="*/ 366334 h 593115"/>
                  <a:gd name="connsiteX33" fmla="*/ 266585 w 373682"/>
                  <a:gd name="connsiteY33" fmla="*/ 381504 h 593115"/>
                  <a:gd name="connsiteX34" fmla="*/ 266585 w 373682"/>
                  <a:gd name="connsiteY34" fmla="*/ 417910 h 593115"/>
                  <a:gd name="connsiteX35" fmla="*/ 293170 w 373682"/>
                  <a:gd name="connsiteY35" fmla="*/ 403499 h 593115"/>
                  <a:gd name="connsiteX36" fmla="*/ 47091 w 373682"/>
                  <a:gd name="connsiteY36" fmla="*/ 361836 h 593115"/>
                  <a:gd name="connsiteX37" fmla="*/ 8355 w 373682"/>
                  <a:gd name="connsiteY37" fmla="*/ 383075 h 593115"/>
                  <a:gd name="connsiteX38" fmla="*/ 8355 w 373682"/>
                  <a:gd name="connsiteY38" fmla="*/ 437692 h 593115"/>
                  <a:gd name="connsiteX39" fmla="*/ 47091 w 373682"/>
                  <a:gd name="connsiteY39" fmla="*/ 416452 h 593115"/>
                  <a:gd name="connsiteX40" fmla="*/ 91903 w 373682"/>
                  <a:gd name="connsiteY40" fmla="*/ 339079 h 593115"/>
                  <a:gd name="connsiteX41" fmla="*/ 53167 w 373682"/>
                  <a:gd name="connsiteY41" fmla="*/ 361077 h 593115"/>
                  <a:gd name="connsiteX42" fmla="*/ 53167 w 373682"/>
                  <a:gd name="connsiteY42" fmla="*/ 414935 h 593115"/>
                  <a:gd name="connsiteX43" fmla="*/ 91903 w 373682"/>
                  <a:gd name="connsiteY43" fmla="*/ 393695 h 593115"/>
                  <a:gd name="connsiteX44" fmla="*/ 118428 w 373682"/>
                  <a:gd name="connsiteY44" fmla="*/ 333719 h 593115"/>
                  <a:gd name="connsiteX45" fmla="*/ 163996 w 373682"/>
                  <a:gd name="connsiteY45" fmla="*/ 353460 h 593115"/>
                  <a:gd name="connsiteX46" fmla="*/ 163996 w 373682"/>
                  <a:gd name="connsiteY46" fmla="*/ 395979 h 593115"/>
                  <a:gd name="connsiteX47" fmla="*/ 118428 w 373682"/>
                  <a:gd name="connsiteY47" fmla="*/ 377757 h 593115"/>
                  <a:gd name="connsiteX48" fmla="*/ 262787 w 373682"/>
                  <a:gd name="connsiteY48" fmla="*/ 325377 h 593115"/>
                  <a:gd name="connsiteX49" fmla="*/ 236963 w 373682"/>
                  <a:gd name="connsiteY49" fmla="*/ 340547 h 593115"/>
                  <a:gd name="connsiteX50" fmla="*/ 236963 w 373682"/>
                  <a:gd name="connsiteY50" fmla="*/ 376953 h 593115"/>
                  <a:gd name="connsiteX51" fmla="*/ 262787 w 373682"/>
                  <a:gd name="connsiteY51" fmla="*/ 362542 h 593115"/>
                  <a:gd name="connsiteX52" fmla="*/ 293170 w 373682"/>
                  <a:gd name="connsiteY52" fmla="*/ 310208 h 593115"/>
                  <a:gd name="connsiteX53" fmla="*/ 266585 w 373682"/>
                  <a:gd name="connsiteY53" fmla="*/ 325377 h 593115"/>
                  <a:gd name="connsiteX54" fmla="*/ 266585 w 373682"/>
                  <a:gd name="connsiteY54" fmla="*/ 361784 h 593115"/>
                  <a:gd name="connsiteX55" fmla="*/ 293170 w 373682"/>
                  <a:gd name="connsiteY55" fmla="*/ 347373 h 593115"/>
                  <a:gd name="connsiteX56" fmla="*/ 47091 w 373682"/>
                  <a:gd name="connsiteY56" fmla="*/ 278394 h 593115"/>
                  <a:gd name="connsiteX57" fmla="*/ 8355 w 373682"/>
                  <a:gd name="connsiteY57" fmla="*/ 300392 h 593115"/>
                  <a:gd name="connsiteX58" fmla="*/ 8355 w 373682"/>
                  <a:gd name="connsiteY58" fmla="*/ 354250 h 593115"/>
                  <a:gd name="connsiteX59" fmla="*/ 47091 w 373682"/>
                  <a:gd name="connsiteY59" fmla="*/ 333769 h 593115"/>
                  <a:gd name="connsiteX60" fmla="*/ 262787 w 373682"/>
                  <a:gd name="connsiteY60" fmla="*/ 269251 h 593115"/>
                  <a:gd name="connsiteX61" fmla="*/ 236963 w 373682"/>
                  <a:gd name="connsiteY61" fmla="*/ 284420 h 593115"/>
                  <a:gd name="connsiteX62" fmla="*/ 236963 w 373682"/>
                  <a:gd name="connsiteY62" fmla="*/ 320827 h 593115"/>
                  <a:gd name="connsiteX63" fmla="*/ 262787 w 373682"/>
                  <a:gd name="connsiteY63" fmla="*/ 306416 h 593115"/>
                  <a:gd name="connsiteX64" fmla="*/ 91903 w 373682"/>
                  <a:gd name="connsiteY64" fmla="*/ 255637 h 593115"/>
                  <a:gd name="connsiteX65" fmla="*/ 53167 w 373682"/>
                  <a:gd name="connsiteY65" fmla="*/ 277635 h 593115"/>
                  <a:gd name="connsiteX66" fmla="*/ 53167 w 373682"/>
                  <a:gd name="connsiteY66" fmla="*/ 331493 h 593115"/>
                  <a:gd name="connsiteX67" fmla="*/ 91903 w 373682"/>
                  <a:gd name="connsiteY67" fmla="*/ 311012 h 593115"/>
                  <a:gd name="connsiteX68" fmla="*/ 293170 w 373682"/>
                  <a:gd name="connsiteY68" fmla="*/ 254082 h 593115"/>
                  <a:gd name="connsiteX69" fmla="*/ 266585 w 373682"/>
                  <a:gd name="connsiteY69" fmla="*/ 268493 h 593115"/>
                  <a:gd name="connsiteX70" fmla="*/ 266585 w 373682"/>
                  <a:gd name="connsiteY70" fmla="*/ 305657 h 593115"/>
                  <a:gd name="connsiteX71" fmla="*/ 293170 w 373682"/>
                  <a:gd name="connsiteY71" fmla="*/ 291247 h 593115"/>
                  <a:gd name="connsiteX72" fmla="*/ 150350 w 373682"/>
                  <a:gd name="connsiteY72" fmla="*/ 251111 h 593115"/>
                  <a:gd name="connsiteX73" fmla="*/ 195918 w 373682"/>
                  <a:gd name="connsiteY73" fmla="*/ 270822 h 593115"/>
                  <a:gd name="connsiteX74" fmla="*/ 195918 w 373682"/>
                  <a:gd name="connsiteY74" fmla="*/ 312518 h 593115"/>
                  <a:gd name="connsiteX75" fmla="*/ 150350 w 373682"/>
                  <a:gd name="connsiteY75" fmla="*/ 294324 h 593115"/>
                  <a:gd name="connsiteX76" fmla="*/ 303044 w 373682"/>
                  <a:gd name="connsiteY76" fmla="*/ 212366 h 593115"/>
                  <a:gd name="connsiteX77" fmla="*/ 373682 w 373682"/>
                  <a:gd name="connsiteY77" fmla="*/ 247256 h 593115"/>
                  <a:gd name="connsiteX78" fmla="*/ 373682 w 373682"/>
                  <a:gd name="connsiteY78" fmla="*/ 259391 h 593115"/>
                  <a:gd name="connsiteX79" fmla="*/ 373682 w 373682"/>
                  <a:gd name="connsiteY79" fmla="*/ 272285 h 593115"/>
                  <a:gd name="connsiteX80" fmla="*/ 373682 w 373682"/>
                  <a:gd name="connsiteY80" fmla="*/ 593115 h 593115"/>
                  <a:gd name="connsiteX81" fmla="*/ 352415 w 373682"/>
                  <a:gd name="connsiteY81" fmla="*/ 593115 h 593115"/>
                  <a:gd name="connsiteX82" fmla="*/ 352415 w 373682"/>
                  <a:gd name="connsiteY82" fmla="*/ 263183 h 593115"/>
                  <a:gd name="connsiteX83" fmla="*/ 303044 w 373682"/>
                  <a:gd name="connsiteY83" fmla="*/ 241946 h 593115"/>
                  <a:gd name="connsiteX84" fmla="*/ 303044 w 373682"/>
                  <a:gd name="connsiteY84" fmla="*/ 593115 h 593115"/>
                  <a:gd name="connsiteX85" fmla="*/ 230886 w 373682"/>
                  <a:gd name="connsiteY85" fmla="*/ 593115 h 593115"/>
                  <a:gd name="connsiteX86" fmla="*/ 230886 w 373682"/>
                  <a:gd name="connsiteY86" fmla="*/ 260149 h 593115"/>
                  <a:gd name="connsiteX87" fmla="*/ 47091 w 373682"/>
                  <a:gd name="connsiteY87" fmla="*/ 194951 h 593115"/>
                  <a:gd name="connsiteX88" fmla="*/ 8355 w 373682"/>
                  <a:gd name="connsiteY88" fmla="*/ 216950 h 593115"/>
                  <a:gd name="connsiteX89" fmla="*/ 8355 w 373682"/>
                  <a:gd name="connsiteY89" fmla="*/ 271566 h 593115"/>
                  <a:gd name="connsiteX90" fmla="*/ 47091 w 373682"/>
                  <a:gd name="connsiteY90" fmla="*/ 250327 h 593115"/>
                  <a:gd name="connsiteX91" fmla="*/ 163996 w 373682"/>
                  <a:gd name="connsiteY91" fmla="*/ 190435 h 593115"/>
                  <a:gd name="connsiteX92" fmla="*/ 209686 w 373682"/>
                  <a:gd name="connsiteY92" fmla="*/ 209388 h 593115"/>
                  <a:gd name="connsiteX93" fmla="*/ 209686 w 373682"/>
                  <a:gd name="connsiteY93" fmla="*/ 251842 h 593115"/>
                  <a:gd name="connsiteX94" fmla="*/ 163996 w 373682"/>
                  <a:gd name="connsiteY94" fmla="*/ 233648 h 593115"/>
                  <a:gd name="connsiteX95" fmla="*/ 91903 w 373682"/>
                  <a:gd name="connsiteY95" fmla="*/ 172953 h 593115"/>
                  <a:gd name="connsiteX96" fmla="*/ 53167 w 373682"/>
                  <a:gd name="connsiteY96" fmla="*/ 194193 h 593115"/>
                  <a:gd name="connsiteX97" fmla="*/ 53167 w 373682"/>
                  <a:gd name="connsiteY97" fmla="*/ 248810 h 593115"/>
                  <a:gd name="connsiteX98" fmla="*/ 91903 w 373682"/>
                  <a:gd name="connsiteY98" fmla="*/ 227570 h 593115"/>
                  <a:gd name="connsiteX99" fmla="*/ 47091 w 373682"/>
                  <a:gd name="connsiteY99" fmla="*/ 112268 h 593115"/>
                  <a:gd name="connsiteX100" fmla="*/ 8355 w 373682"/>
                  <a:gd name="connsiteY100" fmla="*/ 134266 h 593115"/>
                  <a:gd name="connsiteX101" fmla="*/ 8355 w 373682"/>
                  <a:gd name="connsiteY101" fmla="*/ 188124 h 593115"/>
                  <a:gd name="connsiteX102" fmla="*/ 47091 w 373682"/>
                  <a:gd name="connsiteY102" fmla="*/ 166885 h 593115"/>
                  <a:gd name="connsiteX103" fmla="*/ 118428 w 373682"/>
                  <a:gd name="connsiteY103" fmla="*/ 108437 h 593115"/>
                  <a:gd name="connsiteX104" fmla="*/ 163996 w 373682"/>
                  <a:gd name="connsiteY104" fmla="*/ 128178 h 593115"/>
                  <a:gd name="connsiteX105" fmla="*/ 163996 w 373682"/>
                  <a:gd name="connsiteY105" fmla="*/ 170697 h 593115"/>
                  <a:gd name="connsiteX106" fmla="*/ 118428 w 373682"/>
                  <a:gd name="connsiteY106" fmla="*/ 152475 h 593115"/>
                  <a:gd name="connsiteX107" fmla="*/ 91903 w 373682"/>
                  <a:gd name="connsiteY107" fmla="*/ 89511 h 593115"/>
                  <a:gd name="connsiteX108" fmla="*/ 53167 w 373682"/>
                  <a:gd name="connsiteY108" fmla="*/ 111509 h 593115"/>
                  <a:gd name="connsiteX109" fmla="*/ 53167 w 373682"/>
                  <a:gd name="connsiteY109" fmla="*/ 165367 h 593115"/>
                  <a:gd name="connsiteX110" fmla="*/ 91903 w 373682"/>
                  <a:gd name="connsiteY110" fmla="*/ 144128 h 593115"/>
                  <a:gd name="connsiteX111" fmla="*/ 70636 w 373682"/>
                  <a:gd name="connsiteY111" fmla="*/ 0 h 593115"/>
                  <a:gd name="connsiteX112" fmla="*/ 91903 w 373682"/>
                  <a:gd name="connsiteY112" fmla="*/ 0 h 593115"/>
                  <a:gd name="connsiteX113" fmla="*/ 91903 w 373682"/>
                  <a:gd name="connsiteY113" fmla="*/ 37928 h 593115"/>
                  <a:gd name="connsiteX114" fmla="*/ 106334 w 373682"/>
                  <a:gd name="connsiteY114" fmla="*/ 28067 h 593115"/>
                  <a:gd name="connsiteX115" fmla="*/ 211148 w 373682"/>
                  <a:gd name="connsiteY115" fmla="*/ 79650 h 593115"/>
                  <a:gd name="connsiteX116" fmla="*/ 211148 w 373682"/>
                  <a:gd name="connsiteY116" fmla="*/ 116061 h 593115"/>
                  <a:gd name="connsiteX117" fmla="*/ 106334 w 373682"/>
                  <a:gd name="connsiteY117" fmla="*/ 72064 h 593115"/>
                  <a:gd name="connsiteX118" fmla="*/ 106334 w 373682"/>
                  <a:gd name="connsiteY118" fmla="*/ 590922 h 593115"/>
                  <a:gd name="connsiteX119" fmla="*/ 0 w 373682"/>
                  <a:gd name="connsiteY119" fmla="*/ 590922 h 593115"/>
                  <a:gd name="connsiteX120" fmla="*/ 0 w 373682"/>
                  <a:gd name="connsiteY120" fmla="*/ 97855 h 593115"/>
                  <a:gd name="connsiteX121" fmla="*/ 70636 w 373682"/>
                  <a:gd name="connsiteY121" fmla="*/ 51583 h 5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73682" h="593115">
                    <a:moveTo>
                      <a:pt x="262787" y="494515"/>
                    </a:moveTo>
                    <a:lnTo>
                      <a:pt x="236963" y="508926"/>
                    </a:lnTo>
                    <a:lnTo>
                      <a:pt x="236963" y="546090"/>
                    </a:lnTo>
                    <a:lnTo>
                      <a:pt x="262787" y="531680"/>
                    </a:lnTo>
                    <a:close/>
                    <a:moveTo>
                      <a:pt x="293170" y="479346"/>
                    </a:moveTo>
                    <a:lnTo>
                      <a:pt x="266585" y="493756"/>
                    </a:lnTo>
                    <a:lnTo>
                      <a:pt x="266585" y="530163"/>
                    </a:lnTo>
                    <a:lnTo>
                      <a:pt x="293170" y="516510"/>
                    </a:lnTo>
                    <a:close/>
                    <a:moveTo>
                      <a:pt x="47091" y="444519"/>
                    </a:moveTo>
                    <a:lnTo>
                      <a:pt x="8355" y="466518"/>
                    </a:lnTo>
                    <a:lnTo>
                      <a:pt x="8355" y="521134"/>
                    </a:lnTo>
                    <a:lnTo>
                      <a:pt x="47091" y="499894"/>
                    </a:lnTo>
                    <a:close/>
                    <a:moveTo>
                      <a:pt x="151934" y="440694"/>
                    </a:moveTo>
                    <a:lnTo>
                      <a:pt x="197502" y="460397"/>
                    </a:lnTo>
                    <a:lnTo>
                      <a:pt x="197502" y="502832"/>
                    </a:lnTo>
                    <a:lnTo>
                      <a:pt x="151934" y="484646"/>
                    </a:lnTo>
                    <a:close/>
                    <a:moveTo>
                      <a:pt x="262787" y="438389"/>
                    </a:moveTo>
                    <a:lnTo>
                      <a:pt x="236963" y="452799"/>
                    </a:lnTo>
                    <a:lnTo>
                      <a:pt x="236963" y="489206"/>
                    </a:lnTo>
                    <a:lnTo>
                      <a:pt x="262787" y="475553"/>
                    </a:lnTo>
                    <a:close/>
                    <a:moveTo>
                      <a:pt x="91903" y="422521"/>
                    </a:moveTo>
                    <a:lnTo>
                      <a:pt x="53167" y="443761"/>
                    </a:lnTo>
                    <a:lnTo>
                      <a:pt x="53167" y="498377"/>
                    </a:lnTo>
                    <a:lnTo>
                      <a:pt x="91903" y="477138"/>
                    </a:lnTo>
                    <a:close/>
                    <a:moveTo>
                      <a:pt x="293170" y="422461"/>
                    </a:moveTo>
                    <a:lnTo>
                      <a:pt x="266585" y="437630"/>
                    </a:lnTo>
                    <a:lnTo>
                      <a:pt x="266585" y="474036"/>
                    </a:lnTo>
                    <a:lnTo>
                      <a:pt x="293170" y="459626"/>
                    </a:lnTo>
                    <a:close/>
                    <a:moveTo>
                      <a:pt x="262787" y="381504"/>
                    </a:moveTo>
                    <a:lnTo>
                      <a:pt x="236963" y="396673"/>
                    </a:lnTo>
                    <a:lnTo>
                      <a:pt x="236963" y="433079"/>
                    </a:lnTo>
                    <a:lnTo>
                      <a:pt x="262787" y="419427"/>
                    </a:lnTo>
                    <a:close/>
                    <a:moveTo>
                      <a:pt x="293170" y="366334"/>
                    </a:moveTo>
                    <a:lnTo>
                      <a:pt x="266585" y="381504"/>
                    </a:lnTo>
                    <a:lnTo>
                      <a:pt x="266585" y="417910"/>
                    </a:lnTo>
                    <a:lnTo>
                      <a:pt x="293170" y="403499"/>
                    </a:lnTo>
                    <a:close/>
                    <a:moveTo>
                      <a:pt x="47091" y="361836"/>
                    </a:moveTo>
                    <a:lnTo>
                      <a:pt x="8355" y="383075"/>
                    </a:lnTo>
                    <a:lnTo>
                      <a:pt x="8355" y="437692"/>
                    </a:lnTo>
                    <a:lnTo>
                      <a:pt x="47091" y="416452"/>
                    </a:lnTo>
                    <a:close/>
                    <a:moveTo>
                      <a:pt x="91903" y="339079"/>
                    </a:moveTo>
                    <a:lnTo>
                      <a:pt x="53167" y="361077"/>
                    </a:lnTo>
                    <a:lnTo>
                      <a:pt x="53167" y="414935"/>
                    </a:lnTo>
                    <a:lnTo>
                      <a:pt x="91903" y="393695"/>
                    </a:lnTo>
                    <a:close/>
                    <a:moveTo>
                      <a:pt x="118428" y="333719"/>
                    </a:moveTo>
                    <a:lnTo>
                      <a:pt x="163996" y="353460"/>
                    </a:lnTo>
                    <a:lnTo>
                      <a:pt x="163996" y="395979"/>
                    </a:lnTo>
                    <a:lnTo>
                      <a:pt x="118428" y="377757"/>
                    </a:lnTo>
                    <a:close/>
                    <a:moveTo>
                      <a:pt x="262787" y="325377"/>
                    </a:moveTo>
                    <a:lnTo>
                      <a:pt x="236963" y="340547"/>
                    </a:lnTo>
                    <a:lnTo>
                      <a:pt x="236963" y="376953"/>
                    </a:lnTo>
                    <a:lnTo>
                      <a:pt x="262787" y="362542"/>
                    </a:lnTo>
                    <a:close/>
                    <a:moveTo>
                      <a:pt x="293170" y="310208"/>
                    </a:moveTo>
                    <a:lnTo>
                      <a:pt x="266585" y="325377"/>
                    </a:lnTo>
                    <a:lnTo>
                      <a:pt x="266585" y="361784"/>
                    </a:lnTo>
                    <a:lnTo>
                      <a:pt x="293170" y="347373"/>
                    </a:lnTo>
                    <a:close/>
                    <a:moveTo>
                      <a:pt x="47091" y="278394"/>
                    </a:moveTo>
                    <a:lnTo>
                      <a:pt x="8355" y="300392"/>
                    </a:lnTo>
                    <a:lnTo>
                      <a:pt x="8355" y="354250"/>
                    </a:lnTo>
                    <a:lnTo>
                      <a:pt x="47091" y="333769"/>
                    </a:lnTo>
                    <a:close/>
                    <a:moveTo>
                      <a:pt x="262787" y="269251"/>
                    </a:moveTo>
                    <a:lnTo>
                      <a:pt x="236963" y="284420"/>
                    </a:lnTo>
                    <a:lnTo>
                      <a:pt x="236963" y="320827"/>
                    </a:lnTo>
                    <a:lnTo>
                      <a:pt x="262787" y="306416"/>
                    </a:lnTo>
                    <a:close/>
                    <a:moveTo>
                      <a:pt x="91903" y="255637"/>
                    </a:moveTo>
                    <a:lnTo>
                      <a:pt x="53167" y="277635"/>
                    </a:lnTo>
                    <a:lnTo>
                      <a:pt x="53167" y="331493"/>
                    </a:lnTo>
                    <a:lnTo>
                      <a:pt x="91903" y="311012"/>
                    </a:lnTo>
                    <a:close/>
                    <a:moveTo>
                      <a:pt x="293170" y="254082"/>
                    </a:moveTo>
                    <a:lnTo>
                      <a:pt x="266585" y="268493"/>
                    </a:lnTo>
                    <a:lnTo>
                      <a:pt x="266585" y="305657"/>
                    </a:lnTo>
                    <a:lnTo>
                      <a:pt x="293170" y="291247"/>
                    </a:lnTo>
                    <a:close/>
                    <a:moveTo>
                      <a:pt x="150350" y="251111"/>
                    </a:moveTo>
                    <a:lnTo>
                      <a:pt x="195918" y="270822"/>
                    </a:lnTo>
                    <a:lnTo>
                      <a:pt x="195918" y="312518"/>
                    </a:lnTo>
                    <a:lnTo>
                      <a:pt x="150350" y="294324"/>
                    </a:lnTo>
                    <a:close/>
                    <a:moveTo>
                      <a:pt x="303044" y="212366"/>
                    </a:moveTo>
                    <a:lnTo>
                      <a:pt x="373682" y="247256"/>
                    </a:lnTo>
                    <a:lnTo>
                      <a:pt x="373682" y="259391"/>
                    </a:lnTo>
                    <a:lnTo>
                      <a:pt x="373682" y="272285"/>
                    </a:lnTo>
                    <a:lnTo>
                      <a:pt x="373682" y="593115"/>
                    </a:lnTo>
                    <a:lnTo>
                      <a:pt x="352415" y="593115"/>
                    </a:lnTo>
                    <a:lnTo>
                      <a:pt x="352415" y="263183"/>
                    </a:lnTo>
                    <a:lnTo>
                      <a:pt x="303044" y="241946"/>
                    </a:lnTo>
                    <a:lnTo>
                      <a:pt x="303044" y="593115"/>
                    </a:lnTo>
                    <a:lnTo>
                      <a:pt x="230886" y="593115"/>
                    </a:lnTo>
                    <a:lnTo>
                      <a:pt x="230886" y="260149"/>
                    </a:lnTo>
                    <a:close/>
                    <a:moveTo>
                      <a:pt x="47091" y="194951"/>
                    </a:moveTo>
                    <a:lnTo>
                      <a:pt x="8355" y="216950"/>
                    </a:lnTo>
                    <a:lnTo>
                      <a:pt x="8355" y="271566"/>
                    </a:lnTo>
                    <a:lnTo>
                      <a:pt x="47091" y="250327"/>
                    </a:lnTo>
                    <a:close/>
                    <a:moveTo>
                      <a:pt x="163996" y="190435"/>
                    </a:moveTo>
                    <a:lnTo>
                      <a:pt x="209686" y="209388"/>
                    </a:lnTo>
                    <a:lnTo>
                      <a:pt x="209686" y="251842"/>
                    </a:lnTo>
                    <a:lnTo>
                      <a:pt x="163996" y="233648"/>
                    </a:lnTo>
                    <a:close/>
                    <a:moveTo>
                      <a:pt x="91903" y="172953"/>
                    </a:moveTo>
                    <a:lnTo>
                      <a:pt x="53167" y="194193"/>
                    </a:lnTo>
                    <a:lnTo>
                      <a:pt x="53167" y="248810"/>
                    </a:lnTo>
                    <a:lnTo>
                      <a:pt x="91903" y="227570"/>
                    </a:lnTo>
                    <a:close/>
                    <a:moveTo>
                      <a:pt x="47091" y="112268"/>
                    </a:moveTo>
                    <a:lnTo>
                      <a:pt x="8355" y="134266"/>
                    </a:lnTo>
                    <a:lnTo>
                      <a:pt x="8355" y="188124"/>
                    </a:lnTo>
                    <a:lnTo>
                      <a:pt x="47091" y="166885"/>
                    </a:lnTo>
                    <a:close/>
                    <a:moveTo>
                      <a:pt x="118428" y="108437"/>
                    </a:moveTo>
                    <a:lnTo>
                      <a:pt x="163996" y="128178"/>
                    </a:lnTo>
                    <a:lnTo>
                      <a:pt x="163996" y="170697"/>
                    </a:lnTo>
                    <a:lnTo>
                      <a:pt x="118428" y="152475"/>
                    </a:lnTo>
                    <a:close/>
                    <a:moveTo>
                      <a:pt x="91903" y="89511"/>
                    </a:moveTo>
                    <a:lnTo>
                      <a:pt x="53167" y="111509"/>
                    </a:lnTo>
                    <a:lnTo>
                      <a:pt x="53167" y="165367"/>
                    </a:lnTo>
                    <a:lnTo>
                      <a:pt x="91903" y="144128"/>
                    </a:lnTo>
                    <a:close/>
                    <a:moveTo>
                      <a:pt x="70636" y="0"/>
                    </a:moveTo>
                    <a:lnTo>
                      <a:pt x="91903" y="0"/>
                    </a:lnTo>
                    <a:lnTo>
                      <a:pt x="91903" y="37928"/>
                    </a:lnTo>
                    <a:lnTo>
                      <a:pt x="106334" y="28067"/>
                    </a:lnTo>
                    <a:lnTo>
                      <a:pt x="211148" y="79650"/>
                    </a:lnTo>
                    <a:lnTo>
                      <a:pt x="211148" y="116061"/>
                    </a:lnTo>
                    <a:lnTo>
                      <a:pt x="106334" y="72064"/>
                    </a:lnTo>
                    <a:lnTo>
                      <a:pt x="106334" y="590922"/>
                    </a:lnTo>
                    <a:lnTo>
                      <a:pt x="0" y="590922"/>
                    </a:lnTo>
                    <a:lnTo>
                      <a:pt x="0" y="97855"/>
                    </a:lnTo>
                    <a:lnTo>
                      <a:pt x="70636" y="51583"/>
                    </a:lnTo>
                    <a:close/>
                  </a:path>
                </a:pathLst>
              </a:custGeom>
              <a:solidFill>
                <a:schemeClr val="bg1"/>
              </a:solidFill>
              <a:ln>
                <a:noFill/>
              </a:ln>
            </p:spPr>
            <p:txBody>
              <a:bodyPr wrap="square" lIns="91440" tIns="45720" rIns="91440" bIns="45720" anchor="ctr">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65000"/>
                  </a:lnSpc>
                </a:pPr>
                <a:endParaRPr>
                  <a:solidFill>
                    <a:schemeClr val="tx1">
                      <a:lumMod val="75000"/>
                      <a:lumOff val="25000"/>
                    </a:schemeClr>
                  </a:solidFill>
                  <a:cs typeface="+mn-ea"/>
                  <a:sym typeface="+mn-lt"/>
                </a:endParaRPr>
              </a:p>
            </p:txBody>
          </p:sp>
        </p:grpSp>
        <p:cxnSp>
          <p:nvCxnSpPr>
            <p:cNvPr id="96" name="PA-直接连接符 14"/>
            <p:cNvCxnSpPr/>
            <p:nvPr/>
          </p:nvCxnSpPr>
          <p:spPr>
            <a:xfrm>
              <a:off x="669925"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7" name="PA-直接连接符 15"/>
            <p:cNvCxnSpPr/>
            <p:nvPr/>
          </p:nvCxnSpPr>
          <p:spPr>
            <a:xfrm>
              <a:off x="7526973" y="3429000"/>
              <a:ext cx="3993515"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98" name="íṣļíḋe"/>
            <p:cNvGrpSpPr/>
            <p:nvPr/>
          </p:nvGrpSpPr>
          <p:grpSpPr>
            <a:xfrm>
              <a:off x="8256900" y="2142294"/>
              <a:ext cx="3262000" cy="1216841"/>
              <a:chOff x="7874000" y="2120966"/>
              <a:chExt cx="3262000" cy="1216841"/>
            </a:xfrm>
          </p:grpSpPr>
          <p:sp>
            <p:nvSpPr>
              <p:cNvPr id="108" name="PA-iş1iḋê"/>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9" name="PA-îśḷïḍè"/>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99" name="îslíḓê"/>
            <p:cNvGrpSpPr/>
            <p:nvPr/>
          </p:nvGrpSpPr>
          <p:grpSpPr>
            <a:xfrm>
              <a:off x="8256900" y="3889060"/>
              <a:ext cx="3262000" cy="1216841"/>
              <a:chOff x="7874000" y="2120966"/>
              <a:chExt cx="3262000" cy="1216841"/>
            </a:xfrm>
          </p:grpSpPr>
          <p:sp>
            <p:nvSpPr>
              <p:cNvPr id="106" name="PA-îṩḻïḑe"/>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7" name="PA-ís1îḓé"/>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100" name="i$ḻïdè"/>
            <p:cNvGrpSpPr/>
            <p:nvPr/>
          </p:nvGrpSpPr>
          <p:grpSpPr>
            <a:xfrm>
              <a:off x="673100" y="2160875"/>
              <a:ext cx="3262000" cy="1216841"/>
              <a:chOff x="7874000" y="2120966"/>
              <a:chExt cx="3262000" cy="1216841"/>
            </a:xfrm>
          </p:grpSpPr>
          <p:sp>
            <p:nvSpPr>
              <p:cNvPr id="104" name="PA-íşlíḍè"/>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5" name="PA-ísḻïďè"/>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nvGrpSpPr>
            <p:cNvPr id="101" name="iśļíďè"/>
            <p:cNvGrpSpPr/>
            <p:nvPr/>
          </p:nvGrpSpPr>
          <p:grpSpPr>
            <a:xfrm>
              <a:off x="673100" y="3911772"/>
              <a:ext cx="3262000" cy="1216841"/>
              <a:chOff x="7874000" y="2120966"/>
              <a:chExt cx="3262000" cy="1216841"/>
            </a:xfrm>
          </p:grpSpPr>
          <p:sp>
            <p:nvSpPr>
              <p:cNvPr id="102" name="PA-îsļîḑê"/>
              <p:cNvSpPr/>
              <p:nvPr/>
            </p:nvSpPr>
            <p:spPr bwMode="auto">
              <a:xfrm>
                <a:off x="7874000" y="2533846"/>
                <a:ext cx="3262000" cy="80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5000"/>
                  </a:lnSpc>
                  <a:defRPr/>
                </a:pPr>
                <a:r>
                  <a:rPr lang="zh-CN" altLang="en-US" sz="1100" dirty="0">
                    <a:solidFill>
                      <a:schemeClr val="tx1">
                        <a:lumMod val="65000"/>
                        <a:lumOff val="35000"/>
                      </a:schemeClr>
                    </a:solidFill>
                    <a:cs typeface="+mn-ea"/>
                    <a:sym typeface="+mn-lt"/>
                  </a:rPr>
                  <a:t>请替换文字内容，修改文字内容，也可以直接复制你的内容到此请替换文字内容请替换文字内容请替换文字内容</a:t>
                </a:r>
                <a:endParaRPr lang="en-US" altLang="zh-CN" sz="1100" dirty="0">
                  <a:solidFill>
                    <a:schemeClr val="tx1">
                      <a:lumMod val="65000"/>
                      <a:lumOff val="35000"/>
                    </a:schemeClr>
                  </a:solidFill>
                  <a:cs typeface="+mn-ea"/>
                  <a:sym typeface="+mn-lt"/>
                </a:endParaRPr>
              </a:p>
            </p:txBody>
          </p:sp>
          <p:sp>
            <p:nvSpPr>
              <p:cNvPr id="103" name="PA-íṥḻíḑê"/>
              <p:cNvSpPr txBox="1"/>
              <p:nvPr/>
            </p:nvSpPr>
            <p:spPr bwMode="auto">
              <a:xfrm>
                <a:off x="7874000" y="2120966"/>
                <a:ext cx="326200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45000"/>
                  </a:lnSpc>
                  <a:spcBef>
                    <a:spcPct val="0"/>
                  </a:spcBef>
                </a:pPr>
                <a:r>
                  <a:rPr lang="zh-CN" altLang="en-US" sz="2000" b="1" dirty="0">
                    <a:solidFill>
                      <a:schemeClr val="tx1">
                        <a:lumMod val="75000"/>
                        <a:lumOff val="25000"/>
                      </a:schemeClr>
                    </a:solidFill>
                    <a:cs typeface="+mn-ea"/>
                    <a:sym typeface="+mn-lt"/>
                  </a:rPr>
                  <a:t>输入文本</a:t>
                </a:r>
                <a:endParaRPr lang="en-US" altLang="zh-CN" sz="2000" b="1" dirty="0">
                  <a:solidFill>
                    <a:schemeClr val="tx1">
                      <a:lumMod val="75000"/>
                      <a:lumOff val="25000"/>
                    </a:schemeClr>
                  </a:solidFill>
                  <a:cs typeface="+mn-ea"/>
                  <a:sym typeface="+mn-lt"/>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ïṩḷíḓé"/>
          <p:cNvSpPr/>
          <p:nvPr/>
        </p:nvSpPr>
        <p:spPr>
          <a:xfrm>
            <a:off x="628591" y="2003889"/>
            <a:ext cx="2703965" cy="2923248"/>
          </a:xfrm>
          <a:prstGeom prst="rect">
            <a:avLst/>
          </a:prstGeom>
          <a:blipFill>
            <a:blip r:embed="rId3"/>
            <a:stretch>
              <a:fillRect/>
            </a:stretch>
          </a:blipFill>
          <a:ln w="38100">
            <a:noFill/>
            <a:rou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45000"/>
              </a:lnSpc>
            </a:pPr>
            <a:endParaRPr lang="zh-CN" altLang="en-US" dirty="0"/>
          </a:p>
        </p:txBody>
      </p:sp>
      <p:sp>
        <p:nvSpPr>
          <p:cNvPr id="6" name="iṧľïḍê"/>
          <p:cNvSpPr txBox="1"/>
          <p:nvPr/>
        </p:nvSpPr>
        <p:spPr>
          <a:xfrm>
            <a:off x="3549139" y="2606963"/>
            <a:ext cx="1456595" cy="369332"/>
          </a:xfrm>
          <a:prstGeom prst="rect">
            <a:avLst/>
          </a:prstGeom>
          <a:solidFill>
            <a:schemeClr val="accent2"/>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3765">
              <a:defRPr b="1">
                <a:solidFill>
                  <a:schemeClr val="bg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dirty="0"/>
              <a:t>杜甫草堂</a:t>
            </a:r>
            <a:endParaRPr lang="en-US" altLang="zh-CN" dirty="0"/>
          </a:p>
        </p:txBody>
      </p:sp>
      <p:sp>
        <p:nvSpPr>
          <p:cNvPr id="7" name="îṩḷîḍé"/>
          <p:cNvSpPr/>
          <p:nvPr/>
        </p:nvSpPr>
        <p:spPr>
          <a:xfrm>
            <a:off x="3549139" y="3094482"/>
            <a:ext cx="2516381" cy="1857753"/>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000" dirty="0">
              <a:solidFill>
                <a:schemeClr val="tx1">
                  <a:lumMod val="50000"/>
                  <a:lumOff val="50000"/>
                </a:schemeClr>
              </a:solidFill>
              <a:cs typeface="+mn-ea"/>
              <a:sym typeface="+mn-lt"/>
            </a:endParaRPr>
          </a:p>
          <a:p>
            <a:pPr>
              <a:lnSpc>
                <a:spcPct val="145000"/>
              </a:lnSpc>
              <a:spcBef>
                <a:spcPct val="0"/>
              </a:spcBef>
            </a:pPr>
            <a:endParaRPr lang="en-US" altLang="zh-CN" sz="1000" dirty="0">
              <a:solidFill>
                <a:schemeClr val="tx1">
                  <a:lumMod val="50000"/>
                  <a:lumOff val="50000"/>
                </a:schemeClr>
              </a:solidFill>
              <a:cs typeface="+mn-ea"/>
              <a:sym typeface="+mn-lt"/>
            </a:endParaRPr>
          </a:p>
        </p:txBody>
      </p:sp>
      <p:sp>
        <p:nvSpPr>
          <p:cNvPr id="9" name="ïšľíḋê"/>
          <p:cNvSpPr/>
          <p:nvPr/>
        </p:nvSpPr>
        <p:spPr>
          <a:xfrm>
            <a:off x="6409555" y="2003889"/>
            <a:ext cx="2703965" cy="2923248"/>
          </a:xfrm>
          <a:prstGeom prst="rect">
            <a:avLst/>
          </a:prstGeom>
          <a:blipFill>
            <a:blip r:embed="rId4"/>
            <a:stretch>
              <a:fillRect/>
            </a:stretch>
          </a:blipFill>
          <a:ln w="38100">
            <a:noFill/>
            <a:round/>
          </a:ln>
          <a:effectLst>
            <a:outerShdw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45000"/>
              </a:lnSpc>
            </a:pPr>
            <a:endParaRPr lang="zh-CN" altLang="en-US" dirty="0"/>
          </a:p>
        </p:txBody>
      </p:sp>
      <p:sp>
        <p:nvSpPr>
          <p:cNvPr id="10" name="ïślîḍé"/>
          <p:cNvSpPr txBox="1"/>
          <p:nvPr/>
        </p:nvSpPr>
        <p:spPr>
          <a:xfrm>
            <a:off x="9457555" y="2606963"/>
            <a:ext cx="1456595" cy="369332"/>
          </a:xfrm>
          <a:prstGeom prst="rect">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3765">
              <a:defRPr b="1">
                <a:solidFill>
                  <a:schemeClr val="bg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dirty="0"/>
              <a:t>武侯祠</a:t>
            </a:r>
            <a:endParaRPr lang="en-US" altLang="zh-CN" dirty="0"/>
          </a:p>
        </p:txBody>
      </p:sp>
      <p:sp>
        <p:nvSpPr>
          <p:cNvPr id="11" name="íşḷïďé"/>
          <p:cNvSpPr/>
          <p:nvPr/>
        </p:nvSpPr>
        <p:spPr>
          <a:xfrm>
            <a:off x="9457555" y="3094482"/>
            <a:ext cx="2444885" cy="1857753"/>
          </a:xfrm>
          <a:prstGeom prst="rect">
            <a:avLst/>
          </a:prstGeom>
          <a:ln>
            <a:noFill/>
          </a:ln>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45000"/>
              </a:lnSpc>
              <a:spcBef>
                <a:spcPct val="0"/>
              </a:spcBef>
            </a:pPr>
            <a:r>
              <a:rPr lang="zh-CN" altLang="en-US" sz="10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000" dirty="0">
              <a:solidFill>
                <a:schemeClr val="tx1">
                  <a:lumMod val="50000"/>
                  <a:lumOff val="50000"/>
                </a:schemeClr>
              </a:solidFill>
              <a:cs typeface="+mn-ea"/>
              <a:sym typeface="+mn-lt"/>
            </a:endParaRPr>
          </a:p>
          <a:p>
            <a:pPr>
              <a:lnSpc>
                <a:spcPct val="145000"/>
              </a:lnSpc>
              <a:spcBef>
                <a:spcPct val="0"/>
              </a:spcBef>
            </a:pPr>
            <a:endParaRPr lang="en-US" altLang="zh-CN" sz="1000" dirty="0">
              <a:solidFill>
                <a:schemeClr val="tx1">
                  <a:lumMod val="50000"/>
                  <a:lumOff val="50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p:cNvSpPr/>
          <p:nvPr/>
        </p:nvSpPr>
        <p:spPr>
          <a:xfrm>
            <a:off x="2582343" y="825498"/>
            <a:ext cx="7027314" cy="743473"/>
          </a:xfrm>
          <a:prstGeom prst="rect">
            <a:avLst/>
          </a:prstGeom>
        </p:spPr>
        <p:txBody>
          <a:bodyPr wrap="square">
            <a:spAutoFit/>
          </a:bodyPr>
          <a:lstStyle/>
          <a:p>
            <a:pPr algn="ctr">
              <a:lnSpc>
                <a:spcPct val="145000"/>
              </a:lnSpc>
            </a:pPr>
            <a:r>
              <a:rPr lang="zh-CN" altLang="en-US" sz="3200" b="1" kern="0" dirty="0">
                <a:solidFill>
                  <a:schemeClr val="tx1">
                    <a:lumMod val="75000"/>
                    <a:lumOff val="25000"/>
                  </a:schemeClr>
                </a:solidFill>
                <a:cs typeface="+mn-ea"/>
                <a:sym typeface="+mn-lt"/>
              </a:rPr>
              <a:t>杜甫草堂</a:t>
            </a:r>
            <a:endParaRPr lang="zh-CN" altLang="en-US" sz="3600" b="1" dirty="0">
              <a:solidFill>
                <a:schemeClr val="tx1">
                  <a:lumMod val="75000"/>
                  <a:lumOff val="25000"/>
                </a:schemeClr>
              </a:solidFill>
              <a:cs typeface="+mn-ea"/>
              <a:sym typeface="+mn-lt"/>
            </a:endParaRPr>
          </a:p>
        </p:txBody>
      </p:sp>
      <p:sp>
        <p:nvSpPr>
          <p:cNvPr id="20" name="矩形 19" descr="e7d195523061f1c09e9d68d7cf438b91ef959ecb14fc25d26BBA7F7DBC18E55DFF4014AF651F0BF2569D4B6C1DA7F1A4683A481403BD872FC687266AD13265C1DE7C373772FD8728ABDD69ADD03BFF5BE2862BC891DBB79E95F02F9FAFF55FFA0BF52C29DC135FF6B91325D94BCA9A6BB3EEB12E3E4885336735066CDD35C447BD3FE26148CC7A31F8599E2EA19A7A6B"/>
          <p:cNvSpPr/>
          <p:nvPr/>
        </p:nvSpPr>
        <p:spPr>
          <a:xfrm>
            <a:off x="1544706" y="5085577"/>
            <a:ext cx="9102588" cy="807016"/>
          </a:xfrm>
          <a:prstGeom prst="rect">
            <a:avLst/>
          </a:prstGeom>
        </p:spPr>
        <p:txBody>
          <a:bodyPr wrap="square">
            <a:spAutoFit/>
          </a:bodyPr>
          <a:lstStyle/>
          <a:p>
            <a:pPr algn="ctr">
              <a:lnSpc>
                <a:spcPct val="145000"/>
              </a:lnSpc>
              <a:spcBef>
                <a:spcPct val="0"/>
              </a:spcBef>
            </a:pPr>
            <a:r>
              <a:rPr lang="zh-CN" altLang="en-US" sz="1100" dirty="0">
                <a:solidFill>
                  <a:schemeClr val="tx1">
                    <a:lumMod val="50000"/>
                    <a:lumOff val="50000"/>
                  </a:schemeClr>
                </a:solidFill>
                <a:cs typeface="+mn-ea"/>
                <a:sym typeface="+mn-lt"/>
              </a:rPr>
              <a:t>请替换文字内容，修改文字内容，也可以直接复制你的内容到此请替换文字内容请替换文字内容请替换文字内容请替换文字内容请替换文字内容，修改文字内容，也可以直接复制你的内容到此请替换文字内容请替换文字内容请替换文字内容请替换文字内容</a:t>
            </a:r>
            <a:endParaRPr lang="en-US" altLang="zh-CN" sz="1100" dirty="0">
              <a:solidFill>
                <a:schemeClr val="tx1">
                  <a:lumMod val="50000"/>
                  <a:lumOff val="50000"/>
                </a:schemeClr>
              </a:solidFill>
              <a:cs typeface="+mn-ea"/>
              <a:sym typeface="+mn-lt"/>
            </a:endParaRPr>
          </a:p>
          <a:p>
            <a:pPr algn="ctr">
              <a:lnSpc>
                <a:spcPct val="145000"/>
              </a:lnSpc>
              <a:spcBef>
                <a:spcPct val="0"/>
              </a:spcBef>
            </a:pPr>
            <a:endParaRPr lang="en-US" altLang="zh-CN" sz="1100" dirty="0">
              <a:solidFill>
                <a:schemeClr val="tx1">
                  <a:lumMod val="50000"/>
                  <a:lumOff val="50000"/>
                </a:schemeClr>
              </a:solidFill>
              <a:cs typeface="+mn-ea"/>
              <a:sym typeface="+mn-lt"/>
            </a:endParaRPr>
          </a:p>
        </p:txBody>
      </p:sp>
      <p:sp>
        <p:nvSpPr>
          <p:cNvPr id="22" name="矩形 21"/>
          <p:cNvSpPr/>
          <p:nvPr/>
        </p:nvSpPr>
        <p:spPr>
          <a:xfrm>
            <a:off x="4180839" y="1774700"/>
            <a:ext cx="3830320"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5000"/>
              </a:lnSpc>
            </a:pPr>
            <a:endParaRPr lang="zh-CN" altLang="en-US" sz="2400">
              <a:cs typeface="+mn-ea"/>
              <a:sym typeface="+mn-lt"/>
            </a:endParaRPr>
          </a:p>
        </p:txBody>
      </p:sp>
      <p:pic>
        <p:nvPicPr>
          <p:cNvPr id="27" name="图片 26"/>
          <p:cNvPicPr>
            <a:picLocks noChangeAspect="1"/>
          </p:cNvPicPr>
          <p:nvPr/>
        </p:nvPicPr>
        <p:blipFill>
          <a:blip r:embed="rId2" cstate="screen"/>
          <a:stretch>
            <a:fillRect/>
          </a:stretch>
        </p:blipFill>
        <p:spPr>
          <a:xfrm>
            <a:off x="4269045" y="2305826"/>
            <a:ext cx="3661782" cy="2441188"/>
          </a:xfrm>
          <a:prstGeom prst="rect">
            <a:avLst/>
          </a:prstGeom>
        </p:spPr>
      </p:pic>
      <p:pic>
        <p:nvPicPr>
          <p:cNvPr id="28" name="图片 27"/>
          <p:cNvPicPr>
            <a:picLocks noChangeAspect="1"/>
          </p:cNvPicPr>
          <p:nvPr/>
        </p:nvPicPr>
        <p:blipFill>
          <a:blip r:embed="rId3" cstate="screen"/>
          <a:stretch>
            <a:fillRect/>
          </a:stretch>
        </p:blipFill>
        <p:spPr>
          <a:xfrm>
            <a:off x="1209470" y="3251092"/>
            <a:ext cx="2243883" cy="1495922"/>
          </a:xfrm>
          <a:prstGeom prst="rect">
            <a:avLst/>
          </a:prstGeom>
        </p:spPr>
      </p:pic>
      <p:pic>
        <p:nvPicPr>
          <p:cNvPr id="29" name="图片 28"/>
          <p:cNvPicPr>
            <a:picLocks noChangeAspect="1"/>
          </p:cNvPicPr>
          <p:nvPr/>
        </p:nvPicPr>
        <p:blipFill>
          <a:blip r:embed="rId3" cstate="screen"/>
          <a:stretch>
            <a:fillRect/>
          </a:stretch>
        </p:blipFill>
        <p:spPr>
          <a:xfrm>
            <a:off x="8746518" y="3251092"/>
            <a:ext cx="2243883" cy="1495922"/>
          </a:xfrm>
          <a:prstGeom prst="rect">
            <a:avLst/>
          </a:prstGeom>
        </p:spPr>
      </p:pic>
      <p:sp>
        <p:nvSpPr>
          <p:cNvPr id="9" name="TextBox 8"/>
          <p:cNvSpPr txBox="1"/>
          <p:nvPr/>
        </p:nvSpPr>
        <p:spPr>
          <a:xfrm>
            <a:off x="104547" y="6733864"/>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ISLIDE.DIAGRAM" val="#622279;"/>
</p:tagLst>
</file>

<file path=ppt/tags/tag30.xml><?xml version="1.0" encoding="utf-8"?>
<p:tagLst xmlns:a="http://schemas.openxmlformats.org/drawingml/2006/main" xmlns:r="http://schemas.openxmlformats.org/officeDocument/2006/relationships" xmlns:p="http://schemas.openxmlformats.org/presentationml/2006/main">
  <p:tag name="ISLIDE.DIAGRAM" val="#597904;"/>
</p:tagLst>
</file>

<file path=ppt/tags/tag31.xml><?xml version="1.0" encoding="utf-8"?>
<p:tagLst xmlns:a="http://schemas.openxmlformats.org/drawingml/2006/main" xmlns:r="http://schemas.openxmlformats.org/officeDocument/2006/relationships" xmlns:p="http://schemas.openxmlformats.org/presentationml/2006/main">
  <p:tag name="ISLIDE.DIAGRAM" val="#622275;"/>
</p:tagLst>
</file>

<file path=ppt/tags/tag32.xml><?xml version="1.0" encoding="utf-8"?>
<p:tagLst xmlns:a="http://schemas.openxmlformats.org/drawingml/2006/main" xmlns:r="http://schemas.openxmlformats.org/officeDocument/2006/relationships" xmlns:p="http://schemas.openxmlformats.org/presentationml/2006/main">
  <p:tag name="ISLIDE.DIAGRAM" val="#392765;"/>
</p:tagLst>
</file>

<file path=ppt/tags/tag33.xml><?xml version="1.0" encoding="utf-8"?>
<p:tagLst xmlns:a="http://schemas.openxmlformats.org/drawingml/2006/main" xmlns:r="http://schemas.openxmlformats.org/officeDocument/2006/relationships" xmlns:p="http://schemas.openxmlformats.org/presentationml/2006/main">
  <p:tag name="ISLIDE.DIAGRAM" val="#554148;"/>
</p:tagLst>
</file>

<file path=ppt/tags/tag34.xml><?xml version="1.0" encoding="utf-8"?>
<p:tagLst xmlns:a="http://schemas.openxmlformats.org/drawingml/2006/main" xmlns:r="http://schemas.openxmlformats.org/officeDocument/2006/relationships" xmlns:p="http://schemas.openxmlformats.org/presentationml/2006/main">
  <p:tag name="ISLIDE.ICON" val="#372407;#372520;#372407;"/>
</p:tagLst>
</file>

<file path=ppt/tags/tag4.xml><?xml version="1.0" encoding="utf-8"?>
<p:tagLst xmlns:a="http://schemas.openxmlformats.org/drawingml/2006/main" xmlns:r="http://schemas.openxmlformats.org/officeDocument/2006/relationships" xmlns:p="http://schemas.openxmlformats.org/presentationml/2006/main">
  <p:tag name="ISLIDE.ICON" val="#49633;#49633;"/>
</p:tagLst>
</file>

<file path=ppt/tags/tag5.xml><?xml version="1.0" encoding="utf-8"?>
<p:tagLst xmlns:a="http://schemas.openxmlformats.org/drawingml/2006/main" xmlns:r="http://schemas.openxmlformats.org/officeDocument/2006/relationships" xmlns:p="http://schemas.openxmlformats.org/presentationml/2006/main">
  <p:tag name="ISLIDE.DIAGRAM" val="#830228;"/>
</p:tagLst>
</file>

<file path=ppt/tags/tag6.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7.xml><?xml version="1.0" encoding="utf-8"?>
<p:tagLst xmlns:a="http://schemas.openxmlformats.org/drawingml/2006/main" xmlns:r="http://schemas.openxmlformats.org/officeDocument/2006/relationships" xmlns:p="http://schemas.openxmlformats.org/presentationml/2006/main">
  <p:tag name="ISLIDE.ICON" val="#83705;#84951;#84603;#171082;#161045;"/>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www.2ppt.com提供免费下载">
  <a:themeElements>
    <a:clrScheme name="自定义 240">
      <a:dk1>
        <a:sysClr val="windowText" lastClr="000000"/>
      </a:dk1>
      <a:lt1>
        <a:sysClr val="window" lastClr="FFFFFF"/>
      </a:lt1>
      <a:dk2>
        <a:srgbClr val="44546A"/>
      </a:dk2>
      <a:lt2>
        <a:srgbClr val="E7E6E6"/>
      </a:lt2>
      <a:accent1>
        <a:srgbClr val="7FD6FF"/>
      </a:accent1>
      <a:accent2>
        <a:srgbClr val="1FB7FF"/>
      </a:accent2>
      <a:accent3>
        <a:srgbClr val="A5A5A5"/>
      </a:accent3>
      <a:accent4>
        <a:srgbClr val="FFC000"/>
      </a:accent4>
      <a:accent5>
        <a:srgbClr val="5B9BD5"/>
      </a:accent5>
      <a:accent6>
        <a:srgbClr val="70AD47"/>
      </a:accent6>
      <a:hlink>
        <a:srgbClr val="0563C1"/>
      </a:hlink>
      <a:folHlink>
        <a:srgbClr val="954F72"/>
      </a:folHlink>
    </a:clrScheme>
    <a:fontScheme name="rmmr2l5m">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2428</Words>
  <Application>Microsoft Office PowerPoint</Application>
  <PresentationFormat>宽屏</PresentationFormat>
  <Paragraphs>243</Paragraphs>
  <Slides>30</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30</vt:i4>
      </vt:variant>
    </vt:vector>
  </HeadingPairs>
  <TitlesOfParts>
    <vt:vector size="39" baseType="lpstr">
      <vt:lpstr>阿里巴巴普惠体</vt:lpstr>
      <vt:lpstr>三极春联字体简</vt:lpstr>
      <vt:lpstr>宋体</vt:lpstr>
      <vt:lpstr>微软雅黑</vt:lpstr>
      <vt:lpstr>Arial</vt:lpstr>
      <vt:lpstr>Calibri</vt:lpstr>
      <vt:lpstr>Wingdings</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2022-04-25T00:39:55Z</dcterms:created>
  <dcterms:modified xsi:type="dcterms:W3CDTF">2023-01-10T05:39:58Z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ondata">
    <vt:lpwstr>eyJoZGlkIjoiZjA2NmIwMjRhMWY4Y2Q4MDk2NjAwMmUwMTA1ZDFlNjYifQ==</vt:lpwstr>
  </property>
  <property fmtid="{D5CDD505-2E9C-101B-9397-08002B2CF9AE}" pid="3" name="ICV">
    <vt:lpwstr>899EB417613C40A08672708A50D29133</vt:lpwstr>
  </property>
  <property fmtid="{D5CDD505-2E9C-101B-9397-08002B2CF9AE}" pid="4" name="KSOProductBuildVer">
    <vt:lpwstr>2052-11.1.0.11636</vt:lpwstr>
  </property>
  <property fmtid="{A09F084E-AD41-489F-8076-AA5BE3082BCA}" pid="100">
    <vt:ui4>5</vt:ui4>
  </property>
  <property fmtid="{64440492-4C8B-11D1-8B70-080036B11A03}" pid="11">
    <vt:lpwstr>www.2ppt.com-爱PPT提供资源下载</vt:lpwstr>
  </property>
</Properties>
</file>