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p:cViewPr>
        <p:scale>
          <a:sx n="100" d="100"/>
          <a:sy n="100" d="100"/>
        </p:scale>
        <p:origin x="-294" y="-216"/>
      </p:cViewPr>
      <p:guideLst>
        <p:guide orient="horz" pos="2160"/>
        <p:guide pos="2880"/>
      </p:guideLst>
    </p:cSldViewPr>
  </p:slideViewPr>
  <p:notesTextViewPr>
    <p:cViewPr>
      <p:scale>
        <a:sx n="1" d="1"/>
        <a:sy n="1" d="1"/>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C60D5F-2D60-4B19-BEFB-CDF444D7E8BF}"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DF0FC1-059D-4A72-A4AE-C4889CDBB09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FDF0FC1-059D-4A72-A4AE-C4889CDBB092}" type="slidenum">
              <a:rPr lang="zh-CN" altLang="en-US" smtClean="0"/>
              <a:t>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标题 7"/>
          <p:cNvSpPr>
            <a:spLocks noGrp="1"/>
          </p:cNvSpPr>
          <p:nvPr>
            <p:ph type="ctrTitle"/>
          </p:nvPr>
        </p:nvSpPr>
        <p:spPr>
          <a:xfrm>
            <a:off x="2362200" y="4038600"/>
            <a:ext cx="6477000" cy="1828800"/>
          </a:xfrm>
        </p:spPr>
        <p:txBody>
          <a:bodyPr anchor="b"/>
          <a:lstStyle>
            <a:lvl1pPr>
              <a:defRPr cap="all" baseline="0"/>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zh-CN" altLang="en-US"/>
          </a:p>
        </p:txBody>
      </p:sp>
      <p:sp>
        <p:nvSpPr>
          <p:cNvPr id="17" name="页脚占位符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zh-CN"/>
          </a:p>
        </p:txBody>
      </p:sp>
      <p:sp>
        <p:nvSpPr>
          <p:cNvPr id="29" name="灯片编号占位符 28"/>
          <p:cNvSpPr>
            <a:spLocks noGrp="1"/>
          </p:cNvSpPr>
          <p:nvPr>
            <p:ph type="sldNum" sz="quarter" idx="12"/>
          </p:nvPr>
        </p:nvSpPr>
        <p:spPr>
          <a:xfrm>
            <a:off x="8001000" y="228600"/>
            <a:ext cx="838200" cy="381000"/>
          </a:xfrm>
        </p:spPr>
        <p:txBody>
          <a:bodyPr/>
          <a:lstStyle>
            <a:lvl1pPr>
              <a:defRPr>
                <a:solidFill>
                  <a:schemeClr val="tx2"/>
                </a:solidFill>
              </a:defRPr>
            </a:lvl1pPr>
          </a:lstStyle>
          <a:p>
            <a:fld id="{CD40A94C-B740-4813-8DC6-0669080430E2}" type="slidenum">
              <a:rPr lang="zh-CN" altLang="zh-CN" smtClean="0"/>
              <a:t>‹#›</a:t>
            </a:fld>
            <a:endParaRPr lang="zh-CN" altLang="zh-C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p>
        </p:txBody>
      </p:sp>
      <p:sp>
        <p:nvSpPr>
          <p:cNvPr id="6" name="灯片编号占位符 5"/>
          <p:cNvSpPr>
            <a:spLocks noGrp="1"/>
          </p:cNvSpPr>
          <p:nvPr>
            <p:ph type="sldNum" sz="quarter" idx="12"/>
          </p:nvPr>
        </p:nvSpPr>
        <p:spPr/>
        <p:txBody>
          <a:bodyPr/>
          <a:lstStyle/>
          <a:p>
            <a:fld id="{F24A6F59-2140-4F91-B48C-0C53CCED97B7}" type="slidenum">
              <a:rPr lang="zh-CN" altLang="zh-CN" smtClean="0"/>
              <a:t>‹#›</a:t>
            </a:fld>
            <a:endParaRPr lang="zh-CN"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53200" y="609600"/>
            <a:ext cx="2057400" cy="5516563"/>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609600"/>
            <a:ext cx="5562600" cy="5516564"/>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6553200" y="6248402"/>
            <a:ext cx="2209800" cy="365125"/>
          </a:xfrm>
        </p:spPr>
        <p:txBody>
          <a:bodyPr/>
          <a:lstStyle/>
          <a:p>
            <a:endParaRPr lang="zh-CN" altLang="en-US"/>
          </a:p>
        </p:txBody>
      </p:sp>
      <p:sp>
        <p:nvSpPr>
          <p:cNvPr id="5" name="页脚占位符 4"/>
          <p:cNvSpPr>
            <a:spLocks noGrp="1"/>
          </p:cNvSpPr>
          <p:nvPr>
            <p:ph type="ftr" sz="quarter" idx="11"/>
          </p:nvPr>
        </p:nvSpPr>
        <p:spPr>
          <a:xfrm>
            <a:off x="457201" y="6248207"/>
            <a:ext cx="5573483" cy="365125"/>
          </a:xfrm>
        </p:spPr>
        <p:txBody>
          <a:bodyPr/>
          <a:lstStyle/>
          <a:p>
            <a:endParaRPr lang="zh-CN"/>
          </a:p>
        </p:txBody>
      </p:sp>
      <p:sp>
        <p:nvSpPr>
          <p:cNvPr id="7" name="矩形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矩形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矩形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灯片编号占位符 5"/>
          <p:cNvSpPr>
            <a:spLocks noGrp="1"/>
          </p:cNvSpPr>
          <p:nvPr>
            <p:ph type="sldNum" sz="quarter" idx="12"/>
          </p:nvPr>
        </p:nvSpPr>
        <p:spPr>
          <a:xfrm rot="5400000">
            <a:off x="5989638" y="144462"/>
            <a:ext cx="533400" cy="244476"/>
          </a:xfrm>
        </p:spPr>
        <p:txBody>
          <a:bodyPr/>
          <a:lstStyle/>
          <a:p>
            <a:fld id="{95510E7E-6D8F-499C-A3D6-54D72D38E994}" type="slidenum">
              <a:rPr lang="zh-CN" altLang="zh-CN" smtClean="0"/>
              <a:t>‹#›</a:t>
            </a:fld>
            <a:endParaRPr lang="zh-CN"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p>
        </p:txBody>
      </p:sp>
      <p:sp>
        <p:nvSpPr>
          <p:cNvPr id="6" name="灯片编号占位符 5"/>
          <p:cNvSpPr>
            <a:spLocks noGrp="1"/>
          </p:cNvSpPr>
          <p:nvPr>
            <p:ph type="sldNum" sz="quarter" idx="12"/>
          </p:nvPr>
        </p:nvSpPr>
        <p:spPr/>
        <p:txBody>
          <a:bodyPr/>
          <a:lstStyle>
            <a:lvl1pPr>
              <a:defRPr>
                <a:solidFill>
                  <a:srgbClr val="FFFFFF"/>
                </a:solidFill>
              </a:defRPr>
            </a:lvl1pPr>
          </a:lstStyle>
          <a:p>
            <a:fld id="{57D23863-9968-4580-ACF6-7B11F23F12F1}" type="slidenum">
              <a:rPr lang="zh-CN" altLang="zh-CN" smtClean="0"/>
              <a:t>‹#›</a:t>
            </a:fld>
            <a:endParaRPr lang="zh-CN"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7" name="矩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zh-CN" altLang="en-US" smtClean="0"/>
              <a:t>单击此处编辑母版标题样式</a:t>
            </a:r>
            <a:endParaRPr kumimoji="0" lang="en-US"/>
          </a:p>
        </p:txBody>
      </p:sp>
      <p:sp>
        <p:nvSpPr>
          <p:cNvPr id="12" name="日期占位符 11"/>
          <p:cNvSpPr>
            <a:spLocks noGrp="1"/>
          </p:cNvSpPr>
          <p:nvPr>
            <p:ph type="dt" sz="half" idx="10"/>
          </p:nvPr>
        </p:nvSpPr>
        <p:spPr/>
        <p:txBody>
          <a:bodyPr/>
          <a:lstStyle/>
          <a:p>
            <a:endParaRPr lang="zh-CN" altLang="en-US"/>
          </a:p>
        </p:txBody>
      </p:sp>
      <p:sp>
        <p:nvSpPr>
          <p:cNvPr id="13" name="灯片编号占位符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8197B63-A65F-4AEE-B4AD-43BB6C477BDD}" type="slidenum">
              <a:rPr lang="zh-CN" altLang="zh-CN" smtClean="0"/>
              <a:t>‹#›</a:t>
            </a:fld>
            <a:endParaRPr lang="zh-CN" altLang="zh-CN"/>
          </a:p>
        </p:txBody>
      </p:sp>
      <p:sp>
        <p:nvSpPr>
          <p:cNvPr id="14" name="页脚占位符 13"/>
          <p:cNvSpPr>
            <a:spLocks noGrp="1"/>
          </p:cNvSpPr>
          <p:nvPr>
            <p:ph type="ftr" sz="quarter" idx="12"/>
          </p:nvPr>
        </p:nvSpPr>
        <p:spPr/>
        <p:txBody>
          <a:bodyPr/>
          <a:lstStyle/>
          <a:p>
            <a:endParaRPr lang="zh-C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9" name="内容占位符 8"/>
          <p:cNvSpPr>
            <a:spLocks noGrp="1"/>
          </p:cNvSpPr>
          <p:nvPr>
            <p:ph sz="quarter" idx="1"/>
          </p:nvPr>
        </p:nvSpPr>
        <p:spPr>
          <a:xfrm>
            <a:off x="609600" y="1589567"/>
            <a:ext cx="38862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844901" y="1589567"/>
            <a:ext cx="38862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8" name="日期占位符 7"/>
          <p:cNvSpPr>
            <a:spLocks noGrp="1"/>
          </p:cNvSpPr>
          <p:nvPr>
            <p:ph type="dt" sz="half" idx="15"/>
          </p:nvPr>
        </p:nvSpPr>
        <p:spPr/>
        <p:txBody>
          <a:bodyPr rtlCol="0"/>
          <a:lstStyle/>
          <a:p>
            <a:endParaRPr lang="zh-CN" altLang="en-US"/>
          </a:p>
        </p:txBody>
      </p:sp>
      <p:sp>
        <p:nvSpPr>
          <p:cNvPr id="10" name="灯片编号占位符 9"/>
          <p:cNvSpPr>
            <a:spLocks noGrp="1"/>
          </p:cNvSpPr>
          <p:nvPr>
            <p:ph type="sldNum" sz="quarter" idx="16"/>
          </p:nvPr>
        </p:nvSpPr>
        <p:spPr/>
        <p:txBody>
          <a:bodyPr rtlCol="0"/>
          <a:lstStyle/>
          <a:p>
            <a:fld id="{A71BCA56-D3DE-43D5-A368-37A787D80D50}" type="slidenum">
              <a:rPr lang="zh-CN" altLang="zh-CN" smtClean="0"/>
              <a:t>‹#›</a:t>
            </a:fld>
            <a:endParaRPr lang="zh-CN" altLang="zh-CN"/>
          </a:p>
        </p:txBody>
      </p:sp>
      <p:sp>
        <p:nvSpPr>
          <p:cNvPr id="12" name="页脚占位符 11"/>
          <p:cNvSpPr>
            <a:spLocks noGrp="1"/>
          </p:cNvSpPr>
          <p:nvPr>
            <p:ph type="ftr" sz="quarter" idx="17"/>
          </p:nvPr>
        </p:nvSpPr>
        <p:spPr/>
        <p:txBody>
          <a:bodyPr rtlCol="0"/>
          <a:lstStyle/>
          <a:p>
            <a:endParaRPr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33400" y="273050"/>
            <a:ext cx="8153400" cy="869950"/>
          </a:xfrm>
        </p:spPr>
        <p:txBody>
          <a:bodyPr anchor="ctr"/>
          <a:lstStyle>
            <a:lvl1pPr>
              <a:defRPr/>
            </a:lvl1pPr>
          </a:lstStyle>
          <a:p>
            <a:r>
              <a:rPr kumimoji="0" lang="zh-CN" altLang="en-US" smtClean="0"/>
              <a:t>单击此处编辑母版标题样式</a:t>
            </a:r>
            <a:endParaRPr kumimoji="0" lang="en-US"/>
          </a:p>
        </p:txBody>
      </p:sp>
      <p:sp>
        <p:nvSpPr>
          <p:cNvPr id="11" name="内容占位符 10"/>
          <p:cNvSpPr>
            <a:spLocks noGrp="1"/>
          </p:cNvSpPr>
          <p:nvPr>
            <p:ph sz="quarter" idx="2"/>
          </p:nvPr>
        </p:nvSpPr>
        <p:spPr>
          <a:xfrm>
            <a:off x="609600" y="2438400"/>
            <a:ext cx="3886200" cy="35814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quarter" idx="4"/>
          </p:nvPr>
        </p:nvSpPr>
        <p:spPr>
          <a:xfrm>
            <a:off x="4800600" y="2438400"/>
            <a:ext cx="3886200" cy="35814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0" name="日期占位符 9"/>
          <p:cNvSpPr>
            <a:spLocks noGrp="1"/>
          </p:cNvSpPr>
          <p:nvPr>
            <p:ph type="dt" sz="half" idx="15"/>
          </p:nvPr>
        </p:nvSpPr>
        <p:spPr/>
        <p:txBody>
          <a:bodyPr rtlCol="0"/>
          <a:lstStyle/>
          <a:p>
            <a:endParaRPr lang="zh-CN" altLang="en-US"/>
          </a:p>
        </p:txBody>
      </p:sp>
      <p:sp>
        <p:nvSpPr>
          <p:cNvPr id="12" name="灯片编号占位符 11"/>
          <p:cNvSpPr>
            <a:spLocks noGrp="1"/>
          </p:cNvSpPr>
          <p:nvPr>
            <p:ph type="sldNum" sz="quarter" idx="16"/>
          </p:nvPr>
        </p:nvSpPr>
        <p:spPr/>
        <p:txBody>
          <a:bodyPr rtlCol="0"/>
          <a:lstStyle/>
          <a:p>
            <a:fld id="{F35B0F79-D305-42AA-963E-A90129EB39DE}" type="slidenum">
              <a:rPr lang="zh-CN" altLang="zh-CN" smtClean="0"/>
              <a:t>‹#›</a:t>
            </a:fld>
            <a:endParaRPr lang="zh-CN" altLang="zh-CN"/>
          </a:p>
        </p:txBody>
      </p:sp>
      <p:sp>
        <p:nvSpPr>
          <p:cNvPr id="14" name="页脚占位符 13"/>
          <p:cNvSpPr>
            <a:spLocks noGrp="1"/>
          </p:cNvSpPr>
          <p:nvPr>
            <p:ph type="ftr" sz="quarter" idx="17"/>
          </p:nvPr>
        </p:nvSpPr>
        <p:spPr/>
        <p:txBody>
          <a:bodyPr rtlCol="0"/>
          <a:lstStyle/>
          <a:p>
            <a:endParaRPr lang="zh-CN"/>
          </a:p>
        </p:txBody>
      </p:sp>
      <p:sp>
        <p:nvSpPr>
          <p:cNvPr id="16" name="文本占位符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
        <p:nvSpPr>
          <p:cNvPr id="15" name="文本占位符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endParaRPr lang="zh-CN" altLang="en-US"/>
          </a:p>
        </p:txBody>
      </p:sp>
      <p:sp>
        <p:nvSpPr>
          <p:cNvPr id="4" name="页脚占位符 3"/>
          <p:cNvSpPr>
            <a:spLocks noGrp="1"/>
          </p:cNvSpPr>
          <p:nvPr>
            <p:ph type="ftr" sz="quarter" idx="11"/>
          </p:nvPr>
        </p:nvSpPr>
        <p:spPr/>
        <p:txBody>
          <a:bodyPr/>
          <a:lstStyle/>
          <a:p>
            <a:endParaRPr lang="zh-CN"/>
          </a:p>
        </p:txBody>
      </p:sp>
      <p:sp>
        <p:nvSpPr>
          <p:cNvPr id="5" name="灯片编号占位符 4"/>
          <p:cNvSpPr>
            <a:spLocks noGrp="1"/>
          </p:cNvSpPr>
          <p:nvPr>
            <p:ph type="sldNum" sz="quarter" idx="12"/>
          </p:nvPr>
        </p:nvSpPr>
        <p:spPr/>
        <p:txBody>
          <a:bodyPr/>
          <a:lstStyle>
            <a:lvl1pPr>
              <a:defRPr>
                <a:solidFill>
                  <a:srgbClr val="FFFFFF"/>
                </a:solidFill>
              </a:defRPr>
            </a:lvl1pPr>
          </a:lstStyle>
          <a:p>
            <a:fld id="{40C1E704-A89D-45A2-A56C-797274C003A9}" type="slidenum">
              <a:rPr lang="zh-CN" altLang="zh-CN" smtClean="0"/>
              <a:t>‹#›</a:t>
            </a:fld>
            <a:endParaRPr lang="zh-CN"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endParaRPr lang="zh-CN" altLang="en-US"/>
          </a:p>
        </p:txBody>
      </p:sp>
      <p:sp>
        <p:nvSpPr>
          <p:cNvPr id="3" name="页脚占位符 2"/>
          <p:cNvSpPr>
            <a:spLocks noGrp="1"/>
          </p:cNvSpPr>
          <p:nvPr>
            <p:ph type="ftr" sz="quarter" idx="11"/>
          </p:nvPr>
        </p:nvSpPr>
        <p:spPr/>
        <p:txBody>
          <a:bodyPr/>
          <a:lstStyle/>
          <a:p>
            <a:endParaRPr lang="zh-CN"/>
          </a:p>
        </p:txBody>
      </p:sp>
      <p:sp>
        <p:nvSpPr>
          <p:cNvPr id="4" name="灯片编号占位符 3"/>
          <p:cNvSpPr>
            <a:spLocks noGrp="1"/>
          </p:cNvSpPr>
          <p:nvPr>
            <p:ph type="sldNum" sz="quarter" idx="12"/>
          </p:nvPr>
        </p:nvSpPr>
        <p:spPr>
          <a:xfrm>
            <a:off x="0" y="6248400"/>
            <a:ext cx="533400" cy="381000"/>
          </a:xfrm>
        </p:spPr>
        <p:txBody>
          <a:bodyPr/>
          <a:lstStyle>
            <a:lvl1pPr>
              <a:defRPr>
                <a:solidFill>
                  <a:schemeClr val="tx2"/>
                </a:solidFill>
              </a:defRPr>
            </a:lvl1pPr>
          </a:lstStyle>
          <a:p>
            <a:fld id="{21E74EBA-4C61-4A09-8D52-71C7449F8A0F}" type="slidenum">
              <a:rPr lang="zh-CN" altLang="zh-CN" smtClean="0"/>
              <a:t>‹#›</a:t>
            </a:fld>
            <a:endParaRPr lang="zh-CN"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8077200" cy="869950"/>
          </a:xfrm>
        </p:spPr>
        <p:txBody>
          <a:bodyPr anchor="ctr"/>
          <a:lstStyle>
            <a:lvl1pPr algn="l">
              <a:buNone/>
              <a:defRPr sz="4400" b="0"/>
            </a:lvl1p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endParaRPr lang="zh-CN" altLang="en-US"/>
          </a:p>
        </p:txBody>
      </p:sp>
      <p:sp>
        <p:nvSpPr>
          <p:cNvPr id="6" name="页脚占位符 5"/>
          <p:cNvSpPr>
            <a:spLocks noGrp="1"/>
          </p:cNvSpPr>
          <p:nvPr>
            <p:ph type="ftr" sz="quarter" idx="11"/>
          </p:nvPr>
        </p:nvSpPr>
        <p:spPr/>
        <p:txBody>
          <a:bodyPr/>
          <a:lstStyle/>
          <a:p>
            <a:endParaRPr lang="zh-CN"/>
          </a:p>
        </p:txBody>
      </p:sp>
      <p:sp>
        <p:nvSpPr>
          <p:cNvPr id="7" name="灯片编号占位符 6"/>
          <p:cNvSpPr>
            <a:spLocks noGrp="1"/>
          </p:cNvSpPr>
          <p:nvPr>
            <p:ph type="sldNum" sz="quarter" idx="12"/>
          </p:nvPr>
        </p:nvSpPr>
        <p:spPr/>
        <p:txBody>
          <a:bodyPr/>
          <a:lstStyle>
            <a:lvl1pPr>
              <a:defRPr>
                <a:solidFill>
                  <a:srgbClr val="FFFFFF"/>
                </a:solidFill>
              </a:defRPr>
            </a:lvl1pPr>
          </a:lstStyle>
          <a:p>
            <a:fld id="{FDDB45D7-FC34-44D4-A9AA-EED01EF8DD0D}" type="slidenum">
              <a:rPr lang="zh-CN" altLang="zh-CN" smtClean="0"/>
              <a:t>‹#›</a:t>
            </a:fld>
            <a:endParaRPr lang="zh-CN" altLang="zh-CN"/>
          </a:p>
        </p:txBody>
      </p:sp>
      <p:sp>
        <p:nvSpPr>
          <p:cNvPr id="3" name="文本占位符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9" name="内容占位符 8"/>
          <p:cNvSpPr>
            <a:spLocks noGrp="1"/>
          </p:cNvSpPr>
          <p:nvPr>
            <p:ph sz="quarter" idx="1"/>
          </p:nvPr>
        </p:nvSpPr>
        <p:spPr>
          <a:xfrm>
            <a:off x="2362200" y="1752600"/>
            <a:ext cx="6400800" cy="44196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4" name="文本占位符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CN" altLang="en-US" smtClean="0"/>
              <a:t>单击此处编辑母版文本样式</a:t>
            </a:r>
          </a:p>
        </p:txBody>
      </p:sp>
      <p:sp>
        <p:nvSpPr>
          <p:cNvPr id="8" name="矩形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zh-CN" altLang="en-US" smtClean="0"/>
              <a:t>单击此处编辑母版标题样式</a:t>
            </a:r>
            <a:endParaRPr kumimoji="0" lang="en-US"/>
          </a:p>
        </p:txBody>
      </p:sp>
      <p:sp>
        <p:nvSpPr>
          <p:cNvPr id="11" name="矩形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日期占位符 11"/>
          <p:cNvSpPr>
            <a:spLocks noGrp="1"/>
          </p:cNvSpPr>
          <p:nvPr>
            <p:ph type="dt" sz="half" idx="10"/>
          </p:nvPr>
        </p:nvSpPr>
        <p:spPr>
          <a:xfrm>
            <a:off x="6248400" y="6248400"/>
            <a:ext cx="2667000" cy="365125"/>
          </a:xfrm>
        </p:spPr>
        <p:txBody>
          <a:bodyPr rtlCol="0"/>
          <a:lstStyle/>
          <a:p>
            <a:endParaRPr lang="zh-CN" altLang="en-US"/>
          </a:p>
        </p:txBody>
      </p:sp>
      <p:sp>
        <p:nvSpPr>
          <p:cNvPr id="13" name="灯片编号占位符 12"/>
          <p:cNvSpPr>
            <a:spLocks noGrp="1"/>
          </p:cNvSpPr>
          <p:nvPr>
            <p:ph type="sldNum" sz="quarter" idx="11"/>
          </p:nvPr>
        </p:nvSpPr>
        <p:spPr>
          <a:xfrm>
            <a:off x="0" y="4667249"/>
            <a:ext cx="1447800" cy="663578"/>
          </a:xfrm>
        </p:spPr>
        <p:txBody>
          <a:bodyPr rtlCol="0"/>
          <a:lstStyle>
            <a:lvl1pPr>
              <a:defRPr sz="2800"/>
            </a:lvl1pPr>
          </a:lstStyle>
          <a:p>
            <a:fld id="{871FE3DC-5B19-40C2-9E57-CC96BA6CA179}" type="slidenum">
              <a:rPr lang="zh-CN" altLang="zh-CN" smtClean="0"/>
              <a:t>‹#›</a:t>
            </a:fld>
            <a:endParaRPr lang="zh-CN" altLang="zh-CN"/>
          </a:p>
        </p:txBody>
      </p:sp>
      <p:sp>
        <p:nvSpPr>
          <p:cNvPr id="14" name="页脚占位符 13"/>
          <p:cNvSpPr>
            <a:spLocks noGrp="1"/>
          </p:cNvSpPr>
          <p:nvPr>
            <p:ph type="ftr" sz="quarter" idx="12"/>
          </p:nvPr>
        </p:nvSpPr>
        <p:spPr>
          <a:xfrm>
            <a:off x="1600200" y="6248206"/>
            <a:ext cx="4572000" cy="365125"/>
          </a:xfrm>
        </p:spPr>
        <p:txBody>
          <a:bodyPr rtlCol="0"/>
          <a:lstStyle/>
          <a:p>
            <a:endParaRPr lang="zh-CN"/>
          </a:p>
        </p:txBody>
      </p:sp>
      <p:sp>
        <p:nvSpPr>
          <p:cNvPr id="3" name="图片占位符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zh-CN" altLang="en-US" smtClean="0"/>
              <a:t>单击图标添加图片</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标题占位符 21"/>
          <p:cNvSpPr>
            <a:spLocks noGrp="1"/>
          </p:cNvSpPr>
          <p:nvPr>
            <p:ph type="title"/>
          </p:nvPr>
        </p:nvSpPr>
        <p:spPr>
          <a:xfrm>
            <a:off x="609600" y="228600"/>
            <a:ext cx="8153400" cy="990600"/>
          </a:xfrm>
          <a:prstGeom prst="rect">
            <a:avLst/>
          </a:prstGeom>
        </p:spPr>
        <p:txBody>
          <a:bodyPr vert="horz" anchor="ctr">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zh-CN" altLang="en-US"/>
          </a:p>
        </p:txBody>
      </p:sp>
      <p:sp>
        <p:nvSpPr>
          <p:cNvPr id="3" name="页脚占位符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zh-CN"/>
          </a:p>
        </p:txBody>
      </p:sp>
      <p:sp>
        <p:nvSpPr>
          <p:cNvPr id="7" name="矩形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灯片编号占位符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5510E7E-6D8F-499C-A3D6-54D72D38E994}" type="slidenum">
              <a:rPr lang="zh-CN" altLang="zh-CN" smtClean="0"/>
              <a:t>‹#›</a:t>
            </a:fld>
            <a:endParaRPr lang="zh-CN"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panose="05000000000000000000"/>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panose="05020102010507070707"/>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panose="05000000000000000000"/>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panose="05000000000000000000"/>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panose="05000000000000000000"/>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panose="05000000000000000000"/>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panose="05000000000000000000"/>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panose="05000000000000000000"/>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panose="05000000000000000000"/>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D:\PPT&#35838;&#20214;&#20061;&#24180;&#32423;20160408\&#33521;&#35821;2\&#12298;&#25945;&#24072;&#29992;&#20070;&#12299;&#35838;&#26102;&#35838;&#20214;\Unit%204\&#20864;&#25945;&#33521;&#35821;&#20061;&#24180;&#32423;&#19978;&#31532;&#22235;&#21333;&#20803;&#31532;&#19968;&#35838;&#26102;\Lesson19.mp3" TargetMode="External"/><Relationship Id="rId1" Type="http://schemas.microsoft.com/office/2007/relationships/media" Target="file:///D:\PPT&#35838;&#20214;&#20061;&#24180;&#32423;20160408\&#33521;&#35821;2\&#12298;&#25945;&#24072;&#29992;&#20070;&#12299;&#35838;&#26102;&#35838;&#20214;\Unit%204\&#20864;&#25945;&#33521;&#35821;&#20061;&#24180;&#32423;&#19978;&#31532;&#22235;&#21333;&#20803;&#31532;&#19968;&#35838;&#26102;\Lesson19.mp3" TargetMode="Externa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1" y="1412776"/>
            <a:ext cx="9144000" cy="936104"/>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a:r>
              <a:rPr lang="en-US" altLang="zh-CN" sz="3600" b="1" dirty="0">
                <a:solidFill>
                  <a:srgbClr val="FF0000"/>
                </a:solidFill>
                <a:latin typeface="Times New Roman" panose="02020603050405020304" pitchFamily="18" charset="0"/>
                <a:sym typeface="宋体" panose="02010600030101010101" pitchFamily="2" charset="-122"/>
              </a:rPr>
              <a:t>Unit 4 </a:t>
            </a:r>
            <a:r>
              <a:rPr lang="en-US" altLang="zh-CN" sz="3600" b="1" dirty="0" smtClean="0">
                <a:solidFill>
                  <a:srgbClr val="FF0000"/>
                </a:solidFill>
                <a:latin typeface="Times New Roman" panose="02020603050405020304" pitchFamily="18" charset="0"/>
                <a:sym typeface="宋体" panose="02010600030101010101" pitchFamily="2" charset="-122"/>
              </a:rPr>
              <a:t> Stories </a:t>
            </a:r>
            <a:r>
              <a:rPr lang="en-US" altLang="zh-CN" sz="3600" b="1" dirty="0">
                <a:solidFill>
                  <a:srgbClr val="FF0000"/>
                </a:solidFill>
                <a:latin typeface="Times New Roman" panose="02020603050405020304" pitchFamily="18" charset="0"/>
                <a:sym typeface="宋体" panose="02010600030101010101" pitchFamily="2" charset="-122"/>
              </a:rPr>
              <a:t>and Poems</a:t>
            </a:r>
          </a:p>
        </p:txBody>
      </p:sp>
      <p:sp>
        <p:nvSpPr>
          <p:cNvPr id="4" name="Text Box 6"/>
          <p:cNvSpPr txBox="1">
            <a:spLocks noChangeArrowheads="1"/>
          </p:cNvSpPr>
          <p:nvPr/>
        </p:nvSpPr>
        <p:spPr bwMode="auto">
          <a:xfrm>
            <a:off x="0" y="2852936"/>
            <a:ext cx="9144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spcBef>
                <a:spcPct val="50000"/>
              </a:spcBef>
            </a:pPr>
            <a:r>
              <a:rPr lang="en-US" altLang="zh-CN" sz="5400" b="1" dirty="0" smtClean="0">
                <a:solidFill>
                  <a:srgbClr val="FF0000"/>
                </a:solidFill>
                <a:latin typeface="Times New Roman" panose="02020603050405020304" pitchFamily="18" charset="0"/>
              </a:rPr>
              <a:t>A </a:t>
            </a:r>
            <a:r>
              <a:rPr lang="en-US" altLang="zh-CN" sz="5400" b="1" dirty="0">
                <a:solidFill>
                  <a:srgbClr val="FF0000"/>
                </a:solidFill>
                <a:latin typeface="Times New Roman" panose="02020603050405020304" pitchFamily="18" charset="0"/>
              </a:rPr>
              <a:t>Story or a Poem?                                                                                                                                                                </a:t>
            </a:r>
          </a:p>
        </p:txBody>
      </p:sp>
      <p:sp>
        <p:nvSpPr>
          <p:cNvPr id="2051" name="Text Box 3"/>
          <p:cNvSpPr txBox="1">
            <a:spLocks noChangeArrowheads="1"/>
          </p:cNvSpPr>
          <p:nvPr/>
        </p:nvSpPr>
        <p:spPr bwMode="auto">
          <a:xfrm>
            <a:off x="611560" y="764704"/>
            <a:ext cx="52562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spcBef>
                <a:spcPct val="50000"/>
              </a:spcBef>
            </a:pPr>
            <a:r>
              <a:rPr lang="zh-CN" altLang="en-US" sz="2400" dirty="0">
                <a:solidFill>
                  <a:srgbClr val="FF0000"/>
                </a:solidFill>
                <a:latin typeface="楷体" panose="02010609060101010101" pitchFamily="49" charset="-122"/>
                <a:ea typeface="楷体" panose="02010609060101010101" pitchFamily="49" charset="-122"/>
              </a:rPr>
              <a:t>九年级英语上 </a:t>
            </a:r>
            <a:r>
              <a:rPr lang="zh-CN" altLang="en-US" sz="2400" dirty="0" smtClean="0">
                <a:solidFill>
                  <a:srgbClr val="FF0000"/>
                </a:solidFill>
                <a:latin typeface="楷体" panose="02010609060101010101" pitchFamily="49" charset="-122"/>
                <a:ea typeface="楷体" panose="02010609060101010101" pitchFamily="49" charset="-122"/>
              </a:rPr>
              <a:t>新</a:t>
            </a:r>
            <a:r>
              <a:rPr lang="zh-CN" altLang="en-US" sz="2400" dirty="0">
                <a:solidFill>
                  <a:srgbClr val="FF0000"/>
                </a:solidFill>
                <a:latin typeface="楷体" panose="02010609060101010101" pitchFamily="49" charset="-122"/>
                <a:ea typeface="楷体" panose="02010609060101010101" pitchFamily="49" charset="-122"/>
              </a:rPr>
              <a:t>课标 </a:t>
            </a:r>
            <a:r>
              <a:rPr lang="en-US" altLang="zh-CN" sz="2400" dirty="0">
                <a:solidFill>
                  <a:srgbClr val="FF0000"/>
                </a:solidFill>
                <a:latin typeface="楷体" panose="02010609060101010101" pitchFamily="49" charset="-122"/>
                <a:ea typeface="楷体" panose="02010609060101010101" pitchFamily="49" charset="-122"/>
              </a:rPr>
              <a:t>[</a:t>
            </a:r>
            <a:r>
              <a:rPr lang="zh-CN" altLang="en-US" sz="2400" dirty="0">
                <a:solidFill>
                  <a:srgbClr val="FF0000"/>
                </a:solidFill>
                <a:latin typeface="楷体" panose="02010609060101010101" pitchFamily="49" charset="-122"/>
                <a:ea typeface="楷体" panose="02010609060101010101" pitchFamily="49" charset="-122"/>
              </a:rPr>
              <a:t>冀教</a:t>
            </a:r>
            <a:r>
              <a:rPr lang="en-US" altLang="zh-CN" sz="2400" dirty="0">
                <a:solidFill>
                  <a:srgbClr val="FF0000"/>
                </a:solidFill>
                <a:latin typeface="楷体" panose="02010609060101010101" pitchFamily="49" charset="-122"/>
                <a:ea typeface="楷体" panose="02010609060101010101" pitchFamily="49" charset="-122"/>
              </a:rPr>
              <a:t>]</a:t>
            </a:r>
            <a:endParaRPr lang="zh-CN" altLang="en-US" sz="2400" dirty="0">
              <a:solidFill>
                <a:srgbClr val="FF0000"/>
              </a:solidFill>
              <a:latin typeface="楷体" panose="02010609060101010101" pitchFamily="49" charset="-122"/>
              <a:ea typeface="楷体" panose="02010609060101010101" pitchFamily="49" charset="-122"/>
            </a:endParaRPr>
          </a:p>
        </p:txBody>
      </p:sp>
      <p:sp>
        <p:nvSpPr>
          <p:cNvPr id="5" name="矩形 4"/>
          <p:cNvSpPr/>
          <p:nvPr/>
        </p:nvSpPr>
        <p:spPr>
          <a:xfrm>
            <a:off x="1" y="5229200"/>
            <a:ext cx="9144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ppt_x</p:attrName>
                                        </p:attrNameLst>
                                      </p:cBhvr>
                                      <p:tavLst>
                                        <p:tav tm="0">
                                          <p:val>
                                            <p:strVal val="#ppt_x"/>
                                          </p:val>
                                        </p:tav>
                                        <p:tav tm="100000">
                                          <p:val>
                                            <p:strVal val="#ppt_x"/>
                                          </p:val>
                                        </p:tav>
                                      </p:tavLst>
                                    </p:anim>
                                    <p:anim calcmode="lin" valueType="num">
                                      <p:cBhvr>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文本框 99"/>
          <p:cNvSpPr txBox="1">
            <a:spLocks noChangeArrowheads="1"/>
          </p:cNvSpPr>
          <p:nvPr/>
        </p:nvSpPr>
        <p:spPr bwMode="auto">
          <a:xfrm>
            <a:off x="899592" y="1772816"/>
            <a:ext cx="7334250" cy="338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286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b="1" u="sng" dirty="0">
                <a:solidFill>
                  <a:srgbClr val="902086"/>
                </a:solidFill>
                <a:latin typeface="Aharoni" pitchFamily="2" charset="-79"/>
              </a:rPr>
              <a:t>5.With </a:t>
            </a:r>
            <a:r>
              <a:rPr lang="en-US" altLang="zh-CN" sz="2400" b="1" u="sng" dirty="0" err="1">
                <a:solidFill>
                  <a:srgbClr val="902086"/>
                </a:solidFill>
                <a:latin typeface="Aharoni" pitchFamily="2" charset="-79"/>
              </a:rPr>
              <a:t>poems,you</a:t>
            </a:r>
            <a:r>
              <a:rPr lang="en-US" altLang="zh-CN" sz="2400" b="1" u="sng" dirty="0">
                <a:solidFill>
                  <a:srgbClr val="902086"/>
                </a:solidFill>
                <a:latin typeface="Aharoni" pitchFamily="2" charset="-79"/>
              </a:rPr>
              <a:t> need to think about </a:t>
            </a:r>
            <a:r>
              <a:rPr lang="en-US" altLang="zh-CN" sz="2400" b="1" u="sng" dirty="0" err="1">
                <a:solidFill>
                  <a:srgbClr val="902086"/>
                </a:solidFill>
                <a:latin typeface="Aharoni" pitchFamily="2" charset="-79"/>
              </a:rPr>
              <a:t>format,rhyme</a:t>
            </a:r>
            <a:r>
              <a:rPr lang="en-US" altLang="zh-CN" sz="2400" b="1" u="sng" dirty="0">
                <a:solidFill>
                  <a:srgbClr val="902086"/>
                </a:solidFill>
                <a:latin typeface="Aharoni" pitchFamily="2" charset="-79"/>
              </a:rPr>
              <a:t> and meaning. </a:t>
            </a:r>
            <a:endParaRPr lang="zh-CN" altLang="en-US" sz="2400" b="1" dirty="0">
              <a:solidFill>
                <a:srgbClr val="000000"/>
              </a:solidFill>
              <a:latin typeface="Aharoni" pitchFamily="2" charset="-79"/>
              <a:ea typeface="方正书宋_GBK" pitchFamily="65" charset="-122"/>
            </a:endParaRPr>
          </a:p>
          <a:p>
            <a:r>
              <a:rPr lang="zh-CN" altLang="en-US" sz="2400" b="1" dirty="0">
                <a:solidFill>
                  <a:srgbClr val="000000"/>
                </a:solidFill>
                <a:latin typeface="Aharoni" pitchFamily="2" charset="-79"/>
                <a:ea typeface="方正书宋_GBK" pitchFamily="65" charset="-122"/>
              </a:rPr>
              <a:t>◆</a:t>
            </a:r>
            <a:r>
              <a:rPr lang="zh-CN" altLang="en-US" sz="2400" b="1" dirty="0">
                <a:solidFill>
                  <a:srgbClr val="FF0000"/>
                </a:solidFill>
                <a:latin typeface="Aharoni" pitchFamily="2" charset="-79"/>
                <a:ea typeface="方正书宋_GBK" pitchFamily="65" charset="-122"/>
              </a:rPr>
              <a:t>with</a:t>
            </a:r>
            <a:r>
              <a:rPr lang="zh-CN" altLang="en-US" sz="2400" b="1" dirty="0">
                <a:solidFill>
                  <a:srgbClr val="000000"/>
                </a:solidFill>
                <a:latin typeface="Aharoni" pitchFamily="2" charset="-79"/>
                <a:ea typeface="方正书宋_GBK" pitchFamily="65" charset="-122"/>
              </a:rPr>
              <a:t>在本句中为介词,意为“对于,关于”。</a:t>
            </a:r>
            <a:endParaRPr lang="en-US" altLang="zh-CN" sz="2400" b="1" dirty="0">
              <a:solidFill>
                <a:srgbClr val="000000"/>
              </a:solidFill>
              <a:latin typeface="Aharoni" pitchFamily="2" charset="-79"/>
              <a:ea typeface="方正书宋_GBK" pitchFamily="65" charset="-122"/>
            </a:endParaRPr>
          </a:p>
          <a:p>
            <a:r>
              <a:rPr lang="zh-CN" altLang="en-US" sz="2400" b="1" dirty="0">
                <a:solidFill>
                  <a:srgbClr val="000000"/>
                </a:solidFill>
                <a:latin typeface="Aharoni" pitchFamily="2" charset="-79"/>
                <a:ea typeface="方正书宋_GBK" pitchFamily="65" charset="-122"/>
              </a:rPr>
              <a:t>◆</a:t>
            </a:r>
            <a:r>
              <a:rPr lang="zh-CN" altLang="en-US" sz="2400" b="1" dirty="0">
                <a:solidFill>
                  <a:srgbClr val="FF0000"/>
                </a:solidFill>
                <a:latin typeface="Aharoni" pitchFamily="2" charset="-79"/>
                <a:ea typeface="方正书宋_GBK" pitchFamily="65" charset="-122"/>
              </a:rPr>
              <a:t>need to think about…</a:t>
            </a:r>
            <a:r>
              <a:rPr lang="zh-CN" altLang="en-US" sz="2400" b="1" dirty="0">
                <a:solidFill>
                  <a:srgbClr val="000000"/>
                </a:solidFill>
                <a:latin typeface="Aharoni" pitchFamily="2" charset="-79"/>
                <a:ea typeface="方正书宋_GBK" pitchFamily="65" charset="-122"/>
              </a:rPr>
              <a:t>意为“需要考虑……”。</a:t>
            </a:r>
          </a:p>
          <a:p>
            <a:r>
              <a:rPr lang="en-US" altLang="zh-CN" sz="2400" b="1" u="sng" dirty="0">
                <a:solidFill>
                  <a:srgbClr val="902086"/>
                </a:solidFill>
                <a:latin typeface="Aharoni" pitchFamily="2" charset="-79"/>
              </a:rPr>
              <a:t>6.You must use words very carefully because so few words are used in poems. </a:t>
            </a:r>
            <a:endParaRPr lang="zh-CN" altLang="en-US" sz="2400" b="1" dirty="0">
              <a:solidFill>
                <a:srgbClr val="000000"/>
              </a:solidFill>
              <a:latin typeface="Aharoni" pitchFamily="2" charset="-79"/>
              <a:ea typeface="方正书宋_GBK" pitchFamily="65" charset="-122"/>
            </a:endParaRPr>
          </a:p>
          <a:p>
            <a:r>
              <a:rPr lang="zh-CN" altLang="en-US" sz="2400" b="1" dirty="0">
                <a:solidFill>
                  <a:srgbClr val="FF0000"/>
                </a:solidFill>
                <a:latin typeface="Aharoni" pitchFamily="2" charset="-79"/>
                <a:ea typeface="方正书宋_GBK" pitchFamily="65" charset="-122"/>
              </a:rPr>
              <a:t>be used in poems</a:t>
            </a:r>
            <a:r>
              <a:rPr lang="zh-CN" altLang="en-US" sz="2400" b="1" dirty="0">
                <a:solidFill>
                  <a:srgbClr val="000000"/>
                </a:solidFill>
                <a:latin typeface="Aharoni" pitchFamily="2" charset="-79"/>
                <a:ea typeface="方正书宋_GBK" pitchFamily="65" charset="-122"/>
              </a:rPr>
              <a:t>意为“被用于诗中”。be used为被动语态,意为“被用”。被动语态的结构为“be+动词的过去分词”。</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13314">
                                            <p:txEl>
                                              <p:pRg st="0" end="0"/>
                                            </p:txEl>
                                          </p:spTgt>
                                        </p:tgtEl>
                                        <p:attrNameLst>
                                          <p:attrName>ppt_x</p:attrName>
                                        </p:attrNameLst>
                                      </p:cBhvr>
                                    </p:anim>
                                    <p:anim from="0" to="-1.0" calcmode="lin" valueType="num">
                                      <p:cBhvr>
                                        <p:cTn id="8" dur="200" decel="50000" autoRev="1" fill="hold">
                                          <p:stCondLst>
                                            <p:cond delay="600"/>
                                          </p:stCondLst>
                                        </p:cTn>
                                        <p:tgtEl>
                                          <p:spTgt spid="13314">
                                            <p:txEl>
                                              <p:pRg st="0" end="0"/>
                                            </p:txEl>
                                          </p:spTgt>
                                        </p:tgtEl>
                                        <p:attrNameLst>
                                          <p:attrName>xshear</p:attrName>
                                        </p:attrNameLst>
                                      </p:cBhvr>
                                    </p:anim>
                                    <p:animScale>
                                      <p:cBhvr>
                                        <p:cTn id="9" dur="200" decel="100000" autoRev="1" fill="hold">
                                          <p:stCondLst>
                                            <p:cond delay="600"/>
                                          </p:stCondLst>
                                        </p:cTn>
                                        <p:tgtEl>
                                          <p:spTgt spid="13314">
                                            <p:txEl>
                                              <p:pRg st="0" end="0"/>
                                            </p:txEl>
                                          </p:spTgt>
                                        </p:tgtEl>
                                      </p:cBhvr>
                                      <p:from x="100000" y="100000"/>
                                      <p:to x="80000" y="100000"/>
                                    </p:animScale>
                                    <p:anim by="(#ppt_h/3+#ppt_w*0.1)" calcmode="lin" valueType="num">
                                      <p:cBhvr>
                                        <p:cTn id="10" dur="200" decel="100000" autoRev="1" fill="hold">
                                          <p:stCondLst>
                                            <p:cond delay="600"/>
                                          </p:stCondLst>
                                        </p:cTn>
                                        <p:tgtEl>
                                          <p:spTgt spid="13314">
                                            <p:txEl>
                                              <p:pRg st="0" end="0"/>
                                            </p:txEl>
                                          </p:spTgt>
                                        </p:tgtEl>
                                        <p:attrNameLst>
                                          <p:attrName>ppt_x</p:attrName>
                                        </p:attrNameLst>
                                      </p:cBhvr>
                                    </p:anim>
                                  </p:childTnLst>
                                </p:cTn>
                              </p:par>
                              <p:par>
                                <p:cTn id="11" presetID="34" presetClass="entr" presetSubtype="0" fill="hold" nodeType="withEffect">
                                  <p:stCondLst>
                                    <p:cond delay="0"/>
                                  </p:stCondLst>
                                  <p:childTnLst>
                                    <p:set>
                                      <p:cBhvr>
                                        <p:cTn id="12" dur="1" fill="hold">
                                          <p:stCondLst>
                                            <p:cond delay="0"/>
                                          </p:stCondLst>
                                        </p:cTn>
                                        <p:tgtEl>
                                          <p:spTgt spid="13314">
                                            <p:txEl>
                                              <p:pRg st="1" end="1"/>
                                            </p:txEl>
                                          </p:spTgt>
                                        </p:tgtEl>
                                        <p:attrNameLst>
                                          <p:attrName>style.visibility</p:attrName>
                                        </p:attrNameLst>
                                      </p:cBhvr>
                                      <p:to>
                                        <p:strVal val="visible"/>
                                      </p:to>
                                    </p:set>
                                    <p:anim from="(-#ppt_w/2)" to="(#ppt_x)" calcmode="lin" valueType="num">
                                      <p:cBhvr>
                                        <p:cTn id="13" dur="600" fill="hold">
                                          <p:stCondLst>
                                            <p:cond delay="0"/>
                                          </p:stCondLst>
                                        </p:cTn>
                                        <p:tgtEl>
                                          <p:spTgt spid="13314">
                                            <p:txEl>
                                              <p:pRg st="1" end="1"/>
                                            </p:txEl>
                                          </p:spTgt>
                                        </p:tgtEl>
                                        <p:attrNameLst>
                                          <p:attrName>ppt_x</p:attrName>
                                        </p:attrNameLst>
                                      </p:cBhvr>
                                    </p:anim>
                                    <p:anim from="0" to="-1.0" calcmode="lin" valueType="num">
                                      <p:cBhvr>
                                        <p:cTn id="14" dur="200" decel="50000" autoRev="1" fill="hold">
                                          <p:stCondLst>
                                            <p:cond delay="600"/>
                                          </p:stCondLst>
                                        </p:cTn>
                                        <p:tgtEl>
                                          <p:spTgt spid="13314">
                                            <p:txEl>
                                              <p:pRg st="1" end="1"/>
                                            </p:txEl>
                                          </p:spTgt>
                                        </p:tgtEl>
                                        <p:attrNameLst>
                                          <p:attrName>xshear</p:attrName>
                                        </p:attrNameLst>
                                      </p:cBhvr>
                                    </p:anim>
                                    <p:animScale>
                                      <p:cBhvr>
                                        <p:cTn id="15" dur="200" decel="100000" autoRev="1" fill="hold">
                                          <p:stCondLst>
                                            <p:cond delay="600"/>
                                          </p:stCondLst>
                                        </p:cTn>
                                        <p:tgtEl>
                                          <p:spTgt spid="13314">
                                            <p:txEl>
                                              <p:pRg st="1" end="1"/>
                                            </p:txEl>
                                          </p:spTgt>
                                        </p:tgtEl>
                                      </p:cBhvr>
                                      <p:from x="100000" y="100000"/>
                                      <p:to x="80000" y="100000"/>
                                    </p:animScale>
                                    <p:anim by="(#ppt_h/3+#ppt_w*0.1)" calcmode="lin" valueType="num">
                                      <p:cBhvr>
                                        <p:cTn id="16" dur="200" decel="100000" autoRev="1" fill="hold">
                                          <p:stCondLst>
                                            <p:cond delay="600"/>
                                          </p:stCondLst>
                                        </p:cTn>
                                        <p:tgtEl>
                                          <p:spTgt spid="13314">
                                            <p:txEl>
                                              <p:pRg st="1" end="1"/>
                                            </p:txEl>
                                          </p:spTgt>
                                        </p:tgtEl>
                                        <p:attrNameLst>
                                          <p:attrName>ppt_x</p:attrName>
                                        </p:attrNameLst>
                                      </p:cBhvr>
                                    </p:anim>
                                  </p:childTnLst>
                                </p:cTn>
                              </p:par>
                              <p:par>
                                <p:cTn id="17" presetID="34" presetClass="entr" presetSubtype="0" fill="hold" nodeType="withEffect">
                                  <p:stCondLst>
                                    <p:cond delay="0"/>
                                  </p:stCondLst>
                                  <p:childTnLst>
                                    <p:set>
                                      <p:cBhvr>
                                        <p:cTn id="18" dur="1" fill="hold">
                                          <p:stCondLst>
                                            <p:cond delay="0"/>
                                          </p:stCondLst>
                                        </p:cTn>
                                        <p:tgtEl>
                                          <p:spTgt spid="13314">
                                            <p:txEl>
                                              <p:pRg st="2" end="2"/>
                                            </p:txEl>
                                          </p:spTgt>
                                        </p:tgtEl>
                                        <p:attrNameLst>
                                          <p:attrName>style.visibility</p:attrName>
                                        </p:attrNameLst>
                                      </p:cBhvr>
                                      <p:to>
                                        <p:strVal val="visible"/>
                                      </p:to>
                                    </p:set>
                                    <p:anim from="(-#ppt_w/2)" to="(#ppt_x)" calcmode="lin" valueType="num">
                                      <p:cBhvr>
                                        <p:cTn id="19" dur="600" fill="hold">
                                          <p:stCondLst>
                                            <p:cond delay="0"/>
                                          </p:stCondLst>
                                        </p:cTn>
                                        <p:tgtEl>
                                          <p:spTgt spid="13314">
                                            <p:txEl>
                                              <p:pRg st="2" end="2"/>
                                            </p:txEl>
                                          </p:spTgt>
                                        </p:tgtEl>
                                        <p:attrNameLst>
                                          <p:attrName>ppt_x</p:attrName>
                                        </p:attrNameLst>
                                      </p:cBhvr>
                                    </p:anim>
                                    <p:anim from="0" to="-1.0" calcmode="lin" valueType="num">
                                      <p:cBhvr>
                                        <p:cTn id="20" dur="200" decel="50000" autoRev="1" fill="hold">
                                          <p:stCondLst>
                                            <p:cond delay="600"/>
                                          </p:stCondLst>
                                        </p:cTn>
                                        <p:tgtEl>
                                          <p:spTgt spid="13314">
                                            <p:txEl>
                                              <p:pRg st="2" end="2"/>
                                            </p:txEl>
                                          </p:spTgt>
                                        </p:tgtEl>
                                        <p:attrNameLst>
                                          <p:attrName>xshear</p:attrName>
                                        </p:attrNameLst>
                                      </p:cBhvr>
                                    </p:anim>
                                    <p:animScale>
                                      <p:cBhvr>
                                        <p:cTn id="21" dur="200" decel="100000" autoRev="1" fill="hold">
                                          <p:stCondLst>
                                            <p:cond delay="600"/>
                                          </p:stCondLst>
                                        </p:cTn>
                                        <p:tgtEl>
                                          <p:spTgt spid="13314">
                                            <p:txEl>
                                              <p:pRg st="2" end="2"/>
                                            </p:txEl>
                                          </p:spTgt>
                                        </p:tgtEl>
                                      </p:cBhvr>
                                      <p:from x="100000" y="100000"/>
                                      <p:to x="80000" y="100000"/>
                                    </p:animScale>
                                    <p:anim by="(#ppt_h/3+#ppt_w*0.1)" calcmode="lin" valueType="num">
                                      <p:cBhvr>
                                        <p:cTn id="22" dur="200" decel="100000" autoRev="1" fill="hold">
                                          <p:stCondLst>
                                            <p:cond delay="600"/>
                                          </p:stCondLst>
                                        </p:cTn>
                                        <p:tgtEl>
                                          <p:spTgt spid="13314">
                                            <p:txEl>
                                              <p:pRg st="2" end="2"/>
                                            </p:txEl>
                                          </p:spTgt>
                                        </p:tgtEl>
                                        <p:attrNameLst>
                                          <p:attrName>ppt_x</p:attrName>
                                        </p:attrNameLst>
                                      </p:cBhvr>
                                    </p:anim>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13314">
                                            <p:txEl>
                                              <p:pRg st="3" end="3"/>
                                            </p:txEl>
                                          </p:spTgt>
                                        </p:tgtEl>
                                        <p:attrNameLst>
                                          <p:attrName>style.visibility</p:attrName>
                                        </p:attrNameLst>
                                      </p:cBhvr>
                                      <p:to>
                                        <p:strVal val="visible"/>
                                      </p:to>
                                    </p:set>
                                    <p:animEffect transition="in" filter="strips(downLeft)">
                                      <p:cBhvr>
                                        <p:cTn id="27" dur="500"/>
                                        <p:tgtEl>
                                          <p:spTgt spid="13314">
                                            <p:txEl>
                                              <p:pRg st="3" end="3"/>
                                            </p:txEl>
                                          </p:spTgt>
                                        </p:tgtEl>
                                      </p:cBhvr>
                                    </p:animEffect>
                                  </p:childTnLst>
                                </p:cTn>
                              </p:par>
                              <p:par>
                                <p:cTn id="28" presetID="18" presetClass="entr" presetSubtype="12" fill="hold" nodeType="withEffect">
                                  <p:stCondLst>
                                    <p:cond delay="0"/>
                                  </p:stCondLst>
                                  <p:childTnLst>
                                    <p:set>
                                      <p:cBhvr>
                                        <p:cTn id="29" dur="1" fill="hold">
                                          <p:stCondLst>
                                            <p:cond delay="0"/>
                                          </p:stCondLst>
                                        </p:cTn>
                                        <p:tgtEl>
                                          <p:spTgt spid="13314">
                                            <p:txEl>
                                              <p:pRg st="4" end="4"/>
                                            </p:txEl>
                                          </p:spTgt>
                                        </p:tgtEl>
                                        <p:attrNameLst>
                                          <p:attrName>style.visibility</p:attrName>
                                        </p:attrNameLst>
                                      </p:cBhvr>
                                      <p:to>
                                        <p:strVal val="visible"/>
                                      </p:to>
                                    </p:set>
                                    <p:animEffect transition="in" filter="strips(downLeft)">
                                      <p:cBhvr>
                                        <p:cTn id="30" dur="500"/>
                                        <p:tgtEl>
                                          <p:spTgt spid="133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文本框 99"/>
          <p:cNvSpPr txBox="1">
            <a:spLocks noChangeArrowheads="1"/>
          </p:cNvSpPr>
          <p:nvPr/>
        </p:nvSpPr>
        <p:spPr bwMode="auto">
          <a:xfrm>
            <a:off x="395536" y="1412776"/>
            <a:ext cx="828092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2286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b="1" u="sng" dirty="0">
                <a:solidFill>
                  <a:srgbClr val="902086"/>
                </a:solidFill>
                <a:latin typeface="Aharoni" pitchFamily="2" charset="-79"/>
              </a:rPr>
              <a:t>7.Although a poem has fewer </a:t>
            </a:r>
            <a:r>
              <a:rPr lang="en-US" altLang="zh-CN" sz="2400" b="1" u="sng" dirty="0" err="1">
                <a:solidFill>
                  <a:srgbClr val="902086"/>
                </a:solidFill>
                <a:latin typeface="Aharoni" pitchFamily="2" charset="-79"/>
              </a:rPr>
              <a:t>words,it’s</a:t>
            </a:r>
            <a:r>
              <a:rPr lang="en-US" altLang="zh-CN" sz="2400" b="1" u="sng" dirty="0">
                <a:solidFill>
                  <a:srgbClr val="902086"/>
                </a:solidFill>
                <a:latin typeface="Aharoni" pitchFamily="2" charset="-79"/>
              </a:rPr>
              <a:t> not always easier to write. </a:t>
            </a:r>
          </a:p>
          <a:p>
            <a:r>
              <a:rPr lang="zh-CN" altLang="en-US" sz="2400" b="1" dirty="0">
                <a:solidFill>
                  <a:srgbClr val="000000"/>
                </a:solidFill>
                <a:latin typeface="Aharoni" pitchFamily="2" charset="-79"/>
                <a:ea typeface="方正书宋_GBK" pitchFamily="65" charset="-122"/>
              </a:rPr>
              <a:t>◆</a:t>
            </a:r>
            <a:r>
              <a:rPr lang="zh-CN" altLang="en-US" sz="2400" b="1" dirty="0">
                <a:solidFill>
                  <a:srgbClr val="FF0000"/>
                </a:solidFill>
                <a:latin typeface="Aharoni" pitchFamily="2" charset="-79"/>
                <a:ea typeface="方正书宋_GBK" pitchFamily="65" charset="-122"/>
              </a:rPr>
              <a:t>although</a:t>
            </a:r>
            <a:r>
              <a:rPr lang="zh-CN" altLang="en-US" sz="2400" b="1" dirty="0">
                <a:solidFill>
                  <a:srgbClr val="000000"/>
                </a:solidFill>
                <a:latin typeface="Aharoni" pitchFamily="2" charset="-79"/>
                <a:ea typeface="方正书宋_GBK" pitchFamily="65" charset="-122"/>
              </a:rPr>
              <a:t>意为“虽然,尽管”,引导让步状语从句,不能与but连用。</a:t>
            </a:r>
          </a:p>
          <a:p>
            <a:r>
              <a:rPr lang="zh-CN" altLang="en-US" sz="2400" b="1" dirty="0">
                <a:solidFill>
                  <a:srgbClr val="000000"/>
                </a:solidFill>
                <a:latin typeface="Aharoni" pitchFamily="2" charset="-79"/>
                <a:ea typeface="方正书宋_GBK" pitchFamily="65" charset="-122"/>
              </a:rPr>
              <a:t>◆含有</a:t>
            </a:r>
            <a:r>
              <a:rPr lang="zh-CN" altLang="en-US" sz="2400" b="1" dirty="0">
                <a:solidFill>
                  <a:srgbClr val="FF0000"/>
                </a:solidFill>
                <a:latin typeface="Aharoni" pitchFamily="2" charset="-79"/>
                <a:ea typeface="方正书宋_GBK" pitchFamily="65" charset="-122"/>
              </a:rPr>
              <a:t>all,both,everybody,always,everywhere</a:t>
            </a:r>
            <a:r>
              <a:rPr lang="zh-CN" altLang="en-US" sz="2400" b="1" dirty="0">
                <a:solidFill>
                  <a:srgbClr val="000000"/>
                </a:solidFill>
                <a:latin typeface="Aharoni" pitchFamily="2" charset="-79"/>
                <a:ea typeface="方正书宋_GBK" pitchFamily="65" charset="-122"/>
              </a:rPr>
              <a:t>等含有“总括意义”的词的否定句是部分否定,而不是全部否定。</a:t>
            </a:r>
          </a:p>
          <a:p>
            <a:r>
              <a:rPr lang="en-US" altLang="zh-CN" sz="2400" b="1" u="sng" dirty="0">
                <a:solidFill>
                  <a:srgbClr val="902086"/>
                </a:solidFill>
                <a:latin typeface="Aharoni" pitchFamily="2" charset="-79"/>
              </a:rPr>
              <a:t>8.If you think about </a:t>
            </a:r>
            <a:r>
              <a:rPr lang="en-US" altLang="zh-CN" sz="2400" b="1" u="sng" dirty="0" err="1">
                <a:solidFill>
                  <a:srgbClr val="902086"/>
                </a:solidFill>
                <a:latin typeface="Aharoni" pitchFamily="2" charset="-79"/>
              </a:rPr>
              <a:t>it,it</a:t>
            </a:r>
            <a:r>
              <a:rPr lang="en-US" altLang="zh-CN" sz="2400" b="1" u="sng" dirty="0">
                <a:solidFill>
                  <a:srgbClr val="902086"/>
                </a:solidFill>
                <a:latin typeface="Aharoni" pitchFamily="2" charset="-79"/>
              </a:rPr>
              <a:t> can take a long time to come up with the right words. </a:t>
            </a:r>
          </a:p>
          <a:p>
            <a:r>
              <a:rPr lang="zh-CN" altLang="en-US" sz="2400" b="1" dirty="0">
                <a:solidFill>
                  <a:srgbClr val="000000"/>
                </a:solidFill>
                <a:latin typeface="Aharoni" pitchFamily="2" charset="-79"/>
                <a:ea typeface="方正书宋_GBK" pitchFamily="65" charset="-122"/>
              </a:rPr>
              <a:t>本句中的</a:t>
            </a:r>
            <a:r>
              <a:rPr lang="zh-CN" altLang="en-US" sz="2400" b="1" dirty="0">
                <a:solidFill>
                  <a:srgbClr val="FF0000"/>
                </a:solidFill>
                <a:latin typeface="Aharoni" pitchFamily="2" charset="-79"/>
                <a:ea typeface="方正书宋_GBK" pitchFamily="65" charset="-122"/>
              </a:rPr>
              <a:t>If you think about it</a:t>
            </a:r>
            <a:r>
              <a:rPr lang="zh-CN" altLang="en-US" sz="2400" b="1" dirty="0">
                <a:solidFill>
                  <a:srgbClr val="000000"/>
                </a:solidFill>
                <a:latin typeface="Aharoni" pitchFamily="2" charset="-79"/>
                <a:ea typeface="方正书宋_GBK" pitchFamily="65" charset="-122"/>
              </a:rPr>
              <a:t>是条件状语从句,表示前提,短语</a:t>
            </a:r>
            <a:r>
              <a:rPr lang="zh-CN" altLang="en-US" sz="2400" b="1" dirty="0">
                <a:solidFill>
                  <a:srgbClr val="FF0000"/>
                </a:solidFill>
                <a:latin typeface="Aharoni" pitchFamily="2" charset="-79"/>
                <a:ea typeface="方正书宋_GBK" pitchFamily="65" charset="-122"/>
              </a:rPr>
              <a:t>think about</a:t>
            </a:r>
            <a:r>
              <a:rPr lang="zh-CN" altLang="en-US" sz="2400" b="1" dirty="0">
                <a:solidFill>
                  <a:srgbClr val="000000"/>
                </a:solidFill>
                <a:latin typeface="Aharoni" pitchFamily="2" charset="-79"/>
                <a:ea typeface="方正书宋_GBK" pitchFamily="65" charset="-122"/>
              </a:rPr>
              <a:t>意为“考虑”;</a:t>
            </a:r>
            <a:r>
              <a:rPr lang="zh-CN" altLang="en-US" sz="2400" b="1" dirty="0">
                <a:solidFill>
                  <a:srgbClr val="FF0000"/>
                </a:solidFill>
                <a:latin typeface="Aharoni" pitchFamily="2" charset="-79"/>
                <a:ea typeface="方正书宋_GBK" pitchFamily="65" charset="-122"/>
              </a:rPr>
              <a:t>it can take a long time to come up with the right words</a:t>
            </a:r>
            <a:r>
              <a:rPr lang="zh-CN" altLang="en-US" sz="2400" b="1" dirty="0">
                <a:solidFill>
                  <a:srgbClr val="000000"/>
                </a:solidFill>
                <a:latin typeface="Aharoni" pitchFamily="2" charset="-79"/>
                <a:ea typeface="方正书宋_GBK" pitchFamily="65" charset="-122"/>
              </a:rPr>
              <a:t>是主句,其中的it是形式主语,动词take表示“花费”,真正的主语是后面的不定式短语to come up with the right words,短语come up with意为“想出”。</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p:cTn id="7" dur="500" decel="50000" fill="hold">
                                          <p:stCondLst>
                                            <p:cond delay="0"/>
                                          </p:stCondLst>
                                        </p:cTn>
                                        <p:tgtEl>
                                          <p:spTgt spid="14338">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4338">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4338">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14338">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4338">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4338">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4338">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4338">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14338">
                                            <p:txEl>
                                              <p:pRg st="1" end="1"/>
                                            </p:txEl>
                                          </p:spTgt>
                                        </p:tgtEl>
                                        <p:attrNameLst>
                                          <p:attrName>style.visibility</p:attrName>
                                        </p:attrNameLst>
                                      </p:cBhvr>
                                      <p:to>
                                        <p:strVal val="visible"/>
                                      </p:to>
                                    </p:set>
                                    <p:anim calcmode="lin" valueType="num">
                                      <p:cBhvr>
                                        <p:cTn id="17" dur="500" decel="50000" fill="hold">
                                          <p:stCondLst>
                                            <p:cond delay="0"/>
                                          </p:stCondLst>
                                        </p:cTn>
                                        <p:tgtEl>
                                          <p:spTgt spid="14338">
                                            <p:txEl>
                                              <p:pRg st="1" end="1"/>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14338">
                                            <p:txEl>
                                              <p:pRg st="1" end="1"/>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14338">
                                            <p:txEl>
                                              <p:pRg st="1" end="1"/>
                                            </p:txEl>
                                          </p:spTgt>
                                        </p:tgtEl>
                                        <p:attrNameLst>
                                          <p:attrName>ppt_w</p:attrName>
                                        </p:attrNameLst>
                                      </p:cBhvr>
                                      <p:tavLst>
                                        <p:tav tm="0">
                                          <p:val>
                                            <p:strVal val="#ppt_w*.05"/>
                                          </p:val>
                                        </p:tav>
                                        <p:tav tm="100000">
                                          <p:val>
                                            <p:strVal val="#ppt_w"/>
                                          </p:val>
                                        </p:tav>
                                      </p:tavLst>
                                    </p:anim>
                                    <p:anim calcmode="lin" valueType="num">
                                      <p:cBhvr>
                                        <p:cTn id="20" dur="1000" fill="hold"/>
                                        <p:tgtEl>
                                          <p:spTgt spid="14338">
                                            <p:txEl>
                                              <p:pRg st="1" end="1"/>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14338">
                                            <p:txEl>
                                              <p:pRg st="1" end="1"/>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14338">
                                            <p:txEl>
                                              <p:pRg st="1" end="1"/>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14338">
                                            <p:txEl>
                                              <p:pRg st="1" end="1"/>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14338">
                                            <p:txEl>
                                              <p:pRg st="1" end="1"/>
                                            </p:txEl>
                                          </p:spTgt>
                                        </p:tgtEl>
                                      </p:cBhvr>
                                    </p:animEffect>
                                  </p:childTnLst>
                                </p:cTn>
                              </p:par>
                              <p:par>
                                <p:cTn id="25" presetID="25" presetClass="entr" presetSubtype="0" fill="hold" nodeType="withEffect">
                                  <p:stCondLst>
                                    <p:cond delay="0"/>
                                  </p:stCondLst>
                                  <p:childTnLst>
                                    <p:set>
                                      <p:cBhvr>
                                        <p:cTn id="26" dur="1" fill="hold">
                                          <p:stCondLst>
                                            <p:cond delay="0"/>
                                          </p:stCondLst>
                                        </p:cTn>
                                        <p:tgtEl>
                                          <p:spTgt spid="14338">
                                            <p:txEl>
                                              <p:pRg st="2" end="2"/>
                                            </p:txEl>
                                          </p:spTgt>
                                        </p:tgtEl>
                                        <p:attrNameLst>
                                          <p:attrName>style.visibility</p:attrName>
                                        </p:attrNameLst>
                                      </p:cBhvr>
                                      <p:to>
                                        <p:strVal val="visible"/>
                                      </p:to>
                                    </p:set>
                                    <p:anim calcmode="lin" valueType="num">
                                      <p:cBhvr>
                                        <p:cTn id="27" dur="500" decel="50000" fill="hold">
                                          <p:stCondLst>
                                            <p:cond delay="0"/>
                                          </p:stCondLst>
                                        </p:cTn>
                                        <p:tgtEl>
                                          <p:spTgt spid="14338">
                                            <p:txEl>
                                              <p:pRg st="2" end="2"/>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14338">
                                            <p:txEl>
                                              <p:pRg st="2" end="2"/>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14338">
                                            <p:txEl>
                                              <p:pRg st="2" end="2"/>
                                            </p:txEl>
                                          </p:spTgt>
                                        </p:tgtEl>
                                        <p:attrNameLst>
                                          <p:attrName>ppt_w</p:attrName>
                                        </p:attrNameLst>
                                      </p:cBhvr>
                                      <p:tavLst>
                                        <p:tav tm="0">
                                          <p:val>
                                            <p:strVal val="#ppt_w*.05"/>
                                          </p:val>
                                        </p:tav>
                                        <p:tav tm="100000">
                                          <p:val>
                                            <p:strVal val="#ppt_w"/>
                                          </p:val>
                                        </p:tav>
                                      </p:tavLst>
                                    </p:anim>
                                    <p:anim calcmode="lin" valueType="num">
                                      <p:cBhvr>
                                        <p:cTn id="30" dur="1000" fill="hold"/>
                                        <p:tgtEl>
                                          <p:spTgt spid="14338">
                                            <p:txEl>
                                              <p:pRg st="2" end="2"/>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14338">
                                            <p:txEl>
                                              <p:pRg st="2" end="2"/>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14338">
                                            <p:txEl>
                                              <p:pRg st="2" end="2"/>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14338">
                                            <p:txEl>
                                              <p:pRg st="2" end="2"/>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14338">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nodeType="clickEffect">
                                  <p:stCondLst>
                                    <p:cond delay="0"/>
                                  </p:stCondLst>
                                  <p:childTnLst>
                                    <p:set>
                                      <p:cBhvr>
                                        <p:cTn id="38" dur="1" fill="hold">
                                          <p:stCondLst>
                                            <p:cond delay="0"/>
                                          </p:stCondLst>
                                        </p:cTn>
                                        <p:tgtEl>
                                          <p:spTgt spid="14338">
                                            <p:txEl>
                                              <p:pRg st="3" end="3"/>
                                            </p:txEl>
                                          </p:spTgt>
                                        </p:tgtEl>
                                        <p:attrNameLst>
                                          <p:attrName>style.visibility</p:attrName>
                                        </p:attrNameLst>
                                      </p:cBhvr>
                                      <p:to>
                                        <p:strVal val="visible"/>
                                      </p:to>
                                    </p:set>
                                    <p:anim calcmode="lin" valueType="num">
                                      <p:cBhvr>
                                        <p:cTn id="39" dur="500" fill="hold"/>
                                        <p:tgtEl>
                                          <p:spTgt spid="14338">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4338">
                                            <p:txEl>
                                              <p:pRg st="3" end="3"/>
                                            </p:txEl>
                                          </p:spTgt>
                                        </p:tgtEl>
                                        <p:attrNameLst>
                                          <p:attrName>ppt_h</p:attrName>
                                        </p:attrNameLst>
                                      </p:cBhvr>
                                      <p:tavLst>
                                        <p:tav tm="0">
                                          <p:val>
                                            <p:fltVal val="0"/>
                                          </p:val>
                                        </p:tav>
                                        <p:tav tm="100000">
                                          <p:val>
                                            <p:strVal val="#ppt_h"/>
                                          </p:val>
                                        </p:tav>
                                      </p:tavLst>
                                    </p:anim>
                                  </p:childTnLst>
                                </p:cTn>
                              </p:par>
                              <p:par>
                                <p:cTn id="41" presetID="23" presetClass="entr" presetSubtype="16" fill="hold" nodeType="withEffect">
                                  <p:stCondLst>
                                    <p:cond delay="0"/>
                                  </p:stCondLst>
                                  <p:childTnLst>
                                    <p:set>
                                      <p:cBhvr>
                                        <p:cTn id="42" dur="1" fill="hold">
                                          <p:stCondLst>
                                            <p:cond delay="0"/>
                                          </p:stCondLst>
                                        </p:cTn>
                                        <p:tgtEl>
                                          <p:spTgt spid="14338">
                                            <p:txEl>
                                              <p:pRg st="4" end="4"/>
                                            </p:txEl>
                                          </p:spTgt>
                                        </p:tgtEl>
                                        <p:attrNameLst>
                                          <p:attrName>style.visibility</p:attrName>
                                        </p:attrNameLst>
                                      </p:cBhvr>
                                      <p:to>
                                        <p:strVal val="visible"/>
                                      </p:to>
                                    </p:set>
                                    <p:anim calcmode="lin" valueType="num">
                                      <p:cBhvr>
                                        <p:cTn id="43" dur="500" fill="hold"/>
                                        <p:tgtEl>
                                          <p:spTgt spid="14338">
                                            <p:txEl>
                                              <p:pRg st="4" end="4"/>
                                            </p:txEl>
                                          </p:spTgt>
                                        </p:tgtEl>
                                        <p:attrNameLst>
                                          <p:attrName>ppt_w</p:attrName>
                                        </p:attrNameLst>
                                      </p:cBhvr>
                                      <p:tavLst>
                                        <p:tav tm="0">
                                          <p:val>
                                            <p:fltVal val="0"/>
                                          </p:val>
                                        </p:tav>
                                        <p:tav tm="100000">
                                          <p:val>
                                            <p:strVal val="#ppt_w"/>
                                          </p:val>
                                        </p:tav>
                                      </p:tavLst>
                                    </p:anim>
                                    <p:anim calcmode="lin" valueType="num">
                                      <p:cBhvr>
                                        <p:cTn id="44" dur="500" fill="hold"/>
                                        <p:tgtEl>
                                          <p:spTgt spid="14338">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文本框 99"/>
          <p:cNvSpPr txBox="1">
            <a:spLocks noChangeArrowheads="1"/>
          </p:cNvSpPr>
          <p:nvPr/>
        </p:nvSpPr>
        <p:spPr bwMode="auto">
          <a:xfrm>
            <a:off x="1260475" y="908050"/>
            <a:ext cx="6740525"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286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b="1" u="sng">
                <a:solidFill>
                  <a:srgbClr val="902086"/>
                </a:solidFill>
                <a:latin typeface="Aharoni" pitchFamily="2" charset="-79"/>
              </a:rPr>
              <a:t>9.Sometimes writing less takes more effort than writing more. </a:t>
            </a:r>
          </a:p>
          <a:p>
            <a:r>
              <a:rPr lang="zh-CN" altLang="en-US" sz="2400" b="1">
                <a:solidFill>
                  <a:srgbClr val="000000"/>
                </a:solidFill>
                <a:latin typeface="Aharoni" pitchFamily="2" charset="-79"/>
                <a:ea typeface="方正书宋_GBK" pitchFamily="65" charset="-122"/>
              </a:rPr>
              <a:t>动名词短语</a:t>
            </a:r>
            <a:r>
              <a:rPr lang="zh-CN" altLang="en-US" sz="2400" b="1">
                <a:solidFill>
                  <a:srgbClr val="FF0000"/>
                </a:solidFill>
                <a:latin typeface="Aharoni" pitchFamily="2" charset="-79"/>
                <a:ea typeface="方正书宋_GBK" pitchFamily="65" charset="-122"/>
              </a:rPr>
              <a:t>writing less</a:t>
            </a:r>
            <a:r>
              <a:rPr lang="zh-CN" altLang="en-US" sz="2400" b="1">
                <a:solidFill>
                  <a:srgbClr val="000000"/>
                </a:solidFill>
                <a:latin typeface="Aharoni" pitchFamily="2" charset="-79"/>
                <a:ea typeface="方正书宋_GBK" pitchFamily="65" charset="-122"/>
              </a:rPr>
              <a:t>作主语表示单数,故</a:t>
            </a:r>
            <a:r>
              <a:rPr lang="zh-CN" altLang="en-US" sz="2400" b="1">
                <a:solidFill>
                  <a:srgbClr val="FF0000"/>
                </a:solidFill>
                <a:latin typeface="Aharoni" pitchFamily="2" charset="-79"/>
                <a:ea typeface="方正书宋_GBK" pitchFamily="65" charset="-122"/>
              </a:rPr>
              <a:t>take</a:t>
            </a:r>
            <a:r>
              <a:rPr lang="zh-CN" altLang="en-US" sz="2400" b="1">
                <a:solidFill>
                  <a:srgbClr val="000000"/>
                </a:solidFill>
                <a:latin typeface="Aharoni" pitchFamily="2" charset="-79"/>
                <a:ea typeface="方正书宋_GBK" pitchFamily="65" charset="-122"/>
              </a:rPr>
              <a:t>用第三人称单数形式。</a:t>
            </a:r>
          </a:p>
          <a:p>
            <a:r>
              <a:rPr lang="en-US" altLang="zh-CN" sz="2400" b="1" u="sng">
                <a:solidFill>
                  <a:srgbClr val="902086"/>
                </a:solidFill>
                <a:latin typeface="Aharoni" pitchFamily="2" charset="-79"/>
              </a:rPr>
              <a:t>10.I described something I love. </a:t>
            </a:r>
          </a:p>
          <a:p>
            <a:r>
              <a:rPr lang="zh-CN" altLang="en-US" sz="2400" b="1">
                <a:solidFill>
                  <a:srgbClr val="000000"/>
                </a:solidFill>
                <a:latin typeface="Aharoni" pitchFamily="2" charset="-79"/>
                <a:ea typeface="方正书宋_GBK" pitchFamily="65" charset="-122"/>
              </a:rPr>
              <a:t>句中的</a:t>
            </a:r>
            <a:r>
              <a:rPr lang="zh-CN" altLang="en-US" sz="2400" b="1">
                <a:solidFill>
                  <a:srgbClr val="FF0000"/>
                </a:solidFill>
                <a:latin typeface="Aharoni" pitchFamily="2" charset="-79"/>
                <a:ea typeface="方正书宋_GBK" pitchFamily="65" charset="-122"/>
              </a:rPr>
              <a:t>I love</a:t>
            </a:r>
            <a:r>
              <a:rPr lang="zh-CN" altLang="en-US" sz="2400" b="1">
                <a:solidFill>
                  <a:srgbClr val="000000"/>
                </a:solidFill>
                <a:latin typeface="Aharoni" pitchFamily="2" charset="-79"/>
                <a:ea typeface="方正书宋_GBK" pitchFamily="65" charset="-122"/>
              </a:rPr>
              <a:t>为定语从句,用在不定代词something之后作定语,前面省略了关系代词that。</a:t>
            </a:r>
          </a:p>
          <a:p>
            <a:r>
              <a:rPr lang="en-US" altLang="zh-CN" sz="2400" b="1" u="sng">
                <a:solidFill>
                  <a:srgbClr val="902086"/>
                </a:solidFill>
                <a:latin typeface="Aharoni" pitchFamily="2" charset="-79"/>
              </a:rPr>
              <a:t>11.You’ve already finished? </a:t>
            </a:r>
          </a:p>
          <a:p>
            <a:r>
              <a:rPr lang="zh-CN" altLang="en-US" sz="2400" b="1">
                <a:solidFill>
                  <a:srgbClr val="000000"/>
                </a:solidFill>
                <a:latin typeface="Aharoni" pitchFamily="2" charset="-79"/>
                <a:ea typeface="方正书宋_GBK" pitchFamily="65" charset="-122"/>
              </a:rPr>
              <a:t>陈述句末尾用问号的句子叫作“</a:t>
            </a:r>
            <a:r>
              <a:rPr lang="zh-CN" altLang="en-US" sz="2400" b="1">
                <a:solidFill>
                  <a:srgbClr val="FF0000"/>
                </a:solidFill>
                <a:latin typeface="Aharoni" pitchFamily="2" charset="-79"/>
                <a:ea typeface="方正书宋_GBK" pitchFamily="65" charset="-122"/>
              </a:rPr>
              <a:t>陈述疑问句</a:t>
            </a:r>
            <a:r>
              <a:rPr lang="zh-CN" altLang="en-US" sz="2400" b="1">
                <a:solidFill>
                  <a:srgbClr val="000000"/>
                </a:solidFill>
                <a:latin typeface="Aharoni" pitchFamily="2" charset="-79"/>
                <a:ea typeface="方正书宋_GBK" pitchFamily="65" charset="-122"/>
              </a:rPr>
              <a:t>”。朗读时,句末要用升调。</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strips(downLeft)">
                                      <p:cBhvr>
                                        <p:cTn id="7" dur="500"/>
                                        <p:tgtEl>
                                          <p:spTgt spid="15362">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15362">
                                            <p:txEl>
                                              <p:pRg st="1" end="1"/>
                                            </p:txEl>
                                          </p:spTgt>
                                        </p:tgtEl>
                                        <p:attrNameLst>
                                          <p:attrName>style.visibility</p:attrName>
                                        </p:attrNameLst>
                                      </p:cBhvr>
                                      <p:to>
                                        <p:strVal val="visible"/>
                                      </p:to>
                                    </p:set>
                                    <p:animEffect transition="in" filter="strips(downLeft)">
                                      <p:cBhvr>
                                        <p:cTn id="10" dur="500"/>
                                        <p:tgtEl>
                                          <p:spTgt spid="1536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15362">
                                            <p:txEl>
                                              <p:pRg st="2" end="2"/>
                                            </p:txEl>
                                          </p:spTgt>
                                        </p:tgtEl>
                                        <p:attrNameLst>
                                          <p:attrName>style.visibility</p:attrName>
                                        </p:attrNameLst>
                                      </p:cBhvr>
                                      <p:to>
                                        <p:strVal val="visible"/>
                                      </p:to>
                                    </p:set>
                                    <p:anim calcmode="lin" valueType="num">
                                      <p:cBhvr>
                                        <p:cTn id="15" dur="500" fill="hold"/>
                                        <p:tgtEl>
                                          <p:spTgt spid="15362">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15362">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15362">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15362">
                                            <p:txEl>
                                              <p:pRg st="2" end="2"/>
                                            </p:txEl>
                                          </p:spTgt>
                                        </p:tgtEl>
                                        <p:attrNameLst>
                                          <p:attrName>ppt_y</p:attrName>
                                        </p:attrNameLst>
                                      </p:cBhvr>
                                      <p:tavLst>
                                        <p:tav tm="0">
                                          <p:val>
                                            <p:strVal val="#ppt_y"/>
                                          </p:val>
                                        </p:tav>
                                        <p:tav tm="100000">
                                          <p:val>
                                            <p:strVal val="#ppt_y"/>
                                          </p:val>
                                        </p:tav>
                                      </p:tavLst>
                                    </p:anim>
                                  </p:childTnLst>
                                </p:cTn>
                              </p:par>
                              <p:par>
                                <p:cTn id="19" presetID="39" presetClass="entr" presetSubtype="0" accel="100000" fill="hold" nodeType="withEffect">
                                  <p:stCondLst>
                                    <p:cond delay="0"/>
                                  </p:stCondLst>
                                  <p:childTnLst>
                                    <p:set>
                                      <p:cBhvr>
                                        <p:cTn id="20" dur="1" fill="hold">
                                          <p:stCondLst>
                                            <p:cond delay="0"/>
                                          </p:stCondLst>
                                        </p:cTn>
                                        <p:tgtEl>
                                          <p:spTgt spid="15362">
                                            <p:txEl>
                                              <p:pRg st="3" end="3"/>
                                            </p:txEl>
                                          </p:spTgt>
                                        </p:tgtEl>
                                        <p:attrNameLst>
                                          <p:attrName>style.visibility</p:attrName>
                                        </p:attrNameLst>
                                      </p:cBhvr>
                                      <p:to>
                                        <p:strVal val="visible"/>
                                      </p:to>
                                    </p:set>
                                    <p:anim calcmode="lin" valueType="num">
                                      <p:cBhvr>
                                        <p:cTn id="21" dur="500" fill="hold"/>
                                        <p:tgtEl>
                                          <p:spTgt spid="15362">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15362">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15362">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1536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15362">
                                            <p:txEl>
                                              <p:pRg st="4" end="4"/>
                                            </p:txEl>
                                          </p:spTgt>
                                        </p:tgtEl>
                                        <p:attrNameLst>
                                          <p:attrName>style.visibility</p:attrName>
                                        </p:attrNameLst>
                                      </p:cBhvr>
                                      <p:to>
                                        <p:strVal val="visible"/>
                                      </p:to>
                                    </p:set>
                                    <p:anim calcmode="lin" valueType="num">
                                      <p:cBhvr>
                                        <p:cTn id="29" dur="500" fill="hold"/>
                                        <p:tgtEl>
                                          <p:spTgt spid="15362">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15362">
                                            <p:txEl>
                                              <p:pRg st="4" end="4"/>
                                            </p:txEl>
                                          </p:spTgt>
                                        </p:tgtEl>
                                        <p:attrNameLst>
                                          <p:attrName>ppt_h</p:attrName>
                                        </p:attrNameLst>
                                      </p:cBhvr>
                                      <p:tavLst>
                                        <p:tav tm="0">
                                          <p:val>
                                            <p:fltVal val="0"/>
                                          </p:val>
                                        </p:tav>
                                        <p:tav tm="100000">
                                          <p:val>
                                            <p:strVal val="#ppt_h"/>
                                          </p:val>
                                        </p:tav>
                                      </p:tavLst>
                                    </p:anim>
                                  </p:childTnLst>
                                </p:cTn>
                              </p:par>
                              <p:par>
                                <p:cTn id="31" presetID="23" presetClass="entr" presetSubtype="16" fill="hold" nodeType="withEffect">
                                  <p:stCondLst>
                                    <p:cond delay="0"/>
                                  </p:stCondLst>
                                  <p:childTnLst>
                                    <p:set>
                                      <p:cBhvr>
                                        <p:cTn id="32" dur="1" fill="hold">
                                          <p:stCondLst>
                                            <p:cond delay="0"/>
                                          </p:stCondLst>
                                        </p:cTn>
                                        <p:tgtEl>
                                          <p:spTgt spid="15362">
                                            <p:txEl>
                                              <p:pRg st="5" end="5"/>
                                            </p:txEl>
                                          </p:spTgt>
                                        </p:tgtEl>
                                        <p:attrNameLst>
                                          <p:attrName>style.visibility</p:attrName>
                                        </p:attrNameLst>
                                      </p:cBhvr>
                                      <p:to>
                                        <p:strVal val="visible"/>
                                      </p:to>
                                    </p:set>
                                    <p:anim calcmode="lin" valueType="num">
                                      <p:cBhvr>
                                        <p:cTn id="33" dur="500" fill="hold"/>
                                        <p:tgtEl>
                                          <p:spTgt spid="15362">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15362">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文本框 38914"/>
          <p:cNvSpPr txBox="1">
            <a:spLocks noChangeArrowheads="1"/>
          </p:cNvSpPr>
          <p:nvPr/>
        </p:nvSpPr>
        <p:spPr bwMode="auto">
          <a:xfrm>
            <a:off x="735013" y="207963"/>
            <a:ext cx="8158162" cy="14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90000"/>
              </a:lnSpc>
            </a:pPr>
            <a:r>
              <a:rPr lang="en-US" altLang="zh-CN" sz="3200" b="1">
                <a:solidFill>
                  <a:srgbClr val="902086"/>
                </a:solidFill>
                <a:latin typeface="Aharoni" pitchFamily="2" charset="-79"/>
              </a:rPr>
              <a:t>Try to change Danny’s poem with words you like. Share your new poem with your classmates.</a:t>
            </a:r>
          </a:p>
        </p:txBody>
      </p:sp>
      <p:sp>
        <p:nvSpPr>
          <p:cNvPr id="16387" name="文本框 38915"/>
          <p:cNvSpPr txBox="1">
            <a:spLocks noChangeArrowheads="1"/>
          </p:cNvSpPr>
          <p:nvPr/>
        </p:nvSpPr>
        <p:spPr bwMode="auto">
          <a:xfrm>
            <a:off x="251520" y="2060848"/>
            <a:ext cx="8805862"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b="1" dirty="0">
                <a:latin typeface="Aharoni" pitchFamily="2" charset="-79"/>
              </a:rPr>
              <a:t>When I wake up on a warm sunny morning in spring,</a:t>
            </a:r>
          </a:p>
          <a:p>
            <a:r>
              <a:rPr lang="en-US" altLang="zh-CN" sz="2400" b="1" dirty="0">
                <a:latin typeface="Aharoni" pitchFamily="2" charset="-79"/>
              </a:rPr>
              <a:t>A_______ (adjective), ______ (adjective) and______ (adjective) ______(food) is my favorite thing.</a:t>
            </a:r>
          </a:p>
          <a:p>
            <a:r>
              <a:rPr lang="en-US" altLang="zh-CN" sz="2400" b="1" dirty="0">
                <a:latin typeface="Aharoni" pitchFamily="2" charset="-79"/>
              </a:rPr>
              <a:t>The smell of it gets me up on my feet,</a:t>
            </a:r>
          </a:p>
          <a:p>
            <a:r>
              <a:rPr lang="en-US" altLang="zh-CN" sz="2400" b="1" dirty="0">
                <a:latin typeface="Aharoni" pitchFamily="2" charset="-79"/>
              </a:rPr>
              <a:t>Like it’s calling me aloud to eat!</a:t>
            </a:r>
          </a:p>
          <a:p>
            <a:r>
              <a:rPr lang="en-US" altLang="zh-CN" sz="2400" b="1" dirty="0">
                <a:latin typeface="Aharoni" pitchFamily="2" charset="-79"/>
              </a:rPr>
              <a:t>With this_____ (adjective) _____ (noun) in my mouth,</a:t>
            </a:r>
          </a:p>
          <a:p>
            <a:r>
              <a:rPr lang="en-US" altLang="zh-CN" sz="2400" b="1" dirty="0">
                <a:latin typeface="Aharoni" pitchFamily="2" charset="-79"/>
              </a:rPr>
              <a:t>I like to think about going south.</a:t>
            </a:r>
          </a:p>
          <a:p>
            <a:r>
              <a:rPr lang="en-US" altLang="zh-CN" sz="2400" b="1" dirty="0">
                <a:latin typeface="Aharoni" pitchFamily="2" charset="-79"/>
              </a:rPr>
              <a:t>There, with my ___ (person), I can go for a short stay,</a:t>
            </a:r>
          </a:p>
          <a:p>
            <a:r>
              <a:rPr lang="en-US" altLang="zh-CN" sz="2400" b="1" dirty="0">
                <a:latin typeface="Aharoni" pitchFamily="2" charset="-79"/>
              </a:rPr>
              <a:t>To sit in the sunshine eating _____ (food) all day!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387"/>
                                        </p:tgtEl>
                                        <p:attrNameLst>
                                          <p:attrName>style.visibility</p:attrName>
                                        </p:attrNameLst>
                                      </p:cBhvr>
                                      <p:to>
                                        <p:strVal val="visible"/>
                                      </p:to>
                                    </p:set>
                                    <p:anim calcmode="lin" valueType="num">
                                      <p:cBhvr>
                                        <p:cTn id="7" dur="500" fill="hold"/>
                                        <p:tgtEl>
                                          <p:spTgt spid="16387"/>
                                        </p:tgtEl>
                                        <p:attrNameLst>
                                          <p:attrName>ppt_w</p:attrName>
                                        </p:attrNameLst>
                                      </p:cBhvr>
                                      <p:tavLst>
                                        <p:tav tm="0">
                                          <p:val>
                                            <p:fltVal val="0"/>
                                          </p:val>
                                        </p:tav>
                                        <p:tav tm="100000">
                                          <p:val>
                                            <p:strVal val="#ppt_w"/>
                                          </p:val>
                                        </p:tav>
                                      </p:tavLst>
                                    </p:anim>
                                    <p:anim calcmode="lin" valueType="num">
                                      <p:cBhvr>
                                        <p:cTn id="8" dur="500" fill="hold"/>
                                        <p:tgtEl>
                                          <p:spTgt spid="1638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文本框 99"/>
          <p:cNvSpPr txBox="1">
            <a:spLocks noChangeArrowheads="1"/>
          </p:cNvSpPr>
          <p:nvPr/>
        </p:nvSpPr>
        <p:spPr bwMode="auto">
          <a:xfrm>
            <a:off x="1260475" y="692150"/>
            <a:ext cx="7026275"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6000" dirty="0">
                <a:solidFill>
                  <a:srgbClr val="FF00FF"/>
                </a:solidFill>
                <a:latin typeface="Aharoni" pitchFamily="2" charset="-79"/>
              </a:rPr>
              <a:t>Practice</a:t>
            </a:r>
            <a:endParaRPr lang="en-US" altLang="zh-CN" sz="6000" dirty="0">
              <a:solidFill>
                <a:srgbClr val="000000"/>
              </a:solidFill>
              <a:latin typeface="Aharoni" pitchFamily="2" charset="-79"/>
            </a:endParaRPr>
          </a:p>
          <a:p>
            <a:endParaRPr lang="en-US" altLang="zh-CN" sz="2400" b="1" dirty="0">
              <a:solidFill>
                <a:srgbClr val="902086"/>
              </a:solidFill>
              <a:latin typeface="Aharoni" pitchFamily="2" charset="-79"/>
            </a:endParaRPr>
          </a:p>
          <a:p>
            <a:r>
              <a:rPr lang="en-US" altLang="zh-CN" sz="2400" b="1" dirty="0">
                <a:solidFill>
                  <a:srgbClr val="902086"/>
                </a:solidFill>
                <a:latin typeface="Aharoni" pitchFamily="2" charset="-79"/>
              </a:rPr>
              <a:t>Ⅰ.</a:t>
            </a:r>
            <a:r>
              <a:rPr lang="zh-CN" altLang="en-US" sz="2400" b="1" dirty="0">
                <a:solidFill>
                  <a:srgbClr val="902086"/>
                </a:solidFill>
                <a:latin typeface="Aharoni" pitchFamily="2" charset="-79"/>
              </a:rPr>
              <a:t>根据句意及首字母提示补全单词</a:t>
            </a:r>
          </a:p>
          <a:p>
            <a:r>
              <a:rPr lang="en-US" altLang="zh-CN" sz="2400" b="1" dirty="0">
                <a:solidFill>
                  <a:srgbClr val="000000"/>
                </a:solidFill>
                <a:latin typeface="Aharoni" pitchFamily="2" charset="-79"/>
              </a:rPr>
              <a:t>1.</a:t>
            </a:r>
            <a:r>
              <a:rPr lang="en-US" altLang="zh-CN" sz="2400" b="1" u="sng" dirty="0">
                <a:solidFill>
                  <a:srgbClr val="000000"/>
                </a:solidFill>
                <a:latin typeface="Aharoni" pitchFamily="2" charset="-79"/>
              </a:rPr>
              <a:t>C</a:t>
            </a:r>
            <a:r>
              <a:rPr lang="zh-CN" altLang="en-US" sz="2400" b="1" u="sng" dirty="0">
                <a:solidFill>
                  <a:srgbClr val="000000"/>
                </a:solidFill>
                <a:latin typeface="Aharoni" pitchFamily="2" charset="-79"/>
                <a:ea typeface="方正书宋_GBK" pitchFamily="65" charset="-122"/>
              </a:rPr>
              <a:t>　　　        </a:t>
            </a:r>
            <a:r>
              <a:rPr lang="zh-CN" altLang="en-US"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with</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other</a:t>
            </a:r>
            <a:r>
              <a:rPr lang="en-US" altLang="zh-CN" sz="2400" b="1" dirty="0">
                <a:solidFill>
                  <a:srgbClr val="000000"/>
                </a:solidFill>
                <a:latin typeface="Aharoni" pitchFamily="2" charset="-79"/>
                <a:ea typeface="方正书宋_GBK" pitchFamily="65" charset="-122"/>
              </a:rPr>
              <a:t> </a:t>
            </a:r>
            <a:r>
              <a:rPr lang="en-US" altLang="zh-CN" sz="2400" b="1" dirty="0" err="1">
                <a:solidFill>
                  <a:srgbClr val="000000"/>
                </a:solidFill>
                <a:latin typeface="Aharoni" pitchFamily="2" charset="-79"/>
              </a:rPr>
              <a:t>years</a:t>
            </a:r>
            <a:r>
              <a:rPr lang="en-US" altLang="zh-CN" sz="2400" b="1" dirty="0" err="1">
                <a:solidFill>
                  <a:srgbClr val="000000"/>
                </a:solidFill>
                <a:latin typeface="Aharoni" pitchFamily="2" charset="-79"/>
                <a:ea typeface="方正书宋_GBK" pitchFamily="65" charset="-122"/>
              </a:rPr>
              <a:t>,</a:t>
            </a:r>
            <a:r>
              <a:rPr lang="en-US" altLang="zh-CN" sz="2400" b="1" dirty="0" err="1">
                <a:solidFill>
                  <a:srgbClr val="000000"/>
                </a:solidFill>
                <a:latin typeface="Aharoni" pitchFamily="2" charset="-79"/>
              </a:rPr>
              <a:t>we</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have</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got</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more</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photos. </a:t>
            </a:r>
          </a:p>
          <a:p>
            <a:r>
              <a:rPr lang="en-US" altLang="zh-CN" sz="2400" b="1" dirty="0">
                <a:solidFill>
                  <a:srgbClr val="000000"/>
                </a:solidFill>
                <a:latin typeface="Aharoni" pitchFamily="2" charset="-79"/>
              </a:rPr>
              <a:t>2.Your</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parents</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shouldn’t</a:t>
            </a:r>
            <a:r>
              <a:rPr lang="en-US" altLang="zh-CN" sz="2400" b="1" dirty="0">
                <a:solidFill>
                  <a:srgbClr val="000000"/>
                </a:solidFill>
                <a:latin typeface="Aharoni" pitchFamily="2" charset="-79"/>
                <a:ea typeface="方正书宋_GBK" pitchFamily="65" charset="-122"/>
              </a:rPr>
              <a:t> </a:t>
            </a:r>
            <a:r>
              <a:rPr lang="en-US" altLang="zh-CN" sz="2400" b="1" u="sng" dirty="0">
                <a:solidFill>
                  <a:srgbClr val="000000"/>
                </a:solidFill>
                <a:latin typeface="Aharoni" pitchFamily="2" charset="-79"/>
              </a:rPr>
              <a:t>l</a:t>
            </a:r>
            <a:r>
              <a:rPr lang="zh-CN" altLang="en-US" sz="2400" b="1" u="sng" dirty="0">
                <a:solidFill>
                  <a:srgbClr val="000000"/>
                </a:solidFill>
                <a:latin typeface="Aharoni" pitchFamily="2" charset="-79"/>
                <a:ea typeface="方正书宋_GBK" pitchFamily="65" charset="-122"/>
              </a:rPr>
              <a:t>　　　</a:t>
            </a:r>
            <a:r>
              <a:rPr lang="zh-CN" altLang="en-US"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your</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development</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if</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you</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like</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playing</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basketball. </a:t>
            </a:r>
          </a:p>
          <a:p>
            <a:r>
              <a:rPr lang="en-US" altLang="zh-CN" sz="2400" b="1" dirty="0">
                <a:solidFill>
                  <a:srgbClr val="000000"/>
                </a:solidFill>
                <a:latin typeface="Aharoni" pitchFamily="2" charset="-79"/>
              </a:rPr>
              <a:t>3.The</a:t>
            </a:r>
            <a:r>
              <a:rPr lang="en-US" altLang="zh-CN" sz="2400" b="1" dirty="0">
                <a:solidFill>
                  <a:srgbClr val="000000"/>
                </a:solidFill>
                <a:latin typeface="Aharoni" pitchFamily="2" charset="-79"/>
                <a:ea typeface="方正书宋_GBK" pitchFamily="65" charset="-122"/>
              </a:rPr>
              <a:t> </a:t>
            </a:r>
            <a:r>
              <a:rPr lang="en-US" altLang="zh-CN" sz="2400" b="1" u="sng" dirty="0">
                <a:solidFill>
                  <a:srgbClr val="000000"/>
                </a:solidFill>
                <a:latin typeface="Aharoni" pitchFamily="2" charset="-79"/>
              </a:rPr>
              <a:t>f</a:t>
            </a:r>
            <a:r>
              <a:rPr lang="zh-CN" altLang="en-US" sz="2400" b="1" u="sng" dirty="0">
                <a:solidFill>
                  <a:srgbClr val="000000"/>
                </a:solidFill>
                <a:latin typeface="Aharoni" pitchFamily="2" charset="-79"/>
                <a:ea typeface="方正书宋_GBK" pitchFamily="65" charset="-122"/>
              </a:rPr>
              <a:t>　　　</a:t>
            </a:r>
            <a:r>
              <a:rPr lang="zh-CN" altLang="en-US"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cat</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under</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the</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tree</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is</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his. </a:t>
            </a:r>
          </a:p>
          <a:p>
            <a:r>
              <a:rPr lang="en-US" altLang="zh-CN" sz="2400" b="1" dirty="0">
                <a:solidFill>
                  <a:srgbClr val="000000"/>
                </a:solidFill>
                <a:latin typeface="Aharoni" pitchFamily="2" charset="-79"/>
              </a:rPr>
              <a:t>4.We</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should</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take</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much</a:t>
            </a:r>
            <a:r>
              <a:rPr lang="en-US" altLang="zh-CN" sz="2400" b="1" dirty="0">
                <a:solidFill>
                  <a:srgbClr val="000000"/>
                </a:solidFill>
                <a:latin typeface="Aharoni" pitchFamily="2" charset="-79"/>
                <a:ea typeface="方正书宋_GBK" pitchFamily="65" charset="-122"/>
              </a:rPr>
              <a:t> </a:t>
            </a:r>
            <a:r>
              <a:rPr lang="en-US" altLang="zh-CN" sz="2400" b="1" u="sng" dirty="0">
                <a:solidFill>
                  <a:srgbClr val="000000"/>
                </a:solidFill>
                <a:latin typeface="Aharoni" pitchFamily="2" charset="-79"/>
              </a:rPr>
              <a:t>e</a:t>
            </a:r>
            <a:r>
              <a:rPr lang="zh-CN" altLang="en-US" sz="2400" b="1" u="sng" dirty="0">
                <a:solidFill>
                  <a:srgbClr val="000000"/>
                </a:solidFill>
                <a:latin typeface="Aharoni" pitchFamily="2" charset="-79"/>
                <a:ea typeface="方正书宋_GBK" pitchFamily="65" charset="-122"/>
              </a:rPr>
              <a:t>　　　</a:t>
            </a:r>
            <a:r>
              <a:rPr lang="zh-CN" altLang="en-US"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to</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finish</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the</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hard</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work. </a:t>
            </a:r>
          </a:p>
          <a:p>
            <a:r>
              <a:rPr lang="en-US" altLang="zh-CN" sz="2400" b="1" dirty="0">
                <a:solidFill>
                  <a:srgbClr val="000000"/>
                </a:solidFill>
                <a:latin typeface="Aharoni" pitchFamily="2" charset="-79"/>
              </a:rPr>
              <a:t>5.He</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looks</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young</a:t>
            </a:r>
            <a:r>
              <a:rPr lang="en-US" altLang="zh-CN" sz="2400" b="1" dirty="0">
                <a:solidFill>
                  <a:srgbClr val="000000"/>
                </a:solidFill>
                <a:latin typeface="Aharoni" pitchFamily="2" charset="-79"/>
                <a:ea typeface="方正书宋_GBK" pitchFamily="65" charset="-122"/>
              </a:rPr>
              <a:t> </a:t>
            </a:r>
            <a:r>
              <a:rPr lang="en-US" altLang="zh-CN" sz="2400" b="1" u="sng" dirty="0">
                <a:solidFill>
                  <a:srgbClr val="000000"/>
                </a:solidFill>
                <a:latin typeface="Aharoni" pitchFamily="2" charset="-79"/>
              </a:rPr>
              <a:t>a</a:t>
            </a:r>
            <a:r>
              <a:rPr lang="zh-CN" altLang="en-US" sz="2400" b="1" u="sng" dirty="0">
                <a:solidFill>
                  <a:srgbClr val="000000"/>
                </a:solidFill>
                <a:latin typeface="Aharoni" pitchFamily="2" charset="-79"/>
                <a:ea typeface="方正书宋_GBK" pitchFamily="65" charset="-122"/>
              </a:rPr>
              <a:t>　　　    </a:t>
            </a:r>
            <a:r>
              <a:rPr lang="zh-CN" altLang="en-US"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he</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is</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seventy</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years</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old. </a:t>
            </a:r>
            <a:endParaRPr lang="zh-CN" altLang="en-US" sz="2400" b="1" dirty="0">
              <a:latin typeface="Aharoni" pitchFamily="2" charset="-79"/>
            </a:endParaRPr>
          </a:p>
        </p:txBody>
      </p:sp>
      <p:sp>
        <p:nvSpPr>
          <p:cNvPr id="3" name="文本框 2"/>
          <p:cNvSpPr txBox="1">
            <a:spLocks noChangeArrowheads="1"/>
          </p:cNvSpPr>
          <p:nvPr/>
        </p:nvSpPr>
        <p:spPr bwMode="auto">
          <a:xfrm>
            <a:off x="1857375" y="2286000"/>
            <a:ext cx="15065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a:solidFill>
                  <a:srgbClr val="FF0000"/>
                </a:solidFill>
                <a:latin typeface="Aharoni" pitchFamily="2" charset="-79"/>
                <a:sym typeface="宋体" panose="02010600030101010101" pitchFamily="2" charset="-122"/>
              </a:rPr>
              <a:t>ompared</a:t>
            </a:r>
            <a:endParaRPr lang="zh-CN" altLang="en-US">
              <a:latin typeface="Calibri" panose="020F0502020204030204" pitchFamily="34" charset="0"/>
            </a:endParaRPr>
          </a:p>
        </p:txBody>
      </p:sp>
      <p:sp>
        <p:nvSpPr>
          <p:cNvPr id="4" name="文本框 3"/>
          <p:cNvSpPr txBox="1">
            <a:spLocks noChangeArrowheads="1"/>
          </p:cNvSpPr>
          <p:nvPr/>
        </p:nvSpPr>
        <p:spPr bwMode="auto">
          <a:xfrm>
            <a:off x="5143500" y="3071813"/>
            <a:ext cx="714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a:solidFill>
                  <a:srgbClr val="FF0000"/>
                </a:solidFill>
                <a:latin typeface="Aharoni" pitchFamily="2" charset="-79"/>
                <a:sym typeface="宋体" panose="02010600030101010101" pitchFamily="2" charset="-122"/>
              </a:rPr>
              <a:t>imit</a:t>
            </a:r>
            <a:endParaRPr lang="zh-CN" altLang="en-US">
              <a:latin typeface="Calibri" panose="020F0502020204030204" pitchFamily="34" charset="0"/>
            </a:endParaRPr>
          </a:p>
        </p:txBody>
      </p:sp>
      <p:sp>
        <p:nvSpPr>
          <p:cNvPr id="5" name="文本框 4"/>
          <p:cNvSpPr txBox="1">
            <a:spLocks noChangeArrowheads="1"/>
          </p:cNvSpPr>
          <p:nvPr/>
        </p:nvSpPr>
        <p:spPr bwMode="auto">
          <a:xfrm>
            <a:off x="2357438" y="3786188"/>
            <a:ext cx="473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a:solidFill>
                  <a:srgbClr val="FF0000"/>
                </a:solidFill>
                <a:latin typeface="Aharoni" pitchFamily="2" charset="-79"/>
                <a:sym typeface="宋体" panose="02010600030101010101" pitchFamily="2" charset="-122"/>
              </a:rPr>
              <a:t>at</a:t>
            </a:r>
            <a:endParaRPr lang="zh-CN" altLang="en-US">
              <a:latin typeface="Calibri" panose="020F0502020204030204" pitchFamily="34" charset="0"/>
            </a:endParaRPr>
          </a:p>
        </p:txBody>
      </p:sp>
      <p:sp>
        <p:nvSpPr>
          <p:cNvPr id="6" name="文本框 5"/>
          <p:cNvSpPr txBox="1">
            <a:spLocks noChangeArrowheads="1"/>
          </p:cNvSpPr>
          <p:nvPr/>
        </p:nvSpPr>
        <p:spPr bwMode="auto">
          <a:xfrm>
            <a:off x="5000625" y="4214813"/>
            <a:ext cx="8080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a:solidFill>
                  <a:srgbClr val="FF0000"/>
                </a:solidFill>
                <a:latin typeface="Aharoni" pitchFamily="2" charset="-79"/>
                <a:sym typeface="宋体" panose="02010600030101010101" pitchFamily="2" charset="-122"/>
              </a:rPr>
              <a:t>ffort</a:t>
            </a:r>
            <a:endParaRPr lang="zh-CN" altLang="en-US">
              <a:latin typeface="Calibri" panose="020F0502020204030204" pitchFamily="34" charset="0"/>
            </a:endParaRPr>
          </a:p>
        </p:txBody>
      </p:sp>
      <p:sp>
        <p:nvSpPr>
          <p:cNvPr id="7" name="文本框 6"/>
          <p:cNvSpPr txBox="1">
            <a:spLocks noChangeArrowheads="1"/>
          </p:cNvSpPr>
          <p:nvPr/>
        </p:nvSpPr>
        <p:spPr bwMode="auto">
          <a:xfrm>
            <a:off x="4143375" y="4929188"/>
            <a:ext cx="1279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a:solidFill>
                  <a:srgbClr val="FF0000"/>
                </a:solidFill>
                <a:latin typeface="Aharoni" pitchFamily="2" charset="-79"/>
                <a:sym typeface="宋体" panose="02010600030101010101" pitchFamily="2" charset="-122"/>
              </a:rPr>
              <a:t>lthough</a:t>
            </a:r>
            <a:endParaRPr lang="zh-CN" altLang="en-US">
              <a:latin typeface="Calibri" panose="020F050202020403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文本框 99"/>
          <p:cNvSpPr txBox="1">
            <a:spLocks noChangeArrowheads="1"/>
          </p:cNvSpPr>
          <p:nvPr/>
        </p:nvSpPr>
        <p:spPr bwMode="auto">
          <a:xfrm>
            <a:off x="539552" y="1112838"/>
            <a:ext cx="7424737" cy="524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b="1" dirty="0">
                <a:solidFill>
                  <a:srgbClr val="902086"/>
                </a:solidFill>
                <a:latin typeface="Aharoni" pitchFamily="2" charset="-79"/>
              </a:rPr>
              <a:t>Ⅱ.</a:t>
            </a:r>
            <a:r>
              <a:rPr lang="zh-CN" altLang="en-US" sz="2400" b="1" dirty="0">
                <a:solidFill>
                  <a:srgbClr val="902086"/>
                </a:solidFill>
                <a:latin typeface="Aharoni" pitchFamily="2" charset="-79"/>
              </a:rPr>
              <a:t>单项填空</a:t>
            </a:r>
          </a:p>
          <a:p>
            <a:r>
              <a:rPr lang="en-US" altLang="zh-CN" sz="2400" b="1" dirty="0">
                <a:solidFill>
                  <a:srgbClr val="000000"/>
                </a:solidFill>
                <a:latin typeface="Aharoni" pitchFamily="2" charset="-79"/>
              </a:rPr>
              <a:t>1.Have</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you</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finished</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your</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homework</a:t>
            </a:r>
            <a:r>
              <a:rPr lang="zh-CN" altLang="en-US" sz="2400" b="1" u="sng" dirty="0">
                <a:solidFill>
                  <a:srgbClr val="000000"/>
                </a:solidFill>
                <a:latin typeface="Aharoni" pitchFamily="2" charset="-79"/>
              </a:rPr>
              <a:t>　　　　</a:t>
            </a:r>
            <a:r>
              <a:rPr lang="en-US" altLang="zh-CN" sz="2400" b="1" dirty="0">
                <a:solidFill>
                  <a:srgbClr val="000000"/>
                </a:solidFill>
                <a:latin typeface="Aharoni" pitchFamily="2" charset="-79"/>
                <a:ea typeface="方正书宋_GBK" pitchFamily="65" charset="-122"/>
              </a:rPr>
              <a:t>? </a:t>
            </a:r>
            <a:endParaRPr lang="en-US" altLang="zh-CN" sz="2400" b="1" dirty="0">
              <a:solidFill>
                <a:srgbClr val="000000"/>
              </a:solidFill>
              <a:latin typeface="Aharoni" pitchFamily="2" charset="-79"/>
            </a:endParaRPr>
          </a:p>
          <a:p>
            <a:r>
              <a:rPr lang="en-US" altLang="zh-CN" sz="2400" b="1" dirty="0" err="1">
                <a:solidFill>
                  <a:srgbClr val="000000"/>
                </a:solidFill>
                <a:latin typeface="Aharoni" pitchFamily="2" charset="-79"/>
              </a:rPr>
              <a:t>A.still</a:t>
            </a:r>
            <a:r>
              <a:rPr lang="en-US" altLang="zh-CN" sz="2400" b="1" dirty="0">
                <a:solidFill>
                  <a:srgbClr val="000000"/>
                </a:solidFill>
                <a:latin typeface="Aharoni" pitchFamily="2" charset="-79"/>
                <a:ea typeface="方正书宋_GBK" pitchFamily="65" charset="-122"/>
              </a:rPr>
              <a:t>	</a:t>
            </a:r>
            <a:r>
              <a:rPr lang="en-US" altLang="zh-CN" sz="2400" b="1" dirty="0" err="1">
                <a:solidFill>
                  <a:srgbClr val="000000"/>
                </a:solidFill>
                <a:latin typeface="Aharoni" pitchFamily="2" charset="-79"/>
              </a:rPr>
              <a:t>B.yet</a:t>
            </a:r>
            <a:r>
              <a:rPr lang="en-US" altLang="zh-CN" sz="2400" b="1" dirty="0">
                <a:solidFill>
                  <a:srgbClr val="000000"/>
                </a:solidFill>
                <a:latin typeface="Aharoni" pitchFamily="2" charset="-79"/>
                <a:ea typeface="方正书宋_GBK" pitchFamily="65" charset="-122"/>
              </a:rPr>
              <a:t>	</a:t>
            </a:r>
            <a:r>
              <a:rPr lang="en-US" altLang="zh-CN" sz="2400" b="1" dirty="0" err="1">
                <a:solidFill>
                  <a:srgbClr val="000000"/>
                </a:solidFill>
                <a:latin typeface="Aharoni" pitchFamily="2" charset="-79"/>
              </a:rPr>
              <a:t>C.just</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now</a:t>
            </a:r>
            <a:r>
              <a:rPr lang="en-US" altLang="zh-CN" sz="2400" b="1" dirty="0">
                <a:solidFill>
                  <a:srgbClr val="000000"/>
                </a:solidFill>
                <a:latin typeface="Aharoni" pitchFamily="2" charset="-79"/>
                <a:ea typeface="方正书宋_GBK" pitchFamily="65" charset="-122"/>
              </a:rPr>
              <a:t>	</a:t>
            </a:r>
            <a:r>
              <a:rPr lang="en-US" altLang="zh-CN" sz="2400" b="1" dirty="0" err="1">
                <a:solidFill>
                  <a:srgbClr val="000000"/>
                </a:solidFill>
                <a:latin typeface="Aharoni" pitchFamily="2" charset="-79"/>
              </a:rPr>
              <a:t>D.often</a:t>
            </a:r>
            <a:endParaRPr lang="en-US" altLang="zh-CN" sz="2400" b="1" dirty="0">
              <a:solidFill>
                <a:srgbClr val="000000"/>
              </a:solidFill>
              <a:latin typeface="Aharoni" pitchFamily="2" charset="-79"/>
            </a:endParaRPr>
          </a:p>
          <a:p>
            <a:r>
              <a:rPr lang="en-US" altLang="zh-CN" sz="2400" b="1" dirty="0">
                <a:solidFill>
                  <a:srgbClr val="000000"/>
                </a:solidFill>
                <a:latin typeface="Aharoni" pitchFamily="2" charset="-79"/>
              </a:rPr>
              <a:t>2.Compared</a:t>
            </a:r>
            <a:r>
              <a:rPr lang="zh-CN" altLang="en-US" sz="2400" b="1" u="sng" dirty="0">
                <a:solidFill>
                  <a:srgbClr val="000000"/>
                </a:solidFill>
                <a:latin typeface="Aharoni" pitchFamily="2" charset="-79"/>
              </a:rPr>
              <a:t>　　　　</a:t>
            </a:r>
            <a:r>
              <a:rPr lang="en-US" altLang="zh-CN" sz="2400" b="1" dirty="0" err="1">
                <a:solidFill>
                  <a:srgbClr val="000000"/>
                </a:solidFill>
                <a:latin typeface="Aharoni" pitchFamily="2" charset="-79"/>
              </a:rPr>
              <a:t>you</a:t>
            </a:r>
            <a:r>
              <a:rPr lang="en-US" altLang="zh-CN" sz="2400" b="1" dirty="0" err="1">
                <a:solidFill>
                  <a:srgbClr val="000000"/>
                </a:solidFill>
                <a:latin typeface="Aharoni" pitchFamily="2" charset="-79"/>
                <a:ea typeface="方正书宋_GBK" pitchFamily="65" charset="-122"/>
              </a:rPr>
              <a:t>,</a:t>
            </a:r>
            <a:r>
              <a:rPr lang="en-US" altLang="zh-CN" sz="2400" b="1" dirty="0" err="1">
                <a:solidFill>
                  <a:srgbClr val="000000"/>
                </a:solidFill>
                <a:latin typeface="Aharoni" pitchFamily="2" charset="-79"/>
              </a:rPr>
              <a:t>I</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ran</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much</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faster. </a:t>
            </a:r>
          </a:p>
          <a:p>
            <a:r>
              <a:rPr lang="en-US" altLang="zh-CN" sz="2400" b="1" dirty="0" err="1">
                <a:solidFill>
                  <a:srgbClr val="000000"/>
                </a:solidFill>
                <a:latin typeface="Aharoni" pitchFamily="2" charset="-79"/>
              </a:rPr>
              <a:t>A.with</a:t>
            </a:r>
            <a:r>
              <a:rPr lang="en-US" altLang="zh-CN" sz="2400" b="1" dirty="0">
                <a:solidFill>
                  <a:srgbClr val="000000"/>
                </a:solidFill>
                <a:latin typeface="Aharoni" pitchFamily="2" charset="-79"/>
                <a:ea typeface="方正书宋_GBK" pitchFamily="65" charset="-122"/>
              </a:rPr>
              <a:t>	</a:t>
            </a:r>
            <a:r>
              <a:rPr lang="en-US" altLang="zh-CN" sz="2400" b="1" dirty="0" err="1">
                <a:solidFill>
                  <a:srgbClr val="000000"/>
                </a:solidFill>
                <a:latin typeface="Aharoni" pitchFamily="2" charset="-79"/>
              </a:rPr>
              <a:t>B.of</a:t>
            </a:r>
            <a:r>
              <a:rPr lang="en-US" altLang="zh-CN" sz="2400" b="1" dirty="0">
                <a:solidFill>
                  <a:srgbClr val="000000"/>
                </a:solidFill>
                <a:latin typeface="Aharoni" pitchFamily="2" charset="-79"/>
                <a:ea typeface="方正书宋_GBK" pitchFamily="65" charset="-122"/>
              </a:rPr>
              <a:t>	</a:t>
            </a:r>
            <a:r>
              <a:rPr lang="en-US" altLang="zh-CN" sz="2400" b="1" dirty="0" err="1">
                <a:solidFill>
                  <a:srgbClr val="000000"/>
                </a:solidFill>
                <a:latin typeface="Aharoni" pitchFamily="2" charset="-79"/>
              </a:rPr>
              <a:t>C.for</a:t>
            </a:r>
            <a:r>
              <a:rPr lang="en-US" altLang="zh-CN" sz="2400" b="1" dirty="0">
                <a:solidFill>
                  <a:srgbClr val="000000"/>
                </a:solidFill>
                <a:latin typeface="Aharoni" pitchFamily="2" charset="-79"/>
                <a:ea typeface="方正书宋_GBK" pitchFamily="65" charset="-122"/>
              </a:rPr>
              <a:t>	</a:t>
            </a:r>
            <a:r>
              <a:rPr lang="en-US" altLang="zh-CN" sz="2400" b="1" dirty="0" err="1">
                <a:solidFill>
                  <a:srgbClr val="000000"/>
                </a:solidFill>
                <a:latin typeface="Aharoni" pitchFamily="2" charset="-79"/>
              </a:rPr>
              <a:t>D.from</a:t>
            </a:r>
            <a:endParaRPr lang="en-US" altLang="zh-CN" sz="2400" b="1" dirty="0">
              <a:solidFill>
                <a:srgbClr val="000000"/>
              </a:solidFill>
              <a:latin typeface="Aharoni" pitchFamily="2" charset="-79"/>
            </a:endParaRPr>
          </a:p>
          <a:p>
            <a:r>
              <a:rPr lang="en-US" altLang="zh-CN" sz="2400" b="1" dirty="0">
                <a:solidFill>
                  <a:srgbClr val="000000"/>
                </a:solidFill>
                <a:latin typeface="Aharoni" pitchFamily="2" charset="-79"/>
              </a:rPr>
              <a:t>3.I</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think</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the</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poem</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is</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too</a:t>
            </a:r>
            <a:r>
              <a:rPr lang="en-US" altLang="zh-CN" sz="2400" b="1" dirty="0">
                <a:solidFill>
                  <a:srgbClr val="000000"/>
                </a:solidFill>
                <a:latin typeface="Aharoni" pitchFamily="2" charset="-79"/>
                <a:ea typeface="方正书宋_GBK" pitchFamily="65" charset="-122"/>
              </a:rPr>
              <a:t> </a:t>
            </a:r>
            <a:r>
              <a:rPr lang="en-US" altLang="zh-CN" sz="2400" b="1" dirty="0" err="1">
                <a:solidFill>
                  <a:srgbClr val="000000"/>
                </a:solidFill>
                <a:latin typeface="Aharoni" pitchFamily="2" charset="-79"/>
              </a:rPr>
              <a:t>easy.You</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don’t</a:t>
            </a:r>
          </a:p>
          <a:p>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need</a:t>
            </a:r>
            <a:r>
              <a:rPr lang="zh-CN" altLang="en-US" sz="2400" b="1" u="sng" dirty="0">
                <a:solidFill>
                  <a:srgbClr val="000000"/>
                </a:solidFill>
                <a:latin typeface="Aharoni" pitchFamily="2" charset="-79"/>
              </a:rPr>
              <a:t>　　　　</a:t>
            </a:r>
            <a:r>
              <a:rPr lang="en-US" altLang="zh-CN" sz="2400" b="1" dirty="0">
                <a:solidFill>
                  <a:srgbClr val="000000"/>
                </a:solidFill>
                <a:latin typeface="Aharoni" pitchFamily="2" charset="-79"/>
              </a:rPr>
              <a:t>it. </a:t>
            </a:r>
          </a:p>
          <a:p>
            <a:r>
              <a:rPr lang="en-US" altLang="zh-CN" sz="2400" b="1" dirty="0" err="1">
                <a:solidFill>
                  <a:srgbClr val="000000"/>
                </a:solidFill>
                <a:latin typeface="Aharoni" pitchFamily="2" charset="-79"/>
              </a:rPr>
              <a:t>A.read</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B.to</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read</a:t>
            </a:r>
            <a:r>
              <a:rPr lang="en-US" altLang="zh-CN" sz="2400" b="1" dirty="0">
                <a:solidFill>
                  <a:srgbClr val="000000"/>
                </a:solidFill>
                <a:latin typeface="Aharoni" pitchFamily="2" charset="-79"/>
                <a:ea typeface="方正书宋_GBK" pitchFamily="65" charset="-122"/>
              </a:rPr>
              <a:t>	</a:t>
            </a:r>
            <a:r>
              <a:rPr lang="en-US" altLang="zh-CN" sz="2400" b="1" dirty="0" err="1">
                <a:solidFill>
                  <a:srgbClr val="000000"/>
                </a:solidFill>
                <a:latin typeface="Aharoni" pitchFamily="2" charset="-79"/>
              </a:rPr>
              <a:t>C.reading</a:t>
            </a:r>
            <a:r>
              <a:rPr lang="en-US" altLang="zh-CN" sz="2400" b="1" dirty="0">
                <a:solidFill>
                  <a:srgbClr val="000000"/>
                </a:solidFill>
                <a:latin typeface="Aharoni" pitchFamily="2" charset="-79"/>
                <a:ea typeface="方正书宋_GBK" pitchFamily="65" charset="-122"/>
              </a:rPr>
              <a:t>	</a:t>
            </a:r>
            <a:r>
              <a:rPr lang="en-US" altLang="zh-CN" sz="2400" b="1" dirty="0" err="1">
                <a:solidFill>
                  <a:srgbClr val="000000"/>
                </a:solidFill>
                <a:latin typeface="Aharoni" pitchFamily="2" charset="-79"/>
              </a:rPr>
              <a:t>D.reads</a:t>
            </a:r>
            <a:endParaRPr lang="en-US" altLang="zh-CN" sz="2400" b="1" dirty="0">
              <a:solidFill>
                <a:srgbClr val="000000"/>
              </a:solidFill>
              <a:latin typeface="Aharoni" pitchFamily="2" charset="-79"/>
            </a:endParaRPr>
          </a:p>
          <a:p>
            <a:r>
              <a:rPr lang="en-US" altLang="zh-CN" sz="2400" b="1" dirty="0">
                <a:solidFill>
                  <a:srgbClr val="000000"/>
                </a:solidFill>
                <a:latin typeface="Aharoni" pitchFamily="2" charset="-79"/>
              </a:rPr>
              <a:t>4.The</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children</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decide</a:t>
            </a:r>
            <a:r>
              <a:rPr lang="zh-CN" altLang="en-US" sz="2400" b="1" u="sng" dirty="0">
                <a:solidFill>
                  <a:srgbClr val="000000"/>
                </a:solidFill>
                <a:latin typeface="Aharoni" pitchFamily="2" charset="-79"/>
              </a:rPr>
              <a:t>　　　　</a:t>
            </a:r>
            <a:r>
              <a:rPr lang="en-US" altLang="zh-CN" sz="2400" b="1" dirty="0">
                <a:solidFill>
                  <a:srgbClr val="000000"/>
                </a:solidFill>
                <a:latin typeface="Aharoni" pitchFamily="2" charset="-79"/>
              </a:rPr>
              <a:t>their</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schoolyard</a:t>
            </a:r>
            <a:r>
              <a:rPr lang="en-US" altLang="zh-CN" sz="2400" b="1" dirty="0">
                <a:solidFill>
                  <a:srgbClr val="000000"/>
                </a:solidFill>
                <a:latin typeface="Aharoni" pitchFamily="2" charset="-79"/>
                <a:ea typeface="方正书宋_GBK" pitchFamily="65" charset="-122"/>
              </a:rPr>
              <a:t> </a:t>
            </a:r>
          </a:p>
          <a:p>
            <a:r>
              <a:rPr lang="en-US" altLang="zh-CN" sz="2400" b="1" dirty="0">
                <a:solidFill>
                  <a:srgbClr val="000000"/>
                </a:solidFill>
                <a:latin typeface="Aharoni" pitchFamily="2" charset="-79"/>
              </a:rPr>
              <a:t>this</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Friday</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afternoon. </a:t>
            </a:r>
          </a:p>
          <a:p>
            <a:r>
              <a:rPr lang="en-US" altLang="zh-CN" sz="2400" b="1" dirty="0" err="1">
                <a:solidFill>
                  <a:srgbClr val="000000"/>
                </a:solidFill>
                <a:latin typeface="Aharoni" pitchFamily="2" charset="-79"/>
              </a:rPr>
              <a:t>A.clean</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B.to</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clean</a:t>
            </a:r>
            <a:r>
              <a:rPr lang="en-US" altLang="zh-CN" sz="2400" b="1" dirty="0">
                <a:solidFill>
                  <a:srgbClr val="000000"/>
                </a:solidFill>
                <a:latin typeface="Aharoni" pitchFamily="2" charset="-79"/>
                <a:ea typeface="方正书宋_GBK" pitchFamily="65" charset="-122"/>
              </a:rPr>
              <a:t>	</a:t>
            </a:r>
            <a:r>
              <a:rPr lang="en-US" altLang="zh-CN" sz="2400" b="1" dirty="0" err="1">
                <a:solidFill>
                  <a:srgbClr val="000000"/>
                </a:solidFill>
                <a:latin typeface="Aharoni" pitchFamily="2" charset="-79"/>
              </a:rPr>
              <a:t>C.cleaning</a:t>
            </a:r>
            <a:r>
              <a:rPr lang="en-US" altLang="zh-CN" sz="2400" b="1" dirty="0">
                <a:solidFill>
                  <a:srgbClr val="000000"/>
                </a:solidFill>
                <a:latin typeface="Aharoni" pitchFamily="2" charset="-79"/>
                <a:ea typeface="方正书宋_GBK" pitchFamily="65" charset="-122"/>
              </a:rPr>
              <a:t>	</a:t>
            </a:r>
            <a:r>
              <a:rPr lang="en-US" altLang="zh-CN" sz="2400" b="1" dirty="0" err="1">
                <a:solidFill>
                  <a:srgbClr val="000000"/>
                </a:solidFill>
                <a:latin typeface="Aharoni" pitchFamily="2" charset="-79"/>
              </a:rPr>
              <a:t>D.cleaned</a:t>
            </a:r>
            <a:endParaRPr lang="en-US" altLang="zh-CN" sz="2400" b="1" dirty="0">
              <a:solidFill>
                <a:srgbClr val="000000"/>
              </a:solidFill>
              <a:latin typeface="Aharoni" pitchFamily="2" charset="-79"/>
            </a:endParaRPr>
          </a:p>
          <a:p>
            <a:r>
              <a:rPr lang="en-US" altLang="zh-CN" sz="2400" b="1" dirty="0">
                <a:solidFill>
                  <a:srgbClr val="000000"/>
                </a:solidFill>
                <a:latin typeface="Aharoni" pitchFamily="2" charset="-79"/>
              </a:rPr>
              <a:t>5.I</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still</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remember</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my</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first</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teacher</a:t>
            </a:r>
            <a:r>
              <a:rPr lang="zh-CN" altLang="en-US" sz="2400" b="1" u="sng" dirty="0">
                <a:solidFill>
                  <a:srgbClr val="000000"/>
                </a:solidFill>
                <a:latin typeface="Aharoni" pitchFamily="2" charset="-79"/>
              </a:rPr>
              <a:t>　　　　</a:t>
            </a:r>
            <a:r>
              <a:rPr lang="en-US" altLang="zh-CN" sz="2400" b="1" dirty="0">
                <a:solidFill>
                  <a:srgbClr val="000000"/>
                </a:solidFill>
                <a:latin typeface="Aharoni" pitchFamily="2" charset="-79"/>
              </a:rPr>
              <a:t>we</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haven’t</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seen</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each</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other</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for</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many</a:t>
            </a:r>
            <a:r>
              <a:rPr lang="en-US" altLang="zh-CN" sz="2400" b="1" dirty="0">
                <a:solidFill>
                  <a:srgbClr val="000000"/>
                </a:solidFill>
                <a:latin typeface="Aharoni" pitchFamily="2" charset="-79"/>
                <a:ea typeface="方正书宋_GBK" pitchFamily="65" charset="-122"/>
              </a:rPr>
              <a:t> </a:t>
            </a:r>
            <a:r>
              <a:rPr lang="en-US" altLang="zh-CN" sz="2400" b="1" dirty="0">
                <a:solidFill>
                  <a:srgbClr val="000000"/>
                </a:solidFill>
                <a:latin typeface="Aharoni" pitchFamily="2" charset="-79"/>
              </a:rPr>
              <a:t>years. </a:t>
            </a:r>
          </a:p>
          <a:p>
            <a:r>
              <a:rPr lang="en-US" altLang="zh-CN" sz="2400" b="1" dirty="0" err="1">
                <a:solidFill>
                  <a:srgbClr val="000000"/>
                </a:solidFill>
                <a:latin typeface="Aharoni" pitchFamily="2" charset="-79"/>
              </a:rPr>
              <a:t>A.for</a:t>
            </a:r>
            <a:r>
              <a:rPr lang="en-US" altLang="zh-CN" sz="2400" b="1" dirty="0">
                <a:solidFill>
                  <a:srgbClr val="000000"/>
                </a:solidFill>
                <a:latin typeface="Aharoni" pitchFamily="2" charset="-79"/>
                <a:ea typeface="方正书宋_GBK" pitchFamily="65" charset="-122"/>
              </a:rPr>
              <a:t>	</a:t>
            </a:r>
            <a:r>
              <a:rPr lang="en-US" altLang="zh-CN" sz="2400" b="1" dirty="0" err="1">
                <a:solidFill>
                  <a:srgbClr val="000000"/>
                </a:solidFill>
                <a:latin typeface="Aharoni" pitchFamily="2" charset="-79"/>
              </a:rPr>
              <a:t>B.because</a:t>
            </a:r>
            <a:r>
              <a:rPr lang="en-US" altLang="zh-CN" sz="2400" b="1" dirty="0">
                <a:solidFill>
                  <a:srgbClr val="000000"/>
                </a:solidFill>
                <a:latin typeface="Aharoni" pitchFamily="2" charset="-79"/>
                <a:ea typeface="方正书宋_GBK" pitchFamily="65" charset="-122"/>
              </a:rPr>
              <a:t>	</a:t>
            </a:r>
            <a:r>
              <a:rPr lang="en-US" altLang="zh-CN" sz="2400" b="1" dirty="0" err="1">
                <a:solidFill>
                  <a:srgbClr val="000000"/>
                </a:solidFill>
                <a:latin typeface="Aharoni" pitchFamily="2" charset="-79"/>
              </a:rPr>
              <a:t>C.since</a:t>
            </a:r>
            <a:r>
              <a:rPr lang="en-US" altLang="zh-CN" sz="2400" b="1" dirty="0">
                <a:solidFill>
                  <a:srgbClr val="000000"/>
                </a:solidFill>
                <a:latin typeface="Aharoni" pitchFamily="2" charset="-79"/>
                <a:ea typeface="方正书宋_GBK" pitchFamily="65" charset="-122"/>
              </a:rPr>
              <a:t>	</a:t>
            </a:r>
            <a:r>
              <a:rPr lang="en-US" altLang="zh-CN" sz="2400" b="1" dirty="0" err="1">
                <a:solidFill>
                  <a:srgbClr val="000000"/>
                </a:solidFill>
                <a:latin typeface="Aharoni" pitchFamily="2" charset="-79"/>
              </a:rPr>
              <a:t>D.though</a:t>
            </a:r>
            <a:endParaRPr lang="zh-CN" altLang="en-US" sz="2400" b="1" dirty="0">
              <a:latin typeface="Aharoni" pitchFamily="2" charset="-79"/>
            </a:endParaRPr>
          </a:p>
        </p:txBody>
      </p:sp>
      <p:sp>
        <p:nvSpPr>
          <p:cNvPr id="3" name="文本框 2"/>
          <p:cNvSpPr txBox="1">
            <a:spLocks noChangeArrowheads="1"/>
          </p:cNvSpPr>
          <p:nvPr/>
        </p:nvSpPr>
        <p:spPr bwMode="auto">
          <a:xfrm>
            <a:off x="3879652" y="3979863"/>
            <a:ext cx="371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a:solidFill>
                  <a:srgbClr val="FF0000"/>
                </a:solidFill>
                <a:latin typeface="Aharoni" pitchFamily="2" charset="-79"/>
                <a:sym typeface="宋体" panose="02010600030101010101" pitchFamily="2" charset="-122"/>
              </a:rPr>
              <a:t>B</a:t>
            </a:r>
            <a:endParaRPr lang="zh-CN" altLang="en-US">
              <a:latin typeface="Calibri" panose="020F0502020204030204" pitchFamily="34" charset="0"/>
            </a:endParaRPr>
          </a:p>
        </p:txBody>
      </p:sp>
      <p:sp>
        <p:nvSpPr>
          <p:cNvPr id="4" name="文本框 3"/>
          <p:cNvSpPr txBox="1">
            <a:spLocks noChangeArrowheads="1"/>
          </p:cNvSpPr>
          <p:nvPr/>
        </p:nvSpPr>
        <p:spPr bwMode="auto">
          <a:xfrm>
            <a:off x="1906389" y="3271838"/>
            <a:ext cx="371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a:solidFill>
                  <a:srgbClr val="FF0000"/>
                </a:solidFill>
                <a:latin typeface="Aharoni" pitchFamily="2" charset="-79"/>
                <a:sym typeface="宋体" panose="02010600030101010101" pitchFamily="2" charset="-122"/>
              </a:rPr>
              <a:t>B</a:t>
            </a:r>
            <a:endParaRPr lang="zh-CN" altLang="en-US">
              <a:latin typeface="Calibri" panose="020F0502020204030204" pitchFamily="34" charset="0"/>
            </a:endParaRPr>
          </a:p>
        </p:txBody>
      </p:sp>
      <p:sp>
        <p:nvSpPr>
          <p:cNvPr id="5" name="文本框 4"/>
          <p:cNvSpPr txBox="1">
            <a:spLocks noChangeArrowheads="1"/>
          </p:cNvSpPr>
          <p:nvPr/>
        </p:nvSpPr>
        <p:spPr bwMode="auto">
          <a:xfrm>
            <a:off x="6154539" y="1471613"/>
            <a:ext cx="371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a:solidFill>
                  <a:srgbClr val="FF0000"/>
                </a:solidFill>
                <a:latin typeface="Aharoni" pitchFamily="2" charset="-79"/>
                <a:sym typeface="宋体" panose="02010600030101010101" pitchFamily="2" charset="-122"/>
              </a:rPr>
              <a:t>B</a:t>
            </a:r>
            <a:endParaRPr lang="zh-CN" altLang="en-US">
              <a:latin typeface="Calibri" panose="020F0502020204030204" pitchFamily="34" charset="0"/>
            </a:endParaRPr>
          </a:p>
        </p:txBody>
      </p:sp>
      <p:sp>
        <p:nvSpPr>
          <p:cNvPr id="6" name="文本框 5"/>
          <p:cNvSpPr txBox="1">
            <a:spLocks noChangeArrowheads="1"/>
          </p:cNvSpPr>
          <p:nvPr/>
        </p:nvSpPr>
        <p:spPr bwMode="auto">
          <a:xfrm>
            <a:off x="5649714" y="5145088"/>
            <a:ext cx="395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a:solidFill>
                  <a:srgbClr val="FF0000"/>
                </a:solidFill>
                <a:latin typeface="Aharoni" pitchFamily="2" charset="-79"/>
                <a:sym typeface="宋体" panose="02010600030101010101" pitchFamily="2" charset="-122"/>
              </a:rPr>
              <a:t>D</a:t>
            </a:r>
            <a:endParaRPr lang="zh-CN" altLang="en-US">
              <a:latin typeface="Calibri" panose="020F0502020204030204" pitchFamily="34" charset="0"/>
            </a:endParaRPr>
          </a:p>
        </p:txBody>
      </p:sp>
      <p:sp>
        <p:nvSpPr>
          <p:cNvPr id="7" name="文本框 6"/>
          <p:cNvSpPr txBox="1">
            <a:spLocks noChangeArrowheads="1"/>
          </p:cNvSpPr>
          <p:nvPr/>
        </p:nvSpPr>
        <p:spPr bwMode="auto">
          <a:xfrm>
            <a:off x="2696964" y="2192338"/>
            <a:ext cx="400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a:solidFill>
                  <a:srgbClr val="FF0000"/>
                </a:solidFill>
                <a:latin typeface="Aharoni" pitchFamily="2" charset="-79"/>
                <a:sym typeface="宋体" panose="02010600030101010101" pitchFamily="2" charset="-122"/>
              </a:rPr>
              <a:t>A</a:t>
            </a:r>
            <a:endParaRPr lang="zh-CN" altLang="en-US">
              <a:latin typeface="Calibri" panose="020F050202020403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100000">
                                          <p:val>
                                            <p:strVal val="#ppt_x"/>
                                          </p:val>
                                        </p:tav>
                                      </p:tavLst>
                                    </p:anim>
                                    <p:anim calcmode="lin" valueType="num">
                                      <p:cBhvr>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ppt_x</p:attrName>
                                        </p:attrNameLst>
                                      </p:cBhvr>
                                      <p:tavLst>
                                        <p:tav tm="0">
                                          <p:val>
                                            <p:strVal val="#ppt_x"/>
                                          </p:val>
                                        </p:tav>
                                        <p:tav tm="100000">
                                          <p:val>
                                            <p:strVal val="#ppt_x"/>
                                          </p:val>
                                        </p:tav>
                                      </p:tavLst>
                                    </p:anim>
                                    <p:anim calcmode="lin" valueType="num">
                                      <p:cBhvr>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ppt_x</p:attrName>
                                        </p:attrNameLst>
                                      </p:cBhvr>
                                      <p:tavLst>
                                        <p:tav tm="0">
                                          <p:val>
                                            <p:strVal val="#ppt_x"/>
                                          </p:val>
                                        </p:tav>
                                        <p:tav tm="100000">
                                          <p:val>
                                            <p:strVal val="#ppt_x"/>
                                          </p:val>
                                        </p:tav>
                                      </p:tavLst>
                                    </p:anim>
                                    <p:anim calcmode="lin" valueType="num">
                                      <p:cBhvr>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ppt_x</p:attrName>
                                        </p:attrNameLst>
                                      </p:cBhvr>
                                      <p:tavLst>
                                        <p:tav tm="0">
                                          <p:val>
                                            <p:strVal val="#ppt_x"/>
                                          </p:val>
                                        </p:tav>
                                        <p:tav tm="100000">
                                          <p:val>
                                            <p:strVal val="#ppt_x"/>
                                          </p:val>
                                        </p:tav>
                                      </p:tavLst>
                                    </p:anim>
                                    <p:anim calcmode="lin" valueType="num">
                                      <p:cBhvr>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ppt_x</p:attrName>
                                        </p:attrNameLst>
                                      </p:cBhvr>
                                      <p:tavLst>
                                        <p:tav tm="0">
                                          <p:val>
                                            <p:strVal val="#ppt_x"/>
                                          </p:val>
                                        </p:tav>
                                        <p:tav tm="100000">
                                          <p:val>
                                            <p:strVal val="#ppt_x"/>
                                          </p:val>
                                        </p:tav>
                                      </p:tavLst>
                                    </p:anim>
                                    <p:anim calcmode="lin" valueType="num">
                                      <p:cBhvr>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文本框 99"/>
          <p:cNvSpPr txBox="1">
            <a:spLocks noChangeArrowheads="1"/>
          </p:cNvSpPr>
          <p:nvPr/>
        </p:nvSpPr>
        <p:spPr bwMode="auto">
          <a:xfrm>
            <a:off x="468313" y="765175"/>
            <a:ext cx="8504237" cy="481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800" b="1" dirty="0">
                <a:solidFill>
                  <a:srgbClr val="902086"/>
                </a:solidFill>
                <a:latin typeface="Aharoni" pitchFamily="2" charset="-79"/>
              </a:rPr>
              <a:t>Ⅲ.</a:t>
            </a:r>
            <a:r>
              <a:rPr lang="zh-CN" altLang="en-US" sz="2800" b="1" dirty="0">
                <a:solidFill>
                  <a:srgbClr val="902086"/>
                </a:solidFill>
                <a:latin typeface="Aharoni" pitchFamily="2" charset="-79"/>
              </a:rPr>
              <a:t>连词成句</a:t>
            </a:r>
          </a:p>
          <a:p>
            <a:r>
              <a:rPr lang="en-US" altLang="zh-CN" sz="2800" b="1" dirty="0">
                <a:solidFill>
                  <a:srgbClr val="000000"/>
                </a:solidFill>
                <a:latin typeface="Aharoni" pitchFamily="2" charset="-79"/>
              </a:rPr>
              <a:t>1.a</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much</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takes</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to</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time</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too</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it</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story</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write</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a:t>
            </a:r>
            <a:r>
              <a:rPr lang="en-US" altLang="zh-CN" sz="2800" b="1" dirty="0">
                <a:solidFill>
                  <a:srgbClr val="000000"/>
                </a:solidFill>
                <a:latin typeface="Aharoni" pitchFamily="2" charset="-79"/>
                <a:ea typeface="方正书宋_GBK" pitchFamily="65" charset="-122"/>
              </a:rPr>
              <a:t>)</a:t>
            </a:r>
            <a:endParaRPr lang="en-US" altLang="zh-CN" sz="2800" b="1" u="sng" dirty="0">
              <a:solidFill>
                <a:srgbClr val="000000"/>
              </a:solidFill>
              <a:latin typeface="Aharoni" pitchFamily="2" charset="-79"/>
            </a:endParaRPr>
          </a:p>
          <a:p>
            <a:r>
              <a:rPr lang="en-US" altLang="zh-CN" sz="2800" b="1" u="sng" dirty="0">
                <a:solidFill>
                  <a:srgbClr val="000000"/>
                </a:solidFill>
                <a:latin typeface="Aharoni" pitchFamily="2" charset="-79"/>
              </a:rPr>
              <a:t> </a:t>
            </a:r>
            <a:endParaRPr lang="en-US" altLang="zh-CN" sz="2800" b="1" dirty="0">
              <a:solidFill>
                <a:srgbClr val="000000"/>
              </a:solidFill>
              <a:latin typeface="Aharoni" pitchFamily="2" charset="-79"/>
            </a:endParaRPr>
          </a:p>
          <a:p>
            <a:r>
              <a:rPr lang="en-US" altLang="zh-CN" sz="2800" b="1" dirty="0">
                <a:solidFill>
                  <a:srgbClr val="000000"/>
                </a:solidFill>
                <a:latin typeface="Aharoni" pitchFamily="2" charset="-79"/>
              </a:rPr>
              <a:t>2.described</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love</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I</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something</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I</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a:t>
            </a:r>
            <a:r>
              <a:rPr lang="en-US" altLang="zh-CN" sz="2800" b="1" dirty="0">
                <a:solidFill>
                  <a:srgbClr val="000000"/>
                </a:solidFill>
                <a:latin typeface="Aharoni" pitchFamily="2" charset="-79"/>
                <a:ea typeface="方正书宋_GBK" pitchFamily="65" charset="-122"/>
              </a:rPr>
              <a:t>)</a:t>
            </a:r>
            <a:endParaRPr lang="en-US" altLang="zh-CN" sz="2800" b="1" u="sng" dirty="0">
              <a:solidFill>
                <a:srgbClr val="000000"/>
              </a:solidFill>
              <a:latin typeface="Aharoni" pitchFamily="2" charset="-79"/>
            </a:endParaRPr>
          </a:p>
          <a:p>
            <a:r>
              <a:rPr lang="en-US" altLang="zh-CN" sz="2800" b="1" u="sng" dirty="0">
                <a:solidFill>
                  <a:srgbClr val="000000"/>
                </a:solidFill>
                <a:latin typeface="Aharoni" pitchFamily="2" charset="-79"/>
              </a:rPr>
              <a:t> </a:t>
            </a:r>
            <a:endParaRPr lang="en-US" altLang="zh-CN" sz="2800" b="1" dirty="0">
              <a:solidFill>
                <a:srgbClr val="000000"/>
              </a:solidFill>
              <a:latin typeface="Aharoni" pitchFamily="2" charset="-79"/>
            </a:endParaRPr>
          </a:p>
          <a:p>
            <a:r>
              <a:rPr lang="en-US" altLang="zh-CN" sz="2800" b="1" dirty="0">
                <a:solidFill>
                  <a:srgbClr val="000000"/>
                </a:solidFill>
                <a:latin typeface="Aharoni" pitchFamily="2" charset="-79"/>
              </a:rPr>
              <a:t>3.decided</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write</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yet</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haven’t</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which</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to</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one</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I</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a:t>
            </a:r>
            <a:r>
              <a:rPr lang="en-US" altLang="zh-CN" sz="2800" b="1" dirty="0">
                <a:solidFill>
                  <a:srgbClr val="000000"/>
                </a:solidFill>
                <a:latin typeface="Aharoni" pitchFamily="2" charset="-79"/>
                <a:ea typeface="方正书宋_GBK" pitchFamily="65" charset="-122"/>
              </a:rPr>
              <a:t>)</a:t>
            </a:r>
            <a:endParaRPr lang="en-US" altLang="zh-CN" sz="2800" b="1" u="sng" dirty="0">
              <a:solidFill>
                <a:srgbClr val="000000"/>
              </a:solidFill>
              <a:latin typeface="Aharoni" pitchFamily="2" charset="-79"/>
            </a:endParaRPr>
          </a:p>
          <a:p>
            <a:r>
              <a:rPr lang="en-US" altLang="zh-CN" sz="2800" b="1" u="sng" dirty="0">
                <a:solidFill>
                  <a:srgbClr val="000000"/>
                </a:solidFill>
                <a:latin typeface="Aharoni" pitchFamily="2" charset="-79"/>
              </a:rPr>
              <a:t> </a:t>
            </a:r>
            <a:endParaRPr lang="en-US" altLang="zh-CN" sz="2800" b="1" dirty="0">
              <a:solidFill>
                <a:srgbClr val="000000"/>
              </a:solidFill>
              <a:latin typeface="Aharoni" pitchFamily="2" charset="-79"/>
            </a:endParaRPr>
          </a:p>
          <a:p>
            <a:r>
              <a:rPr lang="en-US" altLang="zh-CN" sz="2800" b="1" dirty="0">
                <a:solidFill>
                  <a:srgbClr val="000000"/>
                </a:solidFill>
                <a:latin typeface="Aharoni" pitchFamily="2" charset="-79"/>
              </a:rPr>
              <a:t>4.are</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words</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few</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used</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so</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poetry</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in</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a:t>
            </a:r>
            <a:r>
              <a:rPr lang="en-US" altLang="zh-CN" sz="2800" b="1" dirty="0">
                <a:solidFill>
                  <a:srgbClr val="000000"/>
                </a:solidFill>
                <a:latin typeface="Aharoni" pitchFamily="2" charset="-79"/>
                <a:ea typeface="方正书宋_GBK" pitchFamily="65" charset="-122"/>
              </a:rPr>
              <a:t>)</a:t>
            </a:r>
            <a:endParaRPr lang="en-US" altLang="zh-CN" sz="2800" b="1" u="sng" dirty="0">
              <a:solidFill>
                <a:srgbClr val="000000"/>
              </a:solidFill>
              <a:latin typeface="Aharoni" pitchFamily="2" charset="-79"/>
            </a:endParaRPr>
          </a:p>
          <a:p>
            <a:r>
              <a:rPr lang="en-US" altLang="zh-CN" sz="2800" b="1" u="sng" dirty="0">
                <a:solidFill>
                  <a:srgbClr val="000000"/>
                </a:solidFill>
                <a:latin typeface="Aharoni" pitchFamily="2" charset="-79"/>
              </a:rPr>
              <a:t> </a:t>
            </a:r>
            <a:endParaRPr lang="en-US" altLang="zh-CN" sz="2800" b="1" dirty="0">
              <a:solidFill>
                <a:srgbClr val="000000"/>
              </a:solidFill>
              <a:latin typeface="Aharoni" pitchFamily="2" charset="-79"/>
            </a:endParaRPr>
          </a:p>
          <a:p>
            <a:r>
              <a:rPr lang="en-US" altLang="zh-CN" sz="2800" b="1" dirty="0">
                <a:solidFill>
                  <a:srgbClr val="000000"/>
                </a:solidFill>
                <a:latin typeface="Aharoni" pitchFamily="2" charset="-79"/>
              </a:rPr>
              <a:t>5.need</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to</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about</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carefully</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you</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answer</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think</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the</a:t>
            </a:r>
            <a:r>
              <a:rPr lang="en-US" altLang="zh-CN" sz="2800" b="1" dirty="0">
                <a:solidFill>
                  <a:srgbClr val="000000"/>
                </a:solidFill>
                <a:latin typeface="Aharoni" pitchFamily="2" charset="-79"/>
                <a:ea typeface="方正书宋_GBK" pitchFamily="65" charset="-122"/>
              </a:rPr>
              <a:t>(</a:t>
            </a:r>
            <a:r>
              <a:rPr lang="en-US" altLang="zh-CN" sz="2800" b="1" dirty="0">
                <a:solidFill>
                  <a:srgbClr val="000000"/>
                </a:solidFill>
                <a:latin typeface="Aharoni" pitchFamily="2" charset="-79"/>
              </a:rPr>
              <a:t>.</a:t>
            </a:r>
            <a:r>
              <a:rPr lang="en-US" altLang="zh-CN" sz="2800" b="1" dirty="0">
                <a:solidFill>
                  <a:srgbClr val="000000"/>
                </a:solidFill>
                <a:latin typeface="Aharoni" pitchFamily="2" charset="-79"/>
                <a:ea typeface="方正书宋_GBK" pitchFamily="65" charset="-122"/>
              </a:rPr>
              <a:t>)</a:t>
            </a:r>
          </a:p>
          <a:p>
            <a:endParaRPr lang="zh-CN" altLang="en-US" sz="2800" b="1" dirty="0">
              <a:latin typeface="Aharoni" pitchFamily="2" charset="-79"/>
            </a:endParaRPr>
          </a:p>
        </p:txBody>
      </p:sp>
      <p:sp>
        <p:nvSpPr>
          <p:cNvPr id="3" name="文本框 2"/>
          <p:cNvSpPr txBox="1">
            <a:spLocks noChangeArrowheads="1"/>
          </p:cNvSpPr>
          <p:nvPr/>
        </p:nvSpPr>
        <p:spPr bwMode="auto">
          <a:xfrm>
            <a:off x="684213" y="1557338"/>
            <a:ext cx="667226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800">
                <a:solidFill>
                  <a:srgbClr val="FF0000"/>
                </a:solidFill>
                <a:latin typeface="Aharoni" pitchFamily="2" charset="-79"/>
                <a:sym typeface="宋体" panose="02010600030101010101" pitchFamily="2" charset="-122"/>
              </a:rPr>
              <a:t>It</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takes</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too</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much</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time</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to</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write</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a</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story.</a:t>
            </a:r>
            <a:endParaRPr lang="zh-CN" altLang="en-US">
              <a:latin typeface="Calibri" panose="020F0502020204030204" pitchFamily="34" charset="0"/>
            </a:endParaRPr>
          </a:p>
        </p:txBody>
      </p:sp>
      <p:sp>
        <p:nvSpPr>
          <p:cNvPr id="4" name="文本框 3"/>
          <p:cNvSpPr txBox="1">
            <a:spLocks noChangeArrowheads="1"/>
          </p:cNvSpPr>
          <p:nvPr/>
        </p:nvSpPr>
        <p:spPr bwMode="auto">
          <a:xfrm>
            <a:off x="755650" y="2420938"/>
            <a:ext cx="53276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800">
                <a:solidFill>
                  <a:srgbClr val="FF0000"/>
                </a:solidFill>
                <a:latin typeface="Aharoni" pitchFamily="2" charset="-79"/>
                <a:sym typeface="宋体" panose="02010600030101010101" pitchFamily="2" charset="-122"/>
              </a:rPr>
              <a:t>I</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described</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something</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I</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love.</a:t>
            </a:r>
            <a:r>
              <a:rPr lang="zh-CN" altLang="en-US" sz="2800">
                <a:solidFill>
                  <a:srgbClr val="FF0000"/>
                </a:solidFill>
                <a:latin typeface="Aharoni" pitchFamily="2" charset="-79"/>
                <a:ea typeface="方正书宋_GBK" pitchFamily="65" charset="-122"/>
                <a:sym typeface="宋体" panose="02010600030101010101" pitchFamily="2" charset="-122"/>
              </a:rPr>
              <a:t>　</a:t>
            </a:r>
            <a:endParaRPr lang="zh-CN" altLang="en-US">
              <a:latin typeface="Calibri" panose="020F0502020204030204" pitchFamily="34" charset="0"/>
            </a:endParaRPr>
          </a:p>
        </p:txBody>
      </p:sp>
      <p:sp>
        <p:nvSpPr>
          <p:cNvPr id="5" name="文本框 4"/>
          <p:cNvSpPr txBox="1">
            <a:spLocks noChangeArrowheads="1"/>
          </p:cNvSpPr>
          <p:nvPr/>
        </p:nvSpPr>
        <p:spPr bwMode="auto">
          <a:xfrm>
            <a:off x="755650" y="3355975"/>
            <a:ext cx="70485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800">
                <a:solidFill>
                  <a:srgbClr val="FF0000"/>
                </a:solidFill>
                <a:latin typeface="Aharoni" pitchFamily="2" charset="-79"/>
                <a:sym typeface="宋体" panose="02010600030101010101" pitchFamily="2" charset="-122"/>
              </a:rPr>
              <a:t>I</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haven’t</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decided</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which</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one</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to</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write</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yet.</a:t>
            </a:r>
            <a:endParaRPr lang="zh-CN" altLang="en-US">
              <a:latin typeface="Calibri" panose="020F0502020204030204" pitchFamily="34" charset="0"/>
            </a:endParaRPr>
          </a:p>
        </p:txBody>
      </p:sp>
      <p:sp>
        <p:nvSpPr>
          <p:cNvPr id="6" name="文本框 5"/>
          <p:cNvSpPr txBox="1">
            <a:spLocks noChangeArrowheads="1"/>
          </p:cNvSpPr>
          <p:nvPr/>
        </p:nvSpPr>
        <p:spPr bwMode="auto">
          <a:xfrm>
            <a:off x="828675" y="4221163"/>
            <a:ext cx="5783263"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800">
                <a:solidFill>
                  <a:srgbClr val="FF0000"/>
                </a:solidFill>
                <a:latin typeface="Aharoni" pitchFamily="2" charset="-79"/>
                <a:sym typeface="宋体" panose="02010600030101010101" pitchFamily="2" charset="-122"/>
              </a:rPr>
              <a:t>So</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few</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words</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are</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used</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in</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poetry.</a:t>
            </a:r>
            <a:endParaRPr lang="zh-CN" altLang="en-US">
              <a:latin typeface="Calibri" panose="020F0502020204030204" pitchFamily="34" charset="0"/>
            </a:endParaRPr>
          </a:p>
        </p:txBody>
      </p:sp>
      <p:sp>
        <p:nvSpPr>
          <p:cNvPr id="7" name="文本框 6"/>
          <p:cNvSpPr txBox="1">
            <a:spLocks noChangeArrowheads="1"/>
          </p:cNvSpPr>
          <p:nvPr/>
        </p:nvSpPr>
        <p:spPr bwMode="auto">
          <a:xfrm>
            <a:off x="755650" y="5013325"/>
            <a:ext cx="787558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800">
                <a:solidFill>
                  <a:srgbClr val="FF0000"/>
                </a:solidFill>
                <a:latin typeface="Aharoni" pitchFamily="2" charset="-79"/>
                <a:sym typeface="宋体" panose="02010600030101010101" pitchFamily="2" charset="-122"/>
              </a:rPr>
              <a:t>You</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need</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to</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think</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about</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the</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answer</a:t>
            </a:r>
            <a:r>
              <a:rPr lang="en-US" altLang="zh-CN" sz="2800">
                <a:solidFill>
                  <a:srgbClr val="FF0000"/>
                </a:solidFill>
                <a:latin typeface="Aharoni" pitchFamily="2" charset="-79"/>
                <a:ea typeface="方正书宋_GBK" pitchFamily="65" charset="-122"/>
                <a:sym typeface="宋体" panose="02010600030101010101" pitchFamily="2" charset="-122"/>
              </a:rPr>
              <a:t> </a:t>
            </a:r>
            <a:r>
              <a:rPr lang="en-US" altLang="zh-CN" sz="2800">
                <a:solidFill>
                  <a:srgbClr val="FF0000"/>
                </a:solidFill>
                <a:latin typeface="Aharoni" pitchFamily="2" charset="-79"/>
                <a:sym typeface="宋体" panose="02010600030101010101" pitchFamily="2" charset="-122"/>
              </a:rPr>
              <a:t>carefully.</a:t>
            </a:r>
            <a:endParaRPr lang="zh-CN" altLang="en-US">
              <a:latin typeface="Calibri" panose="020F050202020403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99"/>
          <p:cNvSpPr txBox="1">
            <a:spLocks noChangeArrowheads="1"/>
          </p:cNvSpPr>
          <p:nvPr/>
        </p:nvSpPr>
        <p:spPr bwMode="auto">
          <a:xfrm>
            <a:off x="827584" y="1340768"/>
            <a:ext cx="8208912"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6000" dirty="0">
                <a:solidFill>
                  <a:srgbClr val="FF00FF"/>
                </a:solidFill>
                <a:latin typeface="Aharoni" pitchFamily="2" charset="-79"/>
              </a:rPr>
              <a:t>Homework</a:t>
            </a:r>
            <a:endParaRPr lang="en-US" altLang="zh-CN" sz="6000" dirty="0">
              <a:solidFill>
                <a:srgbClr val="000000"/>
              </a:solidFill>
              <a:latin typeface="Aharoni" pitchFamily="2" charset="-79"/>
            </a:endParaRPr>
          </a:p>
          <a:p>
            <a:r>
              <a:rPr lang="en-US" altLang="zh-CN" sz="2800" dirty="0">
                <a:solidFill>
                  <a:srgbClr val="000000"/>
                </a:solidFill>
                <a:latin typeface="Aharoni" pitchFamily="2" charset="-79"/>
              </a:rPr>
              <a:t>1.Finish</a:t>
            </a:r>
            <a:r>
              <a:rPr lang="en-US" altLang="zh-CN" sz="2800" dirty="0">
                <a:solidFill>
                  <a:srgbClr val="000000"/>
                </a:solidFill>
                <a:latin typeface="Aharoni" pitchFamily="2" charset="-79"/>
                <a:ea typeface="方正书宋_GBK" pitchFamily="65" charset="-122"/>
              </a:rPr>
              <a:t> </a:t>
            </a:r>
            <a:r>
              <a:rPr lang="en-US" altLang="zh-CN" sz="2800" dirty="0">
                <a:solidFill>
                  <a:srgbClr val="000000"/>
                </a:solidFill>
                <a:latin typeface="Aharoni" pitchFamily="2" charset="-79"/>
              </a:rPr>
              <a:t>off</a:t>
            </a:r>
            <a:r>
              <a:rPr lang="en-US" altLang="zh-CN" sz="2800" dirty="0">
                <a:solidFill>
                  <a:srgbClr val="000000"/>
                </a:solidFill>
                <a:latin typeface="Aharoni" pitchFamily="2" charset="-79"/>
                <a:ea typeface="方正书宋_GBK" pitchFamily="65" charset="-122"/>
              </a:rPr>
              <a:t> </a:t>
            </a:r>
            <a:r>
              <a:rPr lang="en-US" altLang="zh-CN" sz="2800" dirty="0">
                <a:solidFill>
                  <a:srgbClr val="000000"/>
                </a:solidFill>
                <a:latin typeface="Aharoni" pitchFamily="2" charset="-79"/>
              </a:rPr>
              <a:t>the</a:t>
            </a:r>
            <a:r>
              <a:rPr lang="en-US" altLang="zh-CN" sz="2800" dirty="0">
                <a:solidFill>
                  <a:srgbClr val="000000"/>
                </a:solidFill>
                <a:latin typeface="Aharoni" pitchFamily="2" charset="-79"/>
                <a:ea typeface="方正书宋_GBK" pitchFamily="65" charset="-122"/>
              </a:rPr>
              <a:t> </a:t>
            </a:r>
            <a:r>
              <a:rPr lang="en-US" altLang="zh-CN" sz="2800" dirty="0">
                <a:solidFill>
                  <a:srgbClr val="000000"/>
                </a:solidFill>
                <a:latin typeface="Aharoni" pitchFamily="2" charset="-79"/>
              </a:rPr>
              <a:t>exercises</a:t>
            </a:r>
            <a:r>
              <a:rPr lang="en-US" altLang="zh-CN" sz="2800" dirty="0">
                <a:solidFill>
                  <a:srgbClr val="000000"/>
                </a:solidFill>
                <a:latin typeface="Aharoni" pitchFamily="2" charset="-79"/>
                <a:ea typeface="方正书宋_GBK" pitchFamily="65" charset="-122"/>
              </a:rPr>
              <a:t> </a:t>
            </a:r>
            <a:r>
              <a:rPr lang="en-US" altLang="zh-CN" sz="2800" dirty="0">
                <a:solidFill>
                  <a:srgbClr val="000000"/>
                </a:solidFill>
                <a:latin typeface="Aharoni" pitchFamily="2" charset="-79"/>
              </a:rPr>
              <a:t>in</a:t>
            </a:r>
            <a:r>
              <a:rPr lang="en-US" altLang="zh-CN" sz="2800" dirty="0">
                <a:solidFill>
                  <a:srgbClr val="000000"/>
                </a:solidFill>
                <a:latin typeface="Aharoni" pitchFamily="2" charset="-79"/>
                <a:ea typeface="方正书宋_GBK" pitchFamily="65" charset="-122"/>
              </a:rPr>
              <a:t> </a:t>
            </a:r>
            <a:r>
              <a:rPr lang="en-US" altLang="zh-CN" sz="2800" dirty="0">
                <a:solidFill>
                  <a:srgbClr val="000000"/>
                </a:solidFill>
                <a:latin typeface="Aharoni" pitchFamily="2" charset="-79"/>
              </a:rPr>
              <a:t>the</a:t>
            </a:r>
            <a:r>
              <a:rPr lang="en-US" altLang="zh-CN" sz="2800" dirty="0">
                <a:solidFill>
                  <a:srgbClr val="000000"/>
                </a:solidFill>
                <a:latin typeface="Aharoni" pitchFamily="2" charset="-79"/>
                <a:ea typeface="方正书宋_GBK" pitchFamily="65" charset="-122"/>
              </a:rPr>
              <a:t> </a:t>
            </a:r>
            <a:r>
              <a:rPr lang="en-US" altLang="zh-CN" sz="2800" dirty="0">
                <a:solidFill>
                  <a:srgbClr val="000000"/>
                </a:solidFill>
                <a:latin typeface="Aharoni" pitchFamily="2" charset="-79"/>
              </a:rPr>
              <a:t>activity</a:t>
            </a:r>
            <a:r>
              <a:rPr lang="en-US" altLang="zh-CN" sz="2800" dirty="0">
                <a:solidFill>
                  <a:srgbClr val="000000"/>
                </a:solidFill>
                <a:latin typeface="Aharoni" pitchFamily="2" charset="-79"/>
                <a:ea typeface="方正书宋_GBK" pitchFamily="65" charset="-122"/>
              </a:rPr>
              <a:t> </a:t>
            </a:r>
          </a:p>
          <a:p>
            <a:r>
              <a:rPr lang="en-US" altLang="zh-CN" sz="2800" dirty="0">
                <a:solidFill>
                  <a:srgbClr val="000000"/>
                </a:solidFill>
                <a:latin typeface="Aharoni" pitchFamily="2" charset="-79"/>
              </a:rPr>
              <a:t>book</a:t>
            </a:r>
            <a:r>
              <a:rPr lang="en-US" altLang="zh-CN" sz="2800" dirty="0" smtClean="0">
                <a:solidFill>
                  <a:srgbClr val="000000"/>
                </a:solidFill>
                <a:latin typeface="Aharoni" pitchFamily="2" charset="-79"/>
              </a:rPr>
              <a:t>. </a:t>
            </a:r>
            <a:endParaRPr lang="en-US" altLang="zh-CN" sz="2800" dirty="0">
              <a:solidFill>
                <a:srgbClr val="000000"/>
              </a:solidFill>
              <a:latin typeface="Aharoni" pitchFamily="2" charset="-79"/>
            </a:endParaRPr>
          </a:p>
          <a:p>
            <a:r>
              <a:rPr lang="en-US" altLang="zh-CN" sz="2800" dirty="0">
                <a:solidFill>
                  <a:srgbClr val="000000"/>
                </a:solidFill>
                <a:latin typeface="Aharoni" pitchFamily="2" charset="-79"/>
              </a:rPr>
              <a:t>2.Preview</a:t>
            </a:r>
            <a:r>
              <a:rPr lang="en-US" altLang="zh-CN" sz="2800" dirty="0">
                <a:solidFill>
                  <a:srgbClr val="000000"/>
                </a:solidFill>
                <a:latin typeface="Aharoni" pitchFamily="2" charset="-79"/>
                <a:ea typeface="方正书宋_GBK" pitchFamily="65" charset="-122"/>
              </a:rPr>
              <a:t> </a:t>
            </a:r>
            <a:r>
              <a:rPr lang="en-US" altLang="zh-CN" sz="2800" dirty="0">
                <a:solidFill>
                  <a:srgbClr val="000000"/>
                </a:solidFill>
                <a:latin typeface="Aharoni" pitchFamily="2" charset="-79"/>
              </a:rPr>
              <a:t>Lesson</a:t>
            </a:r>
            <a:r>
              <a:rPr lang="en-US" altLang="zh-CN" sz="2800" dirty="0">
                <a:solidFill>
                  <a:srgbClr val="000000"/>
                </a:solidFill>
                <a:latin typeface="Aharoni" pitchFamily="2" charset="-79"/>
                <a:ea typeface="方正书宋_GBK" pitchFamily="65" charset="-122"/>
              </a:rPr>
              <a:t> </a:t>
            </a:r>
            <a:r>
              <a:rPr lang="en-US" altLang="zh-CN" sz="2800" dirty="0">
                <a:solidFill>
                  <a:srgbClr val="000000"/>
                </a:solidFill>
                <a:latin typeface="Aharoni" pitchFamily="2" charset="-79"/>
              </a:rPr>
              <a:t>20.</a:t>
            </a:r>
            <a:endParaRPr lang="zh-CN" altLang="en-US" sz="2800" dirty="0">
              <a:latin typeface="Aharoni" pitchFamily="2" charset="-79"/>
            </a:endParaRPr>
          </a:p>
        </p:txBody>
      </p:sp>
      <p:pic>
        <p:nvPicPr>
          <p:cNvPr id="18434" name="图片 1" descr="zuoye"/>
          <p:cNvPicPr>
            <a:picLocks noChangeAspect="1" noChangeArrowheads="1"/>
          </p:cNvPicPr>
          <p:nvPr/>
        </p:nvPicPr>
        <p:blipFill>
          <a:blip r:embed="rId2"/>
          <a:srcRect/>
          <a:stretch>
            <a:fillRect/>
          </a:stretch>
        </p:blipFill>
        <p:spPr bwMode="auto">
          <a:xfrm>
            <a:off x="2052638" y="3716338"/>
            <a:ext cx="2066925"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动作按钮: 后退或前一项 2">
            <a:hlinkClick r:id="" action="ppaction://hlinkshowjump?jump=firstslide"/>
          </p:cNvPr>
          <p:cNvSpPr>
            <a:spLocks noChangeArrowheads="1"/>
          </p:cNvSpPr>
          <p:nvPr/>
        </p:nvSpPr>
        <p:spPr bwMode="auto">
          <a:xfrm>
            <a:off x="6661150" y="4724400"/>
            <a:ext cx="661988" cy="647700"/>
          </a:xfrm>
          <a:prstGeom prst="actionButtonBackPreviou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nchor="ctr"/>
          <a:lstStyle/>
          <a:p>
            <a:pPr algn="ctr"/>
            <a:endParaRPr lang="zh-CN" altLang="en-US">
              <a:solidFill>
                <a:srgbClr val="FFFFFF"/>
              </a:solidFill>
              <a:latin typeface="Calibri" panose="020F050202020403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500" fill="hold"/>
                                        <p:tgtEl>
                                          <p:spTgt spid="20482"/>
                                        </p:tgtEl>
                                        <p:attrNameLst>
                                          <p:attrName>ppt_w</p:attrName>
                                        </p:attrNameLst>
                                      </p:cBhvr>
                                      <p:tavLst>
                                        <p:tav tm="0">
                                          <p:val>
                                            <p:fltVal val="0"/>
                                          </p:val>
                                        </p:tav>
                                        <p:tav tm="100000">
                                          <p:val>
                                            <p:strVal val="#ppt_w"/>
                                          </p:val>
                                        </p:tav>
                                      </p:tavLst>
                                    </p:anim>
                                    <p:anim calcmode="lin" valueType="num">
                                      <p:cBhvr>
                                        <p:cTn id="8" dur="500" fill="hold"/>
                                        <p:tgtEl>
                                          <p:spTgt spid="2048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标题 71682"/>
          <p:cNvSpPr>
            <a:spLocks noGrp="1" noChangeArrowheads="1"/>
          </p:cNvSpPr>
          <p:nvPr>
            <p:ph type="title" idx="4294967295"/>
          </p:nvPr>
        </p:nvSpPr>
        <p:spPr>
          <a:xfrm>
            <a:off x="0" y="476250"/>
            <a:ext cx="3754438" cy="1143000"/>
          </a:xfrm>
        </p:spPr>
        <p:txBody>
          <a:bodyPr/>
          <a:lstStyle/>
          <a:p>
            <a:r>
              <a:rPr lang="en-US" altLang="zh-CN" b="1" dirty="0" smtClean="0">
                <a:solidFill>
                  <a:srgbClr val="2B34ED"/>
                </a:solidFill>
                <a:latin typeface="Aharoni" pitchFamily="2" charset="-79"/>
              </a:rPr>
              <a:t>A little poem</a:t>
            </a:r>
          </a:p>
        </p:txBody>
      </p:sp>
      <p:sp>
        <p:nvSpPr>
          <p:cNvPr id="71684" name="文本占位符 71683"/>
          <p:cNvSpPr>
            <a:spLocks noGrp="1" noChangeArrowheads="1"/>
          </p:cNvSpPr>
          <p:nvPr>
            <p:ph type="body" idx="4294967295"/>
          </p:nvPr>
        </p:nvSpPr>
        <p:spPr>
          <a:xfrm>
            <a:off x="0" y="1773238"/>
            <a:ext cx="4259263" cy="4133850"/>
          </a:xfrm>
        </p:spPr>
        <p:txBody>
          <a:bodyPr/>
          <a:lstStyle/>
          <a:p>
            <a:pPr>
              <a:buFontTx/>
              <a:buNone/>
            </a:pPr>
            <a:r>
              <a:rPr lang="zh-CN" altLang="en-US" b="1" smtClean="0">
                <a:solidFill>
                  <a:srgbClr val="003300"/>
                </a:solidFill>
                <a:latin typeface="Times New Roman" panose="02020603050405020304" pitchFamily="18" charset="0"/>
              </a:rPr>
              <a:t>   </a:t>
            </a:r>
            <a:r>
              <a:rPr lang="en-US" altLang="zh-CN" b="1" smtClean="0">
                <a:solidFill>
                  <a:srgbClr val="003300"/>
                </a:solidFill>
                <a:latin typeface="Aharoni" pitchFamily="2" charset="-79"/>
              </a:rPr>
              <a:t>Good, better, best, </a:t>
            </a:r>
            <a:br>
              <a:rPr lang="en-US" altLang="zh-CN" b="1" smtClean="0">
                <a:solidFill>
                  <a:srgbClr val="003300"/>
                </a:solidFill>
                <a:latin typeface="Aharoni" pitchFamily="2" charset="-79"/>
              </a:rPr>
            </a:br>
            <a:r>
              <a:rPr lang="en-US" altLang="zh-CN" b="1" smtClean="0">
                <a:solidFill>
                  <a:srgbClr val="003300"/>
                </a:solidFill>
                <a:latin typeface="Aharoni" pitchFamily="2" charset="-79"/>
              </a:rPr>
              <a:t>Never let it rest; </a:t>
            </a:r>
            <a:br>
              <a:rPr lang="en-US" altLang="zh-CN" b="1" smtClean="0">
                <a:solidFill>
                  <a:srgbClr val="003300"/>
                </a:solidFill>
                <a:latin typeface="Aharoni" pitchFamily="2" charset="-79"/>
              </a:rPr>
            </a:br>
            <a:r>
              <a:rPr lang="en-US" altLang="zh-CN" b="1" smtClean="0">
                <a:solidFill>
                  <a:srgbClr val="003300"/>
                </a:solidFill>
                <a:latin typeface="Aharoni" pitchFamily="2" charset="-79"/>
              </a:rPr>
              <a:t>Till good is better, </a:t>
            </a:r>
            <a:br>
              <a:rPr lang="en-US" altLang="zh-CN" b="1" smtClean="0">
                <a:solidFill>
                  <a:srgbClr val="003300"/>
                </a:solidFill>
                <a:latin typeface="Aharoni" pitchFamily="2" charset="-79"/>
              </a:rPr>
            </a:br>
            <a:r>
              <a:rPr lang="en-US" altLang="zh-CN" b="1" smtClean="0">
                <a:solidFill>
                  <a:srgbClr val="003300"/>
                </a:solidFill>
                <a:latin typeface="Aharoni" pitchFamily="2" charset="-79"/>
              </a:rPr>
              <a:t>And better best. </a:t>
            </a:r>
            <a:br>
              <a:rPr lang="en-US" altLang="zh-CN" b="1" smtClean="0">
                <a:solidFill>
                  <a:srgbClr val="003300"/>
                </a:solidFill>
                <a:latin typeface="Aharoni" pitchFamily="2" charset="-79"/>
              </a:rPr>
            </a:br>
            <a:r>
              <a:rPr lang="zh-CN" altLang="en-US" b="1" smtClean="0">
                <a:solidFill>
                  <a:srgbClr val="003300"/>
                </a:solidFill>
                <a:latin typeface="Aharoni" pitchFamily="2" charset="-79"/>
              </a:rPr>
              <a:t>好，更好，最好 </a:t>
            </a:r>
            <a:br>
              <a:rPr lang="zh-CN" altLang="en-US" b="1" smtClean="0">
                <a:solidFill>
                  <a:srgbClr val="003300"/>
                </a:solidFill>
                <a:latin typeface="Aharoni" pitchFamily="2" charset="-79"/>
              </a:rPr>
            </a:br>
            <a:r>
              <a:rPr lang="zh-CN" altLang="en-US" b="1" smtClean="0">
                <a:solidFill>
                  <a:srgbClr val="003300"/>
                </a:solidFill>
                <a:latin typeface="Aharoni" pitchFamily="2" charset="-79"/>
              </a:rPr>
              <a:t>永不歇脚 </a:t>
            </a:r>
            <a:br>
              <a:rPr lang="zh-CN" altLang="en-US" b="1" smtClean="0">
                <a:solidFill>
                  <a:srgbClr val="003300"/>
                </a:solidFill>
                <a:latin typeface="Aharoni" pitchFamily="2" charset="-79"/>
              </a:rPr>
            </a:br>
            <a:r>
              <a:rPr lang="zh-CN" altLang="en-US" b="1" smtClean="0">
                <a:solidFill>
                  <a:srgbClr val="003300"/>
                </a:solidFill>
                <a:latin typeface="Aharoni" pitchFamily="2" charset="-79"/>
              </a:rPr>
              <a:t>直到好变更好 </a:t>
            </a:r>
            <a:br>
              <a:rPr lang="zh-CN" altLang="en-US" b="1" smtClean="0">
                <a:solidFill>
                  <a:srgbClr val="003300"/>
                </a:solidFill>
                <a:latin typeface="Aharoni" pitchFamily="2" charset="-79"/>
              </a:rPr>
            </a:br>
            <a:r>
              <a:rPr lang="zh-CN" altLang="en-US" b="1" smtClean="0">
                <a:solidFill>
                  <a:srgbClr val="003300"/>
                </a:solidFill>
                <a:latin typeface="Aharoni" pitchFamily="2" charset="-79"/>
              </a:rPr>
              <a:t>更好变最好 </a:t>
            </a:r>
          </a:p>
        </p:txBody>
      </p:sp>
      <p:pic>
        <p:nvPicPr>
          <p:cNvPr id="3075" name="图片 1" descr="a"/>
          <p:cNvPicPr>
            <a:picLocks noChangeAspect="1" noChangeArrowheads="1"/>
          </p:cNvPicPr>
          <p:nvPr/>
        </p:nvPicPr>
        <p:blipFill>
          <a:blip r:embed="rId2"/>
          <a:srcRect/>
          <a:stretch>
            <a:fillRect/>
          </a:stretch>
        </p:blipFill>
        <p:spPr bwMode="auto">
          <a:xfrm>
            <a:off x="6011863" y="3933825"/>
            <a:ext cx="2466975"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71684">
                                            <p:txEl>
                                              <p:pRg st="0" end="0"/>
                                            </p:txEl>
                                          </p:spTgt>
                                        </p:tgtEl>
                                        <p:attrNameLst>
                                          <p:attrName>style.visibility</p:attrName>
                                        </p:attrNameLst>
                                      </p:cBhvr>
                                      <p:to>
                                        <p:strVal val="visible"/>
                                      </p:to>
                                    </p:set>
                                    <p:animEffect transition="in" filter="fade">
                                      <p:cBhvr>
                                        <p:cTn id="7" dur="1000"/>
                                        <p:tgtEl>
                                          <p:spTgt spid="71684">
                                            <p:txEl>
                                              <p:pRg st="0" end="0"/>
                                            </p:txEl>
                                          </p:spTgt>
                                        </p:tgtEl>
                                      </p:cBhvr>
                                    </p:animEffect>
                                    <p:anim calcmode="lin" valueType="num">
                                      <p:cBhvr>
                                        <p:cTn id="8" dur="1000" fill="hold"/>
                                        <p:tgtEl>
                                          <p:spTgt spid="7168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68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文本框 5124"/>
          <p:cNvSpPr txBox="1">
            <a:spLocks noChangeArrowheads="1"/>
          </p:cNvSpPr>
          <p:nvPr/>
        </p:nvSpPr>
        <p:spPr bwMode="auto">
          <a:xfrm>
            <a:off x="1692275" y="1268413"/>
            <a:ext cx="1898650" cy="491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a:lnSpc>
                <a:spcPct val="90000"/>
              </a:lnSpc>
            </a:pPr>
            <a:r>
              <a:rPr lang="en-US" altLang="zh-CN" sz="3200" b="1" dirty="0">
                <a:solidFill>
                  <a:srgbClr val="002060"/>
                </a:solidFill>
                <a:latin typeface="Aharoni" pitchFamily="2" charset="-79"/>
              </a:rPr>
              <a:t>compare</a:t>
            </a:r>
          </a:p>
          <a:p>
            <a:pPr algn="r">
              <a:lnSpc>
                <a:spcPct val="90000"/>
              </a:lnSpc>
            </a:pPr>
            <a:r>
              <a:rPr lang="en-US" altLang="zh-CN" sz="3200" b="1" dirty="0">
                <a:solidFill>
                  <a:srgbClr val="002060"/>
                </a:solidFill>
                <a:latin typeface="Aharoni" pitchFamily="2" charset="-79"/>
              </a:rPr>
              <a:t>passage</a:t>
            </a:r>
          </a:p>
          <a:p>
            <a:pPr algn="r">
              <a:lnSpc>
                <a:spcPct val="90000"/>
              </a:lnSpc>
            </a:pPr>
            <a:r>
              <a:rPr lang="en-US" altLang="zh-CN" sz="3200" b="1" dirty="0">
                <a:solidFill>
                  <a:srgbClr val="002060"/>
                </a:solidFill>
                <a:latin typeface="Aharoni" pitchFamily="2" charset="-79"/>
              </a:rPr>
              <a:t>limit</a:t>
            </a:r>
          </a:p>
          <a:p>
            <a:pPr algn="r">
              <a:lnSpc>
                <a:spcPct val="90000"/>
              </a:lnSpc>
            </a:pPr>
            <a:r>
              <a:rPr lang="en-US" altLang="zh-CN" sz="3200" b="1" dirty="0">
                <a:solidFill>
                  <a:srgbClr val="002060"/>
                </a:solidFill>
                <a:latin typeface="Aharoni" pitchFamily="2" charset="-79"/>
              </a:rPr>
              <a:t>format</a:t>
            </a:r>
          </a:p>
          <a:p>
            <a:pPr algn="r">
              <a:lnSpc>
                <a:spcPct val="90000"/>
              </a:lnSpc>
            </a:pPr>
            <a:r>
              <a:rPr lang="en-US" altLang="zh-CN" sz="3200" b="1" dirty="0">
                <a:solidFill>
                  <a:srgbClr val="002060"/>
                </a:solidFill>
                <a:latin typeface="Aharoni" pitchFamily="2" charset="-79"/>
              </a:rPr>
              <a:t>rhyme</a:t>
            </a:r>
          </a:p>
          <a:p>
            <a:pPr algn="r">
              <a:lnSpc>
                <a:spcPct val="90000"/>
              </a:lnSpc>
            </a:pPr>
            <a:r>
              <a:rPr lang="en-US" altLang="zh-CN" sz="3200" b="1" dirty="0">
                <a:solidFill>
                  <a:srgbClr val="002060"/>
                </a:solidFill>
                <a:latin typeface="Aharoni" pitchFamily="2" charset="-79"/>
              </a:rPr>
              <a:t>although</a:t>
            </a:r>
          </a:p>
          <a:p>
            <a:pPr algn="r">
              <a:lnSpc>
                <a:spcPct val="90000"/>
              </a:lnSpc>
            </a:pPr>
            <a:endParaRPr lang="en-US" altLang="zh-CN" sz="3200" b="1" dirty="0">
              <a:solidFill>
                <a:srgbClr val="002060"/>
              </a:solidFill>
              <a:latin typeface="Aharoni" pitchFamily="2" charset="-79"/>
            </a:endParaRPr>
          </a:p>
          <a:p>
            <a:pPr algn="r">
              <a:lnSpc>
                <a:spcPct val="90000"/>
              </a:lnSpc>
            </a:pPr>
            <a:r>
              <a:rPr lang="en-US" altLang="zh-CN" sz="3200" b="1" dirty="0">
                <a:solidFill>
                  <a:srgbClr val="002060"/>
                </a:solidFill>
                <a:latin typeface="Aharoni" pitchFamily="2" charset="-79"/>
              </a:rPr>
              <a:t>effort</a:t>
            </a:r>
          </a:p>
          <a:p>
            <a:pPr algn="r">
              <a:lnSpc>
                <a:spcPct val="90000"/>
              </a:lnSpc>
            </a:pPr>
            <a:r>
              <a:rPr lang="en-US" altLang="zh-CN" sz="3200" b="1" dirty="0">
                <a:solidFill>
                  <a:srgbClr val="002060"/>
                </a:solidFill>
                <a:latin typeface="Aharoni" pitchFamily="2" charset="-79"/>
              </a:rPr>
              <a:t>fat</a:t>
            </a:r>
          </a:p>
          <a:p>
            <a:pPr algn="r">
              <a:lnSpc>
                <a:spcPct val="90000"/>
              </a:lnSpc>
            </a:pPr>
            <a:endParaRPr lang="en-US" altLang="zh-CN" sz="3200" b="1" dirty="0">
              <a:solidFill>
                <a:srgbClr val="002060"/>
              </a:solidFill>
              <a:latin typeface="Aharoni" pitchFamily="2" charset="-79"/>
            </a:endParaRPr>
          </a:p>
          <a:p>
            <a:pPr algn="r">
              <a:lnSpc>
                <a:spcPct val="90000"/>
              </a:lnSpc>
            </a:pPr>
            <a:r>
              <a:rPr lang="en-US" altLang="zh-CN" sz="3200" b="1" dirty="0">
                <a:solidFill>
                  <a:srgbClr val="002060"/>
                </a:solidFill>
                <a:latin typeface="Aharoni" pitchFamily="2" charset="-79"/>
              </a:rPr>
              <a:t>aloud</a:t>
            </a:r>
          </a:p>
        </p:txBody>
      </p:sp>
      <p:sp>
        <p:nvSpPr>
          <p:cNvPr id="5126" name="文本框 5125"/>
          <p:cNvSpPr txBox="1">
            <a:spLocks noChangeArrowheads="1"/>
          </p:cNvSpPr>
          <p:nvPr/>
        </p:nvSpPr>
        <p:spPr bwMode="auto">
          <a:xfrm>
            <a:off x="3851275" y="1219200"/>
            <a:ext cx="50419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90000"/>
              </a:lnSpc>
            </a:pPr>
            <a:r>
              <a:rPr lang="en-US" altLang="zh-CN" sz="3200" b="1" i="1" dirty="0">
                <a:solidFill>
                  <a:srgbClr val="0000FF"/>
                </a:solidFill>
                <a:latin typeface="Times New Roman" panose="02020603050405020304" pitchFamily="18" charset="0"/>
              </a:rPr>
              <a:t>v.</a:t>
            </a:r>
            <a:r>
              <a:rPr lang="en-US" altLang="zh-CN" sz="3200" b="1" dirty="0">
                <a:latin typeface="Times New Roman" panose="02020603050405020304" pitchFamily="18" charset="0"/>
              </a:rPr>
              <a:t> </a:t>
            </a:r>
            <a:r>
              <a:rPr lang="zh-CN" altLang="en-US" sz="3200" b="1" dirty="0">
                <a:latin typeface="Times New Roman" panose="02020603050405020304" pitchFamily="18" charset="0"/>
              </a:rPr>
              <a:t>比较</a:t>
            </a:r>
          </a:p>
          <a:p>
            <a:pPr>
              <a:lnSpc>
                <a:spcPct val="90000"/>
              </a:lnSpc>
            </a:pPr>
            <a:r>
              <a:rPr lang="en-US" altLang="zh-CN" sz="3200" b="1" i="1" dirty="0">
                <a:solidFill>
                  <a:srgbClr val="0000FF"/>
                </a:solidFill>
                <a:latin typeface="Times New Roman" panose="02020603050405020304" pitchFamily="18" charset="0"/>
              </a:rPr>
              <a:t>n.</a:t>
            </a:r>
            <a:r>
              <a:rPr lang="en-US" altLang="zh-CN" sz="3200" b="1" dirty="0">
                <a:latin typeface="Times New Roman" panose="02020603050405020304" pitchFamily="18" charset="0"/>
              </a:rPr>
              <a:t> </a:t>
            </a:r>
            <a:r>
              <a:rPr lang="zh-CN" altLang="en-US" sz="3200" b="1" dirty="0">
                <a:latin typeface="Times New Roman" panose="02020603050405020304" pitchFamily="18" charset="0"/>
              </a:rPr>
              <a:t>章节；段落</a:t>
            </a:r>
          </a:p>
          <a:p>
            <a:pPr>
              <a:lnSpc>
                <a:spcPct val="90000"/>
              </a:lnSpc>
            </a:pPr>
            <a:r>
              <a:rPr lang="en-US" altLang="zh-CN" sz="3200" b="1" i="1" dirty="0">
                <a:solidFill>
                  <a:srgbClr val="0000FF"/>
                </a:solidFill>
                <a:latin typeface="Times New Roman" panose="02020603050405020304" pitchFamily="18" charset="0"/>
              </a:rPr>
              <a:t>v.</a:t>
            </a:r>
            <a:r>
              <a:rPr lang="en-US" altLang="zh-CN" sz="3200" b="1" dirty="0">
                <a:latin typeface="Times New Roman" panose="02020603050405020304" pitchFamily="18" charset="0"/>
              </a:rPr>
              <a:t> </a:t>
            </a:r>
            <a:r>
              <a:rPr lang="zh-CN" altLang="en-US" sz="3200" b="1" dirty="0">
                <a:latin typeface="Times New Roman" panose="02020603050405020304" pitchFamily="18" charset="0"/>
              </a:rPr>
              <a:t>限制；限定</a:t>
            </a:r>
          </a:p>
          <a:p>
            <a:pPr>
              <a:lnSpc>
                <a:spcPct val="90000"/>
              </a:lnSpc>
            </a:pPr>
            <a:r>
              <a:rPr lang="en-US" altLang="zh-CN" sz="3200" b="1" i="1" dirty="0">
                <a:solidFill>
                  <a:srgbClr val="0000FF"/>
                </a:solidFill>
                <a:latin typeface="Times New Roman" panose="02020603050405020304" pitchFamily="18" charset="0"/>
              </a:rPr>
              <a:t>n.</a:t>
            </a:r>
            <a:r>
              <a:rPr lang="en-US" altLang="zh-CN" sz="3200" b="1" dirty="0">
                <a:latin typeface="Times New Roman" panose="02020603050405020304" pitchFamily="18" charset="0"/>
              </a:rPr>
              <a:t> </a:t>
            </a:r>
            <a:r>
              <a:rPr lang="zh-CN" altLang="en-US" sz="3200" b="1" dirty="0">
                <a:latin typeface="Times New Roman" panose="02020603050405020304" pitchFamily="18" charset="0"/>
              </a:rPr>
              <a:t>格式；版式</a:t>
            </a:r>
          </a:p>
          <a:p>
            <a:pPr>
              <a:lnSpc>
                <a:spcPct val="90000"/>
              </a:lnSpc>
            </a:pPr>
            <a:r>
              <a:rPr lang="en-US" altLang="zh-CN" sz="3200" b="1" i="1" dirty="0">
                <a:solidFill>
                  <a:srgbClr val="0000FF"/>
                </a:solidFill>
                <a:latin typeface="Times New Roman" panose="02020603050405020304" pitchFamily="18" charset="0"/>
              </a:rPr>
              <a:t>n.</a:t>
            </a:r>
            <a:r>
              <a:rPr lang="en-US" altLang="zh-CN" sz="3200" b="1" dirty="0">
                <a:latin typeface="Times New Roman" panose="02020603050405020304" pitchFamily="18" charset="0"/>
              </a:rPr>
              <a:t> </a:t>
            </a:r>
            <a:r>
              <a:rPr lang="zh-CN" altLang="en-US" sz="3200" b="1" dirty="0">
                <a:latin typeface="Times New Roman" panose="02020603050405020304" pitchFamily="18" charset="0"/>
              </a:rPr>
              <a:t>韵；韵脚</a:t>
            </a:r>
            <a:r>
              <a:rPr lang="en-US" altLang="zh-CN" sz="3200" b="1" dirty="0">
                <a:latin typeface="Times New Roman" panose="02020603050405020304" pitchFamily="18" charset="0"/>
              </a:rPr>
              <a:t>/ </a:t>
            </a:r>
            <a:r>
              <a:rPr lang="en-US" altLang="zh-CN" sz="3200" b="1" i="1" dirty="0">
                <a:solidFill>
                  <a:srgbClr val="0000FF"/>
                </a:solidFill>
                <a:latin typeface="Times New Roman" panose="02020603050405020304" pitchFamily="18" charset="0"/>
              </a:rPr>
              <a:t>v.</a:t>
            </a:r>
            <a:r>
              <a:rPr lang="en-US" altLang="zh-CN" sz="3200" b="1" dirty="0">
                <a:latin typeface="Times New Roman" panose="02020603050405020304" pitchFamily="18" charset="0"/>
              </a:rPr>
              <a:t> </a:t>
            </a:r>
            <a:r>
              <a:rPr lang="zh-CN" altLang="en-US" sz="3200" b="1" dirty="0">
                <a:latin typeface="Times New Roman" panose="02020603050405020304" pitchFamily="18" charset="0"/>
              </a:rPr>
              <a:t>押韵</a:t>
            </a:r>
          </a:p>
          <a:p>
            <a:pPr>
              <a:lnSpc>
                <a:spcPct val="90000"/>
              </a:lnSpc>
            </a:pPr>
            <a:r>
              <a:rPr lang="en-US" altLang="zh-CN" sz="3200" b="1" i="1" dirty="0">
                <a:solidFill>
                  <a:srgbClr val="0000FF"/>
                </a:solidFill>
                <a:latin typeface="Times New Roman" panose="02020603050405020304" pitchFamily="18" charset="0"/>
              </a:rPr>
              <a:t>conj.</a:t>
            </a:r>
            <a:r>
              <a:rPr lang="en-US" altLang="zh-CN" sz="3200" b="1" dirty="0">
                <a:latin typeface="Times New Roman" panose="02020603050405020304" pitchFamily="18" charset="0"/>
              </a:rPr>
              <a:t> </a:t>
            </a:r>
            <a:r>
              <a:rPr lang="zh-CN" altLang="en-US" sz="3200" b="1" dirty="0">
                <a:latin typeface="Times New Roman" panose="02020603050405020304" pitchFamily="18" charset="0"/>
              </a:rPr>
              <a:t>虽然，尽管；</a:t>
            </a:r>
          </a:p>
          <a:p>
            <a:pPr>
              <a:lnSpc>
                <a:spcPct val="90000"/>
              </a:lnSpc>
            </a:pPr>
            <a:r>
              <a:rPr lang="zh-CN" altLang="en-US" sz="3200" b="1" dirty="0">
                <a:latin typeface="Times New Roman" panose="02020603050405020304" pitchFamily="18" charset="0"/>
              </a:rPr>
              <a:t>         不过，然而</a:t>
            </a:r>
          </a:p>
          <a:p>
            <a:pPr>
              <a:lnSpc>
                <a:spcPct val="90000"/>
              </a:lnSpc>
            </a:pPr>
            <a:r>
              <a:rPr lang="en-US" altLang="zh-CN" sz="3200" b="1" i="1" dirty="0">
                <a:solidFill>
                  <a:srgbClr val="0000FF"/>
                </a:solidFill>
                <a:latin typeface="Times New Roman" panose="02020603050405020304" pitchFamily="18" charset="0"/>
              </a:rPr>
              <a:t>n.</a:t>
            </a:r>
            <a:r>
              <a:rPr lang="en-US" altLang="zh-CN" sz="3200" b="1" dirty="0">
                <a:latin typeface="Times New Roman" panose="02020603050405020304" pitchFamily="18" charset="0"/>
              </a:rPr>
              <a:t> </a:t>
            </a:r>
            <a:r>
              <a:rPr lang="zh-CN" altLang="en-US" sz="3200" b="1" dirty="0">
                <a:latin typeface="Times New Roman" panose="02020603050405020304" pitchFamily="18" charset="0"/>
              </a:rPr>
              <a:t>精力；努力</a:t>
            </a:r>
          </a:p>
          <a:p>
            <a:pPr>
              <a:lnSpc>
                <a:spcPct val="90000"/>
              </a:lnSpc>
            </a:pPr>
            <a:r>
              <a:rPr lang="en-US" altLang="zh-CN" sz="3200" b="1" i="1" dirty="0">
                <a:solidFill>
                  <a:srgbClr val="0000FF"/>
                </a:solidFill>
                <a:latin typeface="Times New Roman" panose="02020603050405020304" pitchFamily="18" charset="0"/>
              </a:rPr>
              <a:t>adj.</a:t>
            </a:r>
            <a:r>
              <a:rPr lang="en-US" altLang="zh-CN" sz="3200" b="1" dirty="0">
                <a:latin typeface="Times New Roman" panose="02020603050405020304" pitchFamily="18" charset="0"/>
              </a:rPr>
              <a:t> </a:t>
            </a:r>
            <a:r>
              <a:rPr lang="zh-CN" altLang="en-US" sz="3200" b="1" dirty="0">
                <a:latin typeface="Times New Roman" panose="02020603050405020304" pitchFamily="18" charset="0"/>
              </a:rPr>
              <a:t>胖的；厚的</a:t>
            </a:r>
          </a:p>
          <a:p>
            <a:pPr>
              <a:lnSpc>
                <a:spcPct val="90000"/>
              </a:lnSpc>
            </a:pPr>
            <a:r>
              <a:rPr lang="en-US" altLang="zh-CN" sz="3200" b="1" i="1" dirty="0">
                <a:solidFill>
                  <a:srgbClr val="0000FF"/>
                </a:solidFill>
                <a:latin typeface="Times New Roman" panose="02020603050405020304" pitchFamily="18" charset="0"/>
              </a:rPr>
              <a:t>n.</a:t>
            </a:r>
            <a:r>
              <a:rPr lang="en-US" altLang="zh-CN" sz="3200" b="1" dirty="0">
                <a:latin typeface="Times New Roman" panose="02020603050405020304" pitchFamily="18" charset="0"/>
              </a:rPr>
              <a:t> </a:t>
            </a:r>
            <a:r>
              <a:rPr lang="zh-CN" altLang="en-US" sz="3200" b="1" dirty="0">
                <a:latin typeface="Times New Roman" panose="02020603050405020304" pitchFamily="18" charset="0"/>
              </a:rPr>
              <a:t>脂肪；肥肉</a:t>
            </a:r>
          </a:p>
          <a:p>
            <a:pPr>
              <a:lnSpc>
                <a:spcPct val="90000"/>
              </a:lnSpc>
            </a:pPr>
            <a:r>
              <a:rPr lang="en-US" altLang="zh-CN" sz="3200" b="1" i="1" dirty="0">
                <a:solidFill>
                  <a:srgbClr val="0000FF"/>
                </a:solidFill>
                <a:latin typeface="Times New Roman" panose="02020603050405020304" pitchFamily="18" charset="0"/>
              </a:rPr>
              <a:t>adv.</a:t>
            </a:r>
            <a:r>
              <a:rPr lang="en-US" altLang="zh-CN" sz="3200" b="1" dirty="0">
                <a:latin typeface="Times New Roman" panose="02020603050405020304" pitchFamily="18" charset="0"/>
              </a:rPr>
              <a:t> </a:t>
            </a:r>
            <a:r>
              <a:rPr lang="zh-CN" altLang="en-US" sz="3200" b="1" dirty="0">
                <a:latin typeface="Times New Roman" panose="02020603050405020304" pitchFamily="18" charset="0"/>
              </a:rPr>
              <a:t>出声地；大声地</a:t>
            </a:r>
          </a:p>
        </p:txBody>
      </p:sp>
      <p:sp>
        <p:nvSpPr>
          <p:cNvPr id="4099" name="TextBox 4"/>
          <p:cNvSpPr txBox="1">
            <a:spLocks noChangeArrowheads="1"/>
          </p:cNvSpPr>
          <p:nvPr/>
        </p:nvSpPr>
        <p:spPr bwMode="auto">
          <a:xfrm>
            <a:off x="755650" y="404813"/>
            <a:ext cx="575945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4800" dirty="0">
                <a:solidFill>
                  <a:srgbClr val="984807"/>
                </a:solidFill>
                <a:latin typeface="Matura MT Script Capitals" panose="03020802060602070202" pitchFamily="66" charset="0"/>
              </a:rPr>
              <a:t>Words and</a:t>
            </a:r>
          </a:p>
        </p:txBody>
      </p:sp>
      <p:sp>
        <p:nvSpPr>
          <p:cNvPr id="4100" name="矩形 5"/>
          <p:cNvSpPr>
            <a:spLocks noChangeArrowheads="1"/>
          </p:cNvSpPr>
          <p:nvPr/>
        </p:nvSpPr>
        <p:spPr bwMode="auto">
          <a:xfrm>
            <a:off x="4211638" y="331788"/>
            <a:ext cx="50419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4800" dirty="0">
                <a:solidFill>
                  <a:srgbClr val="984807"/>
                </a:solidFill>
                <a:latin typeface="Matura MT Script Capitals" panose="03020802060602070202" pitchFamily="66" charset="0"/>
              </a:rPr>
              <a:t>Expressions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box(in)">
                                      <p:cBhvr>
                                        <p:cTn id="7" dur="500"/>
                                        <p:tgtEl>
                                          <p:spTgt spid="512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5126">
                                            <p:txEl>
                                              <p:pRg st="0" end="0"/>
                                            </p:txEl>
                                          </p:spTgt>
                                        </p:tgtEl>
                                        <p:attrNameLst>
                                          <p:attrName>style.visibility</p:attrName>
                                        </p:attrNameLst>
                                      </p:cBhvr>
                                      <p:to>
                                        <p:strVal val="visible"/>
                                      </p:to>
                                    </p:set>
                                    <p:animEffect transition="in" filter="strips(downLeft)">
                                      <p:cBhvr>
                                        <p:cTn id="12" dur="500"/>
                                        <p:tgtEl>
                                          <p:spTgt spid="512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5126">
                                            <p:txEl>
                                              <p:pRg st="1" end="1"/>
                                            </p:txEl>
                                          </p:spTgt>
                                        </p:tgtEl>
                                        <p:attrNameLst>
                                          <p:attrName>style.visibility</p:attrName>
                                        </p:attrNameLst>
                                      </p:cBhvr>
                                      <p:to>
                                        <p:strVal val="visible"/>
                                      </p:to>
                                    </p:set>
                                    <p:animEffect transition="in" filter="strips(downLeft)">
                                      <p:cBhvr>
                                        <p:cTn id="17" dur="500"/>
                                        <p:tgtEl>
                                          <p:spTgt spid="512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5126">
                                            <p:txEl>
                                              <p:pRg st="2" end="2"/>
                                            </p:txEl>
                                          </p:spTgt>
                                        </p:tgtEl>
                                        <p:attrNameLst>
                                          <p:attrName>style.visibility</p:attrName>
                                        </p:attrNameLst>
                                      </p:cBhvr>
                                      <p:to>
                                        <p:strVal val="visible"/>
                                      </p:to>
                                    </p:set>
                                    <p:animEffect transition="in" filter="strips(downLeft)">
                                      <p:cBhvr>
                                        <p:cTn id="22" dur="500"/>
                                        <p:tgtEl>
                                          <p:spTgt spid="512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5126">
                                            <p:txEl>
                                              <p:pRg st="3" end="3"/>
                                            </p:txEl>
                                          </p:spTgt>
                                        </p:tgtEl>
                                        <p:attrNameLst>
                                          <p:attrName>style.visibility</p:attrName>
                                        </p:attrNameLst>
                                      </p:cBhvr>
                                      <p:to>
                                        <p:strVal val="visible"/>
                                      </p:to>
                                    </p:set>
                                    <p:animEffect transition="in" filter="strips(downLeft)">
                                      <p:cBhvr>
                                        <p:cTn id="27" dur="500"/>
                                        <p:tgtEl>
                                          <p:spTgt spid="512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5126">
                                            <p:txEl>
                                              <p:pRg st="4" end="4"/>
                                            </p:txEl>
                                          </p:spTgt>
                                        </p:tgtEl>
                                        <p:attrNameLst>
                                          <p:attrName>style.visibility</p:attrName>
                                        </p:attrNameLst>
                                      </p:cBhvr>
                                      <p:to>
                                        <p:strVal val="visible"/>
                                      </p:to>
                                    </p:set>
                                    <p:animEffect transition="in" filter="strips(downLeft)">
                                      <p:cBhvr>
                                        <p:cTn id="32" dur="500"/>
                                        <p:tgtEl>
                                          <p:spTgt spid="512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5126">
                                            <p:txEl>
                                              <p:pRg st="5" end="5"/>
                                            </p:txEl>
                                          </p:spTgt>
                                        </p:tgtEl>
                                        <p:attrNameLst>
                                          <p:attrName>style.visibility</p:attrName>
                                        </p:attrNameLst>
                                      </p:cBhvr>
                                      <p:to>
                                        <p:strVal val="visible"/>
                                      </p:to>
                                    </p:set>
                                    <p:animEffect transition="in" filter="strips(downLeft)">
                                      <p:cBhvr>
                                        <p:cTn id="37" dur="500"/>
                                        <p:tgtEl>
                                          <p:spTgt spid="5126">
                                            <p:txEl>
                                              <p:pRg st="5" end="5"/>
                                            </p:txEl>
                                          </p:spTgt>
                                        </p:tgtEl>
                                      </p:cBhvr>
                                    </p:animEffect>
                                  </p:childTnLst>
                                </p:cTn>
                              </p:par>
                              <p:par>
                                <p:cTn id="38" presetID="18" presetClass="entr" presetSubtype="12" fill="hold" nodeType="withEffect">
                                  <p:stCondLst>
                                    <p:cond delay="0"/>
                                  </p:stCondLst>
                                  <p:childTnLst>
                                    <p:set>
                                      <p:cBhvr>
                                        <p:cTn id="39" dur="1" fill="hold">
                                          <p:stCondLst>
                                            <p:cond delay="0"/>
                                          </p:stCondLst>
                                        </p:cTn>
                                        <p:tgtEl>
                                          <p:spTgt spid="5126">
                                            <p:txEl>
                                              <p:pRg st="6" end="6"/>
                                            </p:txEl>
                                          </p:spTgt>
                                        </p:tgtEl>
                                        <p:attrNameLst>
                                          <p:attrName>style.visibility</p:attrName>
                                        </p:attrNameLst>
                                      </p:cBhvr>
                                      <p:to>
                                        <p:strVal val="visible"/>
                                      </p:to>
                                    </p:set>
                                    <p:animEffect transition="in" filter="strips(downLeft)">
                                      <p:cBhvr>
                                        <p:cTn id="40" dur="500"/>
                                        <p:tgtEl>
                                          <p:spTgt spid="5126">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8" presetClass="entr" presetSubtype="12" fill="hold" nodeType="clickEffect">
                                  <p:stCondLst>
                                    <p:cond delay="0"/>
                                  </p:stCondLst>
                                  <p:childTnLst>
                                    <p:set>
                                      <p:cBhvr>
                                        <p:cTn id="44" dur="1" fill="hold">
                                          <p:stCondLst>
                                            <p:cond delay="0"/>
                                          </p:stCondLst>
                                        </p:cTn>
                                        <p:tgtEl>
                                          <p:spTgt spid="5126">
                                            <p:txEl>
                                              <p:pRg st="7" end="7"/>
                                            </p:txEl>
                                          </p:spTgt>
                                        </p:tgtEl>
                                        <p:attrNameLst>
                                          <p:attrName>style.visibility</p:attrName>
                                        </p:attrNameLst>
                                      </p:cBhvr>
                                      <p:to>
                                        <p:strVal val="visible"/>
                                      </p:to>
                                    </p:set>
                                    <p:animEffect transition="in" filter="strips(downLeft)">
                                      <p:cBhvr>
                                        <p:cTn id="45" dur="500"/>
                                        <p:tgtEl>
                                          <p:spTgt spid="5126">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8" presetClass="entr" presetSubtype="12" fill="hold" nodeType="clickEffect">
                                  <p:stCondLst>
                                    <p:cond delay="0"/>
                                  </p:stCondLst>
                                  <p:childTnLst>
                                    <p:set>
                                      <p:cBhvr>
                                        <p:cTn id="49" dur="1" fill="hold">
                                          <p:stCondLst>
                                            <p:cond delay="0"/>
                                          </p:stCondLst>
                                        </p:cTn>
                                        <p:tgtEl>
                                          <p:spTgt spid="5126">
                                            <p:txEl>
                                              <p:pRg st="8" end="8"/>
                                            </p:txEl>
                                          </p:spTgt>
                                        </p:tgtEl>
                                        <p:attrNameLst>
                                          <p:attrName>style.visibility</p:attrName>
                                        </p:attrNameLst>
                                      </p:cBhvr>
                                      <p:to>
                                        <p:strVal val="visible"/>
                                      </p:to>
                                    </p:set>
                                    <p:animEffect transition="in" filter="strips(downLeft)">
                                      <p:cBhvr>
                                        <p:cTn id="50" dur="500"/>
                                        <p:tgtEl>
                                          <p:spTgt spid="5126">
                                            <p:txEl>
                                              <p:pRg st="8" end="8"/>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8" presetClass="entr" presetSubtype="12" fill="hold" nodeType="clickEffect">
                                  <p:stCondLst>
                                    <p:cond delay="0"/>
                                  </p:stCondLst>
                                  <p:childTnLst>
                                    <p:set>
                                      <p:cBhvr>
                                        <p:cTn id="54" dur="1" fill="hold">
                                          <p:stCondLst>
                                            <p:cond delay="0"/>
                                          </p:stCondLst>
                                        </p:cTn>
                                        <p:tgtEl>
                                          <p:spTgt spid="5126">
                                            <p:txEl>
                                              <p:pRg st="9" end="9"/>
                                            </p:txEl>
                                          </p:spTgt>
                                        </p:tgtEl>
                                        <p:attrNameLst>
                                          <p:attrName>style.visibility</p:attrName>
                                        </p:attrNameLst>
                                      </p:cBhvr>
                                      <p:to>
                                        <p:strVal val="visible"/>
                                      </p:to>
                                    </p:set>
                                    <p:animEffect transition="in" filter="strips(downLeft)">
                                      <p:cBhvr>
                                        <p:cTn id="55" dur="500"/>
                                        <p:tgtEl>
                                          <p:spTgt spid="5126">
                                            <p:txEl>
                                              <p:pRg st="9" end="9"/>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8" presetClass="entr" presetSubtype="12" fill="hold" nodeType="clickEffect">
                                  <p:stCondLst>
                                    <p:cond delay="0"/>
                                  </p:stCondLst>
                                  <p:childTnLst>
                                    <p:set>
                                      <p:cBhvr>
                                        <p:cTn id="59" dur="1" fill="hold">
                                          <p:stCondLst>
                                            <p:cond delay="0"/>
                                          </p:stCondLst>
                                        </p:cTn>
                                        <p:tgtEl>
                                          <p:spTgt spid="5126">
                                            <p:txEl>
                                              <p:pRg st="10" end="10"/>
                                            </p:txEl>
                                          </p:spTgt>
                                        </p:tgtEl>
                                        <p:attrNameLst>
                                          <p:attrName>style.visibility</p:attrName>
                                        </p:attrNameLst>
                                      </p:cBhvr>
                                      <p:to>
                                        <p:strVal val="visible"/>
                                      </p:to>
                                    </p:set>
                                    <p:animEffect transition="in" filter="strips(downLeft)">
                                      <p:cBhvr>
                                        <p:cTn id="60" dur="500"/>
                                        <p:tgtEl>
                                          <p:spTgt spid="512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文本框 99"/>
          <p:cNvSpPr txBox="1">
            <a:spLocks noChangeArrowheads="1"/>
          </p:cNvSpPr>
          <p:nvPr/>
        </p:nvSpPr>
        <p:spPr bwMode="auto">
          <a:xfrm>
            <a:off x="635001" y="1409700"/>
            <a:ext cx="799465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dirty="0" err="1">
                <a:solidFill>
                  <a:srgbClr val="000000"/>
                </a:solidFill>
                <a:latin typeface="Aharoni" pitchFamily="2" charset="-79"/>
              </a:rPr>
              <a:t>Brian</a:t>
            </a:r>
            <a:r>
              <a:rPr lang="en-US" altLang="zh-CN" sz="2400" dirty="0" err="1">
                <a:solidFill>
                  <a:srgbClr val="000000"/>
                </a:solidFill>
                <a:latin typeface="Aharoni" pitchFamily="2" charset="-79"/>
                <a:ea typeface="方正书宋_GBK" pitchFamily="65" charset="-122"/>
              </a:rPr>
              <a:t>,</a:t>
            </a:r>
            <a:r>
              <a:rPr lang="en-US" altLang="zh-CN" sz="2400" dirty="0" err="1">
                <a:solidFill>
                  <a:srgbClr val="000000"/>
                </a:solidFill>
                <a:latin typeface="Aharoni" pitchFamily="2" charset="-79"/>
              </a:rPr>
              <a:t>Jenny</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and</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Danny</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learned</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about</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poems</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and</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stories</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this</a:t>
            </a:r>
            <a:r>
              <a:rPr lang="en-US" altLang="zh-CN" sz="2400" dirty="0">
                <a:solidFill>
                  <a:srgbClr val="000000"/>
                </a:solidFill>
                <a:latin typeface="Aharoni" pitchFamily="2" charset="-79"/>
                <a:ea typeface="方正书宋_GBK" pitchFamily="65" charset="-122"/>
              </a:rPr>
              <a:t> </a:t>
            </a:r>
            <a:r>
              <a:rPr lang="en-US" altLang="zh-CN" sz="2400" dirty="0" err="1">
                <a:solidFill>
                  <a:srgbClr val="000000"/>
                </a:solidFill>
                <a:latin typeface="Aharoni" pitchFamily="2" charset="-79"/>
              </a:rPr>
              <a:t>week.Their</a:t>
            </a:r>
            <a:r>
              <a:rPr lang="en-US" altLang="zh-CN" sz="2400" dirty="0">
                <a:solidFill>
                  <a:srgbClr val="000000"/>
                </a:solidFill>
                <a:latin typeface="Aharoni" pitchFamily="2" charset="-79"/>
                <a:ea typeface="方正书宋_GBK" pitchFamily="65" charset="-122"/>
              </a:rPr>
              <a:t> </a:t>
            </a:r>
            <a:r>
              <a:rPr lang="en-US" altLang="zh-CN" sz="2400" dirty="0" err="1">
                <a:solidFill>
                  <a:srgbClr val="000000"/>
                </a:solidFill>
                <a:latin typeface="Aharoni" pitchFamily="2" charset="-79"/>
              </a:rPr>
              <a:t>teacher</a:t>
            </a:r>
            <a:r>
              <a:rPr lang="en-US" altLang="zh-CN" sz="2400" dirty="0" err="1">
                <a:solidFill>
                  <a:srgbClr val="000000"/>
                </a:solidFill>
                <a:latin typeface="Aharoni" pitchFamily="2" charset="-79"/>
                <a:ea typeface="方正书宋_GBK" pitchFamily="65" charset="-122"/>
              </a:rPr>
              <a:t>,</a:t>
            </a:r>
            <a:r>
              <a:rPr lang="en-US" altLang="zh-CN" sz="2400" dirty="0" err="1">
                <a:solidFill>
                  <a:srgbClr val="000000"/>
                </a:solidFill>
                <a:latin typeface="Aharoni" pitchFamily="2" charset="-79"/>
              </a:rPr>
              <a:t>Ms.Cox</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told</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them</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to</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write</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a</a:t>
            </a:r>
            <a:r>
              <a:rPr lang="zh-CN" altLang="en-US" sz="2400" u="sng" dirty="0">
                <a:solidFill>
                  <a:srgbClr val="000000"/>
                </a:solidFill>
                <a:latin typeface="Aharoni" pitchFamily="2" charset="-79"/>
              </a:rPr>
              <a:t>　　　　</a:t>
            </a:r>
            <a:r>
              <a:rPr lang="en-US" altLang="zh-CN" sz="2400" dirty="0">
                <a:solidFill>
                  <a:srgbClr val="000000"/>
                </a:solidFill>
                <a:latin typeface="Aharoni" pitchFamily="2" charset="-79"/>
              </a:rPr>
              <a:t>or</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a</a:t>
            </a:r>
            <a:r>
              <a:rPr lang="en-US" altLang="zh-CN" sz="2400" dirty="0">
                <a:solidFill>
                  <a:srgbClr val="000000"/>
                </a:solidFill>
                <a:latin typeface="Aharoni" pitchFamily="2" charset="-79"/>
                <a:ea typeface="方正书宋_GBK" pitchFamily="65" charset="-122"/>
              </a:rPr>
              <a:t>  </a:t>
            </a:r>
            <a:r>
              <a:rPr lang="en-US" altLang="zh-CN" sz="2400" dirty="0" err="1">
                <a:solidFill>
                  <a:srgbClr val="000000"/>
                </a:solidFill>
                <a:latin typeface="Aharoni" pitchFamily="2" charset="-79"/>
              </a:rPr>
              <a:t>poem.Brian</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started</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writing</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his</a:t>
            </a:r>
            <a:r>
              <a:rPr lang="zh-CN" altLang="en-US" sz="2400" u="sng" dirty="0">
                <a:solidFill>
                  <a:srgbClr val="000000"/>
                </a:solidFill>
                <a:latin typeface="Aharoni" pitchFamily="2" charset="-79"/>
              </a:rPr>
              <a:t>　　　　</a:t>
            </a:r>
            <a:r>
              <a:rPr lang="en-US" altLang="zh-CN" sz="2400" dirty="0">
                <a:solidFill>
                  <a:srgbClr val="000000"/>
                </a:solidFill>
                <a:latin typeface="Aharoni" pitchFamily="2" charset="-79"/>
              </a:rPr>
              <a:t>.Jenny</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thought</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it</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was</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easier</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to</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write</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a</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story</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than</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to</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write</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a</a:t>
            </a:r>
            <a:r>
              <a:rPr lang="en-US" altLang="zh-CN" sz="2400" dirty="0">
                <a:solidFill>
                  <a:srgbClr val="000000"/>
                </a:solidFill>
                <a:latin typeface="Aharoni" pitchFamily="2" charset="-79"/>
                <a:ea typeface="方正书宋_GBK" pitchFamily="65" charset="-122"/>
              </a:rPr>
              <a:t> </a:t>
            </a:r>
            <a:r>
              <a:rPr lang="en-US" altLang="zh-CN" sz="2400" dirty="0" err="1">
                <a:solidFill>
                  <a:srgbClr val="000000"/>
                </a:solidFill>
                <a:latin typeface="Aharoni" pitchFamily="2" charset="-79"/>
              </a:rPr>
              <a:t>poem.But</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Danny</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didn’t</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think</a:t>
            </a:r>
            <a:r>
              <a:rPr lang="en-US" altLang="zh-CN" sz="2400" dirty="0">
                <a:solidFill>
                  <a:srgbClr val="000000"/>
                </a:solidFill>
                <a:latin typeface="Aharoni" pitchFamily="2" charset="-79"/>
                <a:ea typeface="方正书宋_GBK" pitchFamily="65" charset="-122"/>
              </a:rPr>
              <a:t> </a:t>
            </a:r>
            <a:r>
              <a:rPr lang="en-US" altLang="zh-CN" sz="2400" dirty="0" err="1">
                <a:solidFill>
                  <a:srgbClr val="000000"/>
                </a:solidFill>
                <a:latin typeface="Aharoni" pitchFamily="2" charset="-79"/>
              </a:rPr>
              <a:t>so.He</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said</a:t>
            </a:r>
            <a:r>
              <a:rPr lang="en-US" altLang="zh-CN" sz="2400" dirty="0">
                <a:solidFill>
                  <a:srgbClr val="000000"/>
                </a:solidFill>
                <a:latin typeface="Aharoni" pitchFamily="2" charset="-79"/>
                <a:ea typeface="方正书宋_GBK" pitchFamily="65" charset="-122"/>
              </a:rPr>
              <a:t>,</a:t>
            </a:r>
          </a:p>
          <a:p>
            <a:r>
              <a:rPr lang="en-US" altLang="zh-CN" sz="2400" dirty="0">
                <a:solidFill>
                  <a:srgbClr val="000000"/>
                </a:solidFill>
                <a:latin typeface="Aharoni" pitchFamily="2" charset="-79"/>
                <a:ea typeface="方正书宋_GBK" pitchFamily="65" charset="-122"/>
              </a:rPr>
              <a:t> “ </a:t>
            </a:r>
            <a:r>
              <a:rPr lang="zh-CN" altLang="en-US" sz="2400" u="sng" dirty="0">
                <a:solidFill>
                  <a:srgbClr val="000000"/>
                </a:solidFill>
                <a:latin typeface="Aharoni" pitchFamily="2" charset="-79"/>
              </a:rPr>
              <a:t>　　　　    </a:t>
            </a:r>
            <a:r>
              <a:rPr lang="en-US" altLang="zh-CN" sz="2400" dirty="0">
                <a:solidFill>
                  <a:srgbClr val="000000"/>
                </a:solidFill>
                <a:latin typeface="Aharoni" pitchFamily="2" charset="-79"/>
              </a:rPr>
              <a:t>with</a:t>
            </a:r>
            <a:r>
              <a:rPr lang="en-US" altLang="zh-CN" sz="2400" dirty="0">
                <a:solidFill>
                  <a:srgbClr val="000000"/>
                </a:solidFill>
                <a:latin typeface="Aharoni" pitchFamily="2" charset="-79"/>
                <a:ea typeface="方正书宋_GBK" pitchFamily="65" charset="-122"/>
              </a:rPr>
              <a:t> </a:t>
            </a:r>
            <a:r>
              <a:rPr lang="en-US" altLang="zh-CN" sz="2400" dirty="0" err="1">
                <a:solidFill>
                  <a:srgbClr val="000000"/>
                </a:solidFill>
                <a:latin typeface="Aharoni" pitchFamily="2" charset="-79"/>
              </a:rPr>
              <a:t>poems</a:t>
            </a:r>
            <a:r>
              <a:rPr lang="en-US" altLang="zh-CN" sz="2400" dirty="0" err="1">
                <a:solidFill>
                  <a:srgbClr val="000000"/>
                </a:solidFill>
                <a:latin typeface="Aharoni" pitchFamily="2" charset="-79"/>
                <a:ea typeface="方正书宋_GBK" pitchFamily="65" charset="-122"/>
              </a:rPr>
              <a:t>,</a:t>
            </a:r>
            <a:r>
              <a:rPr lang="en-US" altLang="zh-CN" sz="2400" dirty="0" err="1">
                <a:solidFill>
                  <a:srgbClr val="000000"/>
                </a:solidFill>
                <a:latin typeface="Aharoni" pitchFamily="2" charset="-79"/>
              </a:rPr>
              <a:t>stories</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are</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usually</a:t>
            </a:r>
            <a:r>
              <a:rPr lang="en-US" altLang="zh-CN" sz="2400" dirty="0">
                <a:solidFill>
                  <a:srgbClr val="000000"/>
                </a:solidFill>
                <a:latin typeface="Aharoni" pitchFamily="2" charset="-79"/>
                <a:ea typeface="方正书宋_GBK" pitchFamily="65" charset="-122"/>
              </a:rPr>
              <a:t> </a:t>
            </a:r>
            <a:r>
              <a:rPr lang="en-US" altLang="zh-CN" sz="2400" dirty="0" err="1">
                <a:solidFill>
                  <a:srgbClr val="000000"/>
                </a:solidFill>
                <a:latin typeface="Aharoni" pitchFamily="2" charset="-79"/>
              </a:rPr>
              <a:t>longer.</a:t>
            </a:r>
            <a:r>
              <a:rPr lang="en-US" altLang="zh-CN" sz="2400" dirty="0" err="1">
                <a:solidFill>
                  <a:srgbClr val="000000"/>
                </a:solidFill>
                <a:latin typeface="Aharoni" pitchFamily="2" charset="-79"/>
                <a:ea typeface="方正书宋_GBK" pitchFamily="65" charset="-122"/>
              </a:rPr>
              <a:t>”</a:t>
            </a:r>
            <a:r>
              <a:rPr lang="en-US" altLang="zh-CN" sz="2400" dirty="0" err="1">
                <a:solidFill>
                  <a:srgbClr val="000000"/>
                </a:solidFill>
                <a:latin typeface="Aharoni" pitchFamily="2" charset="-79"/>
              </a:rPr>
              <a:t>Jenny</a:t>
            </a:r>
            <a:r>
              <a:rPr lang="en-US" altLang="zh-CN" sz="2400" dirty="0">
                <a:solidFill>
                  <a:srgbClr val="000000"/>
                </a:solidFill>
                <a:latin typeface="Aharoni" pitchFamily="2" charset="-79"/>
                <a:ea typeface="方正书宋_GBK" pitchFamily="65" charset="-122"/>
              </a:rPr>
              <a:t> </a:t>
            </a:r>
            <a:r>
              <a:rPr lang="en-US" altLang="zh-CN" sz="2400" dirty="0" err="1">
                <a:solidFill>
                  <a:srgbClr val="000000"/>
                </a:solidFill>
                <a:latin typeface="Aharoni" pitchFamily="2" charset="-79"/>
              </a:rPr>
              <a:t>said</a:t>
            </a:r>
            <a:r>
              <a:rPr lang="en-US" altLang="zh-CN" sz="2400" dirty="0" err="1">
                <a:solidFill>
                  <a:srgbClr val="000000"/>
                </a:solidFill>
                <a:latin typeface="Aharoni" pitchFamily="2" charset="-79"/>
                <a:ea typeface="方正书宋_GBK" pitchFamily="65" charset="-122"/>
              </a:rPr>
              <a:t>,“</a:t>
            </a:r>
            <a:r>
              <a:rPr lang="en-US" altLang="zh-CN" sz="2400" dirty="0" err="1">
                <a:solidFill>
                  <a:srgbClr val="000000"/>
                </a:solidFill>
                <a:latin typeface="Aharoni" pitchFamily="2" charset="-79"/>
              </a:rPr>
              <a:t>A</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story</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doesn’t</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limit</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you</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like</a:t>
            </a:r>
            <a:r>
              <a:rPr lang="en-US" altLang="zh-CN" sz="2400" dirty="0">
                <a:solidFill>
                  <a:srgbClr val="000000"/>
                </a:solidFill>
                <a:latin typeface="Aharoni" pitchFamily="2" charset="-79"/>
                <a:ea typeface="方正书宋_GBK" pitchFamily="65" charset="-122"/>
              </a:rPr>
              <a:t> </a:t>
            </a:r>
          </a:p>
          <a:p>
            <a:r>
              <a:rPr lang="en-US" altLang="zh-CN" sz="2400" dirty="0">
                <a:solidFill>
                  <a:srgbClr val="000000"/>
                </a:solidFill>
                <a:latin typeface="Aharoni" pitchFamily="2" charset="-79"/>
              </a:rPr>
              <a:t>a</a:t>
            </a:r>
            <a:r>
              <a:rPr lang="en-US" altLang="zh-CN" sz="2400" dirty="0">
                <a:solidFill>
                  <a:srgbClr val="000000"/>
                </a:solidFill>
                <a:latin typeface="Aharoni" pitchFamily="2" charset="-79"/>
                <a:ea typeface="方正书宋_GBK" pitchFamily="65" charset="-122"/>
              </a:rPr>
              <a:t> </a:t>
            </a:r>
            <a:r>
              <a:rPr lang="zh-CN" altLang="en-US" sz="2400" u="sng" dirty="0">
                <a:solidFill>
                  <a:srgbClr val="000000"/>
                </a:solidFill>
                <a:latin typeface="Aharoni" pitchFamily="2" charset="-79"/>
              </a:rPr>
              <a:t>　　　　</a:t>
            </a:r>
            <a:r>
              <a:rPr lang="en-US" altLang="zh-CN" sz="2400" dirty="0" err="1">
                <a:solidFill>
                  <a:srgbClr val="000000"/>
                </a:solidFill>
                <a:latin typeface="Aharoni" pitchFamily="2" charset="-79"/>
              </a:rPr>
              <a:t>does.With</a:t>
            </a:r>
            <a:r>
              <a:rPr lang="en-US" altLang="zh-CN" sz="2400" dirty="0">
                <a:solidFill>
                  <a:srgbClr val="000000"/>
                </a:solidFill>
                <a:latin typeface="Aharoni" pitchFamily="2" charset="-79"/>
                <a:ea typeface="方正书宋_GBK" pitchFamily="65" charset="-122"/>
              </a:rPr>
              <a:t> </a:t>
            </a:r>
            <a:r>
              <a:rPr lang="en-US" altLang="zh-CN" sz="2400" dirty="0" err="1">
                <a:solidFill>
                  <a:srgbClr val="000000"/>
                </a:solidFill>
                <a:latin typeface="Aharoni" pitchFamily="2" charset="-79"/>
              </a:rPr>
              <a:t>poems</a:t>
            </a:r>
            <a:r>
              <a:rPr lang="en-US" altLang="zh-CN" sz="2400" dirty="0" err="1">
                <a:solidFill>
                  <a:srgbClr val="000000"/>
                </a:solidFill>
                <a:latin typeface="Aharoni" pitchFamily="2" charset="-79"/>
                <a:ea typeface="方正书宋_GBK" pitchFamily="65" charset="-122"/>
              </a:rPr>
              <a:t>,</a:t>
            </a:r>
            <a:r>
              <a:rPr lang="en-US" altLang="zh-CN" sz="2400" dirty="0" err="1">
                <a:solidFill>
                  <a:srgbClr val="000000"/>
                </a:solidFill>
                <a:latin typeface="Aharoni" pitchFamily="2" charset="-79"/>
              </a:rPr>
              <a:t>every</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word</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must</a:t>
            </a:r>
            <a:r>
              <a:rPr lang="en-US" altLang="zh-CN" sz="2400" dirty="0">
                <a:solidFill>
                  <a:srgbClr val="000000"/>
                </a:solidFill>
                <a:latin typeface="Aharoni" pitchFamily="2" charset="-79"/>
                <a:ea typeface="方正书宋_GBK" pitchFamily="65" charset="-122"/>
              </a:rPr>
              <a:t> </a:t>
            </a:r>
          </a:p>
          <a:p>
            <a:r>
              <a:rPr lang="en-US" altLang="zh-CN" sz="2400" dirty="0">
                <a:solidFill>
                  <a:srgbClr val="000000"/>
                </a:solidFill>
                <a:latin typeface="Aharoni" pitchFamily="2" charset="-79"/>
              </a:rPr>
              <a:t>have</a:t>
            </a:r>
            <a:r>
              <a:rPr lang="zh-CN" altLang="en-US" sz="2400" u="sng" dirty="0">
                <a:solidFill>
                  <a:srgbClr val="000000"/>
                </a:solidFill>
                <a:latin typeface="Aharoni" pitchFamily="2" charset="-79"/>
              </a:rPr>
              <a:t>　　　　 </a:t>
            </a:r>
            <a:r>
              <a:rPr lang="en-US" altLang="zh-CN" sz="2400" dirty="0">
                <a:solidFill>
                  <a:srgbClr val="000000"/>
                </a:solidFill>
                <a:latin typeface="Aharoni" pitchFamily="2" charset="-79"/>
              </a:rPr>
              <a:t>and</a:t>
            </a:r>
            <a:r>
              <a:rPr lang="en-US" altLang="zh-CN" sz="2400" dirty="0">
                <a:solidFill>
                  <a:srgbClr val="000000"/>
                </a:solidFill>
                <a:latin typeface="Aharoni" pitchFamily="2" charset="-79"/>
                <a:ea typeface="方正书宋_GBK" pitchFamily="65" charset="-122"/>
              </a:rPr>
              <a:t> </a:t>
            </a:r>
            <a:r>
              <a:rPr lang="en-US" altLang="zh-CN" sz="2400" dirty="0" err="1">
                <a:solidFill>
                  <a:srgbClr val="000000"/>
                </a:solidFill>
                <a:latin typeface="Aharoni" pitchFamily="2" charset="-79"/>
              </a:rPr>
              <a:t>meaning.Sometimes</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writing</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less</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takes_</a:t>
            </a:r>
            <a:r>
              <a:rPr lang="zh-CN" altLang="en-US" sz="2400" u="sng" dirty="0">
                <a:solidFill>
                  <a:srgbClr val="000000"/>
                </a:solidFill>
                <a:latin typeface="Aharoni" pitchFamily="2" charset="-79"/>
              </a:rPr>
              <a:t>　　　　 </a:t>
            </a:r>
            <a:r>
              <a:rPr lang="en-US" altLang="zh-CN" sz="2400" dirty="0">
                <a:solidFill>
                  <a:srgbClr val="000000"/>
                </a:solidFill>
                <a:latin typeface="Aharoni" pitchFamily="2" charset="-79"/>
              </a:rPr>
              <a:t>effort</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than</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writing</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more.</a:t>
            </a:r>
            <a:r>
              <a:rPr lang="en-US" altLang="zh-CN" sz="2400" dirty="0">
                <a:solidFill>
                  <a:srgbClr val="000000"/>
                </a:solidFill>
                <a:latin typeface="Aharoni" pitchFamily="2" charset="-79"/>
                <a:ea typeface="方正书宋_GBK" pitchFamily="65" charset="-122"/>
              </a:rPr>
              <a:t>”</a:t>
            </a:r>
            <a:r>
              <a:rPr lang="en-US" altLang="zh-CN" sz="2400" dirty="0">
                <a:solidFill>
                  <a:srgbClr val="000000"/>
                </a:solidFill>
                <a:latin typeface="Aharoni" pitchFamily="2" charset="-79"/>
              </a:rPr>
              <a:t> </a:t>
            </a:r>
            <a:endParaRPr lang="en-US" altLang="zh-CN" sz="2400" dirty="0">
              <a:solidFill>
                <a:srgbClr val="FF0000"/>
              </a:solidFill>
              <a:latin typeface="Aharoni" pitchFamily="2" charset="-79"/>
            </a:endParaRPr>
          </a:p>
        </p:txBody>
      </p:sp>
      <p:sp>
        <p:nvSpPr>
          <p:cNvPr id="3" name="文本框 2"/>
          <p:cNvSpPr txBox="1">
            <a:spLocks noChangeArrowheads="1"/>
          </p:cNvSpPr>
          <p:nvPr/>
        </p:nvSpPr>
        <p:spPr bwMode="auto">
          <a:xfrm>
            <a:off x="5572125" y="2000250"/>
            <a:ext cx="10112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a:solidFill>
                  <a:srgbClr val="FF0000"/>
                </a:solidFill>
                <a:latin typeface="Aharoni" pitchFamily="2" charset="-79"/>
                <a:sym typeface="宋体" panose="02010600030101010101" pitchFamily="2" charset="-122"/>
              </a:rPr>
              <a:t>poem</a:t>
            </a:r>
            <a:endParaRPr lang="zh-CN" altLang="en-US" sz="2400">
              <a:latin typeface="Calibri" panose="020F0502020204030204" pitchFamily="34" charset="0"/>
            </a:endParaRPr>
          </a:p>
        </p:txBody>
      </p:sp>
      <p:sp>
        <p:nvSpPr>
          <p:cNvPr id="4" name="文本框 3"/>
          <p:cNvSpPr txBox="1">
            <a:spLocks noChangeArrowheads="1"/>
          </p:cNvSpPr>
          <p:nvPr/>
        </p:nvSpPr>
        <p:spPr bwMode="auto">
          <a:xfrm>
            <a:off x="928688" y="3071813"/>
            <a:ext cx="1701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a:solidFill>
                  <a:srgbClr val="FF0000"/>
                </a:solidFill>
                <a:latin typeface="Aharoni" pitchFamily="2" charset="-79"/>
                <a:sym typeface="宋体" panose="02010600030101010101" pitchFamily="2" charset="-122"/>
              </a:rPr>
              <a:t>Compared</a:t>
            </a:r>
            <a:endParaRPr lang="zh-CN" altLang="en-US" sz="2400">
              <a:solidFill>
                <a:srgbClr val="FF0000"/>
              </a:solidFill>
              <a:latin typeface="Aharoni" pitchFamily="2" charset="-79"/>
              <a:sym typeface="宋体" panose="02010600030101010101" pitchFamily="2" charset="-122"/>
            </a:endParaRPr>
          </a:p>
        </p:txBody>
      </p:sp>
      <p:sp>
        <p:nvSpPr>
          <p:cNvPr id="5" name="文本框 4"/>
          <p:cNvSpPr txBox="1">
            <a:spLocks noChangeArrowheads="1"/>
          </p:cNvSpPr>
          <p:nvPr/>
        </p:nvSpPr>
        <p:spPr bwMode="auto">
          <a:xfrm>
            <a:off x="1071563" y="3786188"/>
            <a:ext cx="10112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a:solidFill>
                  <a:srgbClr val="FF0000"/>
                </a:solidFill>
                <a:latin typeface="Aharoni" pitchFamily="2" charset="-79"/>
                <a:sym typeface="宋体" panose="02010600030101010101" pitchFamily="2" charset="-122"/>
              </a:rPr>
              <a:t>poem</a:t>
            </a:r>
            <a:endParaRPr lang="zh-CN" altLang="en-US" sz="2400">
              <a:solidFill>
                <a:srgbClr val="FF0000"/>
              </a:solidFill>
              <a:latin typeface="Aharoni" pitchFamily="2" charset="-79"/>
              <a:sym typeface="宋体" panose="02010600030101010101" pitchFamily="2" charset="-122"/>
            </a:endParaRPr>
          </a:p>
        </p:txBody>
      </p:sp>
      <p:sp>
        <p:nvSpPr>
          <p:cNvPr id="6" name="文本框 5"/>
          <p:cNvSpPr txBox="1">
            <a:spLocks noChangeArrowheads="1"/>
          </p:cNvSpPr>
          <p:nvPr/>
        </p:nvSpPr>
        <p:spPr bwMode="auto">
          <a:xfrm>
            <a:off x="1357313" y="4214813"/>
            <a:ext cx="1147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a:solidFill>
                  <a:srgbClr val="FF0000"/>
                </a:solidFill>
                <a:latin typeface="Aharoni" pitchFamily="2" charset="-79"/>
                <a:sym typeface="宋体" panose="02010600030101010101" pitchFamily="2" charset="-122"/>
              </a:rPr>
              <a:t>power</a:t>
            </a:r>
            <a:endParaRPr lang="zh-CN" altLang="en-US" sz="2400">
              <a:solidFill>
                <a:srgbClr val="FF0000"/>
              </a:solidFill>
              <a:latin typeface="Aharoni" pitchFamily="2" charset="-79"/>
              <a:sym typeface="宋体" panose="02010600030101010101" pitchFamily="2" charset="-122"/>
            </a:endParaRPr>
          </a:p>
        </p:txBody>
      </p:sp>
      <p:sp>
        <p:nvSpPr>
          <p:cNvPr id="7" name="文本框 6"/>
          <p:cNvSpPr txBox="1">
            <a:spLocks noChangeArrowheads="1"/>
          </p:cNvSpPr>
          <p:nvPr/>
        </p:nvSpPr>
        <p:spPr bwMode="auto">
          <a:xfrm>
            <a:off x="1714500" y="4572000"/>
            <a:ext cx="9477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a:solidFill>
                  <a:srgbClr val="FF0000"/>
                </a:solidFill>
                <a:latin typeface="Aharoni" pitchFamily="2" charset="-79"/>
                <a:sym typeface="宋体" panose="02010600030101010101" pitchFamily="2" charset="-122"/>
              </a:rPr>
              <a:t>more</a:t>
            </a:r>
            <a:endParaRPr lang="zh-CN" altLang="en-US" sz="2400">
              <a:solidFill>
                <a:srgbClr val="FF0000"/>
              </a:solidFill>
              <a:latin typeface="Aharoni" pitchFamily="2" charset="-79"/>
              <a:sym typeface="宋体" panose="02010600030101010101" pitchFamily="2" charset="-122"/>
            </a:endParaRPr>
          </a:p>
        </p:txBody>
      </p:sp>
      <p:sp>
        <p:nvSpPr>
          <p:cNvPr id="5127" name="文本框 7"/>
          <p:cNvSpPr txBox="1">
            <a:spLocks noChangeArrowheads="1"/>
          </p:cNvSpPr>
          <p:nvPr/>
        </p:nvSpPr>
        <p:spPr bwMode="auto">
          <a:xfrm>
            <a:off x="973138" y="188913"/>
            <a:ext cx="77644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200" dirty="0">
                <a:solidFill>
                  <a:srgbClr val="902086"/>
                </a:solidFill>
                <a:latin typeface="Aharoni" pitchFamily="2" charset="-79"/>
                <a:sym typeface="宋体" panose="02010600030101010101" pitchFamily="2" charset="-122"/>
              </a:rPr>
              <a:t>Read</a:t>
            </a:r>
            <a:r>
              <a:rPr lang="en-US" altLang="zh-CN" sz="3200" dirty="0">
                <a:solidFill>
                  <a:srgbClr val="902086"/>
                </a:solidFill>
                <a:latin typeface="Aharoni" pitchFamily="2" charset="-79"/>
                <a:ea typeface="方正书宋_GBK" pitchFamily="65" charset="-122"/>
                <a:sym typeface="宋体" panose="02010600030101010101" pitchFamily="2" charset="-122"/>
              </a:rPr>
              <a:t> </a:t>
            </a:r>
            <a:r>
              <a:rPr lang="en-US" altLang="zh-CN" sz="3200" dirty="0">
                <a:solidFill>
                  <a:srgbClr val="902086"/>
                </a:solidFill>
                <a:latin typeface="Aharoni" pitchFamily="2" charset="-79"/>
                <a:sym typeface="宋体" panose="02010600030101010101" pitchFamily="2" charset="-122"/>
              </a:rPr>
              <a:t>the</a:t>
            </a:r>
            <a:r>
              <a:rPr lang="en-US" altLang="zh-CN" sz="3200" dirty="0">
                <a:solidFill>
                  <a:srgbClr val="902086"/>
                </a:solidFill>
                <a:latin typeface="Aharoni" pitchFamily="2" charset="-79"/>
                <a:ea typeface="方正书宋_GBK" pitchFamily="65" charset="-122"/>
                <a:sym typeface="宋体" panose="02010600030101010101" pitchFamily="2" charset="-122"/>
              </a:rPr>
              <a:t> </a:t>
            </a:r>
            <a:r>
              <a:rPr lang="en-US" altLang="zh-CN" sz="3200" dirty="0">
                <a:solidFill>
                  <a:srgbClr val="902086"/>
                </a:solidFill>
                <a:latin typeface="Aharoni" pitchFamily="2" charset="-79"/>
                <a:sym typeface="宋体" panose="02010600030101010101" pitchFamily="2" charset="-122"/>
              </a:rPr>
              <a:t>lesson</a:t>
            </a:r>
            <a:r>
              <a:rPr lang="en-US" altLang="zh-CN" sz="3200" dirty="0">
                <a:solidFill>
                  <a:srgbClr val="902086"/>
                </a:solidFill>
                <a:latin typeface="Aharoni" pitchFamily="2" charset="-79"/>
                <a:ea typeface="方正书宋_GBK" pitchFamily="65" charset="-122"/>
                <a:sym typeface="宋体" panose="02010600030101010101" pitchFamily="2" charset="-122"/>
              </a:rPr>
              <a:t> </a:t>
            </a:r>
            <a:r>
              <a:rPr lang="en-US" altLang="zh-CN" sz="3200" dirty="0">
                <a:solidFill>
                  <a:srgbClr val="902086"/>
                </a:solidFill>
                <a:latin typeface="Aharoni" pitchFamily="2" charset="-79"/>
                <a:sym typeface="宋体" panose="02010600030101010101" pitchFamily="2" charset="-122"/>
              </a:rPr>
              <a:t>and</a:t>
            </a:r>
            <a:r>
              <a:rPr lang="en-US" altLang="zh-CN" sz="3200" dirty="0">
                <a:solidFill>
                  <a:srgbClr val="902086"/>
                </a:solidFill>
                <a:latin typeface="Aharoni" pitchFamily="2" charset="-79"/>
                <a:ea typeface="方正书宋_GBK" pitchFamily="65" charset="-122"/>
                <a:sym typeface="宋体" panose="02010600030101010101" pitchFamily="2" charset="-122"/>
              </a:rPr>
              <a:t> </a:t>
            </a:r>
            <a:r>
              <a:rPr lang="en-US" altLang="zh-CN" sz="3200" dirty="0">
                <a:solidFill>
                  <a:srgbClr val="902086"/>
                </a:solidFill>
                <a:latin typeface="Aharoni" pitchFamily="2" charset="-79"/>
                <a:sym typeface="宋体" panose="02010600030101010101" pitchFamily="2" charset="-122"/>
              </a:rPr>
              <a:t>fill</a:t>
            </a:r>
            <a:r>
              <a:rPr lang="en-US" altLang="zh-CN" sz="3200" dirty="0">
                <a:solidFill>
                  <a:srgbClr val="902086"/>
                </a:solidFill>
                <a:latin typeface="Aharoni" pitchFamily="2" charset="-79"/>
                <a:ea typeface="方正书宋_GBK" pitchFamily="65" charset="-122"/>
                <a:sym typeface="宋体" panose="02010600030101010101" pitchFamily="2" charset="-122"/>
              </a:rPr>
              <a:t> </a:t>
            </a:r>
            <a:r>
              <a:rPr lang="en-US" altLang="zh-CN" sz="3200" dirty="0">
                <a:solidFill>
                  <a:srgbClr val="902086"/>
                </a:solidFill>
                <a:latin typeface="Aharoni" pitchFamily="2" charset="-79"/>
                <a:sym typeface="宋体" panose="02010600030101010101" pitchFamily="2" charset="-122"/>
              </a:rPr>
              <a:t>in</a:t>
            </a:r>
            <a:r>
              <a:rPr lang="en-US" altLang="zh-CN" sz="3200" dirty="0">
                <a:solidFill>
                  <a:srgbClr val="902086"/>
                </a:solidFill>
                <a:latin typeface="Aharoni" pitchFamily="2" charset="-79"/>
                <a:ea typeface="方正书宋_GBK" pitchFamily="65" charset="-122"/>
                <a:sym typeface="宋体" panose="02010600030101010101" pitchFamily="2" charset="-122"/>
              </a:rPr>
              <a:t> </a:t>
            </a:r>
            <a:r>
              <a:rPr lang="en-US" altLang="zh-CN" sz="3200" dirty="0">
                <a:solidFill>
                  <a:srgbClr val="902086"/>
                </a:solidFill>
                <a:latin typeface="Aharoni" pitchFamily="2" charset="-79"/>
                <a:sym typeface="宋体" panose="02010600030101010101" pitchFamily="2" charset="-122"/>
              </a:rPr>
              <a:t>the</a:t>
            </a:r>
            <a:r>
              <a:rPr lang="en-US" altLang="zh-CN" sz="3200" dirty="0">
                <a:solidFill>
                  <a:srgbClr val="902086"/>
                </a:solidFill>
                <a:latin typeface="Aharoni" pitchFamily="2" charset="-79"/>
                <a:ea typeface="方正书宋_GBK" pitchFamily="65" charset="-122"/>
                <a:sym typeface="宋体" panose="02010600030101010101" pitchFamily="2" charset="-122"/>
              </a:rPr>
              <a:t> </a:t>
            </a:r>
            <a:r>
              <a:rPr lang="en-US" altLang="zh-CN" sz="3200" dirty="0">
                <a:solidFill>
                  <a:srgbClr val="902086"/>
                </a:solidFill>
                <a:latin typeface="Aharoni" pitchFamily="2" charset="-79"/>
                <a:sym typeface="宋体" panose="02010600030101010101" pitchFamily="2" charset="-122"/>
              </a:rPr>
              <a:t>blanks</a:t>
            </a:r>
            <a:r>
              <a:rPr lang="en-US" altLang="zh-CN" sz="3200" dirty="0">
                <a:solidFill>
                  <a:srgbClr val="902086"/>
                </a:solidFill>
                <a:latin typeface="Aharoni" pitchFamily="2" charset="-79"/>
                <a:ea typeface="方正书宋_GBK" pitchFamily="65" charset="-122"/>
                <a:sym typeface="宋体" panose="02010600030101010101" pitchFamily="2" charset="-122"/>
              </a:rPr>
              <a:t> </a:t>
            </a:r>
            <a:r>
              <a:rPr lang="en-US" altLang="zh-CN" sz="3200" dirty="0">
                <a:solidFill>
                  <a:srgbClr val="902086"/>
                </a:solidFill>
                <a:latin typeface="Aharoni" pitchFamily="2" charset="-79"/>
                <a:sym typeface="宋体" panose="02010600030101010101" pitchFamily="2" charset="-122"/>
              </a:rPr>
              <a:t>with</a:t>
            </a:r>
            <a:r>
              <a:rPr lang="en-US" altLang="zh-CN" sz="3200" dirty="0">
                <a:solidFill>
                  <a:srgbClr val="902086"/>
                </a:solidFill>
                <a:latin typeface="Aharoni" pitchFamily="2" charset="-79"/>
                <a:ea typeface="方正书宋_GBK" pitchFamily="65" charset="-122"/>
                <a:sym typeface="宋体" panose="02010600030101010101" pitchFamily="2" charset="-122"/>
              </a:rPr>
              <a:t> </a:t>
            </a:r>
            <a:r>
              <a:rPr lang="en-US" altLang="zh-CN" sz="3200" dirty="0">
                <a:solidFill>
                  <a:srgbClr val="902086"/>
                </a:solidFill>
                <a:latin typeface="Aharoni" pitchFamily="2" charset="-79"/>
                <a:sym typeface="宋体" panose="02010600030101010101" pitchFamily="2" charset="-122"/>
              </a:rPr>
              <a:t>the</a:t>
            </a:r>
            <a:r>
              <a:rPr lang="en-US" altLang="zh-CN" sz="3200" dirty="0">
                <a:solidFill>
                  <a:srgbClr val="902086"/>
                </a:solidFill>
                <a:latin typeface="Aharoni" pitchFamily="2" charset="-79"/>
                <a:ea typeface="方正书宋_GBK" pitchFamily="65" charset="-122"/>
                <a:sym typeface="宋体" panose="02010600030101010101" pitchFamily="2" charset="-122"/>
              </a:rPr>
              <a:t> </a:t>
            </a:r>
            <a:r>
              <a:rPr lang="en-US" altLang="zh-CN" sz="3200" dirty="0">
                <a:solidFill>
                  <a:srgbClr val="902086"/>
                </a:solidFill>
                <a:latin typeface="Aharoni" pitchFamily="2" charset="-79"/>
                <a:sym typeface="宋体" panose="02010600030101010101" pitchFamily="2" charset="-122"/>
              </a:rPr>
              <a:t>correct</a:t>
            </a:r>
            <a:r>
              <a:rPr lang="en-US" altLang="zh-CN" sz="3200" dirty="0">
                <a:solidFill>
                  <a:srgbClr val="902086"/>
                </a:solidFill>
                <a:latin typeface="Aharoni" pitchFamily="2" charset="-79"/>
                <a:ea typeface="方正书宋_GBK" pitchFamily="65" charset="-122"/>
                <a:sym typeface="宋体" panose="02010600030101010101" pitchFamily="2" charset="-122"/>
              </a:rPr>
              <a:t> </a:t>
            </a:r>
            <a:r>
              <a:rPr lang="en-US" altLang="zh-CN" sz="3200" dirty="0">
                <a:solidFill>
                  <a:srgbClr val="902086"/>
                </a:solidFill>
                <a:latin typeface="Aharoni" pitchFamily="2" charset="-79"/>
                <a:sym typeface="宋体" panose="02010600030101010101" pitchFamily="2" charset="-122"/>
              </a:rPr>
              <a:t>words.</a:t>
            </a:r>
            <a:endParaRPr lang="zh-CN" altLang="en-US" sz="3200" dirty="0">
              <a:latin typeface="Calibri" panose="020F0502020204030204" pitchFamily="34" charset="0"/>
            </a:endParaRPr>
          </a:p>
        </p:txBody>
      </p:sp>
      <p:pic>
        <p:nvPicPr>
          <p:cNvPr id="11" name="Lesson19.mp3">
            <a:hlinkClick r:id="" action="ppaction://media"/>
          </p:cNvPr>
          <p:cNvPicPr>
            <a:picLocks noRot="1" noChangeAspect="1" noChangeArrowheads="1"/>
          </p:cNvPicPr>
          <p:nvPr>
            <a:audioFile r:link="rId2"/>
            <p:extLst>
              <p:ext uri="{DAA4B4D4-6D71-4841-9C94-3DE7FCFB9230}">
                <p14:media xmlns:p14="http://schemas.microsoft.com/office/powerpoint/2010/main" r:link="rId1"/>
              </p:ext>
            </p:extLst>
          </p:nvPr>
        </p:nvPicPr>
        <p:blipFill>
          <a:blip r:embed="rId4">
            <a:extLst>
              <a:ext uri="{28A0092B-C50C-407E-A947-70E740481C1C}">
                <a14:useLocalDpi xmlns:a14="http://schemas.microsoft.com/office/drawing/2010/main" val="0"/>
              </a:ext>
            </a:extLst>
          </a:blip>
          <a:srcRect/>
          <a:stretch>
            <a:fillRect/>
          </a:stretch>
        </p:blipFill>
        <p:spPr bwMode="auto">
          <a:xfrm>
            <a:off x="8286750" y="642938"/>
            <a:ext cx="500063"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文本框 1"/>
          <p:cNvSpPr txBox="1">
            <a:spLocks noChangeArrowheads="1"/>
          </p:cNvSpPr>
          <p:nvPr/>
        </p:nvSpPr>
        <p:spPr bwMode="auto">
          <a:xfrm>
            <a:off x="7783513" y="1643063"/>
            <a:ext cx="13604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a:solidFill>
                  <a:srgbClr val="FF0000"/>
                </a:solidFill>
                <a:latin typeface="Aharoni" pitchFamily="2" charset="-79"/>
                <a:sym typeface="宋体" panose="02010600030101010101" pitchFamily="2" charset="-122"/>
              </a:rPr>
              <a:t> story     </a:t>
            </a:r>
            <a:endParaRPr lang="zh-CN" altLang="en-US" sz="2400">
              <a:latin typeface="Calibri" panose="020F050202020403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12"/>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12"/>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51" restart="whenNotActive" fill="hold" evtFilter="cancelBubble" nodeType="interactiveSeq">
                <p:stCondLst>
                  <p:cond evt="onClick" delay="0">
                    <p:tgtEl>
                      <p:spTgt spid="11"/>
                    </p:tgtEl>
                  </p:cond>
                </p:stCondLst>
                <p:endSync evt="end" delay="0">
                  <p:rtn val="all"/>
                </p:endSync>
                <p:childTnLst>
                  <p:par>
                    <p:cTn id="52" fill="hold">
                      <p:stCondLst>
                        <p:cond delay="0"/>
                      </p:stCondLst>
                      <p:childTnLst>
                        <p:par>
                          <p:cTn id="53" fill="hold">
                            <p:stCondLst>
                              <p:cond delay="0"/>
                            </p:stCondLst>
                            <p:childTnLst>
                              <p:par>
                                <p:cTn id="54" presetID="1" presetClass="mediacall" presetSubtype="0" fill="hold" nodeType="clickEffect">
                                  <p:stCondLst>
                                    <p:cond delay="0"/>
                                  </p:stCondLst>
                                  <p:childTnLst>
                                    <p:cmd type="call" cmd="playFrom(0.0)">
                                      <p:cBhvr>
                                        <p:cTn id="55" dur="188213" fill="hold"/>
                                        <p:tgtEl>
                                          <p:spTgt spid="11"/>
                                        </p:tgtEl>
                                      </p:cBhvr>
                                    </p:cmd>
                                  </p:childTnLst>
                                </p:cTn>
                              </p:par>
                            </p:childTnLst>
                          </p:cTn>
                        </p:par>
                      </p:childTnLst>
                    </p:cTn>
                  </p:par>
                </p:childTnLst>
              </p:cTn>
              <p:nextCondLst>
                <p:cond evt="onClick" delay="0">
                  <p:tgtEl>
                    <p:spTgt spid="11"/>
                  </p:tgtEl>
                </p:cond>
              </p:nextCondLst>
            </p:seq>
            <p:audio>
              <p:cMediaNode>
                <p:cTn id="56" fill="hold" display="0">
                  <p:stCondLst>
                    <p:cond delay="indefinite"/>
                  </p:stCondLst>
                  <p:endCondLst>
                    <p:cond evt="onNext" delay="0">
                      <p:tgtEl>
                        <p:sldTgt/>
                      </p:tgtEl>
                    </p:cond>
                    <p:cond evt="onPrev" delay="0">
                      <p:tgtEl>
                        <p:sldTgt/>
                      </p:tgtEl>
                    </p:cond>
                    <p:cond evt="onStopAudio" delay="0">
                      <p:tgtEl>
                        <p:sldTgt/>
                      </p:tgtEl>
                    </p:cond>
                  </p:endCondLst>
                </p:cTn>
                <p:tgtEl>
                  <p:spTgt spid="11"/>
                </p:tgtEl>
              </p:cMediaNode>
            </p:audio>
          </p:childTnLst>
        </p:cTn>
      </p:par>
    </p:tnLst>
    <p:bldLst>
      <p:bldP spid="3" grpId="0"/>
      <p:bldP spid="4" grpId="0"/>
      <p:bldP spid="5" grpId="0"/>
      <p:bldP spid="6" grpId="0"/>
      <p:bldP spid="7"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文本框 37890"/>
          <p:cNvSpPr txBox="1">
            <a:spLocks noChangeArrowheads="1"/>
          </p:cNvSpPr>
          <p:nvPr/>
        </p:nvSpPr>
        <p:spPr bwMode="auto">
          <a:xfrm>
            <a:off x="900113" y="331788"/>
            <a:ext cx="7481887"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90000"/>
              </a:lnSpc>
            </a:pPr>
            <a:r>
              <a:rPr lang="en-US" altLang="zh-CN" sz="3200" b="1">
                <a:solidFill>
                  <a:srgbClr val="902086"/>
                </a:solidFill>
                <a:latin typeface="Aharoni" pitchFamily="2" charset="-79"/>
              </a:rPr>
              <a:t>Read the lesson again and compare poems with stories.</a:t>
            </a:r>
          </a:p>
        </p:txBody>
      </p:sp>
      <p:sp>
        <p:nvSpPr>
          <p:cNvPr id="6146" name="文本框 37891"/>
          <p:cNvSpPr txBox="1">
            <a:spLocks noChangeArrowheads="1"/>
          </p:cNvSpPr>
          <p:nvPr/>
        </p:nvSpPr>
        <p:spPr bwMode="auto">
          <a:xfrm>
            <a:off x="1619250" y="1341438"/>
            <a:ext cx="1616075"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000000"/>
                </a:solidFill>
                <a:latin typeface="Aharoni" pitchFamily="2" charset="-79"/>
              </a:rPr>
              <a:t>poems</a:t>
            </a:r>
          </a:p>
        </p:txBody>
      </p:sp>
      <p:sp>
        <p:nvSpPr>
          <p:cNvPr id="6147" name="文本框 37892"/>
          <p:cNvSpPr txBox="1">
            <a:spLocks noChangeArrowheads="1"/>
          </p:cNvSpPr>
          <p:nvPr/>
        </p:nvSpPr>
        <p:spPr bwMode="auto">
          <a:xfrm>
            <a:off x="5580063" y="1339850"/>
            <a:ext cx="16002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000000"/>
                </a:solidFill>
                <a:latin typeface="Aharoni" pitchFamily="2" charset="-79"/>
              </a:rPr>
              <a:t>stories</a:t>
            </a:r>
          </a:p>
        </p:txBody>
      </p:sp>
      <p:sp>
        <p:nvSpPr>
          <p:cNvPr id="6148" name="直接连接符 37893"/>
          <p:cNvSpPr>
            <a:spLocks noChangeShapeType="1"/>
          </p:cNvSpPr>
          <p:nvPr/>
        </p:nvSpPr>
        <p:spPr bwMode="auto">
          <a:xfrm>
            <a:off x="2339975" y="2062163"/>
            <a:ext cx="0" cy="503237"/>
          </a:xfrm>
          <a:prstGeom prst="line">
            <a:avLst/>
          </a:prstGeom>
          <a:noFill/>
          <a:ln w="38100">
            <a:solidFill>
              <a:srgbClr val="FF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latin typeface="Calibri" panose="020F0502020204030204" pitchFamily="34" charset="0"/>
            </a:endParaRPr>
          </a:p>
        </p:txBody>
      </p:sp>
      <p:sp>
        <p:nvSpPr>
          <p:cNvPr id="6149" name="直接连接符 37894"/>
          <p:cNvSpPr>
            <a:spLocks noChangeShapeType="1"/>
          </p:cNvSpPr>
          <p:nvPr/>
        </p:nvSpPr>
        <p:spPr bwMode="auto">
          <a:xfrm>
            <a:off x="6372225" y="1989138"/>
            <a:ext cx="0" cy="503237"/>
          </a:xfrm>
          <a:prstGeom prst="line">
            <a:avLst/>
          </a:prstGeom>
          <a:noFill/>
          <a:ln w="38100">
            <a:solidFill>
              <a:srgbClr val="FF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latin typeface="Calibri" panose="020F0502020204030204" pitchFamily="34" charset="0"/>
            </a:endParaRPr>
          </a:p>
        </p:txBody>
      </p:sp>
      <p:sp>
        <p:nvSpPr>
          <p:cNvPr id="8199" name="椭圆 37895"/>
          <p:cNvSpPr>
            <a:spLocks noChangeArrowheads="1"/>
          </p:cNvSpPr>
          <p:nvPr/>
        </p:nvSpPr>
        <p:spPr bwMode="auto">
          <a:xfrm>
            <a:off x="684213" y="2565400"/>
            <a:ext cx="3240087" cy="8636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14:hiddenLine>
            </a:ext>
          </a:extLst>
        </p:spPr>
        <p:txBody>
          <a:bodyPr wrap="none" anchor="ctr"/>
          <a:lstStyle/>
          <a:p>
            <a:pPr algn="ctr"/>
            <a:r>
              <a:rPr lang="en-US" altLang="zh-CN" sz="3600" b="1">
                <a:solidFill>
                  <a:srgbClr val="FF3300"/>
                </a:solidFill>
                <a:latin typeface="Aharoni" pitchFamily="2" charset="-79"/>
              </a:rPr>
              <a:t>b, c, e</a:t>
            </a:r>
          </a:p>
        </p:txBody>
      </p:sp>
      <p:sp>
        <p:nvSpPr>
          <p:cNvPr id="8200" name="椭圆 37896"/>
          <p:cNvSpPr>
            <a:spLocks noChangeArrowheads="1"/>
          </p:cNvSpPr>
          <p:nvPr/>
        </p:nvSpPr>
        <p:spPr bwMode="auto">
          <a:xfrm>
            <a:off x="4643438" y="2492375"/>
            <a:ext cx="3240087" cy="86518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14:hiddenLine>
            </a:ext>
          </a:extLst>
        </p:spPr>
        <p:txBody>
          <a:bodyPr wrap="none" anchor="ctr"/>
          <a:lstStyle/>
          <a:p>
            <a:pPr algn="ctr"/>
            <a:r>
              <a:rPr lang="en-US" altLang="zh-CN" sz="3600" b="1">
                <a:solidFill>
                  <a:srgbClr val="FF3300"/>
                </a:solidFill>
                <a:latin typeface="Aharoni" pitchFamily="2" charset="-79"/>
              </a:rPr>
              <a:t>a, d</a:t>
            </a:r>
          </a:p>
        </p:txBody>
      </p:sp>
      <p:sp>
        <p:nvSpPr>
          <p:cNvPr id="6152" name="文本框 37897"/>
          <p:cNvSpPr txBox="1">
            <a:spLocks noChangeArrowheads="1"/>
          </p:cNvSpPr>
          <p:nvPr/>
        </p:nvSpPr>
        <p:spPr bwMode="auto">
          <a:xfrm>
            <a:off x="303213" y="3500438"/>
            <a:ext cx="8516937" cy="239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90000"/>
              </a:lnSpc>
            </a:pPr>
            <a:r>
              <a:rPr lang="en-US" altLang="zh-CN" sz="2800" b="1">
                <a:latin typeface="Aharoni" pitchFamily="2" charset="-79"/>
              </a:rPr>
              <a:t>a. It must have a beginning, a middle and an end.</a:t>
            </a:r>
          </a:p>
          <a:p>
            <a:pPr>
              <a:lnSpc>
                <a:spcPct val="90000"/>
              </a:lnSpc>
            </a:pPr>
            <a:r>
              <a:rPr lang="en-US" altLang="zh-CN" sz="2800" b="1">
                <a:latin typeface="Aharoni" pitchFamily="2" charset="-79"/>
              </a:rPr>
              <a:t>b. Although it is short, every word must have power and meaning.</a:t>
            </a:r>
          </a:p>
          <a:p>
            <a:pPr>
              <a:lnSpc>
                <a:spcPct val="90000"/>
              </a:lnSpc>
            </a:pPr>
            <a:r>
              <a:rPr lang="en-US" altLang="zh-CN" sz="2800" b="1">
                <a:latin typeface="Aharoni" pitchFamily="2" charset="-79"/>
              </a:rPr>
              <a:t>c. Usually fewer words are used.</a:t>
            </a:r>
          </a:p>
          <a:p>
            <a:pPr>
              <a:lnSpc>
                <a:spcPct val="90000"/>
              </a:lnSpc>
            </a:pPr>
            <a:r>
              <a:rPr lang="en-US" altLang="zh-CN" sz="2800" b="1">
                <a:latin typeface="Aharoni" pitchFamily="2" charset="-79"/>
              </a:rPr>
              <a:t>d. It is longer and has more words.</a:t>
            </a:r>
          </a:p>
          <a:p>
            <a:pPr>
              <a:lnSpc>
                <a:spcPct val="90000"/>
              </a:lnSpc>
            </a:pPr>
            <a:r>
              <a:rPr lang="en-US" altLang="zh-CN" sz="2800" b="1">
                <a:latin typeface="Aharoni" pitchFamily="2" charset="-79"/>
              </a:rPr>
              <a:t>e. You have to think about the format.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199">
                                            <p:txEl>
                                              <p:pRg st="0" end="0"/>
                                            </p:txEl>
                                          </p:spTgt>
                                        </p:tgtEl>
                                        <p:attrNameLst>
                                          <p:attrName>style.visibility</p:attrName>
                                        </p:attrNameLst>
                                      </p:cBhvr>
                                      <p:to>
                                        <p:strVal val="visible"/>
                                      </p:to>
                                    </p:set>
                                    <p:animEffect transition="in" filter="dissolve">
                                      <p:cBhvr>
                                        <p:cTn id="7" dur="500"/>
                                        <p:tgtEl>
                                          <p:spTgt spid="81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200">
                                            <p:txEl>
                                              <p:pRg st="0" end="0"/>
                                            </p:txEl>
                                          </p:spTgt>
                                        </p:tgtEl>
                                        <p:attrNameLst>
                                          <p:attrName>style.visibility</p:attrName>
                                        </p:attrNameLst>
                                      </p:cBhvr>
                                      <p:to>
                                        <p:strVal val="visible"/>
                                      </p:to>
                                    </p:set>
                                    <p:animEffect transition="in" filter="dissolve">
                                      <p:cBhvr>
                                        <p:cTn id="12" dur="500"/>
                                        <p:tgtEl>
                                          <p:spTgt spid="82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文本框 99"/>
          <p:cNvSpPr txBox="1">
            <a:spLocks noChangeArrowheads="1"/>
          </p:cNvSpPr>
          <p:nvPr/>
        </p:nvSpPr>
        <p:spPr bwMode="auto">
          <a:xfrm>
            <a:off x="1908175" y="2060575"/>
            <a:ext cx="5080000"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286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200" dirty="0">
                <a:solidFill>
                  <a:srgbClr val="C00000"/>
                </a:solidFill>
                <a:latin typeface="Aharoni" pitchFamily="2" charset="-79"/>
              </a:rPr>
              <a:t>Main</a:t>
            </a:r>
            <a:r>
              <a:rPr lang="en-US" altLang="zh-CN" sz="3200" dirty="0">
                <a:solidFill>
                  <a:srgbClr val="C00000"/>
                </a:solidFill>
                <a:latin typeface="Aharoni" pitchFamily="2" charset="-79"/>
                <a:ea typeface="方正书宋_GBK" pitchFamily="65" charset="-122"/>
              </a:rPr>
              <a:t> </a:t>
            </a:r>
            <a:r>
              <a:rPr lang="en-US" altLang="zh-CN" sz="3200" dirty="0">
                <a:solidFill>
                  <a:srgbClr val="C00000"/>
                </a:solidFill>
                <a:latin typeface="Aharoni" pitchFamily="2" charset="-79"/>
              </a:rPr>
              <a:t>phrases</a:t>
            </a:r>
            <a:r>
              <a:rPr lang="en-US" altLang="zh-CN" sz="3200" dirty="0">
                <a:solidFill>
                  <a:srgbClr val="C00000"/>
                </a:solidFill>
                <a:latin typeface="Aharoni" pitchFamily="2" charset="-79"/>
                <a:ea typeface="方正书宋_GBK" pitchFamily="65" charset="-122"/>
              </a:rPr>
              <a:t>:</a:t>
            </a:r>
          </a:p>
          <a:p>
            <a:r>
              <a:rPr lang="en-US" altLang="zh-CN" sz="3200" dirty="0">
                <a:solidFill>
                  <a:srgbClr val="000000"/>
                </a:solidFill>
                <a:latin typeface="Aharoni" pitchFamily="2" charset="-79"/>
              </a:rPr>
              <a:t>·compared</a:t>
            </a:r>
            <a:r>
              <a:rPr lang="en-US" altLang="zh-CN" sz="3200" dirty="0">
                <a:solidFill>
                  <a:srgbClr val="000000"/>
                </a:solidFill>
                <a:latin typeface="Aharoni" pitchFamily="2" charset="-79"/>
                <a:ea typeface="方正书宋_GBK" pitchFamily="65" charset="-122"/>
              </a:rPr>
              <a:t> </a:t>
            </a:r>
            <a:r>
              <a:rPr lang="en-US" altLang="zh-CN" sz="3200" dirty="0">
                <a:solidFill>
                  <a:srgbClr val="000000"/>
                </a:solidFill>
                <a:latin typeface="Aharoni" pitchFamily="2" charset="-79"/>
              </a:rPr>
              <a:t>with</a:t>
            </a:r>
          </a:p>
          <a:p>
            <a:r>
              <a:rPr lang="en-US" altLang="zh-CN" sz="3200" dirty="0">
                <a:solidFill>
                  <a:srgbClr val="000000"/>
                </a:solidFill>
                <a:latin typeface="Aharoni" pitchFamily="2" charset="-79"/>
              </a:rPr>
              <a:t>·need</a:t>
            </a:r>
            <a:r>
              <a:rPr lang="en-US" altLang="zh-CN" sz="3200" dirty="0">
                <a:solidFill>
                  <a:srgbClr val="000000"/>
                </a:solidFill>
                <a:latin typeface="Aharoni" pitchFamily="2" charset="-79"/>
                <a:ea typeface="方正书宋_GBK" pitchFamily="65" charset="-122"/>
              </a:rPr>
              <a:t> </a:t>
            </a:r>
            <a:r>
              <a:rPr lang="en-US" altLang="zh-CN" sz="3200" dirty="0">
                <a:solidFill>
                  <a:srgbClr val="000000"/>
                </a:solidFill>
                <a:latin typeface="Aharoni" pitchFamily="2" charset="-79"/>
              </a:rPr>
              <a:t>to</a:t>
            </a:r>
            <a:r>
              <a:rPr lang="en-US" altLang="zh-CN" sz="3200" dirty="0">
                <a:solidFill>
                  <a:srgbClr val="000000"/>
                </a:solidFill>
                <a:latin typeface="Aharoni" pitchFamily="2" charset="-79"/>
                <a:ea typeface="方正书宋_GBK" pitchFamily="65" charset="-122"/>
              </a:rPr>
              <a:t> </a:t>
            </a:r>
            <a:r>
              <a:rPr lang="en-US" altLang="zh-CN" sz="3200" dirty="0">
                <a:solidFill>
                  <a:srgbClr val="000000"/>
                </a:solidFill>
                <a:latin typeface="Aharoni" pitchFamily="2" charset="-79"/>
              </a:rPr>
              <a:t>think</a:t>
            </a:r>
            <a:r>
              <a:rPr lang="en-US" altLang="zh-CN" sz="3200" dirty="0">
                <a:solidFill>
                  <a:srgbClr val="000000"/>
                </a:solidFill>
                <a:latin typeface="Aharoni" pitchFamily="2" charset="-79"/>
                <a:ea typeface="方正书宋_GBK" pitchFamily="65" charset="-122"/>
              </a:rPr>
              <a:t> </a:t>
            </a:r>
            <a:r>
              <a:rPr lang="en-US" altLang="zh-CN" sz="3200" dirty="0">
                <a:solidFill>
                  <a:srgbClr val="000000"/>
                </a:solidFill>
                <a:latin typeface="Aharoni" pitchFamily="2" charset="-79"/>
              </a:rPr>
              <a:t>about</a:t>
            </a:r>
          </a:p>
          <a:p>
            <a:r>
              <a:rPr lang="en-US" altLang="zh-CN" sz="3200" dirty="0">
                <a:solidFill>
                  <a:srgbClr val="000000"/>
                </a:solidFill>
                <a:latin typeface="Aharoni" pitchFamily="2" charset="-79"/>
              </a:rPr>
              <a:t>·be</a:t>
            </a:r>
            <a:r>
              <a:rPr lang="en-US" altLang="zh-CN" sz="3200" dirty="0">
                <a:solidFill>
                  <a:srgbClr val="000000"/>
                </a:solidFill>
                <a:latin typeface="Aharoni" pitchFamily="2" charset="-79"/>
                <a:ea typeface="方正书宋_GBK" pitchFamily="65" charset="-122"/>
              </a:rPr>
              <a:t> </a:t>
            </a:r>
            <a:r>
              <a:rPr lang="en-US" altLang="zh-CN" sz="3200" dirty="0">
                <a:solidFill>
                  <a:srgbClr val="000000"/>
                </a:solidFill>
                <a:latin typeface="Aharoni" pitchFamily="2" charset="-79"/>
              </a:rPr>
              <a:t>used</a:t>
            </a:r>
            <a:r>
              <a:rPr lang="en-US" altLang="zh-CN" sz="3200" dirty="0">
                <a:solidFill>
                  <a:srgbClr val="000000"/>
                </a:solidFill>
                <a:latin typeface="Aharoni" pitchFamily="2" charset="-79"/>
                <a:ea typeface="方正书宋_GBK" pitchFamily="65" charset="-122"/>
              </a:rPr>
              <a:t> </a:t>
            </a:r>
            <a:r>
              <a:rPr lang="en-US" altLang="zh-CN" sz="3200" dirty="0">
                <a:solidFill>
                  <a:srgbClr val="000000"/>
                </a:solidFill>
                <a:latin typeface="Aharoni" pitchFamily="2" charset="-79"/>
              </a:rPr>
              <a:t>in</a:t>
            </a:r>
            <a:endParaRPr lang="zh-CN" altLang="en-US" sz="3200" dirty="0">
              <a:latin typeface="Aharoni" pitchFamily="2" charset="-79"/>
            </a:endParaRPr>
          </a:p>
        </p:txBody>
      </p:sp>
      <p:sp>
        <p:nvSpPr>
          <p:cNvPr id="7170" name="文本框 1"/>
          <p:cNvSpPr txBox="1">
            <a:spLocks noChangeArrowheads="1"/>
          </p:cNvSpPr>
          <p:nvPr/>
        </p:nvSpPr>
        <p:spPr bwMode="auto">
          <a:xfrm>
            <a:off x="1692275" y="549275"/>
            <a:ext cx="6923088"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200">
                <a:solidFill>
                  <a:srgbClr val="902086"/>
                </a:solidFill>
                <a:latin typeface="Aharoni" pitchFamily="2" charset="-79"/>
                <a:sym typeface="宋体" panose="02010600030101010101" pitchFamily="2" charset="-122"/>
              </a:rPr>
              <a:t>Read</a:t>
            </a:r>
            <a:r>
              <a:rPr lang="en-US" altLang="zh-CN" sz="3200">
                <a:solidFill>
                  <a:srgbClr val="902086"/>
                </a:solidFill>
                <a:latin typeface="Aharoni" pitchFamily="2" charset="-79"/>
                <a:ea typeface="方正书宋_GBK" pitchFamily="65" charset="-122"/>
                <a:sym typeface="宋体" panose="02010600030101010101" pitchFamily="2" charset="-122"/>
              </a:rPr>
              <a:t> </a:t>
            </a:r>
            <a:r>
              <a:rPr lang="en-US" altLang="zh-CN" sz="3200">
                <a:solidFill>
                  <a:srgbClr val="902086"/>
                </a:solidFill>
                <a:latin typeface="Aharoni" pitchFamily="2" charset="-79"/>
                <a:sym typeface="宋体" panose="02010600030101010101" pitchFamily="2" charset="-122"/>
              </a:rPr>
              <a:t>the</a:t>
            </a:r>
            <a:r>
              <a:rPr lang="en-US" altLang="zh-CN" sz="3200">
                <a:solidFill>
                  <a:srgbClr val="902086"/>
                </a:solidFill>
                <a:latin typeface="Aharoni" pitchFamily="2" charset="-79"/>
                <a:ea typeface="方正书宋_GBK" pitchFamily="65" charset="-122"/>
                <a:sym typeface="宋体" panose="02010600030101010101" pitchFamily="2" charset="-122"/>
              </a:rPr>
              <a:t> </a:t>
            </a:r>
            <a:r>
              <a:rPr lang="en-US" altLang="zh-CN" sz="3200">
                <a:solidFill>
                  <a:srgbClr val="902086"/>
                </a:solidFill>
                <a:latin typeface="Aharoni" pitchFamily="2" charset="-79"/>
                <a:sym typeface="宋体" panose="02010600030101010101" pitchFamily="2" charset="-122"/>
              </a:rPr>
              <a:t>text</a:t>
            </a:r>
            <a:r>
              <a:rPr lang="en-US" altLang="zh-CN" sz="3200">
                <a:solidFill>
                  <a:srgbClr val="902086"/>
                </a:solidFill>
                <a:latin typeface="Aharoni" pitchFamily="2" charset="-79"/>
                <a:ea typeface="方正书宋_GBK" pitchFamily="65" charset="-122"/>
                <a:sym typeface="宋体" panose="02010600030101010101" pitchFamily="2" charset="-122"/>
              </a:rPr>
              <a:t> </a:t>
            </a:r>
            <a:r>
              <a:rPr lang="en-US" altLang="zh-CN" sz="3200">
                <a:solidFill>
                  <a:srgbClr val="902086"/>
                </a:solidFill>
                <a:latin typeface="Aharoni" pitchFamily="2" charset="-79"/>
                <a:sym typeface="宋体" panose="02010600030101010101" pitchFamily="2" charset="-122"/>
              </a:rPr>
              <a:t>and</a:t>
            </a:r>
            <a:r>
              <a:rPr lang="en-US" altLang="zh-CN" sz="3200">
                <a:solidFill>
                  <a:srgbClr val="902086"/>
                </a:solidFill>
                <a:latin typeface="Aharoni" pitchFamily="2" charset="-79"/>
                <a:ea typeface="方正书宋_GBK" pitchFamily="65" charset="-122"/>
                <a:sym typeface="宋体" panose="02010600030101010101" pitchFamily="2" charset="-122"/>
              </a:rPr>
              <a:t> </a:t>
            </a:r>
            <a:r>
              <a:rPr lang="en-US" altLang="zh-CN" sz="3200">
                <a:solidFill>
                  <a:srgbClr val="902086"/>
                </a:solidFill>
                <a:latin typeface="Aharoni" pitchFamily="2" charset="-79"/>
                <a:sym typeface="宋体" panose="02010600030101010101" pitchFamily="2" charset="-122"/>
              </a:rPr>
              <a:t>find</a:t>
            </a:r>
            <a:r>
              <a:rPr lang="en-US" altLang="zh-CN" sz="3200">
                <a:solidFill>
                  <a:srgbClr val="902086"/>
                </a:solidFill>
                <a:latin typeface="Aharoni" pitchFamily="2" charset="-79"/>
                <a:ea typeface="方正书宋_GBK" pitchFamily="65" charset="-122"/>
                <a:sym typeface="宋体" panose="02010600030101010101" pitchFamily="2" charset="-122"/>
              </a:rPr>
              <a:t> </a:t>
            </a:r>
            <a:r>
              <a:rPr lang="en-US" altLang="zh-CN" sz="3200">
                <a:solidFill>
                  <a:srgbClr val="902086"/>
                </a:solidFill>
                <a:latin typeface="Aharoni" pitchFamily="2" charset="-79"/>
                <a:sym typeface="宋体" panose="02010600030101010101" pitchFamily="2" charset="-122"/>
              </a:rPr>
              <a:t>out</a:t>
            </a:r>
            <a:r>
              <a:rPr lang="en-US" altLang="zh-CN" sz="3200">
                <a:solidFill>
                  <a:srgbClr val="902086"/>
                </a:solidFill>
                <a:latin typeface="Aharoni" pitchFamily="2" charset="-79"/>
                <a:ea typeface="方正书宋_GBK" pitchFamily="65" charset="-122"/>
                <a:sym typeface="宋体" panose="02010600030101010101" pitchFamily="2" charset="-122"/>
              </a:rPr>
              <a:t> </a:t>
            </a:r>
            <a:r>
              <a:rPr lang="en-US" altLang="zh-CN" sz="3200">
                <a:solidFill>
                  <a:srgbClr val="902086"/>
                </a:solidFill>
                <a:latin typeface="Aharoni" pitchFamily="2" charset="-79"/>
                <a:sym typeface="宋体" panose="02010600030101010101" pitchFamily="2" charset="-122"/>
              </a:rPr>
              <a:t>main</a:t>
            </a:r>
            <a:r>
              <a:rPr lang="en-US" altLang="zh-CN" sz="3200">
                <a:solidFill>
                  <a:srgbClr val="902086"/>
                </a:solidFill>
                <a:latin typeface="Aharoni" pitchFamily="2" charset="-79"/>
                <a:ea typeface="方正书宋_GBK" pitchFamily="65" charset="-122"/>
                <a:sym typeface="宋体" panose="02010600030101010101" pitchFamily="2" charset="-122"/>
              </a:rPr>
              <a:t> </a:t>
            </a:r>
            <a:r>
              <a:rPr lang="en-US" altLang="zh-CN" sz="3200">
                <a:solidFill>
                  <a:srgbClr val="902086"/>
                </a:solidFill>
                <a:latin typeface="Aharoni" pitchFamily="2" charset="-79"/>
                <a:sym typeface="宋体" panose="02010600030101010101" pitchFamily="2" charset="-122"/>
              </a:rPr>
              <a:t>phrases</a:t>
            </a:r>
            <a:r>
              <a:rPr lang="en-US" altLang="zh-CN" sz="3200">
                <a:solidFill>
                  <a:srgbClr val="902086"/>
                </a:solidFill>
                <a:latin typeface="Aharoni" pitchFamily="2" charset="-79"/>
                <a:ea typeface="方正书宋_GBK" pitchFamily="65" charset="-122"/>
                <a:sym typeface="宋体" panose="02010600030101010101" pitchFamily="2" charset="-122"/>
              </a:rPr>
              <a:t> </a:t>
            </a:r>
            <a:r>
              <a:rPr lang="en-US" altLang="zh-CN" sz="3200">
                <a:solidFill>
                  <a:srgbClr val="902086"/>
                </a:solidFill>
                <a:latin typeface="Aharoni" pitchFamily="2" charset="-79"/>
                <a:sym typeface="宋体" panose="02010600030101010101" pitchFamily="2" charset="-122"/>
              </a:rPr>
              <a:t>and</a:t>
            </a:r>
            <a:r>
              <a:rPr lang="en-US" altLang="zh-CN" sz="3200">
                <a:solidFill>
                  <a:srgbClr val="902086"/>
                </a:solidFill>
                <a:latin typeface="Aharoni" pitchFamily="2" charset="-79"/>
                <a:ea typeface="方正书宋_GBK" pitchFamily="65" charset="-122"/>
                <a:sym typeface="宋体" panose="02010600030101010101" pitchFamily="2" charset="-122"/>
              </a:rPr>
              <a:t> </a:t>
            </a:r>
            <a:r>
              <a:rPr lang="en-US" altLang="zh-CN" sz="3200">
                <a:solidFill>
                  <a:srgbClr val="902086"/>
                </a:solidFill>
                <a:latin typeface="Aharoni" pitchFamily="2" charset="-79"/>
                <a:sym typeface="宋体" panose="02010600030101010101" pitchFamily="2" charset="-122"/>
              </a:rPr>
              <a:t>sentences.</a:t>
            </a:r>
          </a:p>
          <a:p>
            <a:endParaRPr lang="zh-CN" altLang="en-US">
              <a:latin typeface="Calibri" panose="020F050202020403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from="(-#ppt_w/2)" to="(#ppt_x)" calcmode="lin" valueType="num">
                                      <p:cBhvr>
                                        <p:cTn id="7" dur="600" fill="hold">
                                          <p:stCondLst>
                                            <p:cond delay="0"/>
                                          </p:stCondLst>
                                        </p:cTn>
                                        <p:tgtEl>
                                          <p:spTgt spid="9218"/>
                                        </p:tgtEl>
                                        <p:attrNameLst>
                                          <p:attrName>ppt_x</p:attrName>
                                        </p:attrNameLst>
                                      </p:cBhvr>
                                    </p:anim>
                                    <p:anim from="0" to="-1.0" calcmode="lin" valueType="num">
                                      <p:cBhvr>
                                        <p:cTn id="8" dur="200" decel="50000" autoRev="1" fill="hold">
                                          <p:stCondLst>
                                            <p:cond delay="600"/>
                                          </p:stCondLst>
                                        </p:cTn>
                                        <p:tgtEl>
                                          <p:spTgt spid="9218"/>
                                        </p:tgtEl>
                                        <p:attrNameLst>
                                          <p:attrName>xshear</p:attrName>
                                        </p:attrNameLst>
                                      </p:cBhvr>
                                    </p:anim>
                                    <p:animScale>
                                      <p:cBhvr>
                                        <p:cTn id="9" dur="200" decel="100000" autoRev="1" fill="hold">
                                          <p:stCondLst>
                                            <p:cond delay="600"/>
                                          </p:stCondLst>
                                        </p:cTn>
                                        <p:tgtEl>
                                          <p:spTgt spid="9218"/>
                                        </p:tgtEl>
                                      </p:cBhvr>
                                      <p:from x="100000" y="100000"/>
                                      <p:to x="80000" y="100000"/>
                                    </p:animScale>
                                    <p:anim by="(#ppt_h/3+#ppt_w*0.1)" calcmode="lin" valueType="num">
                                      <p:cBhvr>
                                        <p:cTn id="10" dur="200" decel="100000" autoRev="1" fill="hold">
                                          <p:stCondLst>
                                            <p:cond delay="600"/>
                                          </p:stCondLst>
                                        </p:cTn>
                                        <p:tgtEl>
                                          <p:spTgt spid="921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文本框 99"/>
          <p:cNvSpPr txBox="1">
            <a:spLocks noChangeArrowheads="1"/>
          </p:cNvSpPr>
          <p:nvPr/>
        </p:nvSpPr>
        <p:spPr bwMode="auto">
          <a:xfrm>
            <a:off x="642938" y="714375"/>
            <a:ext cx="8118475"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286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800" dirty="0">
                <a:solidFill>
                  <a:srgbClr val="C00000"/>
                </a:solidFill>
                <a:latin typeface="Aharoni" pitchFamily="2" charset="-79"/>
              </a:rPr>
              <a:t>Main</a:t>
            </a:r>
            <a:r>
              <a:rPr lang="en-US" altLang="zh-CN" sz="2800" dirty="0">
                <a:solidFill>
                  <a:srgbClr val="C00000"/>
                </a:solidFill>
                <a:latin typeface="Aharoni" pitchFamily="2" charset="-79"/>
                <a:ea typeface="方正书宋_GBK" pitchFamily="65" charset="-122"/>
              </a:rPr>
              <a:t> </a:t>
            </a:r>
            <a:r>
              <a:rPr lang="en-US" altLang="zh-CN" sz="2800" dirty="0">
                <a:solidFill>
                  <a:srgbClr val="C00000"/>
                </a:solidFill>
                <a:latin typeface="Aharoni" pitchFamily="2" charset="-79"/>
              </a:rPr>
              <a:t>sentences</a:t>
            </a:r>
            <a:r>
              <a:rPr lang="en-US" altLang="zh-CN" sz="2800" dirty="0">
                <a:solidFill>
                  <a:srgbClr val="C00000"/>
                </a:solidFill>
                <a:latin typeface="Aharoni" pitchFamily="2" charset="-79"/>
                <a:ea typeface="方正书宋_GBK" pitchFamily="65" charset="-122"/>
              </a:rPr>
              <a:t>:</a:t>
            </a:r>
          </a:p>
          <a:p>
            <a:r>
              <a:rPr lang="en-US" altLang="zh-CN" sz="2400" dirty="0">
                <a:solidFill>
                  <a:srgbClr val="000000"/>
                </a:solidFill>
                <a:latin typeface="Aharoni" pitchFamily="2" charset="-79"/>
              </a:rPr>
              <a:t>·Have</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you</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finished</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your</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English</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homework</a:t>
            </a:r>
            <a:r>
              <a:rPr lang="en-US" altLang="zh-CN" sz="2400" dirty="0">
                <a:solidFill>
                  <a:srgbClr val="000000"/>
                </a:solidFill>
                <a:latin typeface="Aharoni" pitchFamily="2" charset="-79"/>
                <a:ea typeface="方正书宋_GBK" pitchFamily="65" charset="-122"/>
              </a:rPr>
              <a:t> </a:t>
            </a:r>
            <a:r>
              <a:rPr lang="en-US" altLang="zh-CN" sz="2400" dirty="0" err="1">
                <a:solidFill>
                  <a:srgbClr val="000000"/>
                </a:solidFill>
                <a:latin typeface="Aharoni" pitchFamily="2" charset="-79"/>
              </a:rPr>
              <a:t>yet</a:t>
            </a:r>
            <a:r>
              <a:rPr lang="en-US" altLang="zh-CN" sz="2400" dirty="0" err="1">
                <a:solidFill>
                  <a:srgbClr val="000000"/>
                </a:solidFill>
                <a:latin typeface="Aharoni" pitchFamily="2" charset="-79"/>
                <a:ea typeface="方正书宋_GBK" pitchFamily="65" charset="-122"/>
              </a:rPr>
              <a:t>,</a:t>
            </a:r>
            <a:r>
              <a:rPr lang="en-US" altLang="zh-CN" sz="2400" dirty="0" err="1">
                <a:solidFill>
                  <a:srgbClr val="000000"/>
                </a:solidFill>
                <a:latin typeface="Aharoni" pitchFamily="2" charset="-79"/>
              </a:rPr>
              <a:t>Brian</a:t>
            </a:r>
            <a:r>
              <a:rPr lang="en-US" altLang="zh-CN" sz="2400" dirty="0">
                <a:solidFill>
                  <a:srgbClr val="000000"/>
                </a:solidFill>
                <a:latin typeface="Aharoni" pitchFamily="2" charset="-79"/>
                <a:ea typeface="方正书宋_GBK" pitchFamily="65" charset="-122"/>
              </a:rPr>
              <a:t>?</a:t>
            </a:r>
            <a:endParaRPr lang="en-US" altLang="zh-CN" sz="2400" dirty="0">
              <a:solidFill>
                <a:srgbClr val="000000"/>
              </a:solidFill>
              <a:latin typeface="Aharoni" pitchFamily="2" charset="-79"/>
            </a:endParaRPr>
          </a:p>
          <a:p>
            <a:r>
              <a:rPr lang="en-US" altLang="zh-CN" sz="2400" dirty="0">
                <a:solidFill>
                  <a:srgbClr val="000000"/>
                </a:solidFill>
                <a:latin typeface="Aharoni" pitchFamily="2" charset="-79"/>
              </a:rPr>
              <a:t>·I</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haven’t</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decided</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which</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one</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to</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write</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yet.</a:t>
            </a:r>
          </a:p>
          <a:p>
            <a:r>
              <a:rPr lang="en-US" altLang="zh-CN" sz="2400" dirty="0">
                <a:solidFill>
                  <a:srgbClr val="000000"/>
                </a:solidFill>
                <a:latin typeface="Aharoni" pitchFamily="2" charset="-79"/>
              </a:rPr>
              <a:t>·But</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a</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story</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doesn’t</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limit</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you</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like</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a</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poem</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does.</a:t>
            </a:r>
          </a:p>
          <a:p>
            <a:r>
              <a:rPr lang="en-US" altLang="zh-CN" sz="2400" dirty="0">
                <a:solidFill>
                  <a:srgbClr val="000000"/>
                </a:solidFill>
                <a:latin typeface="Aharoni" pitchFamily="2" charset="-79"/>
              </a:rPr>
              <a:t>·With</a:t>
            </a:r>
            <a:r>
              <a:rPr lang="en-US" altLang="zh-CN" sz="2400" dirty="0">
                <a:solidFill>
                  <a:srgbClr val="000000"/>
                </a:solidFill>
                <a:latin typeface="Aharoni" pitchFamily="2" charset="-79"/>
                <a:ea typeface="方正书宋_GBK" pitchFamily="65" charset="-122"/>
              </a:rPr>
              <a:t> </a:t>
            </a:r>
            <a:r>
              <a:rPr lang="en-US" altLang="zh-CN" sz="2400" dirty="0" err="1">
                <a:solidFill>
                  <a:srgbClr val="000000"/>
                </a:solidFill>
                <a:latin typeface="Aharoni" pitchFamily="2" charset="-79"/>
              </a:rPr>
              <a:t>poems</a:t>
            </a:r>
            <a:r>
              <a:rPr lang="en-US" altLang="zh-CN" sz="2400" dirty="0" err="1">
                <a:solidFill>
                  <a:srgbClr val="000000"/>
                </a:solidFill>
                <a:latin typeface="Aharoni" pitchFamily="2" charset="-79"/>
                <a:ea typeface="方正书宋_GBK" pitchFamily="65" charset="-122"/>
              </a:rPr>
              <a:t>,</a:t>
            </a:r>
            <a:r>
              <a:rPr lang="en-US" altLang="zh-CN" sz="2400" dirty="0" err="1">
                <a:solidFill>
                  <a:srgbClr val="000000"/>
                </a:solidFill>
                <a:latin typeface="Aharoni" pitchFamily="2" charset="-79"/>
              </a:rPr>
              <a:t>you</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need</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to</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think</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about</a:t>
            </a:r>
            <a:r>
              <a:rPr lang="en-US" altLang="zh-CN" sz="2400" dirty="0">
                <a:solidFill>
                  <a:srgbClr val="000000"/>
                </a:solidFill>
                <a:latin typeface="Aharoni" pitchFamily="2" charset="-79"/>
                <a:ea typeface="方正书宋_GBK" pitchFamily="65" charset="-122"/>
              </a:rPr>
              <a:t> </a:t>
            </a:r>
            <a:r>
              <a:rPr lang="en-US" altLang="zh-CN" sz="2400" dirty="0" err="1">
                <a:solidFill>
                  <a:srgbClr val="000000"/>
                </a:solidFill>
                <a:latin typeface="Aharoni" pitchFamily="2" charset="-79"/>
              </a:rPr>
              <a:t>format</a:t>
            </a:r>
            <a:r>
              <a:rPr lang="en-US" altLang="zh-CN" sz="2400" dirty="0" err="1">
                <a:solidFill>
                  <a:srgbClr val="000000"/>
                </a:solidFill>
                <a:latin typeface="Aharoni" pitchFamily="2" charset="-79"/>
                <a:ea typeface="方正书宋_GBK" pitchFamily="65" charset="-122"/>
              </a:rPr>
              <a:t>,</a:t>
            </a:r>
            <a:r>
              <a:rPr lang="en-US" altLang="zh-CN" sz="2400" dirty="0" err="1">
                <a:solidFill>
                  <a:srgbClr val="000000"/>
                </a:solidFill>
                <a:latin typeface="Aharoni" pitchFamily="2" charset="-79"/>
              </a:rPr>
              <a:t>rhyme</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and</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meaning.</a:t>
            </a:r>
          </a:p>
          <a:p>
            <a:r>
              <a:rPr lang="en-US" altLang="zh-CN" sz="2400" dirty="0">
                <a:solidFill>
                  <a:srgbClr val="000000"/>
                </a:solidFill>
                <a:latin typeface="Aharoni" pitchFamily="2" charset="-79"/>
              </a:rPr>
              <a:t>·Although</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a</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poem</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has</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fewer</a:t>
            </a:r>
            <a:r>
              <a:rPr lang="en-US" altLang="zh-CN" sz="2400" dirty="0">
                <a:solidFill>
                  <a:srgbClr val="000000"/>
                </a:solidFill>
                <a:latin typeface="Aharoni" pitchFamily="2" charset="-79"/>
                <a:ea typeface="方正书宋_GBK" pitchFamily="65" charset="-122"/>
              </a:rPr>
              <a:t> </a:t>
            </a:r>
            <a:r>
              <a:rPr lang="en-US" altLang="zh-CN" sz="2400" dirty="0" err="1">
                <a:solidFill>
                  <a:srgbClr val="000000"/>
                </a:solidFill>
                <a:latin typeface="Aharoni" pitchFamily="2" charset="-79"/>
              </a:rPr>
              <a:t>words</a:t>
            </a:r>
            <a:r>
              <a:rPr lang="en-US" altLang="zh-CN" sz="2400" dirty="0" err="1">
                <a:solidFill>
                  <a:srgbClr val="000000"/>
                </a:solidFill>
                <a:latin typeface="Aharoni" pitchFamily="2" charset="-79"/>
                <a:ea typeface="方正书宋_GBK" pitchFamily="65" charset="-122"/>
              </a:rPr>
              <a:t>,</a:t>
            </a:r>
            <a:r>
              <a:rPr lang="en-US" altLang="zh-CN" sz="2400" dirty="0" err="1">
                <a:solidFill>
                  <a:srgbClr val="000000"/>
                </a:solidFill>
                <a:latin typeface="Aharoni" pitchFamily="2" charset="-79"/>
              </a:rPr>
              <a:t>it’s</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not</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always</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easier</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to</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write.</a:t>
            </a:r>
          </a:p>
          <a:p>
            <a:r>
              <a:rPr lang="en-US" altLang="zh-CN" sz="2400" dirty="0">
                <a:solidFill>
                  <a:srgbClr val="000000"/>
                </a:solidFill>
                <a:latin typeface="Aharoni" pitchFamily="2" charset="-79"/>
              </a:rPr>
              <a:t>·If</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you</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think</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about</a:t>
            </a:r>
            <a:r>
              <a:rPr lang="en-US" altLang="zh-CN" sz="2400" dirty="0">
                <a:solidFill>
                  <a:srgbClr val="000000"/>
                </a:solidFill>
                <a:latin typeface="Aharoni" pitchFamily="2" charset="-79"/>
                <a:ea typeface="方正书宋_GBK" pitchFamily="65" charset="-122"/>
              </a:rPr>
              <a:t> </a:t>
            </a:r>
            <a:r>
              <a:rPr lang="en-US" altLang="zh-CN" sz="2400" dirty="0" err="1">
                <a:solidFill>
                  <a:srgbClr val="000000"/>
                </a:solidFill>
                <a:latin typeface="Aharoni" pitchFamily="2" charset="-79"/>
              </a:rPr>
              <a:t>it</a:t>
            </a:r>
            <a:r>
              <a:rPr lang="en-US" altLang="zh-CN" sz="2400" dirty="0" err="1">
                <a:solidFill>
                  <a:srgbClr val="000000"/>
                </a:solidFill>
                <a:latin typeface="Aharoni" pitchFamily="2" charset="-79"/>
                <a:ea typeface="方正书宋_GBK" pitchFamily="65" charset="-122"/>
              </a:rPr>
              <a:t>,</a:t>
            </a:r>
            <a:r>
              <a:rPr lang="en-US" altLang="zh-CN" sz="2400" dirty="0" err="1">
                <a:solidFill>
                  <a:srgbClr val="000000"/>
                </a:solidFill>
                <a:latin typeface="Aharoni" pitchFamily="2" charset="-79"/>
              </a:rPr>
              <a:t>it</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can</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take</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a</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long</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time</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to</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come</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up</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with</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the</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right</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words.</a:t>
            </a:r>
          </a:p>
          <a:p>
            <a:r>
              <a:rPr lang="en-US" altLang="zh-CN" sz="2400" dirty="0">
                <a:solidFill>
                  <a:srgbClr val="000000"/>
                </a:solidFill>
                <a:latin typeface="Aharoni" pitchFamily="2" charset="-79"/>
              </a:rPr>
              <a:t>·Sometimes</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writing</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less</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takes</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more</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effort</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than</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writing</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more.</a:t>
            </a:r>
          </a:p>
          <a:p>
            <a:r>
              <a:rPr lang="en-US" altLang="zh-CN" sz="2400" dirty="0">
                <a:solidFill>
                  <a:srgbClr val="000000"/>
                </a:solidFill>
                <a:latin typeface="Aharoni" pitchFamily="2" charset="-79"/>
              </a:rPr>
              <a:t>·I</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described</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something</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I</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love.</a:t>
            </a:r>
          </a:p>
          <a:p>
            <a:r>
              <a:rPr lang="en-US" altLang="zh-CN" sz="2400" dirty="0">
                <a:solidFill>
                  <a:srgbClr val="000000"/>
                </a:solidFill>
                <a:latin typeface="Aharoni" pitchFamily="2" charset="-79"/>
              </a:rPr>
              <a:t>·You’ve</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already</a:t>
            </a:r>
            <a:r>
              <a:rPr lang="en-US" altLang="zh-CN" sz="2400" dirty="0">
                <a:solidFill>
                  <a:srgbClr val="000000"/>
                </a:solidFill>
                <a:latin typeface="Aharoni" pitchFamily="2" charset="-79"/>
                <a:ea typeface="方正书宋_GBK" pitchFamily="65" charset="-122"/>
              </a:rPr>
              <a:t> </a:t>
            </a:r>
            <a:r>
              <a:rPr lang="en-US" altLang="zh-CN" sz="2400" dirty="0">
                <a:solidFill>
                  <a:srgbClr val="000000"/>
                </a:solidFill>
                <a:latin typeface="Aharoni" pitchFamily="2" charset="-79"/>
              </a:rPr>
              <a:t>finished</a:t>
            </a:r>
            <a:endParaRPr lang="zh-CN" altLang="en-US" sz="2400" dirty="0">
              <a:latin typeface="Aharoni" pitchFamily="2" charset="-79"/>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500" fill="hold"/>
                                        <p:tgtEl>
                                          <p:spTgt spid="10242"/>
                                        </p:tgtEl>
                                        <p:attrNameLst>
                                          <p:attrName>ppt_w</p:attrName>
                                        </p:attrNameLst>
                                      </p:cBhvr>
                                      <p:tavLst>
                                        <p:tav tm="0">
                                          <p:val>
                                            <p:fltVal val="0"/>
                                          </p:val>
                                        </p:tav>
                                        <p:tav tm="100000">
                                          <p:val>
                                            <p:strVal val="#ppt_w"/>
                                          </p:val>
                                        </p:tav>
                                      </p:tavLst>
                                    </p:anim>
                                    <p:anim calcmode="lin" valueType="num">
                                      <p:cBhvr>
                                        <p:cTn id="8" dur="500" fill="hold"/>
                                        <p:tgtEl>
                                          <p:spTgt spid="1024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文本框 99"/>
          <p:cNvSpPr txBox="1">
            <a:spLocks noChangeArrowheads="1"/>
          </p:cNvSpPr>
          <p:nvPr/>
        </p:nvSpPr>
        <p:spPr bwMode="auto">
          <a:xfrm>
            <a:off x="899592" y="1484784"/>
            <a:ext cx="7632848"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400" b="1" dirty="0">
                <a:solidFill>
                  <a:srgbClr val="FF0000"/>
                </a:solidFill>
                <a:latin typeface="Aharoni" pitchFamily="2" charset="-79"/>
              </a:rPr>
              <a:t>☆教材解读☆</a:t>
            </a:r>
          </a:p>
          <a:p>
            <a:r>
              <a:rPr lang="en-US" altLang="zh-CN" sz="2400" b="1" u="sng" dirty="0">
                <a:solidFill>
                  <a:srgbClr val="902086"/>
                </a:solidFill>
                <a:latin typeface="Aharoni" pitchFamily="2" charset="-79"/>
              </a:rPr>
              <a:t>1.Have</a:t>
            </a:r>
            <a:r>
              <a:rPr lang="en-US" altLang="zh-CN" sz="2400" b="1" u="sng" dirty="0">
                <a:solidFill>
                  <a:srgbClr val="902086"/>
                </a:solidFill>
                <a:latin typeface="Aharoni" pitchFamily="2" charset="-79"/>
                <a:ea typeface="方正书宋_GBK" pitchFamily="65" charset="-122"/>
              </a:rPr>
              <a:t> </a:t>
            </a:r>
            <a:r>
              <a:rPr lang="en-US" altLang="zh-CN" sz="2400" b="1" u="sng" dirty="0">
                <a:solidFill>
                  <a:srgbClr val="902086"/>
                </a:solidFill>
                <a:latin typeface="Aharoni" pitchFamily="2" charset="-79"/>
              </a:rPr>
              <a:t>you</a:t>
            </a:r>
            <a:r>
              <a:rPr lang="en-US" altLang="zh-CN" sz="2400" b="1" u="sng" dirty="0">
                <a:solidFill>
                  <a:srgbClr val="902086"/>
                </a:solidFill>
                <a:latin typeface="Aharoni" pitchFamily="2" charset="-79"/>
                <a:ea typeface="方正书宋_GBK" pitchFamily="65" charset="-122"/>
              </a:rPr>
              <a:t> </a:t>
            </a:r>
            <a:r>
              <a:rPr lang="en-US" altLang="zh-CN" sz="2400" b="1" u="sng" dirty="0">
                <a:solidFill>
                  <a:srgbClr val="902086"/>
                </a:solidFill>
                <a:latin typeface="Aharoni" pitchFamily="2" charset="-79"/>
              </a:rPr>
              <a:t>finished</a:t>
            </a:r>
            <a:r>
              <a:rPr lang="en-US" altLang="zh-CN" sz="2400" b="1" u="sng" dirty="0">
                <a:solidFill>
                  <a:srgbClr val="902086"/>
                </a:solidFill>
                <a:latin typeface="Aharoni" pitchFamily="2" charset="-79"/>
                <a:ea typeface="方正书宋_GBK" pitchFamily="65" charset="-122"/>
              </a:rPr>
              <a:t> </a:t>
            </a:r>
            <a:r>
              <a:rPr lang="en-US" altLang="zh-CN" sz="2400" b="1" u="sng" dirty="0">
                <a:solidFill>
                  <a:srgbClr val="902086"/>
                </a:solidFill>
                <a:latin typeface="Aharoni" pitchFamily="2" charset="-79"/>
              </a:rPr>
              <a:t>your</a:t>
            </a:r>
            <a:r>
              <a:rPr lang="en-US" altLang="zh-CN" sz="2400" b="1" u="sng" dirty="0">
                <a:solidFill>
                  <a:srgbClr val="902086"/>
                </a:solidFill>
                <a:latin typeface="Aharoni" pitchFamily="2" charset="-79"/>
                <a:ea typeface="方正书宋_GBK" pitchFamily="65" charset="-122"/>
              </a:rPr>
              <a:t> </a:t>
            </a:r>
            <a:r>
              <a:rPr lang="en-US" altLang="zh-CN" sz="2400" b="1" u="sng" dirty="0">
                <a:solidFill>
                  <a:srgbClr val="902086"/>
                </a:solidFill>
                <a:latin typeface="Aharoni" pitchFamily="2" charset="-79"/>
              </a:rPr>
              <a:t>English</a:t>
            </a:r>
            <a:r>
              <a:rPr lang="en-US" altLang="zh-CN" sz="2400" b="1" u="sng" dirty="0">
                <a:solidFill>
                  <a:srgbClr val="902086"/>
                </a:solidFill>
                <a:latin typeface="Aharoni" pitchFamily="2" charset="-79"/>
                <a:ea typeface="方正书宋_GBK" pitchFamily="65" charset="-122"/>
              </a:rPr>
              <a:t> </a:t>
            </a:r>
            <a:r>
              <a:rPr lang="en-US" altLang="zh-CN" sz="2400" b="1" u="sng" dirty="0">
                <a:solidFill>
                  <a:srgbClr val="902086"/>
                </a:solidFill>
                <a:latin typeface="Aharoni" pitchFamily="2" charset="-79"/>
              </a:rPr>
              <a:t>homework</a:t>
            </a:r>
            <a:r>
              <a:rPr lang="en-US" altLang="zh-CN" sz="2400" b="1" u="sng" dirty="0">
                <a:solidFill>
                  <a:srgbClr val="902086"/>
                </a:solidFill>
                <a:latin typeface="Aharoni" pitchFamily="2" charset="-79"/>
                <a:ea typeface="方正书宋_GBK" pitchFamily="65" charset="-122"/>
              </a:rPr>
              <a:t> </a:t>
            </a:r>
            <a:r>
              <a:rPr lang="en-US" altLang="zh-CN" sz="2400" b="1" u="sng" dirty="0" err="1">
                <a:solidFill>
                  <a:srgbClr val="902086"/>
                </a:solidFill>
                <a:latin typeface="Aharoni" pitchFamily="2" charset="-79"/>
              </a:rPr>
              <a:t>yet</a:t>
            </a:r>
            <a:r>
              <a:rPr lang="en-US" altLang="zh-CN" sz="2400" b="1" u="sng" dirty="0" err="1">
                <a:solidFill>
                  <a:srgbClr val="902086"/>
                </a:solidFill>
                <a:latin typeface="Aharoni" pitchFamily="2" charset="-79"/>
                <a:ea typeface="方正书宋_GBK" pitchFamily="65" charset="-122"/>
              </a:rPr>
              <a:t>,</a:t>
            </a:r>
            <a:r>
              <a:rPr lang="en-US" altLang="zh-CN" sz="2400" b="1" u="sng" dirty="0" err="1">
                <a:solidFill>
                  <a:srgbClr val="902086"/>
                </a:solidFill>
                <a:latin typeface="Aharoni" pitchFamily="2" charset="-79"/>
              </a:rPr>
              <a:t>Brian</a:t>
            </a:r>
            <a:r>
              <a:rPr lang="en-US" altLang="zh-CN" sz="2400" b="1" u="sng" dirty="0">
                <a:solidFill>
                  <a:srgbClr val="902086"/>
                </a:solidFill>
                <a:latin typeface="Aharoni" pitchFamily="2" charset="-79"/>
                <a:ea typeface="方正书宋_GBK" pitchFamily="65" charset="-122"/>
              </a:rPr>
              <a:t>? </a:t>
            </a:r>
          </a:p>
          <a:p>
            <a:r>
              <a:rPr lang="en-US" altLang="zh-CN" sz="2400" b="1" dirty="0">
                <a:solidFill>
                  <a:srgbClr val="000000"/>
                </a:solidFill>
                <a:latin typeface="Aharoni" pitchFamily="2" charset="-79"/>
              </a:rPr>
              <a:t>◆</a:t>
            </a:r>
            <a:r>
              <a:rPr lang="zh-CN" altLang="en-US" sz="2400" b="1" dirty="0">
                <a:solidFill>
                  <a:srgbClr val="000000"/>
                </a:solidFill>
                <a:latin typeface="Aharoni" pitchFamily="2" charset="-79"/>
                <a:ea typeface="方正书宋_GBK" pitchFamily="65" charset="-122"/>
              </a:rPr>
              <a:t>本句为</a:t>
            </a:r>
            <a:r>
              <a:rPr lang="zh-CN" altLang="en-US" sz="2400" b="1" dirty="0">
                <a:solidFill>
                  <a:srgbClr val="FF0000"/>
                </a:solidFill>
                <a:latin typeface="Aharoni" pitchFamily="2" charset="-79"/>
                <a:ea typeface="方正书宋_GBK" pitchFamily="65" charset="-122"/>
              </a:rPr>
              <a:t>现在完成时</a:t>
            </a:r>
            <a:r>
              <a:rPr lang="zh-CN" altLang="en-US" sz="2400" b="1" dirty="0">
                <a:solidFill>
                  <a:srgbClr val="000000"/>
                </a:solidFill>
                <a:latin typeface="Aharoni" pitchFamily="2" charset="-79"/>
                <a:ea typeface="方正书宋_GBK" pitchFamily="65" charset="-122"/>
              </a:rPr>
              <a:t>。现在完成时表示过去发生或已经完成的动作对现在造成的影响或结果</a:t>
            </a:r>
            <a:r>
              <a:rPr lang="en-US" altLang="zh-CN" sz="2400" b="1" dirty="0">
                <a:solidFill>
                  <a:srgbClr val="000000"/>
                </a:solidFill>
                <a:latin typeface="Aharoni" pitchFamily="2" charset="-79"/>
                <a:ea typeface="方正书宋_GBK" pitchFamily="65" charset="-122"/>
              </a:rPr>
              <a:t>,</a:t>
            </a:r>
            <a:r>
              <a:rPr lang="zh-CN" altLang="en-US" sz="2400" b="1" dirty="0">
                <a:solidFill>
                  <a:srgbClr val="000000"/>
                </a:solidFill>
                <a:latin typeface="Aharoni" pitchFamily="2" charset="-79"/>
                <a:ea typeface="方正书宋_GBK" pitchFamily="65" charset="-122"/>
              </a:rPr>
              <a:t>也可表示过去已经开始</a:t>
            </a:r>
            <a:r>
              <a:rPr lang="en-US" altLang="zh-CN" sz="2400" b="1" dirty="0">
                <a:solidFill>
                  <a:srgbClr val="000000"/>
                </a:solidFill>
                <a:latin typeface="Aharoni" pitchFamily="2" charset="-79"/>
                <a:ea typeface="方正书宋_GBK" pitchFamily="65" charset="-122"/>
              </a:rPr>
              <a:t>,</a:t>
            </a:r>
            <a:r>
              <a:rPr lang="zh-CN" altLang="en-US" sz="2400" b="1" dirty="0">
                <a:solidFill>
                  <a:srgbClr val="000000"/>
                </a:solidFill>
                <a:latin typeface="Aharoni" pitchFamily="2" charset="-79"/>
                <a:ea typeface="方正书宋_GBK" pitchFamily="65" charset="-122"/>
              </a:rPr>
              <a:t>一直延续到现在的动作或状态。</a:t>
            </a:r>
            <a:endParaRPr lang="zh-CN" altLang="en-US" sz="2400" b="1" dirty="0">
              <a:solidFill>
                <a:srgbClr val="000000"/>
              </a:solidFill>
              <a:latin typeface="Aharoni" pitchFamily="2" charset="-79"/>
            </a:endParaRPr>
          </a:p>
          <a:p>
            <a:r>
              <a:rPr lang="en-US" altLang="zh-CN" sz="2400" b="1" dirty="0">
                <a:solidFill>
                  <a:srgbClr val="000000"/>
                </a:solidFill>
                <a:latin typeface="Aharoni" pitchFamily="2" charset="-79"/>
              </a:rPr>
              <a:t>◆</a:t>
            </a:r>
            <a:r>
              <a:rPr lang="zh-CN" altLang="en-US" sz="2400" b="1" dirty="0">
                <a:solidFill>
                  <a:srgbClr val="FF0000"/>
                </a:solidFill>
                <a:latin typeface="Aharoni" pitchFamily="2" charset="-79"/>
              </a:rPr>
              <a:t>yet</a:t>
            </a:r>
            <a:r>
              <a:rPr lang="zh-CN" altLang="en-US" sz="2400" b="1" dirty="0">
                <a:solidFill>
                  <a:srgbClr val="000000"/>
                </a:solidFill>
                <a:latin typeface="Aharoni" pitchFamily="2" charset="-79"/>
                <a:ea typeface="方正书宋_GBK" pitchFamily="65" charset="-122"/>
              </a:rPr>
              <a:t>意为“还</a:t>
            </a:r>
            <a:r>
              <a:rPr lang="en-US" altLang="zh-CN" sz="2400" b="1" dirty="0">
                <a:solidFill>
                  <a:srgbClr val="000000"/>
                </a:solidFill>
                <a:latin typeface="Aharoni" pitchFamily="2" charset="-79"/>
                <a:ea typeface="方正书宋_GBK" pitchFamily="65" charset="-122"/>
              </a:rPr>
              <a:t>,</a:t>
            </a:r>
            <a:r>
              <a:rPr lang="zh-CN" altLang="en-US" sz="2400" b="1" dirty="0">
                <a:solidFill>
                  <a:srgbClr val="000000"/>
                </a:solidFill>
                <a:latin typeface="Aharoni" pitchFamily="2" charset="-79"/>
                <a:ea typeface="方正书宋_GBK" pitchFamily="65" charset="-122"/>
              </a:rPr>
              <a:t>尚</a:t>
            </a:r>
            <a:r>
              <a:rPr lang="en-US" altLang="zh-CN" sz="2400" b="1" dirty="0">
                <a:solidFill>
                  <a:srgbClr val="000000"/>
                </a:solidFill>
                <a:latin typeface="Aharoni" pitchFamily="2" charset="-79"/>
                <a:ea typeface="方正书宋_GBK" pitchFamily="65" charset="-122"/>
              </a:rPr>
              <a:t>,</a:t>
            </a:r>
            <a:r>
              <a:rPr lang="zh-CN" altLang="en-US" sz="2400" b="1" dirty="0">
                <a:solidFill>
                  <a:srgbClr val="000000"/>
                </a:solidFill>
                <a:latin typeface="Aharoni" pitchFamily="2" charset="-79"/>
                <a:ea typeface="方正书宋_GBK" pitchFamily="65" charset="-122"/>
              </a:rPr>
              <a:t>仍</a:t>
            </a:r>
            <a:r>
              <a:rPr lang="en-US" altLang="zh-CN" sz="2400" b="1" dirty="0">
                <a:solidFill>
                  <a:srgbClr val="000000"/>
                </a:solidFill>
                <a:latin typeface="Aharoni" pitchFamily="2" charset="-79"/>
                <a:ea typeface="方正书宋_GBK" pitchFamily="65" charset="-122"/>
              </a:rPr>
              <a:t>,</a:t>
            </a:r>
            <a:r>
              <a:rPr lang="zh-CN" altLang="en-US" sz="2400" b="1" dirty="0">
                <a:solidFill>
                  <a:srgbClr val="000000"/>
                </a:solidFill>
                <a:latin typeface="Aharoni" pitchFamily="2" charset="-79"/>
                <a:ea typeface="方正书宋_GBK" pitchFamily="65" charset="-122"/>
              </a:rPr>
              <a:t>已经”</a:t>
            </a:r>
            <a:r>
              <a:rPr lang="en-US" altLang="zh-CN" sz="2400" b="1" dirty="0">
                <a:solidFill>
                  <a:srgbClr val="000000"/>
                </a:solidFill>
                <a:latin typeface="Aharoni" pitchFamily="2" charset="-79"/>
                <a:ea typeface="方正书宋_GBK" pitchFamily="65" charset="-122"/>
              </a:rPr>
              <a:t>,</a:t>
            </a:r>
            <a:r>
              <a:rPr lang="zh-CN" altLang="en-US" sz="2400" b="1" dirty="0">
                <a:solidFill>
                  <a:srgbClr val="000000"/>
                </a:solidFill>
                <a:latin typeface="Aharoni" pitchFamily="2" charset="-79"/>
                <a:ea typeface="方正书宋_GBK" pitchFamily="65" charset="-122"/>
              </a:rPr>
              <a:t>通常用于否定句或疑问句。其构成是</a:t>
            </a:r>
            <a:r>
              <a:rPr lang="en-US" altLang="zh-CN" sz="2400" b="1" dirty="0">
                <a:solidFill>
                  <a:srgbClr val="000000"/>
                </a:solidFill>
                <a:latin typeface="Aharoni" pitchFamily="2" charset="-79"/>
                <a:ea typeface="方正书宋_GBK" pitchFamily="65" charset="-122"/>
              </a:rPr>
              <a:t>:</a:t>
            </a:r>
            <a:r>
              <a:rPr lang="zh-CN" altLang="en-US" sz="2400" b="1" dirty="0">
                <a:solidFill>
                  <a:srgbClr val="FF0000"/>
                </a:solidFill>
                <a:latin typeface="Aharoni" pitchFamily="2" charset="-79"/>
                <a:ea typeface="方正书宋_GBK" pitchFamily="65" charset="-122"/>
              </a:rPr>
              <a:t>主语</a:t>
            </a:r>
            <a:r>
              <a:rPr lang="en-US" altLang="zh-CN" sz="2400" b="1" dirty="0">
                <a:solidFill>
                  <a:srgbClr val="FF0000"/>
                </a:solidFill>
                <a:latin typeface="Aharoni" pitchFamily="2" charset="-79"/>
              </a:rPr>
              <a:t>+have/has+</a:t>
            </a:r>
            <a:r>
              <a:rPr lang="zh-CN" altLang="en-US" sz="2400" b="1" dirty="0">
                <a:solidFill>
                  <a:srgbClr val="FF0000"/>
                </a:solidFill>
                <a:latin typeface="Aharoni" pitchFamily="2" charset="-79"/>
                <a:ea typeface="方正书宋_GBK" pitchFamily="65" charset="-122"/>
              </a:rPr>
              <a:t>过去分词</a:t>
            </a:r>
            <a:r>
              <a:rPr lang="en-US" altLang="zh-CN" sz="2400" b="1" dirty="0">
                <a:solidFill>
                  <a:srgbClr val="FF0000"/>
                </a:solidFill>
                <a:latin typeface="Aharoni" pitchFamily="2" charset="-79"/>
              </a:rPr>
              <a:t>+</a:t>
            </a:r>
            <a:r>
              <a:rPr lang="zh-CN" altLang="en-US" sz="2400" b="1" dirty="0">
                <a:solidFill>
                  <a:srgbClr val="FF0000"/>
                </a:solidFill>
                <a:latin typeface="Aharoni" pitchFamily="2" charset="-79"/>
                <a:ea typeface="方正书宋_GBK" pitchFamily="65" charset="-122"/>
              </a:rPr>
              <a:t>其他</a:t>
            </a:r>
            <a:r>
              <a:rPr lang="zh-CN" altLang="en-US" sz="2400" b="1" dirty="0">
                <a:solidFill>
                  <a:srgbClr val="000000"/>
                </a:solidFill>
                <a:latin typeface="Aharoni" pitchFamily="2" charset="-79"/>
                <a:ea typeface="方正书宋_GBK" pitchFamily="65" charset="-122"/>
              </a:rPr>
              <a:t>或疑问句中</a:t>
            </a:r>
            <a:r>
              <a:rPr lang="en-US" altLang="zh-CN" sz="2400" b="1" dirty="0">
                <a:solidFill>
                  <a:srgbClr val="000000"/>
                </a:solidFill>
                <a:latin typeface="Aharoni" pitchFamily="2" charset="-79"/>
                <a:ea typeface="方正书宋_GBK" pitchFamily="65" charset="-122"/>
              </a:rPr>
              <a:t>,</a:t>
            </a:r>
            <a:r>
              <a:rPr lang="zh-CN" altLang="en-US" sz="2400" b="1" dirty="0">
                <a:solidFill>
                  <a:srgbClr val="000000"/>
                </a:solidFill>
                <a:latin typeface="Aharoni" pitchFamily="2" charset="-79"/>
                <a:ea typeface="方正书宋_GBK" pitchFamily="65" charset="-122"/>
              </a:rPr>
              <a:t>多用于现在完成时态</a:t>
            </a:r>
            <a:r>
              <a:rPr lang="en-US" altLang="zh-CN" sz="2400" b="1" dirty="0">
                <a:solidFill>
                  <a:srgbClr val="000000"/>
                </a:solidFill>
                <a:latin typeface="Aharoni" pitchFamily="2" charset="-79"/>
                <a:ea typeface="方正书宋_GBK" pitchFamily="65" charset="-122"/>
              </a:rPr>
              <a:t>,</a:t>
            </a:r>
            <a:r>
              <a:rPr lang="zh-CN" altLang="en-US" sz="2400" b="1" dirty="0">
                <a:solidFill>
                  <a:srgbClr val="000000"/>
                </a:solidFill>
                <a:latin typeface="Aharoni" pitchFamily="2" charset="-79"/>
                <a:ea typeface="方正书宋_GBK" pitchFamily="65" charset="-122"/>
              </a:rPr>
              <a:t>常放于句末。</a:t>
            </a:r>
            <a:endParaRPr lang="zh-CN" altLang="en-US" sz="2400" b="1" u="sng" dirty="0">
              <a:solidFill>
                <a:srgbClr val="000000"/>
              </a:solidFill>
              <a:latin typeface="Aharoni" pitchFamily="2" charset="-79"/>
            </a:endParaRPr>
          </a:p>
          <a:p>
            <a:r>
              <a:rPr lang="en-US" altLang="zh-CN" sz="2400" b="1" u="sng" dirty="0">
                <a:solidFill>
                  <a:srgbClr val="902086"/>
                </a:solidFill>
                <a:latin typeface="Aharoni" pitchFamily="2" charset="-79"/>
              </a:rPr>
              <a:t>2.I haven’t decided which one to write yet. </a:t>
            </a:r>
          </a:p>
          <a:p>
            <a:r>
              <a:rPr lang="zh-CN" altLang="en-US" sz="2400" b="1" dirty="0">
                <a:solidFill>
                  <a:srgbClr val="000000"/>
                </a:solidFill>
                <a:latin typeface="Aharoni" pitchFamily="2" charset="-79"/>
                <a:ea typeface="方正书宋_GBK" pitchFamily="65" charset="-122"/>
              </a:rPr>
              <a:t>本句中的</a:t>
            </a:r>
            <a:r>
              <a:rPr lang="zh-CN" altLang="en-US" sz="2400" b="1" dirty="0">
                <a:solidFill>
                  <a:srgbClr val="FF0000"/>
                </a:solidFill>
                <a:latin typeface="Aharoni" pitchFamily="2" charset="-79"/>
              </a:rPr>
              <a:t>which one to write</a:t>
            </a:r>
            <a:r>
              <a:rPr lang="zh-CN" altLang="en-US" sz="2400" b="1" dirty="0">
                <a:solidFill>
                  <a:srgbClr val="000000"/>
                </a:solidFill>
                <a:latin typeface="Aharoni" pitchFamily="2" charset="-79"/>
                <a:ea typeface="方正书宋_GBK" pitchFamily="65" charset="-122"/>
              </a:rPr>
              <a:t>是“疑问词</a:t>
            </a:r>
            <a:r>
              <a:rPr lang="en-US" altLang="zh-CN" sz="2400" b="1" dirty="0">
                <a:solidFill>
                  <a:srgbClr val="000000"/>
                </a:solidFill>
                <a:latin typeface="Aharoni" pitchFamily="2" charset="-79"/>
              </a:rPr>
              <a:t>+</a:t>
            </a:r>
            <a:r>
              <a:rPr lang="zh-CN" altLang="en-US" sz="2400" b="1" dirty="0">
                <a:solidFill>
                  <a:srgbClr val="000000"/>
                </a:solidFill>
                <a:latin typeface="Aharoni" pitchFamily="2" charset="-79"/>
                <a:ea typeface="方正书宋_GBK" pitchFamily="65" charset="-122"/>
              </a:rPr>
              <a:t>不定式”结构用在动词</a:t>
            </a:r>
            <a:r>
              <a:rPr lang="en-US" altLang="zh-CN" sz="2400" b="1" dirty="0">
                <a:solidFill>
                  <a:srgbClr val="000000"/>
                </a:solidFill>
                <a:latin typeface="Aharoni" pitchFamily="2" charset="-79"/>
              </a:rPr>
              <a:t>decided</a:t>
            </a:r>
            <a:r>
              <a:rPr lang="zh-CN" altLang="en-US" sz="2400" b="1" dirty="0">
                <a:solidFill>
                  <a:srgbClr val="000000"/>
                </a:solidFill>
                <a:latin typeface="Aharoni" pitchFamily="2" charset="-79"/>
                <a:ea typeface="方正书宋_GBK" pitchFamily="65" charset="-122"/>
              </a:rPr>
              <a:t>后作宾语。</a:t>
            </a:r>
            <a:endParaRPr lang="zh-CN" altLang="en-US" sz="2400" b="1" dirty="0">
              <a:latin typeface="Aharoni" pitchFamily="2" charset="-79"/>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11266">
                                            <p:txEl>
                                              <p:pRg st="0" end="0"/>
                                            </p:txEl>
                                          </p:spTgt>
                                        </p:tgtEl>
                                        <p:attrNameLst>
                                          <p:attrName>style.visibility</p:attrName>
                                        </p:attrNameLst>
                                      </p:cBhvr>
                                      <p:to>
                                        <p:strVal val="visible"/>
                                      </p:to>
                                    </p:set>
                                    <p:anim calcmode="lin" valueType="num">
                                      <p:cBhvr>
                                        <p:cTn id="7" dur="1000" fill="hold"/>
                                        <p:tgtEl>
                                          <p:spTgt spid="1126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126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126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1126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11266">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11266">
                                            <p:txEl>
                                              <p:pRg st="1" end="1"/>
                                            </p:txEl>
                                          </p:spTgt>
                                        </p:tgtEl>
                                        <p:attrNameLst>
                                          <p:attrName>ppt_x</p:attrName>
                                        </p:attrNameLst>
                                      </p:cBhvr>
                                    </p:anim>
                                    <p:anim from="0" to="-1.0" calcmode="lin" valueType="num">
                                      <p:cBhvr>
                                        <p:cTn id="16" dur="200" decel="50000" autoRev="1" fill="hold">
                                          <p:stCondLst>
                                            <p:cond delay="600"/>
                                          </p:stCondLst>
                                        </p:cTn>
                                        <p:tgtEl>
                                          <p:spTgt spid="11266">
                                            <p:txEl>
                                              <p:pRg st="1" end="1"/>
                                            </p:txEl>
                                          </p:spTgt>
                                        </p:tgtEl>
                                        <p:attrNameLst>
                                          <p:attrName>xshear</p:attrName>
                                        </p:attrNameLst>
                                      </p:cBhvr>
                                    </p:anim>
                                    <p:animScale>
                                      <p:cBhvr>
                                        <p:cTn id="17" dur="200" decel="100000" autoRev="1" fill="hold">
                                          <p:stCondLst>
                                            <p:cond delay="600"/>
                                          </p:stCondLst>
                                        </p:cTn>
                                        <p:tgtEl>
                                          <p:spTgt spid="11266">
                                            <p:txEl>
                                              <p:pRg st="1" end="1"/>
                                            </p:txEl>
                                          </p:spTgt>
                                        </p:tgtEl>
                                      </p:cBhvr>
                                      <p:from x="100000" y="100000"/>
                                      <p:to x="80000" y="100000"/>
                                    </p:animScale>
                                    <p:anim by="(#ppt_h/3+#ppt_w*0.1)" calcmode="lin" valueType="num">
                                      <p:cBhvr>
                                        <p:cTn id="18" dur="200" decel="100000" autoRev="1" fill="hold">
                                          <p:stCondLst>
                                            <p:cond delay="600"/>
                                          </p:stCondLst>
                                        </p:cTn>
                                        <p:tgtEl>
                                          <p:spTgt spid="11266">
                                            <p:txEl>
                                              <p:pRg st="1" end="1"/>
                                            </p:txEl>
                                          </p:spTgt>
                                        </p:tgtEl>
                                        <p:attrNameLst>
                                          <p:attrName>ppt_x</p:attrName>
                                        </p:attrNameLst>
                                      </p:cBhvr>
                                    </p:anim>
                                  </p:childTnLst>
                                </p:cTn>
                              </p:par>
                              <p:par>
                                <p:cTn id="19" presetID="34" presetClass="entr" presetSubtype="0" fill="hold" nodeType="withEffect">
                                  <p:stCondLst>
                                    <p:cond delay="0"/>
                                  </p:stCondLst>
                                  <p:childTnLst>
                                    <p:set>
                                      <p:cBhvr>
                                        <p:cTn id="20" dur="1" fill="hold">
                                          <p:stCondLst>
                                            <p:cond delay="0"/>
                                          </p:stCondLst>
                                        </p:cTn>
                                        <p:tgtEl>
                                          <p:spTgt spid="11266">
                                            <p:txEl>
                                              <p:pRg st="2" end="2"/>
                                            </p:txEl>
                                          </p:spTgt>
                                        </p:tgtEl>
                                        <p:attrNameLst>
                                          <p:attrName>style.visibility</p:attrName>
                                        </p:attrNameLst>
                                      </p:cBhvr>
                                      <p:to>
                                        <p:strVal val="visible"/>
                                      </p:to>
                                    </p:set>
                                    <p:anim from="(-#ppt_w/2)" to="(#ppt_x)" calcmode="lin" valueType="num">
                                      <p:cBhvr>
                                        <p:cTn id="21" dur="600" fill="hold">
                                          <p:stCondLst>
                                            <p:cond delay="0"/>
                                          </p:stCondLst>
                                        </p:cTn>
                                        <p:tgtEl>
                                          <p:spTgt spid="11266">
                                            <p:txEl>
                                              <p:pRg st="2" end="2"/>
                                            </p:txEl>
                                          </p:spTgt>
                                        </p:tgtEl>
                                        <p:attrNameLst>
                                          <p:attrName>ppt_x</p:attrName>
                                        </p:attrNameLst>
                                      </p:cBhvr>
                                    </p:anim>
                                    <p:anim from="0" to="-1.0" calcmode="lin" valueType="num">
                                      <p:cBhvr>
                                        <p:cTn id="22" dur="200" decel="50000" autoRev="1" fill="hold">
                                          <p:stCondLst>
                                            <p:cond delay="600"/>
                                          </p:stCondLst>
                                        </p:cTn>
                                        <p:tgtEl>
                                          <p:spTgt spid="11266">
                                            <p:txEl>
                                              <p:pRg st="2" end="2"/>
                                            </p:txEl>
                                          </p:spTgt>
                                        </p:tgtEl>
                                        <p:attrNameLst>
                                          <p:attrName>xshear</p:attrName>
                                        </p:attrNameLst>
                                      </p:cBhvr>
                                    </p:anim>
                                    <p:animScale>
                                      <p:cBhvr>
                                        <p:cTn id="23" dur="200" decel="100000" autoRev="1" fill="hold">
                                          <p:stCondLst>
                                            <p:cond delay="600"/>
                                          </p:stCondLst>
                                        </p:cTn>
                                        <p:tgtEl>
                                          <p:spTgt spid="11266">
                                            <p:txEl>
                                              <p:pRg st="2" end="2"/>
                                            </p:txEl>
                                          </p:spTgt>
                                        </p:tgtEl>
                                      </p:cBhvr>
                                      <p:from x="100000" y="100000"/>
                                      <p:to x="80000" y="100000"/>
                                    </p:animScale>
                                    <p:anim by="(#ppt_h/3+#ppt_w*0.1)" calcmode="lin" valueType="num">
                                      <p:cBhvr>
                                        <p:cTn id="24" dur="200" decel="100000" autoRev="1" fill="hold">
                                          <p:stCondLst>
                                            <p:cond delay="600"/>
                                          </p:stCondLst>
                                        </p:cTn>
                                        <p:tgtEl>
                                          <p:spTgt spid="11266">
                                            <p:txEl>
                                              <p:pRg st="2" end="2"/>
                                            </p:txEl>
                                          </p:spTgt>
                                        </p:tgtEl>
                                        <p:attrNameLst>
                                          <p:attrName>ppt_x</p:attrName>
                                        </p:attrNameLst>
                                      </p:cBhvr>
                                    </p:anim>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nodeType="clickEffect">
                                  <p:stCondLst>
                                    <p:cond delay="0"/>
                                  </p:stCondLst>
                                  <p:childTnLst>
                                    <p:set>
                                      <p:cBhvr>
                                        <p:cTn id="28" dur="1" fill="hold">
                                          <p:stCondLst>
                                            <p:cond delay="0"/>
                                          </p:stCondLst>
                                        </p:cTn>
                                        <p:tgtEl>
                                          <p:spTgt spid="11266">
                                            <p:txEl>
                                              <p:pRg st="3" end="3"/>
                                            </p:txEl>
                                          </p:spTgt>
                                        </p:tgtEl>
                                        <p:attrNameLst>
                                          <p:attrName>style.visibility</p:attrName>
                                        </p:attrNameLst>
                                      </p:cBhvr>
                                      <p:to>
                                        <p:strVal val="visible"/>
                                      </p:to>
                                    </p:set>
                                    <p:animEffect transition="in" filter="strips(downLeft)">
                                      <p:cBhvr>
                                        <p:cTn id="29" dur="500"/>
                                        <p:tgtEl>
                                          <p:spTgt spid="11266">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nodeType="clickEffect">
                                  <p:stCondLst>
                                    <p:cond delay="0"/>
                                  </p:stCondLst>
                                  <p:childTnLst>
                                    <p:set>
                                      <p:cBhvr>
                                        <p:cTn id="33" dur="1" fill="hold">
                                          <p:stCondLst>
                                            <p:cond delay="0"/>
                                          </p:stCondLst>
                                        </p:cTn>
                                        <p:tgtEl>
                                          <p:spTgt spid="11266">
                                            <p:txEl>
                                              <p:pRg st="4" end="4"/>
                                            </p:txEl>
                                          </p:spTgt>
                                        </p:tgtEl>
                                        <p:attrNameLst>
                                          <p:attrName>style.visibility</p:attrName>
                                        </p:attrNameLst>
                                      </p:cBhvr>
                                      <p:to>
                                        <p:strVal val="visible"/>
                                      </p:to>
                                    </p:set>
                                    <p:anim calcmode="lin" valueType="num">
                                      <p:cBhvr>
                                        <p:cTn id="34" dur="500" fill="hold"/>
                                        <p:tgtEl>
                                          <p:spTgt spid="11266">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11266">
                                            <p:txEl>
                                              <p:pRg st="4" end="4"/>
                                            </p:txEl>
                                          </p:spTgt>
                                        </p:tgtEl>
                                        <p:attrNameLst>
                                          <p:attrName>ppt_h</p:attrName>
                                        </p:attrNameLst>
                                      </p:cBhvr>
                                      <p:tavLst>
                                        <p:tav tm="0">
                                          <p:val>
                                            <p:fltVal val="0"/>
                                          </p:val>
                                        </p:tav>
                                        <p:tav tm="100000">
                                          <p:val>
                                            <p:strVal val="#ppt_h"/>
                                          </p:val>
                                        </p:tav>
                                      </p:tavLst>
                                    </p:anim>
                                  </p:childTnLst>
                                </p:cTn>
                              </p:par>
                              <p:par>
                                <p:cTn id="36" presetID="23" presetClass="entr" presetSubtype="16" fill="hold" nodeType="withEffect">
                                  <p:stCondLst>
                                    <p:cond delay="0"/>
                                  </p:stCondLst>
                                  <p:childTnLst>
                                    <p:set>
                                      <p:cBhvr>
                                        <p:cTn id="37" dur="1" fill="hold">
                                          <p:stCondLst>
                                            <p:cond delay="0"/>
                                          </p:stCondLst>
                                        </p:cTn>
                                        <p:tgtEl>
                                          <p:spTgt spid="11266">
                                            <p:txEl>
                                              <p:pRg st="5" end="5"/>
                                            </p:txEl>
                                          </p:spTgt>
                                        </p:tgtEl>
                                        <p:attrNameLst>
                                          <p:attrName>style.visibility</p:attrName>
                                        </p:attrNameLst>
                                      </p:cBhvr>
                                      <p:to>
                                        <p:strVal val="visible"/>
                                      </p:to>
                                    </p:set>
                                    <p:anim calcmode="lin" valueType="num">
                                      <p:cBhvr>
                                        <p:cTn id="38" dur="500" fill="hold"/>
                                        <p:tgtEl>
                                          <p:spTgt spid="11266">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11266">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文本框 99"/>
          <p:cNvSpPr txBox="1">
            <a:spLocks noChangeArrowheads="1"/>
          </p:cNvSpPr>
          <p:nvPr/>
        </p:nvSpPr>
        <p:spPr bwMode="auto">
          <a:xfrm>
            <a:off x="539552" y="1412776"/>
            <a:ext cx="8064896"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2286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b="1" u="sng" dirty="0">
                <a:solidFill>
                  <a:srgbClr val="902086"/>
                </a:solidFill>
                <a:latin typeface="Aharoni" pitchFamily="2" charset="-79"/>
              </a:rPr>
              <a:t>3.Compared with </a:t>
            </a:r>
            <a:r>
              <a:rPr lang="en-US" altLang="zh-CN" sz="2400" b="1" u="sng" dirty="0" err="1">
                <a:solidFill>
                  <a:srgbClr val="902086"/>
                </a:solidFill>
                <a:latin typeface="Aharoni" pitchFamily="2" charset="-79"/>
              </a:rPr>
              <a:t>poems,stories</a:t>
            </a:r>
            <a:r>
              <a:rPr lang="en-US" altLang="zh-CN" sz="2400" b="1" u="sng" dirty="0">
                <a:solidFill>
                  <a:srgbClr val="902086"/>
                </a:solidFill>
                <a:latin typeface="Aharoni" pitchFamily="2" charset="-79"/>
              </a:rPr>
              <a:t> usually have longer passages. </a:t>
            </a:r>
            <a:endParaRPr lang="zh-CN" altLang="en-US" sz="2400" b="1" dirty="0">
              <a:solidFill>
                <a:srgbClr val="000000"/>
              </a:solidFill>
              <a:latin typeface="Aharoni" pitchFamily="2" charset="-79"/>
              <a:ea typeface="方正书宋_GBK" pitchFamily="65" charset="-122"/>
            </a:endParaRPr>
          </a:p>
          <a:p>
            <a:r>
              <a:rPr lang="zh-CN" altLang="en-US" sz="2400" b="1" dirty="0">
                <a:solidFill>
                  <a:srgbClr val="FF0000"/>
                </a:solidFill>
                <a:latin typeface="Aharoni" pitchFamily="2" charset="-79"/>
              </a:rPr>
              <a:t>compared with</a:t>
            </a:r>
            <a:r>
              <a:rPr lang="zh-CN" altLang="en-US" sz="2400" b="1" dirty="0">
                <a:solidFill>
                  <a:srgbClr val="000000"/>
                </a:solidFill>
                <a:latin typeface="Aharoni" pitchFamily="2" charset="-79"/>
                <a:ea typeface="方正书宋_GBK" pitchFamily="65" charset="-122"/>
              </a:rPr>
              <a:t>意为“和……比起来”,在句中为过去分词短语作状语。</a:t>
            </a:r>
          </a:p>
          <a:p>
            <a:r>
              <a:rPr lang="zh-CN" altLang="en-US" sz="2400" b="1" dirty="0">
                <a:solidFill>
                  <a:srgbClr val="000000"/>
                </a:solidFill>
                <a:latin typeface="Aharoni" pitchFamily="2" charset="-79"/>
                <a:ea typeface="方正书宋_GBK" pitchFamily="65" charset="-122"/>
              </a:rPr>
              <a:t>【</a:t>
            </a:r>
            <a:r>
              <a:rPr lang="zh-CN" altLang="en-US" sz="2400" b="1" dirty="0">
                <a:solidFill>
                  <a:srgbClr val="FF0000"/>
                </a:solidFill>
                <a:latin typeface="Aharoni" pitchFamily="2" charset="-79"/>
                <a:ea typeface="方正书宋_GBK" pitchFamily="65" charset="-122"/>
              </a:rPr>
              <a:t>辨析</a:t>
            </a:r>
            <a:r>
              <a:rPr lang="zh-CN" altLang="en-US" sz="2400" b="1" dirty="0">
                <a:solidFill>
                  <a:srgbClr val="000000"/>
                </a:solidFill>
                <a:latin typeface="Aharoni" pitchFamily="2" charset="-79"/>
                <a:ea typeface="方正书宋_GBK" pitchFamily="65" charset="-122"/>
              </a:rPr>
              <a:t>】　</a:t>
            </a:r>
            <a:r>
              <a:rPr lang="zh-CN" altLang="en-US" sz="2400" b="1" dirty="0">
                <a:solidFill>
                  <a:srgbClr val="FF0000"/>
                </a:solidFill>
                <a:latin typeface="Aharoni" pitchFamily="2" charset="-79"/>
              </a:rPr>
              <a:t>compare…with…,compare…to…</a:t>
            </a:r>
          </a:p>
          <a:p>
            <a:r>
              <a:rPr lang="zh-CN" altLang="en-US" sz="2400" b="1" dirty="0">
                <a:solidFill>
                  <a:srgbClr val="000000"/>
                </a:solidFill>
                <a:latin typeface="Aharoni" pitchFamily="2" charset="-79"/>
                <a:ea typeface="方正书宋_GBK" pitchFamily="65" charset="-122"/>
              </a:rPr>
              <a:t>(1)</a:t>
            </a:r>
            <a:r>
              <a:rPr lang="zh-CN" altLang="en-US" sz="2400" b="1" dirty="0">
                <a:solidFill>
                  <a:srgbClr val="FF0000"/>
                </a:solidFill>
                <a:latin typeface="Aharoni" pitchFamily="2" charset="-79"/>
              </a:rPr>
              <a:t>compare A with B</a:t>
            </a:r>
            <a:r>
              <a:rPr lang="zh-CN" altLang="en-US" sz="2400" b="1" dirty="0">
                <a:solidFill>
                  <a:srgbClr val="000000"/>
                </a:solidFill>
                <a:latin typeface="Aharoni" pitchFamily="2" charset="-79"/>
                <a:ea typeface="方正书宋_GBK" pitchFamily="65" charset="-122"/>
              </a:rPr>
              <a:t>意为“把A和B做比较”,用于连接A、B两个比较对象。</a:t>
            </a:r>
          </a:p>
          <a:p>
            <a:r>
              <a:rPr lang="zh-CN" altLang="en-US" sz="2400" b="1" dirty="0">
                <a:solidFill>
                  <a:srgbClr val="000000"/>
                </a:solidFill>
                <a:latin typeface="Aharoni" pitchFamily="2" charset="-79"/>
                <a:ea typeface="方正书宋_GBK" pitchFamily="65" charset="-122"/>
              </a:rPr>
              <a:t>(2)</a:t>
            </a:r>
            <a:r>
              <a:rPr lang="zh-CN" altLang="en-US" sz="2400" b="1" dirty="0">
                <a:solidFill>
                  <a:srgbClr val="FF0000"/>
                </a:solidFill>
                <a:latin typeface="Aharoni" pitchFamily="2" charset="-79"/>
              </a:rPr>
              <a:t>compare A to B</a:t>
            </a:r>
            <a:r>
              <a:rPr lang="zh-CN" altLang="en-US" sz="2400" b="1" dirty="0">
                <a:solidFill>
                  <a:srgbClr val="000000"/>
                </a:solidFill>
                <a:latin typeface="Aharoni" pitchFamily="2" charset="-79"/>
                <a:ea typeface="方正书宋_GBK" pitchFamily="65" charset="-122"/>
              </a:rPr>
              <a:t>意为“将A比作B”,用于表示把A比喻成B。</a:t>
            </a:r>
          </a:p>
          <a:p>
            <a:r>
              <a:rPr lang="en-US" altLang="zh-CN" sz="2400" b="1" u="sng" dirty="0">
                <a:solidFill>
                  <a:srgbClr val="902086"/>
                </a:solidFill>
                <a:latin typeface="Aharoni" pitchFamily="2" charset="-79"/>
              </a:rPr>
              <a:t>4.But a story doesn’t limit you like a poem does. </a:t>
            </a:r>
          </a:p>
          <a:p>
            <a:r>
              <a:rPr lang="zh-CN" altLang="en-US" sz="2400" b="1" dirty="0">
                <a:solidFill>
                  <a:srgbClr val="000000"/>
                </a:solidFill>
                <a:latin typeface="Aharoni" pitchFamily="2" charset="-79"/>
                <a:ea typeface="方正书宋_GBK" pitchFamily="65" charset="-122"/>
              </a:rPr>
              <a:t>◆</a:t>
            </a:r>
            <a:r>
              <a:rPr lang="zh-CN" altLang="en-US" sz="2400" b="1" dirty="0">
                <a:solidFill>
                  <a:srgbClr val="FF0000"/>
                </a:solidFill>
                <a:latin typeface="Aharoni" pitchFamily="2" charset="-79"/>
              </a:rPr>
              <a:t>like</a:t>
            </a:r>
            <a:r>
              <a:rPr lang="zh-CN" altLang="en-US" sz="2400" b="1" dirty="0">
                <a:solidFill>
                  <a:srgbClr val="000000"/>
                </a:solidFill>
                <a:latin typeface="Aharoni" pitchFamily="2" charset="-79"/>
                <a:ea typeface="方正书宋_GBK" pitchFamily="65" charset="-122"/>
              </a:rPr>
              <a:t>可以引导比较状语从句,意为“像……,如同……”。◆从句中的</a:t>
            </a:r>
            <a:r>
              <a:rPr lang="zh-CN" altLang="en-US" sz="2400" b="1" dirty="0">
                <a:solidFill>
                  <a:srgbClr val="FF0000"/>
                </a:solidFill>
                <a:latin typeface="Aharoni" pitchFamily="2" charset="-79"/>
              </a:rPr>
              <a:t>does</a:t>
            </a:r>
            <a:r>
              <a:rPr lang="zh-CN" altLang="en-US" sz="2400" b="1" dirty="0">
                <a:solidFill>
                  <a:srgbClr val="000000"/>
                </a:solidFill>
                <a:latin typeface="Aharoni" pitchFamily="2" charset="-79"/>
                <a:ea typeface="方正书宋_GBK" pitchFamily="65" charset="-122"/>
              </a:rPr>
              <a:t>是为了避免与主句中的动词重复。</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 calcmode="lin" valueType="num">
                                      <p:cBhvr>
                                        <p:cTn id="7" dur="5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12290">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290">
                                            <p:txEl>
                                              <p:pRg st="1" end="1"/>
                                            </p:txEl>
                                          </p:spTgt>
                                        </p:tgtEl>
                                        <p:attrNameLst>
                                          <p:attrName>style.visibility</p:attrName>
                                        </p:attrNameLst>
                                      </p:cBhvr>
                                      <p:to>
                                        <p:strVal val="visible"/>
                                      </p:to>
                                    </p:set>
                                    <p:anim calcmode="lin" valueType="num">
                                      <p:cBhvr>
                                        <p:cTn id="11" dur="500" fill="hold"/>
                                        <p:tgtEl>
                                          <p:spTgt spid="12290">
                                            <p:txEl>
                                              <p:pRg st="1" end="1"/>
                                            </p:txEl>
                                          </p:spTgt>
                                        </p:tgtEl>
                                        <p:attrNameLst>
                                          <p:attrName>ppt_x</p:attrName>
                                        </p:attrNameLst>
                                      </p:cBhvr>
                                      <p:tavLst>
                                        <p:tav tm="0">
                                          <p:val>
                                            <p:strVal val="#ppt_x"/>
                                          </p:val>
                                        </p:tav>
                                        <p:tav tm="100000">
                                          <p:val>
                                            <p:strVal val="#ppt_x"/>
                                          </p:val>
                                        </p:tav>
                                      </p:tavLst>
                                    </p:anim>
                                    <p:anim calcmode="lin" valueType="num">
                                      <p:cBhvr>
                                        <p:cTn id="12" dur="500" fill="hold"/>
                                        <p:tgtEl>
                                          <p:spTgt spid="1229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9" presetClass="entr" presetSubtype="0" accel="100000" fill="hold" nodeType="clickEffect">
                                  <p:stCondLst>
                                    <p:cond delay="0"/>
                                  </p:stCondLst>
                                  <p:childTnLst>
                                    <p:set>
                                      <p:cBhvr>
                                        <p:cTn id="16" dur="1" fill="hold">
                                          <p:stCondLst>
                                            <p:cond delay="0"/>
                                          </p:stCondLst>
                                        </p:cTn>
                                        <p:tgtEl>
                                          <p:spTgt spid="12290">
                                            <p:txEl>
                                              <p:pRg st="2" end="2"/>
                                            </p:txEl>
                                          </p:spTgt>
                                        </p:tgtEl>
                                        <p:attrNameLst>
                                          <p:attrName>style.visibility</p:attrName>
                                        </p:attrNameLst>
                                      </p:cBhvr>
                                      <p:to>
                                        <p:strVal val="visible"/>
                                      </p:to>
                                    </p:set>
                                    <p:anim calcmode="lin" valueType="num">
                                      <p:cBhvr>
                                        <p:cTn id="17" dur="500" fill="hold"/>
                                        <p:tgtEl>
                                          <p:spTgt spid="12290">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8" dur="500" fill="hold"/>
                                        <p:tgtEl>
                                          <p:spTgt spid="12290">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9" dur="500" fill="hold"/>
                                        <p:tgtEl>
                                          <p:spTgt spid="12290">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0" dur="500" fill="hold"/>
                                        <p:tgtEl>
                                          <p:spTgt spid="12290">
                                            <p:txEl>
                                              <p:pRg st="2" end="2"/>
                                            </p:txEl>
                                          </p:spTgt>
                                        </p:tgtEl>
                                        <p:attrNameLst>
                                          <p:attrName>ppt_y</p:attrName>
                                        </p:attrNameLst>
                                      </p:cBhvr>
                                      <p:tavLst>
                                        <p:tav tm="0">
                                          <p:val>
                                            <p:strVal val="#ppt_y"/>
                                          </p:val>
                                        </p:tav>
                                        <p:tav tm="100000">
                                          <p:val>
                                            <p:strVal val="#ppt_y"/>
                                          </p:val>
                                        </p:tav>
                                      </p:tavLst>
                                    </p:anim>
                                  </p:childTnLst>
                                </p:cTn>
                              </p:par>
                              <p:par>
                                <p:cTn id="21" presetID="39" presetClass="entr" presetSubtype="0" accel="100000" fill="hold" nodeType="withEffect">
                                  <p:stCondLst>
                                    <p:cond delay="0"/>
                                  </p:stCondLst>
                                  <p:childTnLst>
                                    <p:set>
                                      <p:cBhvr>
                                        <p:cTn id="22" dur="1" fill="hold">
                                          <p:stCondLst>
                                            <p:cond delay="0"/>
                                          </p:stCondLst>
                                        </p:cTn>
                                        <p:tgtEl>
                                          <p:spTgt spid="12290">
                                            <p:txEl>
                                              <p:pRg st="3" end="3"/>
                                            </p:txEl>
                                          </p:spTgt>
                                        </p:tgtEl>
                                        <p:attrNameLst>
                                          <p:attrName>style.visibility</p:attrName>
                                        </p:attrNameLst>
                                      </p:cBhvr>
                                      <p:to>
                                        <p:strVal val="visible"/>
                                      </p:to>
                                    </p:set>
                                    <p:anim calcmode="lin" valueType="num">
                                      <p:cBhvr>
                                        <p:cTn id="23" dur="500" fill="hold"/>
                                        <p:tgtEl>
                                          <p:spTgt spid="12290">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12290">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12290">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12290">
                                            <p:txEl>
                                              <p:pRg st="3" end="3"/>
                                            </p:txEl>
                                          </p:spTgt>
                                        </p:tgtEl>
                                        <p:attrNameLst>
                                          <p:attrName>ppt_y</p:attrName>
                                        </p:attrNameLst>
                                      </p:cBhvr>
                                      <p:tavLst>
                                        <p:tav tm="0">
                                          <p:val>
                                            <p:strVal val="#ppt_y"/>
                                          </p:val>
                                        </p:tav>
                                        <p:tav tm="100000">
                                          <p:val>
                                            <p:strVal val="#ppt_y"/>
                                          </p:val>
                                        </p:tav>
                                      </p:tavLst>
                                    </p:anim>
                                  </p:childTnLst>
                                </p:cTn>
                              </p:par>
                              <p:par>
                                <p:cTn id="27" presetID="39" presetClass="entr" presetSubtype="0" accel="100000" fill="hold" nodeType="withEffect">
                                  <p:stCondLst>
                                    <p:cond delay="0"/>
                                  </p:stCondLst>
                                  <p:childTnLst>
                                    <p:set>
                                      <p:cBhvr>
                                        <p:cTn id="28" dur="1" fill="hold">
                                          <p:stCondLst>
                                            <p:cond delay="0"/>
                                          </p:stCondLst>
                                        </p:cTn>
                                        <p:tgtEl>
                                          <p:spTgt spid="12290">
                                            <p:txEl>
                                              <p:pRg st="4" end="4"/>
                                            </p:txEl>
                                          </p:spTgt>
                                        </p:tgtEl>
                                        <p:attrNameLst>
                                          <p:attrName>style.visibility</p:attrName>
                                        </p:attrNameLst>
                                      </p:cBhvr>
                                      <p:to>
                                        <p:strVal val="visible"/>
                                      </p:to>
                                    </p:set>
                                    <p:anim calcmode="lin" valueType="num">
                                      <p:cBhvr>
                                        <p:cTn id="29" dur="500" fill="hold"/>
                                        <p:tgtEl>
                                          <p:spTgt spid="12290">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0" dur="500" fill="hold"/>
                                        <p:tgtEl>
                                          <p:spTgt spid="12290">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1" dur="500" fill="hold"/>
                                        <p:tgtEl>
                                          <p:spTgt spid="12290">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2" dur="500" fill="hold"/>
                                        <p:tgtEl>
                                          <p:spTgt spid="1229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nodeType="clickEffect">
                                  <p:stCondLst>
                                    <p:cond delay="0"/>
                                  </p:stCondLst>
                                  <p:childTnLst>
                                    <p:set>
                                      <p:cBhvr>
                                        <p:cTn id="36" dur="1" fill="hold">
                                          <p:stCondLst>
                                            <p:cond delay="0"/>
                                          </p:stCondLst>
                                        </p:cTn>
                                        <p:tgtEl>
                                          <p:spTgt spid="12290">
                                            <p:txEl>
                                              <p:pRg st="5" end="5"/>
                                            </p:txEl>
                                          </p:spTgt>
                                        </p:tgtEl>
                                        <p:attrNameLst>
                                          <p:attrName>style.visibility</p:attrName>
                                        </p:attrNameLst>
                                      </p:cBhvr>
                                      <p:to>
                                        <p:strVal val="visible"/>
                                      </p:to>
                                    </p:set>
                                    <p:anim calcmode="lin" valueType="num">
                                      <p:cBhvr>
                                        <p:cTn id="37" dur="500" fill="hold"/>
                                        <p:tgtEl>
                                          <p:spTgt spid="12290">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12290">
                                            <p:txEl>
                                              <p:pRg st="5" end="5"/>
                                            </p:txEl>
                                          </p:spTgt>
                                        </p:tgtEl>
                                        <p:attrNameLst>
                                          <p:attrName>ppt_h</p:attrName>
                                        </p:attrNameLst>
                                      </p:cBhvr>
                                      <p:tavLst>
                                        <p:tav tm="0">
                                          <p:val>
                                            <p:strVal val="#ppt_h"/>
                                          </p:val>
                                        </p:tav>
                                        <p:tav tm="100000">
                                          <p:val>
                                            <p:strVal val="#ppt_h"/>
                                          </p:val>
                                        </p:tav>
                                      </p:tavLst>
                                    </p:anim>
                                  </p:childTnLst>
                                </p:cTn>
                              </p:par>
                              <p:par>
                                <p:cTn id="39" presetID="17" presetClass="entr" presetSubtype="10" fill="hold" nodeType="withEffect">
                                  <p:stCondLst>
                                    <p:cond delay="0"/>
                                  </p:stCondLst>
                                  <p:childTnLst>
                                    <p:set>
                                      <p:cBhvr>
                                        <p:cTn id="40" dur="1" fill="hold">
                                          <p:stCondLst>
                                            <p:cond delay="0"/>
                                          </p:stCondLst>
                                        </p:cTn>
                                        <p:tgtEl>
                                          <p:spTgt spid="12290">
                                            <p:txEl>
                                              <p:pRg st="6" end="6"/>
                                            </p:txEl>
                                          </p:spTgt>
                                        </p:tgtEl>
                                        <p:attrNameLst>
                                          <p:attrName>style.visibility</p:attrName>
                                        </p:attrNameLst>
                                      </p:cBhvr>
                                      <p:to>
                                        <p:strVal val="visible"/>
                                      </p:to>
                                    </p:set>
                                    <p:anim calcmode="lin" valueType="num">
                                      <p:cBhvr>
                                        <p:cTn id="41" dur="500" fill="hold"/>
                                        <p:tgtEl>
                                          <p:spTgt spid="12290">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12290">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WWW.2PPT.COM&#10;">
  <a:themeElements>
    <a:clrScheme name="中性">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中性">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中性">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0</TotalTime>
  <Words>1056</Words>
  <Application>Microsoft Office PowerPoint</Application>
  <PresentationFormat>全屏显示(4:3)</PresentationFormat>
  <Paragraphs>155</Paragraphs>
  <Slides>17</Slides>
  <Notes>1</Notes>
  <HiddenSlides>0</HiddenSlides>
  <MMClips>1</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17</vt:i4>
      </vt:variant>
    </vt:vector>
  </HeadingPairs>
  <TitlesOfParts>
    <vt:vector size="31" baseType="lpstr">
      <vt:lpstr>Aharoni</vt:lpstr>
      <vt:lpstr>方正书宋_GBK</vt:lpstr>
      <vt:lpstr>华文仿宋</vt:lpstr>
      <vt:lpstr>楷体</vt:lpstr>
      <vt:lpstr>宋体</vt:lpstr>
      <vt:lpstr>微软雅黑</vt:lpstr>
      <vt:lpstr>Arial</vt:lpstr>
      <vt:lpstr>Calibri</vt:lpstr>
      <vt:lpstr>Matura MT Script Capitals</vt:lpstr>
      <vt:lpstr>Times New Roman</vt:lpstr>
      <vt:lpstr>Tw Cen MT</vt:lpstr>
      <vt:lpstr>Wingdings</vt:lpstr>
      <vt:lpstr>Wingdings 2</vt:lpstr>
      <vt:lpstr>WWW.2PPT.COM
</vt:lpstr>
      <vt:lpstr>PowerPoint 演示文稿</vt:lpstr>
      <vt:lpstr>A little poem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2017-03-15T04:23:00Z</dcterms:created>
  <dcterms:modified xsi:type="dcterms:W3CDTF">2023-01-16T17:27:23Z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66EA1732663C456690679E5C69F43B6E</vt:lpwstr>
  </property>
  <property fmtid="{A09F084E-AD41-489F-8076-AA5BE3082BCA}" pid="100">
    <vt:ui4>5</vt:ui4>
  </property>
  <property fmtid="{64440492-4C8B-11D1-8B70-080036B11A03}" pid="11">
    <vt:lpwstr>www.2ppt.com-爱PPT提供资源下载</vt:lpwstr>
  </property>
</Properties>
</file>