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359" r:id="rId3"/>
    <p:sldId id="415" r:id="rId5"/>
    <p:sldId id="370" r:id="rId6"/>
    <p:sldId id="322" r:id="rId7"/>
    <p:sldId id="401" r:id="rId8"/>
    <p:sldId id="410" r:id="rId9"/>
    <p:sldId id="404" r:id="rId10"/>
    <p:sldId id="402" r:id="rId11"/>
    <p:sldId id="321" r:id="rId12"/>
    <p:sldId id="400" r:id="rId13"/>
    <p:sldId id="392" r:id="rId14"/>
    <p:sldId id="405" r:id="rId15"/>
    <p:sldId id="412" r:id="rId16"/>
    <p:sldId id="403" r:id="rId17"/>
    <p:sldId id="357" r:id="rId18"/>
    <p:sldId id="413" r:id="rId19"/>
    <p:sldId id="407" r:id="rId20"/>
    <p:sldId id="409" r:id="rId21"/>
    <p:sldId id="411" r:id="rId22"/>
    <p:sldId id="320" r:id="rId23"/>
    <p:sldId id="406" r:id="rId24"/>
    <p:sldId id="408" r:id="rId25"/>
    <p:sldId id="398" r:id="rId26"/>
    <p:sldId id="414" r:id="rId27"/>
    <p:sldId id="318" r:id="rId28"/>
  </p:sldIdLst>
  <p:sldSz cx="9144000" cy="5143500" type="screen16x9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999"/>
    <a:srgbClr val="56C3E7"/>
    <a:srgbClr val="F6D521"/>
    <a:srgbClr val="ED4200"/>
    <a:srgbClr val="2C6B7C"/>
    <a:srgbClr val="F37B3D"/>
    <a:srgbClr val="332215"/>
    <a:srgbClr val="0B5A8E"/>
    <a:srgbClr val="54534D"/>
    <a:srgbClr val="84A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378" y="84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4.png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emf"/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image" Target="../media/image3.jpe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10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emf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emf"/></Relationships>
</file>

<file path=ppt/slides/_rels/slide9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2972844" y="2368492"/>
            <a:ext cx="319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读书分享教育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08" y="908776"/>
            <a:ext cx="6381984" cy="14629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1"/>
          <p:cNvGrpSpPr/>
          <p:nvPr/>
        </p:nvGrpSpPr>
        <p:grpSpPr>
          <a:xfrm>
            <a:off x="996459" y="2413756"/>
            <a:ext cx="1611610" cy="852431"/>
            <a:chOff x="6081376" y="2302009"/>
            <a:chExt cx="1629728" cy="1136575"/>
          </a:xfrm>
        </p:grpSpPr>
        <p:sp>
          <p:nvSpPr>
            <p:cNvPr id="62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4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75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6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77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8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3" name="七角星 2"/>
          <p:cNvSpPr/>
          <p:nvPr/>
        </p:nvSpPr>
        <p:spPr>
          <a:xfrm>
            <a:off x="569733" y="1491630"/>
            <a:ext cx="2465062" cy="2465062"/>
          </a:xfrm>
          <a:prstGeom prst="star7">
            <a:avLst>
              <a:gd name="adj" fmla="val 38518"/>
              <a:gd name="hf" fmla="val 102572"/>
              <a:gd name="vf" fmla="val 10521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Group 1"/>
          <p:cNvGrpSpPr/>
          <p:nvPr/>
        </p:nvGrpSpPr>
        <p:grpSpPr>
          <a:xfrm>
            <a:off x="3876779" y="2413756"/>
            <a:ext cx="1611610" cy="852431"/>
            <a:chOff x="6081376" y="2302009"/>
            <a:chExt cx="1629728" cy="1136575"/>
          </a:xfrm>
        </p:grpSpPr>
        <p:sp>
          <p:nvSpPr>
            <p:cNvPr id="23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七角星 24"/>
          <p:cNvSpPr/>
          <p:nvPr/>
        </p:nvSpPr>
        <p:spPr>
          <a:xfrm>
            <a:off x="3450053" y="1491630"/>
            <a:ext cx="2465062" cy="2465062"/>
          </a:xfrm>
          <a:prstGeom prst="star7">
            <a:avLst>
              <a:gd name="adj" fmla="val 38518"/>
              <a:gd name="hf" fmla="val 102572"/>
              <a:gd name="vf" fmla="val 10521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Group 1"/>
          <p:cNvGrpSpPr/>
          <p:nvPr/>
        </p:nvGrpSpPr>
        <p:grpSpPr>
          <a:xfrm>
            <a:off x="6757099" y="2413756"/>
            <a:ext cx="1611610" cy="852431"/>
            <a:chOff x="6081376" y="2302009"/>
            <a:chExt cx="1629728" cy="1136575"/>
          </a:xfrm>
        </p:grpSpPr>
        <p:sp>
          <p:nvSpPr>
            <p:cNvPr id="27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" name="七角星 28"/>
          <p:cNvSpPr/>
          <p:nvPr/>
        </p:nvSpPr>
        <p:spPr>
          <a:xfrm>
            <a:off x="6330373" y="1491630"/>
            <a:ext cx="2465062" cy="2465062"/>
          </a:xfrm>
          <a:prstGeom prst="star7">
            <a:avLst>
              <a:gd name="adj" fmla="val 38518"/>
              <a:gd name="hf" fmla="val 102572"/>
              <a:gd name="vf" fmla="val 105210"/>
            </a:avLst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4474" y="701586"/>
            <a:ext cx="2273219" cy="4254109"/>
          </a:xfrm>
          <a:prstGeom prst="rect">
            <a:avLst/>
          </a:prstGeom>
        </p:spPr>
      </p:pic>
      <p:sp>
        <p:nvSpPr>
          <p:cNvPr id="33" name="TextBox 68"/>
          <p:cNvSpPr txBox="1"/>
          <p:nvPr/>
        </p:nvSpPr>
        <p:spPr>
          <a:xfrm rot="150251">
            <a:off x="5652120" y="2283718"/>
            <a:ext cx="1080120" cy="2088232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3" y="1638410"/>
            <a:ext cx="3244494" cy="3377723"/>
          </a:xfrm>
          <a:prstGeom prst="rect">
            <a:avLst/>
          </a:prstGeom>
        </p:spPr>
      </p:pic>
      <p:grpSp>
        <p:nvGrpSpPr>
          <p:cNvPr id="37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38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9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0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1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5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3616780" y="1352804"/>
            <a:ext cx="1910435" cy="2902276"/>
            <a:chOff x="7545281" y="777387"/>
            <a:chExt cx="3665723" cy="5568853"/>
          </a:xfrm>
        </p:grpSpPr>
        <p:sp>
          <p:nvSpPr>
            <p:cNvPr id="61" name="任意多边形: 形状 36"/>
            <p:cNvSpPr/>
            <p:nvPr/>
          </p:nvSpPr>
          <p:spPr bwMode="auto">
            <a:xfrm>
              <a:off x="7676622" y="2638487"/>
              <a:ext cx="3534382" cy="3707753"/>
            </a:xfrm>
            <a:custGeom>
              <a:avLst/>
              <a:gdLst>
                <a:gd name="T0" fmla="*/ 1111 w 1136"/>
                <a:gd name="T1" fmla="*/ 196 h 1193"/>
                <a:gd name="T2" fmla="*/ 1006 w 1136"/>
                <a:gd name="T3" fmla="*/ 399 h 1193"/>
                <a:gd name="T4" fmla="*/ 843 w 1136"/>
                <a:gd name="T5" fmla="*/ 688 h 1193"/>
                <a:gd name="T6" fmla="*/ 837 w 1136"/>
                <a:gd name="T7" fmla="*/ 760 h 1193"/>
                <a:gd name="T8" fmla="*/ 299 w 1136"/>
                <a:gd name="T9" fmla="*/ 760 h 1193"/>
                <a:gd name="T10" fmla="*/ 293 w 1136"/>
                <a:gd name="T11" fmla="*/ 688 h 1193"/>
                <a:gd name="T12" fmla="*/ 130 w 1136"/>
                <a:gd name="T13" fmla="*/ 399 h 1193"/>
                <a:gd name="T14" fmla="*/ 24 w 1136"/>
                <a:gd name="T15" fmla="*/ 196 h 1193"/>
                <a:gd name="T16" fmla="*/ 0 w 1136"/>
                <a:gd name="T17" fmla="*/ 21 h 1193"/>
                <a:gd name="T18" fmla="*/ 3 w 1136"/>
                <a:gd name="T19" fmla="*/ 55 h 1193"/>
                <a:gd name="T20" fmla="*/ 101 w 1136"/>
                <a:gd name="T21" fmla="*/ 323 h 1193"/>
                <a:gd name="T22" fmla="*/ 314 w 1136"/>
                <a:gd name="T23" fmla="*/ 632 h 1193"/>
                <a:gd name="T24" fmla="*/ 335 w 1136"/>
                <a:gd name="T25" fmla="*/ 710 h 1193"/>
                <a:gd name="T26" fmla="*/ 452 w 1136"/>
                <a:gd name="T27" fmla="*/ 790 h 1193"/>
                <a:gd name="T28" fmla="*/ 445 w 1136"/>
                <a:gd name="T29" fmla="*/ 724 h 1193"/>
                <a:gd name="T30" fmla="*/ 279 w 1136"/>
                <a:gd name="T31" fmla="*/ 456 h 1193"/>
                <a:gd name="T32" fmla="*/ 202 w 1136"/>
                <a:gd name="T33" fmla="*/ 311 h 1193"/>
                <a:gd name="T34" fmla="*/ 179 w 1136"/>
                <a:gd name="T35" fmla="*/ 166 h 1193"/>
                <a:gd name="T36" fmla="*/ 181 w 1136"/>
                <a:gd name="T37" fmla="*/ 166 h 1193"/>
                <a:gd name="T38" fmla="*/ 211 w 1136"/>
                <a:gd name="T39" fmla="*/ 308 h 1193"/>
                <a:gd name="T40" fmla="*/ 294 w 1136"/>
                <a:gd name="T41" fmla="*/ 445 h 1193"/>
                <a:gd name="T42" fmla="*/ 481 w 1136"/>
                <a:gd name="T43" fmla="*/ 715 h 1193"/>
                <a:gd name="T44" fmla="*/ 493 w 1136"/>
                <a:gd name="T45" fmla="*/ 789 h 1193"/>
                <a:gd name="T46" fmla="*/ 486 w 1136"/>
                <a:gd name="T47" fmla="*/ 589 h 1193"/>
                <a:gd name="T48" fmla="*/ 394 w 1136"/>
                <a:gd name="T49" fmla="*/ 410 h 1193"/>
                <a:gd name="T50" fmla="*/ 336 w 1136"/>
                <a:gd name="T51" fmla="*/ 230 h 1193"/>
                <a:gd name="T52" fmla="*/ 328 w 1136"/>
                <a:gd name="T53" fmla="*/ 111 h 1193"/>
                <a:gd name="T54" fmla="*/ 361 w 1136"/>
                <a:gd name="T55" fmla="*/ 290 h 1193"/>
                <a:gd name="T56" fmla="*/ 415 w 1136"/>
                <a:gd name="T57" fmla="*/ 412 h 1193"/>
                <a:gd name="T58" fmla="*/ 573 w 1136"/>
                <a:gd name="T59" fmla="*/ 721 h 1193"/>
                <a:gd name="T60" fmla="*/ 585 w 1136"/>
                <a:gd name="T61" fmla="*/ 692 h 1193"/>
                <a:gd name="T62" fmla="*/ 645 w 1136"/>
                <a:gd name="T63" fmla="*/ 335 h 1193"/>
                <a:gd name="T64" fmla="*/ 671 w 1136"/>
                <a:gd name="T65" fmla="*/ 78 h 1193"/>
                <a:gd name="T66" fmla="*/ 675 w 1136"/>
                <a:gd name="T67" fmla="*/ 117 h 1193"/>
                <a:gd name="T68" fmla="*/ 653 w 1136"/>
                <a:gd name="T69" fmla="*/ 414 h 1193"/>
                <a:gd name="T70" fmla="*/ 619 w 1136"/>
                <a:gd name="T71" fmla="*/ 722 h 1193"/>
                <a:gd name="T72" fmla="*/ 680 w 1136"/>
                <a:gd name="T73" fmla="*/ 770 h 1193"/>
                <a:gd name="T74" fmla="*/ 838 w 1136"/>
                <a:gd name="T75" fmla="*/ 426 h 1193"/>
                <a:gd name="T76" fmla="*/ 886 w 1136"/>
                <a:gd name="T77" fmla="*/ 344 h 1193"/>
                <a:gd name="T78" fmla="*/ 929 w 1136"/>
                <a:gd name="T79" fmla="*/ 238 h 1193"/>
                <a:gd name="T80" fmla="*/ 950 w 1136"/>
                <a:gd name="T81" fmla="*/ 143 h 1193"/>
                <a:gd name="T82" fmla="*/ 958 w 1136"/>
                <a:gd name="T83" fmla="*/ 96 h 1193"/>
                <a:gd name="T84" fmla="*/ 947 w 1136"/>
                <a:gd name="T85" fmla="*/ 200 h 1193"/>
                <a:gd name="T86" fmla="*/ 921 w 1136"/>
                <a:gd name="T87" fmla="*/ 299 h 1193"/>
                <a:gd name="T88" fmla="*/ 879 w 1136"/>
                <a:gd name="T89" fmla="*/ 394 h 1193"/>
                <a:gd name="T90" fmla="*/ 719 w 1136"/>
                <a:gd name="T91" fmla="*/ 784 h 1193"/>
                <a:gd name="T92" fmla="*/ 805 w 1136"/>
                <a:gd name="T93" fmla="*/ 687 h 1193"/>
                <a:gd name="T94" fmla="*/ 894 w 1136"/>
                <a:gd name="T95" fmla="*/ 511 h 1193"/>
                <a:gd name="T96" fmla="*/ 1074 w 1136"/>
                <a:gd name="T97" fmla="*/ 258 h 1193"/>
                <a:gd name="T98" fmla="*/ 1134 w 1136"/>
                <a:gd name="T99" fmla="*/ 36 h 1193"/>
                <a:gd name="T100" fmla="*/ 1135 w 1136"/>
                <a:gd name="T101" fmla="*/ 36 h 1193"/>
                <a:gd name="T102" fmla="*/ 833 w 1136"/>
                <a:gd name="T103" fmla="*/ 887 h 1193"/>
                <a:gd name="T104" fmla="*/ 302 w 1136"/>
                <a:gd name="T105" fmla="*/ 987 h 1193"/>
                <a:gd name="T106" fmla="*/ 568 w 1136"/>
                <a:gd name="T107" fmla="*/ 1101 h 1193"/>
                <a:gd name="T108" fmla="*/ 725 w 1136"/>
                <a:gd name="T109" fmla="*/ 1135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6" h="1193">
                  <a:moveTo>
                    <a:pt x="1135" y="36"/>
                  </a:moveTo>
                  <a:cubicBezTo>
                    <a:pt x="1135" y="42"/>
                    <a:pt x="1135" y="49"/>
                    <a:pt x="1135" y="56"/>
                  </a:cubicBezTo>
                  <a:cubicBezTo>
                    <a:pt x="1134" y="63"/>
                    <a:pt x="1134" y="70"/>
                    <a:pt x="1133" y="78"/>
                  </a:cubicBezTo>
                  <a:cubicBezTo>
                    <a:pt x="1133" y="86"/>
                    <a:pt x="1131" y="95"/>
                    <a:pt x="1130" y="104"/>
                  </a:cubicBezTo>
                  <a:cubicBezTo>
                    <a:pt x="1129" y="113"/>
                    <a:pt x="1128" y="123"/>
                    <a:pt x="1126" y="133"/>
                  </a:cubicBezTo>
                  <a:cubicBezTo>
                    <a:pt x="1122" y="152"/>
                    <a:pt x="1118" y="174"/>
                    <a:pt x="1111" y="196"/>
                  </a:cubicBezTo>
                  <a:cubicBezTo>
                    <a:pt x="1104" y="218"/>
                    <a:pt x="1096" y="241"/>
                    <a:pt x="1086" y="264"/>
                  </a:cubicBezTo>
                  <a:cubicBezTo>
                    <a:pt x="1075" y="287"/>
                    <a:pt x="1063" y="310"/>
                    <a:pt x="1049" y="332"/>
                  </a:cubicBezTo>
                  <a:cubicBezTo>
                    <a:pt x="1046" y="338"/>
                    <a:pt x="1042" y="344"/>
                    <a:pt x="1039" y="349"/>
                  </a:cubicBezTo>
                  <a:cubicBezTo>
                    <a:pt x="1037" y="352"/>
                    <a:pt x="1035" y="355"/>
                    <a:pt x="1033" y="358"/>
                  </a:cubicBezTo>
                  <a:cubicBezTo>
                    <a:pt x="1028" y="366"/>
                    <a:pt x="1028" y="366"/>
                    <a:pt x="1028" y="366"/>
                  </a:cubicBezTo>
                  <a:cubicBezTo>
                    <a:pt x="1020" y="377"/>
                    <a:pt x="1013" y="388"/>
                    <a:pt x="1006" y="399"/>
                  </a:cubicBezTo>
                  <a:cubicBezTo>
                    <a:pt x="976" y="444"/>
                    <a:pt x="944" y="487"/>
                    <a:pt x="917" y="528"/>
                  </a:cubicBezTo>
                  <a:cubicBezTo>
                    <a:pt x="889" y="569"/>
                    <a:pt x="867" y="608"/>
                    <a:pt x="855" y="644"/>
                  </a:cubicBezTo>
                  <a:cubicBezTo>
                    <a:pt x="853" y="649"/>
                    <a:pt x="852" y="653"/>
                    <a:pt x="851" y="658"/>
                  </a:cubicBezTo>
                  <a:cubicBezTo>
                    <a:pt x="849" y="662"/>
                    <a:pt x="848" y="666"/>
                    <a:pt x="847" y="670"/>
                  </a:cubicBezTo>
                  <a:cubicBezTo>
                    <a:pt x="846" y="674"/>
                    <a:pt x="845" y="678"/>
                    <a:pt x="844" y="682"/>
                  </a:cubicBezTo>
                  <a:cubicBezTo>
                    <a:pt x="844" y="684"/>
                    <a:pt x="843" y="686"/>
                    <a:pt x="843" y="688"/>
                  </a:cubicBezTo>
                  <a:cubicBezTo>
                    <a:pt x="842" y="690"/>
                    <a:pt x="842" y="692"/>
                    <a:pt x="842" y="694"/>
                  </a:cubicBezTo>
                  <a:cubicBezTo>
                    <a:pt x="841" y="702"/>
                    <a:pt x="839" y="709"/>
                    <a:pt x="839" y="715"/>
                  </a:cubicBezTo>
                  <a:cubicBezTo>
                    <a:pt x="838" y="722"/>
                    <a:pt x="838" y="728"/>
                    <a:pt x="837" y="733"/>
                  </a:cubicBezTo>
                  <a:cubicBezTo>
                    <a:pt x="837" y="736"/>
                    <a:pt x="837" y="738"/>
                    <a:pt x="837" y="741"/>
                  </a:cubicBezTo>
                  <a:cubicBezTo>
                    <a:pt x="837" y="743"/>
                    <a:pt x="837" y="746"/>
                    <a:pt x="837" y="748"/>
                  </a:cubicBezTo>
                  <a:cubicBezTo>
                    <a:pt x="837" y="753"/>
                    <a:pt x="837" y="756"/>
                    <a:pt x="837" y="760"/>
                  </a:cubicBezTo>
                  <a:cubicBezTo>
                    <a:pt x="837" y="766"/>
                    <a:pt x="837" y="769"/>
                    <a:pt x="837" y="769"/>
                  </a:cubicBezTo>
                  <a:cubicBezTo>
                    <a:pt x="833" y="787"/>
                    <a:pt x="833" y="787"/>
                    <a:pt x="833" y="787"/>
                  </a:cubicBezTo>
                  <a:cubicBezTo>
                    <a:pt x="830" y="790"/>
                    <a:pt x="761" y="853"/>
                    <a:pt x="568" y="853"/>
                  </a:cubicBezTo>
                  <a:cubicBezTo>
                    <a:pt x="374" y="853"/>
                    <a:pt x="305" y="790"/>
                    <a:pt x="302" y="787"/>
                  </a:cubicBezTo>
                  <a:cubicBezTo>
                    <a:pt x="299" y="769"/>
                    <a:pt x="299" y="769"/>
                    <a:pt x="299" y="769"/>
                  </a:cubicBezTo>
                  <a:cubicBezTo>
                    <a:pt x="299" y="769"/>
                    <a:pt x="299" y="766"/>
                    <a:pt x="299" y="760"/>
                  </a:cubicBezTo>
                  <a:cubicBezTo>
                    <a:pt x="299" y="756"/>
                    <a:pt x="299" y="753"/>
                    <a:pt x="299" y="748"/>
                  </a:cubicBezTo>
                  <a:cubicBezTo>
                    <a:pt x="298" y="746"/>
                    <a:pt x="298" y="743"/>
                    <a:pt x="298" y="741"/>
                  </a:cubicBezTo>
                  <a:cubicBezTo>
                    <a:pt x="298" y="738"/>
                    <a:pt x="298" y="736"/>
                    <a:pt x="298" y="733"/>
                  </a:cubicBezTo>
                  <a:cubicBezTo>
                    <a:pt x="298" y="728"/>
                    <a:pt x="297" y="722"/>
                    <a:pt x="297" y="715"/>
                  </a:cubicBezTo>
                  <a:cubicBezTo>
                    <a:pt x="296" y="709"/>
                    <a:pt x="295" y="702"/>
                    <a:pt x="294" y="694"/>
                  </a:cubicBezTo>
                  <a:cubicBezTo>
                    <a:pt x="293" y="692"/>
                    <a:pt x="293" y="690"/>
                    <a:pt x="293" y="688"/>
                  </a:cubicBezTo>
                  <a:cubicBezTo>
                    <a:pt x="292" y="686"/>
                    <a:pt x="292" y="684"/>
                    <a:pt x="291" y="682"/>
                  </a:cubicBezTo>
                  <a:cubicBezTo>
                    <a:pt x="290" y="678"/>
                    <a:pt x="289" y="674"/>
                    <a:pt x="288" y="670"/>
                  </a:cubicBezTo>
                  <a:cubicBezTo>
                    <a:pt x="288" y="666"/>
                    <a:pt x="286" y="662"/>
                    <a:pt x="285" y="658"/>
                  </a:cubicBezTo>
                  <a:cubicBezTo>
                    <a:pt x="283" y="653"/>
                    <a:pt x="282" y="649"/>
                    <a:pt x="281" y="644"/>
                  </a:cubicBezTo>
                  <a:cubicBezTo>
                    <a:pt x="268" y="608"/>
                    <a:pt x="246" y="569"/>
                    <a:pt x="218" y="528"/>
                  </a:cubicBezTo>
                  <a:cubicBezTo>
                    <a:pt x="191" y="487"/>
                    <a:pt x="160" y="444"/>
                    <a:pt x="130" y="399"/>
                  </a:cubicBezTo>
                  <a:cubicBezTo>
                    <a:pt x="122" y="388"/>
                    <a:pt x="115" y="377"/>
                    <a:pt x="108" y="366"/>
                  </a:cubicBezTo>
                  <a:cubicBezTo>
                    <a:pt x="102" y="358"/>
                    <a:pt x="102" y="358"/>
                    <a:pt x="102" y="358"/>
                  </a:cubicBezTo>
                  <a:cubicBezTo>
                    <a:pt x="100" y="355"/>
                    <a:pt x="99" y="352"/>
                    <a:pt x="97" y="349"/>
                  </a:cubicBezTo>
                  <a:cubicBezTo>
                    <a:pt x="93" y="344"/>
                    <a:pt x="90" y="338"/>
                    <a:pt x="86" y="332"/>
                  </a:cubicBezTo>
                  <a:cubicBezTo>
                    <a:pt x="73" y="310"/>
                    <a:pt x="60" y="287"/>
                    <a:pt x="50" y="264"/>
                  </a:cubicBezTo>
                  <a:cubicBezTo>
                    <a:pt x="39" y="241"/>
                    <a:pt x="31" y="218"/>
                    <a:pt x="24" y="196"/>
                  </a:cubicBezTo>
                  <a:cubicBezTo>
                    <a:pt x="17" y="174"/>
                    <a:pt x="13" y="152"/>
                    <a:pt x="9" y="133"/>
                  </a:cubicBezTo>
                  <a:cubicBezTo>
                    <a:pt x="8" y="123"/>
                    <a:pt x="6" y="113"/>
                    <a:pt x="5" y="104"/>
                  </a:cubicBezTo>
                  <a:cubicBezTo>
                    <a:pt x="4" y="95"/>
                    <a:pt x="3" y="86"/>
                    <a:pt x="2" y="78"/>
                  </a:cubicBezTo>
                  <a:cubicBezTo>
                    <a:pt x="2" y="70"/>
                    <a:pt x="1" y="63"/>
                    <a:pt x="1" y="56"/>
                  </a:cubicBezTo>
                  <a:cubicBezTo>
                    <a:pt x="0" y="49"/>
                    <a:pt x="0" y="42"/>
                    <a:pt x="0" y="36"/>
                  </a:cubicBezTo>
                  <a:cubicBezTo>
                    <a:pt x="0" y="30"/>
                    <a:pt x="0" y="25"/>
                    <a:pt x="0" y="21"/>
                  </a:cubicBezTo>
                  <a:cubicBezTo>
                    <a:pt x="0" y="16"/>
                    <a:pt x="0" y="12"/>
                    <a:pt x="0" y="9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0" y="0"/>
                    <a:pt x="0" y="3"/>
                    <a:pt x="0" y="9"/>
                  </a:cubicBezTo>
                  <a:cubicBezTo>
                    <a:pt x="1" y="12"/>
                    <a:pt x="1" y="16"/>
                    <a:pt x="1" y="21"/>
                  </a:cubicBezTo>
                  <a:cubicBezTo>
                    <a:pt x="1" y="25"/>
                    <a:pt x="1" y="30"/>
                    <a:pt x="2" y="36"/>
                  </a:cubicBezTo>
                  <a:cubicBezTo>
                    <a:pt x="2" y="42"/>
                    <a:pt x="3" y="48"/>
                    <a:pt x="3" y="55"/>
                  </a:cubicBezTo>
                  <a:cubicBezTo>
                    <a:pt x="4" y="62"/>
                    <a:pt x="5" y="70"/>
                    <a:pt x="6" y="78"/>
                  </a:cubicBezTo>
                  <a:cubicBezTo>
                    <a:pt x="7" y="86"/>
                    <a:pt x="9" y="94"/>
                    <a:pt x="10" y="103"/>
                  </a:cubicBezTo>
                  <a:cubicBezTo>
                    <a:pt x="11" y="112"/>
                    <a:pt x="14" y="121"/>
                    <a:pt x="16" y="131"/>
                  </a:cubicBezTo>
                  <a:cubicBezTo>
                    <a:pt x="20" y="150"/>
                    <a:pt x="26" y="171"/>
                    <a:pt x="33" y="193"/>
                  </a:cubicBezTo>
                  <a:cubicBezTo>
                    <a:pt x="41" y="214"/>
                    <a:pt x="50" y="236"/>
                    <a:pt x="62" y="258"/>
                  </a:cubicBezTo>
                  <a:cubicBezTo>
                    <a:pt x="73" y="280"/>
                    <a:pt x="86" y="302"/>
                    <a:pt x="101" y="323"/>
                  </a:cubicBezTo>
                  <a:cubicBezTo>
                    <a:pt x="104" y="328"/>
                    <a:pt x="108" y="334"/>
                    <a:pt x="112" y="339"/>
                  </a:cubicBezTo>
                  <a:cubicBezTo>
                    <a:pt x="114" y="342"/>
                    <a:pt x="116" y="345"/>
                    <a:pt x="117" y="347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1" y="366"/>
                    <a:pt x="139" y="377"/>
                    <a:pt x="147" y="387"/>
                  </a:cubicBezTo>
                  <a:cubicBezTo>
                    <a:pt x="178" y="430"/>
                    <a:pt x="212" y="471"/>
                    <a:pt x="242" y="511"/>
                  </a:cubicBezTo>
                  <a:cubicBezTo>
                    <a:pt x="272" y="552"/>
                    <a:pt x="298" y="593"/>
                    <a:pt x="314" y="632"/>
                  </a:cubicBezTo>
                  <a:cubicBezTo>
                    <a:pt x="315" y="637"/>
                    <a:pt x="317" y="642"/>
                    <a:pt x="319" y="646"/>
                  </a:cubicBezTo>
                  <a:cubicBezTo>
                    <a:pt x="321" y="651"/>
                    <a:pt x="322" y="656"/>
                    <a:pt x="324" y="660"/>
                  </a:cubicBezTo>
                  <a:cubicBezTo>
                    <a:pt x="325" y="665"/>
                    <a:pt x="326" y="669"/>
                    <a:pt x="327" y="674"/>
                  </a:cubicBezTo>
                  <a:cubicBezTo>
                    <a:pt x="328" y="676"/>
                    <a:pt x="329" y="678"/>
                    <a:pt x="329" y="680"/>
                  </a:cubicBezTo>
                  <a:cubicBezTo>
                    <a:pt x="330" y="682"/>
                    <a:pt x="330" y="684"/>
                    <a:pt x="331" y="687"/>
                  </a:cubicBezTo>
                  <a:cubicBezTo>
                    <a:pt x="332" y="695"/>
                    <a:pt x="334" y="703"/>
                    <a:pt x="335" y="710"/>
                  </a:cubicBezTo>
                  <a:cubicBezTo>
                    <a:pt x="336" y="718"/>
                    <a:pt x="337" y="724"/>
                    <a:pt x="338" y="731"/>
                  </a:cubicBezTo>
                  <a:cubicBezTo>
                    <a:pt x="338" y="734"/>
                    <a:pt x="339" y="737"/>
                    <a:pt x="339" y="739"/>
                  </a:cubicBezTo>
                  <a:cubicBezTo>
                    <a:pt x="339" y="742"/>
                    <a:pt x="339" y="744"/>
                    <a:pt x="339" y="747"/>
                  </a:cubicBezTo>
                  <a:cubicBezTo>
                    <a:pt x="339" y="748"/>
                    <a:pt x="339" y="750"/>
                    <a:pt x="339" y="751"/>
                  </a:cubicBezTo>
                  <a:cubicBezTo>
                    <a:pt x="349" y="758"/>
                    <a:pt x="382" y="779"/>
                    <a:pt x="452" y="792"/>
                  </a:cubicBezTo>
                  <a:cubicBezTo>
                    <a:pt x="452" y="791"/>
                    <a:pt x="452" y="791"/>
                    <a:pt x="452" y="790"/>
                  </a:cubicBezTo>
                  <a:cubicBezTo>
                    <a:pt x="452" y="787"/>
                    <a:pt x="452" y="784"/>
                    <a:pt x="452" y="780"/>
                  </a:cubicBezTo>
                  <a:cubicBezTo>
                    <a:pt x="452" y="778"/>
                    <a:pt x="452" y="776"/>
                    <a:pt x="452" y="774"/>
                  </a:cubicBezTo>
                  <a:cubicBezTo>
                    <a:pt x="452" y="772"/>
                    <a:pt x="452" y="770"/>
                    <a:pt x="451" y="767"/>
                  </a:cubicBezTo>
                  <a:cubicBezTo>
                    <a:pt x="451" y="763"/>
                    <a:pt x="451" y="758"/>
                    <a:pt x="450" y="752"/>
                  </a:cubicBezTo>
                  <a:cubicBezTo>
                    <a:pt x="449" y="747"/>
                    <a:pt x="448" y="741"/>
                    <a:pt x="447" y="734"/>
                  </a:cubicBezTo>
                  <a:cubicBezTo>
                    <a:pt x="447" y="731"/>
                    <a:pt x="446" y="728"/>
                    <a:pt x="445" y="724"/>
                  </a:cubicBezTo>
                  <a:cubicBezTo>
                    <a:pt x="444" y="721"/>
                    <a:pt x="444" y="717"/>
                    <a:pt x="443" y="714"/>
                  </a:cubicBezTo>
                  <a:cubicBezTo>
                    <a:pt x="442" y="710"/>
                    <a:pt x="441" y="707"/>
                    <a:pt x="439" y="703"/>
                  </a:cubicBezTo>
                  <a:cubicBezTo>
                    <a:pt x="438" y="699"/>
                    <a:pt x="437" y="696"/>
                    <a:pt x="436" y="692"/>
                  </a:cubicBezTo>
                  <a:cubicBezTo>
                    <a:pt x="424" y="662"/>
                    <a:pt x="404" y="628"/>
                    <a:pt x="379" y="593"/>
                  </a:cubicBezTo>
                  <a:cubicBezTo>
                    <a:pt x="354" y="559"/>
                    <a:pt x="326" y="522"/>
                    <a:pt x="299" y="485"/>
                  </a:cubicBezTo>
                  <a:cubicBezTo>
                    <a:pt x="292" y="475"/>
                    <a:pt x="285" y="466"/>
                    <a:pt x="279" y="456"/>
                  </a:cubicBezTo>
                  <a:cubicBezTo>
                    <a:pt x="274" y="449"/>
                    <a:pt x="274" y="449"/>
                    <a:pt x="274" y="449"/>
                  </a:cubicBezTo>
                  <a:cubicBezTo>
                    <a:pt x="271" y="446"/>
                    <a:pt x="271" y="446"/>
                    <a:pt x="271" y="446"/>
                  </a:cubicBezTo>
                  <a:cubicBezTo>
                    <a:pt x="269" y="442"/>
                    <a:pt x="269" y="442"/>
                    <a:pt x="269" y="442"/>
                  </a:cubicBezTo>
                  <a:cubicBezTo>
                    <a:pt x="266" y="437"/>
                    <a:pt x="263" y="433"/>
                    <a:pt x="259" y="428"/>
                  </a:cubicBezTo>
                  <a:cubicBezTo>
                    <a:pt x="247" y="408"/>
                    <a:pt x="235" y="389"/>
                    <a:pt x="226" y="369"/>
                  </a:cubicBezTo>
                  <a:cubicBezTo>
                    <a:pt x="216" y="349"/>
                    <a:pt x="208" y="330"/>
                    <a:pt x="202" y="311"/>
                  </a:cubicBezTo>
                  <a:cubicBezTo>
                    <a:pt x="196" y="292"/>
                    <a:pt x="191" y="273"/>
                    <a:pt x="188" y="256"/>
                  </a:cubicBezTo>
                  <a:cubicBezTo>
                    <a:pt x="187" y="248"/>
                    <a:pt x="185" y="240"/>
                    <a:pt x="184" y="232"/>
                  </a:cubicBezTo>
                  <a:cubicBezTo>
                    <a:pt x="183" y="224"/>
                    <a:pt x="182" y="216"/>
                    <a:pt x="182" y="209"/>
                  </a:cubicBezTo>
                  <a:cubicBezTo>
                    <a:pt x="181" y="202"/>
                    <a:pt x="181" y="196"/>
                    <a:pt x="180" y="190"/>
                  </a:cubicBezTo>
                  <a:cubicBezTo>
                    <a:pt x="180" y="184"/>
                    <a:pt x="180" y="178"/>
                    <a:pt x="180" y="173"/>
                  </a:cubicBezTo>
                  <a:cubicBezTo>
                    <a:pt x="180" y="170"/>
                    <a:pt x="179" y="168"/>
                    <a:pt x="179" y="166"/>
                  </a:cubicBezTo>
                  <a:cubicBezTo>
                    <a:pt x="179" y="164"/>
                    <a:pt x="179" y="161"/>
                    <a:pt x="179" y="160"/>
                  </a:cubicBezTo>
                  <a:cubicBezTo>
                    <a:pt x="179" y="156"/>
                    <a:pt x="179" y="152"/>
                    <a:pt x="180" y="150"/>
                  </a:cubicBezTo>
                  <a:cubicBezTo>
                    <a:pt x="180" y="144"/>
                    <a:pt x="180" y="141"/>
                    <a:pt x="180" y="141"/>
                  </a:cubicBezTo>
                  <a:cubicBezTo>
                    <a:pt x="180" y="141"/>
                    <a:pt x="180" y="144"/>
                    <a:pt x="180" y="150"/>
                  </a:cubicBezTo>
                  <a:cubicBezTo>
                    <a:pt x="180" y="152"/>
                    <a:pt x="180" y="156"/>
                    <a:pt x="180" y="159"/>
                  </a:cubicBezTo>
                  <a:cubicBezTo>
                    <a:pt x="181" y="161"/>
                    <a:pt x="181" y="164"/>
                    <a:pt x="181" y="166"/>
                  </a:cubicBezTo>
                  <a:cubicBezTo>
                    <a:pt x="181" y="168"/>
                    <a:pt x="181" y="170"/>
                    <a:pt x="181" y="173"/>
                  </a:cubicBezTo>
                  <a:cubicBezTo>
                    <a:pt x="182" y="178"/>
                    <a:pt x="182" y="183"/>
                    <a:pt x="183" y="189"/>
                  </a:cubicBezTo>
                  <a:cubicBezTo>
                    <a:pt x="184" y="195"/>
                    <a:pt x="184" y="202"/>
                    <a:pt x="185" y="209"/>
                  </a:cubicBezTo>
                  <a:cubicBezTo>
                    <a:pt x="186" y="216"/>
                    <a:pt x="188" y="223"/>
                    <a:pt x="189" y="231"/>
                  </a:cubicBezTo>
                  <a:cubicBezTo>
                    <a:pt x="191" y="239"/>
                    <a:pt x="192" y="247"/>
                    <a:pt x="194" y="255"/>
                  </a:cubicBezTo>
                  <a:cubicBezTo>
                    <a:pt x="199" y="272"/>
                    <a:pt x="204" y="289"/>
                    <a:pt x="211" y="308"/>
                  </a:cubicBezTo>
                  <a:cubicBezTo>
                    <a:pt x="218" y="326"/>
                    <a:pt x="227" y="344"/>
                    <a:pt x="238" y="363"/>
                  </a:cubicBezTo>
                  <a:cubicBezTo>
                    <a:pt x="248" y="382"/>
                    <a:pt x="260" y="400"/>
                    <a:pt x="273" y="418"/>
                  </a:cubicBezTo>
                  <a:cubicBezTo>
                    <a:pt x="276" y="422"/>
                    <a:pt x="280" y="427"/>
                    <a:pt x="283" y="432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9" y="438"/>
                    <a:pt x="289" y="438"/>
                    <a:pt x="289" y="438"/>
                  </a:cubicBezTo>
                  <a:cubicBezTo>
                    <a:pt x="294" y="445"/>
                    <a:pt x="294" y="445"/>
                    <a:pt x="294" y="445"/>
                  </a:cubicBezTo>
                  <a:cubicBezTo>
                    <a:pt x="301" y="454"/>
                    <a:pt x="308" y="463"/>
                    <a:pt x="315" y="472"/>
                  </a:cubicBezTo>
                  <a:cubicBezTo>
                    <a:pt x="344" y="508"/>
                    <a:pt x="374" y="542"/>
                    <a:pt x="402" y="576"/>
                  </a:cubicBezTo>
                  <a:cubicBezTo>
                    <a:pt x="429" y="610"/>
                    <a:pt x="453" y="645"/>
                    <a:pt x="468" y="678"/>
                  </a:cubicBezTo>
                  <a:cubicBezTo>
                    <a:pt x="470" y="683"/>
                    <a:pt x="472" y="687"/>
                    <a:pt x="473" y="691"/>
                  </a:cubicBezTo>
                  <a:cubicBezTo>
                    <a:pt x="475" y="695"/>
                    <a:pt x="477" y="699"/>
                    <a:pt x="478" y="703"/>
                  </a:cubicBezTo>
                  <a:cubicBezTo>
                    <a:pt x="479" y="707"/>
                    <a:pt x="480" y="711"/>
                    <a:pt x="481" y="715"/>
                  </a:cubicBezTo>
                  <a:cubicBezTo>
                    <a:pt x="482" y="719"/>
                    <a:pt x="484" y="722"/>
                    <a:pt x="484" y="726"/>
                  </a:cubicBezTo>
                  <a:cubicBezTo>
                    <a:pt x="486" y="733"/>
                    <a:pt x="488" y="740"/>
                    <a:pt x="489" y="747"/>
                  </a:cubicBezTo>
                  <a:cubicBezTo>
                    <a:pt x="490" y="753"/>
                    <a:pt x="490" y="759"/>
                    <a:pt x="491" y="765"/>
                  </a:cubicBezTo>
                  <a:cubicBezTo>
                    <a:pt x="492" y="767"/>
                    <a:pt x="492" y="770"/>
                    <a:pt x="492" y="772"/>
                  </a:cubicBezTo>
                  <a:cubicBezTo>
                    <a:pt x="492" y="775"/>
                    <a:pt x="492" y="777"/>
                    <a:pt x="493" y="779"/>
                  </a:cubicBezTo>
                  <a:cubicBezTo>
                    <a:pt x="493" y="783"/>
                    <a:pt x="493" y="786"/>
                    <a:pt x="493" y="789"/>
                  </a:cubicBezTo>
                  <a:cubicBezTo>
                    <a:pt x="494" y="794"/>
                    <a:pt x="494" y="797"/>
                    <a:pt x="494" y="797"/>
                  </a:cubicBezTo>
                  <a:cubicBezTo>
                    <a:pt x="489" y="797"/>
                    <a:pt x="489" y="797"/>
                    <a:pt x="489" y="797"/>
                  </a:cubicBezTo>
                  <a:cubicBezTo>
                    <a:pt x="506" y="799"/>
                    <a:pt x="524" y="800"/>
                    <a:pt x="544" y="801"/>
                  </a:cubicBezTo>
                  <a:cubicBezTo>
                    <a:pt x="544" y="797"/>
                    <a:pt x="544" y="793"/>
                    <a:pt x="544" y="789"/>
                  </a:cubicBezTo>
                  <a:cubicBezTo>
                    <a:pt x="543" y="768"/>
                    <a:pt x="540" y="738"/>
                    <a:pt x="532" y="704"/>
                  </a:cubicBezTo>
                  <a:cubicBezTo>
                    <a:pt x="524" y="669"/>
                    <a:pt x="507" y="631"/>
                    <a:pt x="486" y="589"/>
                  </a:cubicBezTo>
                  <a:cubicBezTo>
                    <a:pt x="465" y="548"/>
                    <a:pt x="441" y="505"/>
                    <a:pt x="419" y="460"/>
                  </a:cubicBezTo>
                  <a:cubicBezTo>
                    <a:pt x="413" y="449"/>
                    <a:pt x="407" y="438"/>
                    <a:pt x="402" y="427"/>
                  </a:cubicBezTo>
                  <a:cubicBezTo>
                    <a:pt x="400" y="423"/>
                    <a:pt x="400" y="423"/>
                    <a:pt x="400" y="423"/>
                  </a:cubicBezTo>
                  <a:cubicBezTo>
                    <a:pt x="399" y="421"/>
                    <a:pt x="399" y="421"/>
                    <a:pt x="399" y="421"/>
                  </a:cubicBezTo>
                  <a:cubicBezTo>
                    <a:pt x="398" y="419"/>
                    <a:pt x="398" y="419"/>
                    <a:pt x="398" y="419"/>
                  </a:cubicBezTo>
                  <a:cubicBezTo>
                    <a:pt x="394" y="410"/>
                    <a:pt x="394" y="410"/>
                    <a:pt x="394" y="410"/>
                  </a:cubicBezTo>
                  <a:cubicBezTo>
                    <a:pt x="391" y="405"/>
                    <a:pt x="389" y="399"/>
                    <a:pt x="386" y="394"/>
                  </a:cubicBezTo>
                  <a:cubicBezTo>
                    <a:pt x="376" y="371"/>
                    <a:pt x="367" y="348"/>
                    <a:pt x="360" y="326"/>
                  </a:cubicBezTo>
                  <a:cubicBezTo>
                    <a:pt x="358" y="320"/>
                    <a:pt x="356" y="315"/>
                    <a:pt x="354" y="309"/>
                  </a:cubicBezTo>
                  <a:cubicBezTo>
                    <a:pt x="353" y="304"/>
                    <a:pt x="351" y="298"/>
                    <a:pt x="350" y="293"/>
                  </a:cubicBezTo>
                  <a:cubicBezTo>
                    <a:pt x="347" y="282"/>
                    <a:pt x="343" y="271"/>
                    <a:pt x="342" y="261"/>
                  </a:cubicBezTo>
                  <a:cubicBezTo>
                    <a:pt x="340" y="250"/>
                    <a:pt x="338" y="240"/>
                    <a:pt x="336" y="230"/>
                  </a:cubicBezTo>
                  <a:cubicBezTo>
                    <a:pt x="334" y="220"/>
                    <a:pt x="333" y="210"/>
                    <a:pt x="332" y="201"/>
                  </a:cubicBezTo>
                  <a:cubicBezTo>
                    <a:pt x="329" y="183"/>
                    <a:pt x="328" y="166"/>
                    <a:pt x="327" y="150"/>
                  </a:cubicBezTo>
                  <a:cubicBezTo>
                    <a:pt x="327" y="143"/>
                    <a:pt x="326" y="136"/>
                    <a:pt x="326" y="129"/>
                  </a:cubicBezTo>
                  <a:cubicBezTo>
                    <a:pt x="326" y="123"/>
                    <a:pt x="326" y="117"/>
                    <a:pt x="326" y="111"/>
                  </a:cubicBezTo>
                  <a:cubicBezTo>
                    <a:pt x="326" y="90"/>
                    <a:pt x="326" y="77"/>
                    <a:pt x="326" y="77"/>
                  </a:cubicBezTo>
                  <a:cubicBezTo>
                    <a:pt x="326" y="77"/>
                    <a:pt x="327" y="89"/>
                    <a:pt x="328" y="111"/>
                  </a:cubicBezTo>
                  <a:cubicBezTo>
                    <a:pt x="328" y="117"/>
                    <a:pt x="329" y="123"/>
                    <a:pt x="329" y="129"/>
                  </a:cubicBezTo>
                  <a:cubicBezTo>
                    <a:pt x="329" y="136"/>
                    <a:pt x="331" y="143"/>
                    <a:pt x="331" y="150"/>
                  </a:cubicBezTo>
                  <a:cubicBezTo>
                    <a:pt x="333" y="165"/>
                    <a:pt x="335" y="182"/>
                    <a:pt x="338" y="200"/>
                  </a:cubicBezTo>
                  <a:cubicBezTo>
                    <a:pt x="340" y="209"/>
                    <a:pt x="342" y="219"/>
                    <a:pt x="344" y="229"/>
                  </a:cubicBezTo>
                  <a:cubicBezTo>
                    <a:pt x="346" y="238"/>
                    <a:pt x="349" y="248"/>
                    <a:pt x="351" y="258"/>
                  </a:cubicBezTo>
                  <a:cubicBezTo>
                    <a:pt x="353" y="269"/>
                    <a:pt x="357" y="279"/>
                    <a:pt x="361" y="290"/>
                  </a:cubicBezTo>
                  <a:cubicBezTo>
                    <a:pt x="362" y="295"/>
                    <a:pt x="364" y="300"/>
                    <a:pt x="366" y="306"/>
                  </a:cubicBezTo>
                  <a:cubicBezTo>
                    <a:pt x="368" y="311"/>
                    <a:pt x="370" y="316"/>
                    <a:pt x="372" y="322"/>
                  </a:cubicBezTo>
                  <a:cubicBezTo>
                    <a:pt x="380" y="343"/>
                    <a:pt x="390" y="364"/>
                    <a:pt x="401" y="386"/>
                  </a:cubicBezTo>
                  <a:cubicBezTo>
                    <a:pt x="404" y="391"/>
                    <a:pt x="407" y="397"/>
                    <a:pt x="410" y="402"/>
                  </a:cubicBezTo>
                  <a:cubicBezTo>
                    <a:pt x="414" y="410"/>
                    <a:pt x="414" y="410"/>
                    <a:pt x="414" y="410"/>
                  </a:cubicBezTo>
                  <a:cubicBezTo>
                    <a:pt x="415" y="412"/>
                    <a:pt x="415" y="412"/>
                    <a:pt x="415" y="412"/>
                  </a:cubicBezTo>
                  <a:cubicBezTo>
                    <a:pt x="416" y="414"/>
                    <a:pt x="416" y="414"/>
                    <a:pt x="416" y="414"/>
                  </a:cubicBezTo>
                  <a:cubicBezTo>
                    <a:pt x="419" y="418"/>
                    <a:pt x="419" y="418"/>
                    <a:pt x="419" y="418"/>
                  </a:cubicBezTo>
                  <a:cubicBezTo>
                    <a:pt x="425" y="429"/>
                    <a:pt x="431" y="440"/>
                    <a:pt x="437" y="450"/>
                  </a:cubicBezTo>
                  <a:cubicBezTo>
                    <a:pt x="462" y="493"/>
                    <a:pt x="488" y="535"/>
                    <a:pt x="511" y="576"/>
                  </a:cubicBezTo>
                  <a:cubicBezTo>
                    <a:pt x="535" y="617"/>
                    <a:pt x="555" y="657"/>
                    <a:pt x="566" y="694"/>
                  </a:cubicBezTo>
                  <a:cubicBezTo>
                    <a:pt x="568" y="704"/>
                    <a:pt x="571" y="713"/>
                    <a:pt x="573" y="721"/>
                  </a:cubicBezTo>
                  <a:cubicBezTo>
                    <a:pt x="575" y="730"/>
                    <a:pt x="577" y="738"/>
                    <a:pt x="578" y="746"/>
                  </a:cubicBezTo>
                  <a:cubicBezTo>
                    <a:pt x="579" y="750"/>
                    <a:pt x="579" y="754"/>
                    <a:pt x="580" y="758"/>
                  </a:cubicBezTo>
                  <a:cubicBezTo>
                    <a:pt x="580" y="754"/>
                    <a:pt x="581" y="750"/>
                    <a:pt x="581" y="745"/>
                  </a:cubicBezTo>
                  <a:cubicBezTo>
                    <a:pt x="582" y="737"/>
                    <a:pt x="582" y="729"/>
                    <a:pt x="583" y="720"/>
                  </a:cubicBezTo>
                  <a:cubicBezTo>
                    <a:pt x="583" y="715"/>
                    <a:pt x="584" y="711"/>
                    <a:pt x="584" y="706"/>
                  </a:cubicBezTo>
                  <a:cubicBezTo>
                    <a:pt x="584" y="701"/>
                    <a:pt x="585" y="697"/>
                    <a:pt x="585" y="692"/>
                  </a:cubicBezTo>
                  <a:cubicBezTo>
                    <a:pt x="587" y="682"/>
                    <a:pt x="588" y="672"/>
                    <a:pt x="589" y="661"/>
                  </a:cubicBezTo>
                  <a:cubicBezTo>
                    <a:pt x="590" y="651"/>
                    <a:pt x="592" y="640"/>
                    <a:pt x="593" y="629"/>
                  </a:cubicBezTo>
                  <a:cubicBezTo>
                    <a:pt x="596" y="607"/>
                    <a:pt x="601" y="584"/>
                    <a:pt x="605" y="560"/>
                  </a:cubicBezTo>
                  <a:cubicBezTo>
                    <a:pt x="613" y="512"/>
                    <a:pt x="623" y="462"/>
                    <a:pt x="632" y="411"/>
                  </a:cubicBezTo>
                  <a:cubicBezTo>
                    <a:pt x="635" y="398"/>
                    <a:pt x="637" y="386"/>
                    <a:pt x="639" y="373"/>
                  </a:cubicBezTo>
                  <a:cubicBezTo>
                    <a:pt x="641" y="361"/>
                    <a:pt x="643" y="348"/>
                    <a:pt x="645" y="335"/>
                  </a:cubicBezTo>
                  <a:cubicBezTo>
                    <a:pt x="647" y="323"/>
                    <a:pt x="649" y="311"/>
                    <a:pt x="651" y="298"/>
                  </a:cubicBezTo>
                  <a:cubicBezTo>
                    <a:pt x="653" y="286"/>
                    <a:pt x="654" y="274"/>
                    <a:pt x="656" y="262"/>
                  </a:cubicBezTo>
                  <a:cubicBezTo>
                    <a:pt x="662" y="214"/>
                    <a:pt x="665" y="169"/>
                    <a:pt x="668" y="131"/>
                  </a:cubicBezTo>
                  <a:cubicBezTo>
                    <a:pt x="669" y="126"/>
                    <a:pt x="669" y="121"/>
                    <a:pt x="669" y="117"/>
                  </a:cubicBezTo>
                  <a:cubicBezTo>
                    <a:pt x="670" y="112"/>
                    <a:pt x="670" y="108"/>
                    <a:pt x="670" y="103"/>
                  </a:cubicBezTo>
                  <a:cubicBezTo>
                    <a:pt x="670" y="94"/>
                    <a:pt x="671" y="86"/>
                    <a:pt x="671" y="78"/>
                  </a:cubicBezTo>
                  <a:cubicBezTo>
                    <a:pt x="672" y="63"/>
                    <a:pt x="672" y="49"/>
                    <a:pt x="673" y="38"/>
                  </a:cubicBezTo>
                  <a:cubicBezTo>
                    <a:pt x="674" y="15"/>
                    <a:pt x="674" y="2"/>
                    <a:pt x="674" y="2"/>
                  </a:cubicBezTo>
                  <a:cubicBezTo>
                    <a:pt x="674" y="2"/>
                    <a:pt x="674" y="15"/>
                    <a:pt x="674" y="38"/>
                  </a:cubicBezTo>
                  <a:cubicBezTo>
                    <a:pt x="675" y="49"/>
                    <a:pt x="675" y="63"/>
                    <a:pt x="675" y="78"/>
                  </a:cubicBezTo>
                  <a:cubicBezTo>
                    <a:pt x="675" y="86"/>
                    <a:pt x="675" y="95"/>
                    <a:pt x="675" y="103"/>
                  </a:cubicBezTo>
                  <a:cubicBezTo>
                    <a:pt x="675" y="108"/>
                    <a:pt x="675" y="112"/>
                    <a:pt x="675" y="117"/>
                  </a:cubicBezTo>
                  <a:cubicBezTo>
                    <a:pt x="675" y="122"/>
                    <a:pt x="675" y="126"/>
                    <a:pt x="675" y="131"/>
                  </a:cubicBezTo>
                  <a:cubicBezTo>
                    <a:pt x="673" y="170"/>
                    <a:pt x="673" y="215"/>
                    <a:pt x="669" y="263"/>
                  </a:cubicBezTo>
                  <a:cubicBezTo>
                    <a:pt x="668" y="275"/>
                    <a:pt x="667" y="288"/>
                    <a:pt x="666" y="300"/>
                  </a:cubicBezTo>
                  <a:cubicBezTo>
                    <a:pt x="665" y="313"/>
                    <a:pt x="664" y="325"/>
                    <a:pt x="662" y="338"/>
                  </a:cubicBezTo>
                  <a:cubicBezTo>
                    <a:pt x="661" y="350"/>
                    <a:pt x="659" y="363"/>
                    <a:pt x="658" y="376"/>
                  </a:cubicBezTo>
                  <a:cubicBezTo>
                    <a:pt x="656" y="389"/>
                    <a:pt x="655" y="401"/>
                    <a:pt x="653" y="414"/>
                  </a:cubicBezTo>
                  <a:cubicBezTo>
                    <a:pt x="646" y="466"/>
                    <a:pt x="639" y="517"/>
                    <a:pt x="633" y="564"/>
                  </a:cubicBezTo>
                  <a:cubicBezTo>
                    <a:pt x="630" y="588"/>
                    <a:pt x="627" y="611"/>
                    <a:pt x="625" y="633"/>
                  </a:cubicBezTo>
                  <a:cubicBezTo>
                    <a:pt x="624" y="644"/>
                    <a:pt x="623" y="655"/>
                    <a:pt x="622" y="665"/>
                  </a:cubicBezTo>
                  <a:cubicBezTo>
                    <a:pt x="622" y="675"/>
                    <a:pt x="621" y="685"/>
                    <a:pt x="621" y="695"/>
                  </a:cubicBezTo>
                  <a:cubicBezTo>
                    <a:pt x="620" y="699"/>
                    <a:pt x="620" y="704"/>
                    <a:pt x="620" y="708"/>
                  </a:cubicBezTo>
                  <a:cubicBezTo>
                    <a:pt x="620" y="713"/>
                    <a:pt x="620" y="717"/>
                    <a:pt x="619" y="722"/>
                  </a:cubicBezTo>
                  <a:cubicBezTo>
                    <a:pt x="619" y="730"/>
                    <a:pt x="619" y="739"/>
                    <a:pt x="619" y="746"/>
                  </a:cubicBezTo>
                  <a:cubicBezTo>
                    <a:pt x="618" y="762"/>
                    <a:pt x="619" y="776"/>
                    <a:pt x="619" y="787"/>
                  </a:cubicBezTo>
                  <a:cubicBezTo>
                    <a:pt x="619" y="791"/>
                    <a:pt x="619" y="796"/>
                    <a:pt x="619" y="799"/>
                  </a:cubicBezTo>
                  <a:cubicBezTo>
                    <a:pt x="641" y="798"/>
                    <a:pt x="661" y="796"/>
                    <a:pt x="678" y="793"/>
                  </a:cubicBezTo>
                  <a:cubicBezTo>
                    <a:pt x="678" y="791"/>
                    <a:pt x="678" y="788"/>
                    <a:pt x="678" y="786"/>
                  </a:cubicBezTo>
                  <a:cubicBezTo>
                    <a:pt x="679" y="781"/>
                    <a:pt x="679" y="776"/>
                    <a:pt x="680" y="770"/>
                  </a:cubicBezTo>
                  <a:cubicBezTo>
                    <a:pt x="680" y="764"/>
                    <a:pt x="681" y="758"/>
                    <a:pt x="682" y="751"/>
                  </a:cubicBezTo>
                  <a:cubicBezTo>
                    <a:pt x="682" y="744"/>
                    <a:pt x="684" y="736"/>
                    <a:pt x="685" y="728"/>
                  </a:cubicBezTo>
                  <a:cubicBezTo>
                    <a:pt x="686" y="720"/>
                    <a:pt x="689" y="712"/>
                    <a:pt x="691" y="703"/>
                  </a:cubicBezTo>
                  <a:cubicBezTo>
                    <a:pt x="693" y="694"/>
                    <a:pt x="696" y="684"/>
                    <a:pt x="699" y="675"/>
                  </a:cubicBezTo>
                  <a:cubicBezTo>
                    <a:pt x="711" y="636"/>
                    <a:pt x="733" y="595"/>
                    <a:pt x="758" y="554"/>
                  </a:cubicBezTo>
                  <a:cubicBezTo>
                    <a:pt x="783" y="512"/>
                    <a:pt x="811" y="470"/>
                    <a:pt x="838" y="426"/>
                  </a:cubicBezTo>
                  <a:cubicBezTo>
                    <a:pt x="845" y="415"/>
                    <a:pt x="851" y="404"/>
                    <a:pt x="858" y="393"/>
                  </a:cubicBezTo>
                  <a:cubicBezTo>
                    <a:pt x="860" y="391"/>
                    <a:pt x="861" y="388"/>
                    <a:pt x="863" y="385"/>
                  </a:cubicBezTo>
                  <a:cubicBezTo>
                    <a:pt x="868" y="377"/>
                    <a:pt x="868" y="377"/>
                    <a:pt x="868" y="377"/>
                  </a:cubicBezTo>
                  <a:cubicBezTo>
                    <a:pt x="871" y="371"/>
                    <a:pt x="874" y="366"/>
                    <a:pt x="877" y="360"/>
                  </a:cubicBezTo>
                  <a:cubicBezTo>
                    <a:pt x="881" y="352"/>
                    <a:pt x="881" y="352"/>
                    <a:pt x="881" y="352"/>
                  </a:cubicBezTo>
                  <a:cubicBezTo>
                    <a:pt x="886" y="344"/>
                    <a:pt x="886" y="344"/>
                    <a:pt x="886" y="344"/>
                  </a:cubicBezTo>
                  <a:cubicBezTo>
                    <a:pt x="888" y="338"/>
                    <a:pt x="891" y="333"/>
                    <a:pt x="894" y="327"/>
                  </a:cubicBezTo>
                  <a:cubicBezTo>
                    <a:pt x="900" y="317"/>
                    <a:pt x="904" y="305"/>
                    <a:pt x="909" y="294"/>
                  </a:cubicBezTo>
                  <a:cubicBezTo>
                    <a:pt x="911" y="289"/>
                    <a:pt x="913" y="284"/>
                    <a:pt x="915" y="278"/>
                  </a:cubicBezTo>
                  <a:cubicBezTo>
                    <a:pt x="917" y="273"/>
                    <a:pt x="919" y="267"/>
                    <a:pt x="921" y="262"/>
                  </a:cubicBezTo>
                  <a:cubicBezTo>
                    <a:pt x="923" y="256"/>
                    <a:pt x="925" y="251"/>
                    <a:pt x="927" y="246"/>
                  </a:cubicBezTo>
                  <a:cubicBezTo>
                    <a:pt x="927" y="243"/>
                    <a:pt x="929" y="240"/>
                    <a:pt x="929" y="238"/>
                  </a:cubicBezTo>
                  <a:cubicBezTo>
                    <a:pt x="930" y="235"/>
                    <a:pt x="931" y="232"/>
                    <a:pt x="931" y="230"/>
                  </a:cubicBezTo>
                  <a:cubicBezTo>
                    <a:pt x="934" y="219"/>
                    <a:pt x="937" y="209"/>
                    <a:pt x="940" y="199"/>
                  </a:cubicBezTo>
                  <a:cubicBezTo>
                    <a:pt x="942" y="189"/>
                    <a:pt x="943" y="179"/>
                    <a:pt x="945" y="170"/>
                  </a:cubicBezTo>
                  <a:cubicBezTo>
                    <a:pt x="946" y="165"/>
                    <a:pt x="947" y="160"/>
                    <a:pt x="948" y="156"/>
                  </a:cubicBezTo>
                  <a:cubicBezTo>
                    <a:pt x="948" y="154"/>
                    <a:pt x="949" y="151"/>
                    <a:pt x="949" y="149"/>
                  </a:cubicBezTo>
                  <a:cubicBezTo>
                    <a:pt x="949" y="147"/>
                    <a:pt x="950" y="145"/>
                    <a:pt x="950" y="143"/>
                  </a:cubicBezTo>
                  <a:cubicBezTo>
                    <a:pt x="951" y="134"/>
                    <a:pt x="952" y="126"/>
                    <a:pt x="953" y="118"/>
                  </a:cubicBezTo>
                  <a:cubicBezTo>
                    <a:pt x="954" y="110"/>
                    <a:pt x="955" y="103"/>
                    <a:pt x="955" y="96"/>
                  </a:cubicBezTo>
                  <a:cubicBezTo>
                    <a:pt x="956" y="89"/>
                    <a:pt x="956" y="83"/>
                    <a:pt x="956" y="78"/>
                  </a:cubicBezTo>
                  <a:cubicBezTo>
                    <a:pt x="958" y="55"/>
                    <a:pt x="958" y="42"/>
                    <a:pt x="958" y="42"/>
                  </a:cubicBezTo>
                  <a:cubicBezTo>
                    <a:pt x="958" y="42"/>
                    <a:pt x="958" y="55"/>
                    <a:pt x="958" y="78"/>
                  </a:cubicBezTo>
                  <a:cubicBezTo>
                    <a:pt x="958" y="83"/>
                    <a:pt x="958" y="90"/>
                    <a:pt x="958" y="96"/>
                  </a:cubicBezTo>
                  <a:cubicBezTo>
                    <a:pt x="958" y="103"/>
                    <a:pt x="957" y="110"/>
                    <a:pt x="957" y="118"/>
                  </a:cubicBezTo>
                  <a:cubicBezTo>
                    <a:pt x="956" y="126"/>
                    <a:pt x="956" y="134"/>
                    <a:pt x="955" y="143"/>
                  </a:cubicBezTo>
                  <a:cubicBezTo>
                    <a:pt x="955" y="145"/>
                    <a:pt x="955" y="148"/>
                    <a:pt x="955" y="150"/>
                  </a:cubicBezTo>
                  <a:cubicBezTo>
                    <a:pt x="954" y="152"/>
                    <a:pt x="954" y="154"/>
                    <a:pt x="954" y="157"/>
                  </a:cubicBezTo>
                  <a:cubicBezTo>
                    <a:pt x="953" y="161"/>
                    <a:pt x="952" y="166"/>
                    <a:pt x="952" y="171"/>
                  </a:cubicBezTo>
                  <a:cubicBezTo>
                    <a:pt x="950" y="180"/>
                    <a:pt x="949" y="190"/>
                    <a:pt x="947" y="200"/>
                  </a:cubicBezTo>
                  <a:cubicBezTo>
                    <a:pt x="945" y="211"/>
                    <a:pt x="943" y="221"/>
                    <a:pt x="941" y="232"/>
                  </a:cubicBezTo>
                  <a:cubicBezTo>
                    <a:pt x="940" y="235"/>
                    <a:pt x="940" y="238"/>
                    <a:pt x="939" y="240"/>
                  </a:cubicBezTo>
                  <a:cubicBezTo>
                    <a:pt x="938" y="243"/>
                    <a:pt x="937" y="246"/>
                    <a:pt x="937" y="249"/>
                  </a:cubicBezTo>
                  <a:cubicBezTo>
                    <a:pt x="935" y="254"/>
                    <a:pt x="934" y="260"/>
                    <a:pt x="932" y="265"/>
                  </a:cubicBezTo>
                  <a:cubicBezTo>
                    <a:pt x="930" y="271"/>
                    <a:pt x="929" y="276"/>
                    <a:pt x="927" y="282"/>
                  </a:cubicBezTo>
                  <a:cubicBezTo>
                    <a:pt x="925" y="288"/>
                    <a:pt x="923" y="293"/>
                    <a:pt x="921" y="299"/>
                  </a:cubicBezTo>
                  <a:cubicBezTo>
                    <a:pt x="917" y="311"/>
                    <a:pt x="913" y="322"/>
                    <a:pt x="907" y="334"/>
                  </a:cubicBezTo>
                  <a:cubicBezTo>
                    <a:pt x="905" y="339"/>
                    <a:pt x="902" y="345"/>
                    <a:pt x="900" y="351"/>
                  </a:cubicBezTo>
                  <a:cubicBezTo>
                    <a:pt x="896" y="360"/>
                    <a:pt x="896" y="360"/>
                    <a:pt x="896" y="360"/>
                  </a:cubicBezTo>
                  <a:cubicBezTo>
                    <a:pt x="892" y="368"/>
                    <a:pt x="892" y="368"/>
                    <a:pt x="892" y="368"/>
                  </a:cubicBezTo>
                  <a:cubicBezTo>
                    <a:pt x="889" y="374"/>
                    <a:pt x="886" y="380"/>
                    <a:pt x="883" y="385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7" y="397"/>
                    <a:pt x="876" y="400"/>
                    <a:pt x="875" y="403"/>
                  </a:cubicBezTo>
                  <a:cubicBezTo>
                    <a:pt x="868" y="414"/>
                    <a:pt x="862" y="425"/>
                    <a:pt x="856" y="436"/>
                  </a:cubicBezTo>
                  <a:cubicBezTo>
                    <a:pt x="832" y="482"/>
                    <a:pt x="805" y="526"/>
                    <a:pt x="783" y="568"/>
                  </a:cubicBezTo>
                  <a:cubicBezTo>
                    <a:pt x="760" y="610"/>
                    <a:pt x="742" y="649"/>
                    <a:pt x="733" y="685"/>
                  </a:cubicBezTo>
                  <a:cubicBezTo>
                    <a:pt x="723" y="720"/>
                    <a:pt x="720" y="751"/>
                    <a:pt x="719" y="772"/>
                  </a:cubicBezTo>
                  <a:cubicBezTo>
                    <a:pt x="719" y="776"/>
                    <a:pt x="719" y="780"/>
                    <a:pt x="719" y="784"/>
                  </a:cubicBezTo>
                  <a:cubicBezTo>
                    <a:pt x="765" y="772"/>
                    <a:pt x="789" y="757"/>
                    <a:pt x="796" y="751"/>
                  </a:cubicBezTo>
                  <a:cubicBezTo>
                    <a:pt x="796" y="750"/>
                    <a:pt x="796" y="748"/>
                    <a:pt x="796" y="747"/>
                  </a:cubicBezTo>
                  <a:cubicBezTo>
                    <a:pt x="796" y="744"/>
                    <a:pt x="796" y="742"/>
                    <a:pt x="797" y="739"/>
                  </a:cubicBezTo>
                  <a:cubicBezTo>
                    <a:pt x="797" y="737"/>
                    <a:pt x="797" y="734"/>
                    <a:pt x="798" y="731"/>
                  </a:cubicBezTo>
                  <a:cubicBezTo>
                    <a:pt x="798" y="724"/>
                    <a:pt x="799" y="718"/>
                    <a:pt x="800" y="710"/>
                  </a:cubicBezTo>
                  <a:cubicBezTo>
                    <a:pt x="801" y="703"/>
                    <a:pt x="803" y="695"/>
                    <a:pt x="805" y="687"/>
                  </a:cubicBezTo>
                  <a:cubicBezTo>
                    <a:pt x="805" y="684"/>
                    <a:pt x="806" y="682"/>
                    <a:pt x="806" y="680"/>
                  </a:cubicBezTo>
                  <a:cubicBezTo>
                    <a:pt x="807" y="678"/>
                    <a:pt x="807" y="676"/>
                    <a:pt x="808" y="674"/>
                  </a:cubicBezTo>
                  <a:cubicBezTo>
                    <a:pt x="809" y="669"/>
                    <a:pt x="810" y="665"/>
                    <a:pt x="812" y="660"/>
                  </a:cubicBezTo>
                  <a:cubicBezTo>
                    <a:pt x="813" y="656"/>
                    <a:pt x="815" y="651"/>
                    <a:pt x="816" y="646"/>
                  </a:cubicBezTo>
                  <a:cubicBezTo>
                    <a:pt x="818" y="642"/>
                    <a:pt x="820" y="637"/>
                    <a:pt x="822" y="632"/>
                  </a:cubicBezTo>
                  <a:cubicBezTo>
                    <a:pt x="838" y="593"/>
                    <a:pt x="864" y="552"/>
                    <a:pt x="894" y="511"/>
                  </a:cubicBezTo>
                  <a:cubicBezTo>
                    <a:pt x="924" y="471"/>
                    <a:pt x="957" y="430"/>
                    <a:pt x="989" y="387"/>
                  </a:cubicBezTo>
                  <a:cubicBezTo>
                    <a:pt x="997" y="377"/>
                    <a:pt x="1004" y="366"/>
                    <a:pt x="1012" y="355"/>
                  </a:cubicBezTo>
                  <a:cubicBezTo>
                    <a:pt x="1018" y="347"/>
                    <a:pt x="1018" y="347"/>
                    <a:pt x="1018" y="347"/>
                  </a:cubicBezTo>
                  <a:cubicBezTo>
                    <a:pt x="1020" y="345"/>
                    <a:pt x="1022" y="342"/>
                    <a:pt x="1024" y="339"/>
                  </a:cubicBezTo>
                  <a:cubicBezTo>
                    <a:pt x="1027" y="334"/>
                    <a:pt x="1031" y="328"/>
                    <a:pt x="1035" y="323"/>
                  </a:cubicBezTo>
                  <a:cubicBezTo>
                    <a:pt x="1049" y="302"/>
                    <a:pt x="1062" y="280"/>
                    <a:pt x="1074" y="258"/>
                  </a:cubicBezTo>
                  <a:cubicBezTo>
                    <a:pt x="1085" y="236"/>
                    <a:pt x="1094" y="214"/>
                    <a:pt x="1102" y="193"/>
                  </a:cubicBezTo>
                  <a:cubicBezTo>
                    <a:pt x="1110" y="171"/>
                    <a:pt x="1115" y="150"/>
                    <a:pt x="1120" y="131"/>
                  </a:cubicBezTo>
                  <a:cubicBezTo>
                    <a:pt x="1122" y="121"/>
                    <a:pt x="1124" y="112"/>
                    <a:pt x="1125" y="103"/>
                  </a:cubicBezTo>
                  <a:cubicBezTo>
                    <a:pt x="1127" y="94"/>
                    <a:pt x="1128" y="86"/>
                    <a:pt x="1129" y="78"/>
                  </a:cubicBezTo>
                  <a:cubicBezTo>
                    <a:pt x="1130" y="70"/>
                    <a:pt x="1131" y="62"/>
                    <a:pt x="1132" y="55"/>
                  </a:cubicBezTo>
                  <a:cubicBezTo>
                    <a:pt x="1133" y="48"/>
                    <a:pt x="1133" y="42"/>
                    <a:pt x="1134" y="36"/>
                  </a:cubicBezTo>
                  <a:cubicBezTo>
                    <a:pt x="1134" y="30"/>
                    <a:pt x="1134" y="25"/>
                    <a:pt x="1134" y="21"/>
                  </a:cubicBezTo>
                  <a:cubicBezTo>
                    <a:pt x="1135" y="16"/>
                    <a:pt x="1135" y="12"/>
                    <a:pt x="1135" y="9"/>
                  </a:cubicBezTo>
                  <a:cubicBezTo>
                    <a:pt x="1135" y="3"/>
                    <a:pt x="1135" y="0"/>
                    <a:pt x="1135" y="0"/>
                  </a:cubicBezTo>
                  <a:cubicBezTo>
                    <a:pt x="1135" y="0"/>
                    <a:pt x="1135" y="3"/>
                    <a:pt x="1135" y="9"/>
                  </a:cubicBezTo>
                  <a:cubicBezTo>
                    <a:pt x="1135" y="12"/>
                    <a:pt x="1135" y="16"/>
                    <a:pt x="1135" y="21"/>
                  </a:cubicBezTo>
                  <a:cubicBezTo>
                    <a:pt x="1136" y="25"/>
                    <a:pt x="1136" y="30"/>
                    <a:pt x="1135" y="36"/>
                  </a:cubicBezTo>
                  <a:close/>
                  <a:moveTo>
                    <a:pt x="568" y="901"/>
                  </a:moveTo>
                  <a:cubicBezTo>
                    <a:pt x="398" y="901"/>
                    <a:pt x="337" y="850"/>
                    <a:pt x="337" y="849"/>
                  </a:cubicBezTo>
                  <a:cubicBezTo>
                    <a:pt x="320" y="868"/>
                    <a:pt x="320" y="868"/>
                    <a:pt x="320" y="868"/>
                  </a:cubicBezTo>
                  <a:cubicBezTo>
                    <a:pt x="302" y="887"/>
                    <a:pt x="302" y="887"/>
                    <a:pt x="302" y="887"/>
                  </a:cubicBezTo>
                  <a:cubicBezTo>
                    <a:pt x="305" y="890"/>
                    <a:pt x="374" y="953"/>
                    <a:pt x="568" y="953"/>
                  </a:cubicBezTo>
                  <a:cubicBezTo>
                    <a:pt x="761" y="953"/>
                    <a:pt x="830" y="890"/>
                    <a:pt x="833" y="887"/>
                  </a:cubicBezTo>
                  <a:cubicBezTo>
                    <a:pt x="799" y="849"/>
                    <a:pt x="799" y="849"/>
                    <a:pt x="799" y="849"/>
                  </a:cubicBezTo>
                  <a:cubicBezTo>
                    <a:pt x="798" y="850"/>
                    <a:pt x="738" y="901"/>
                    <a:pt x="568" y="901"/>
                  </a:cubicBezTo>
                  <a:close/>
                  <a:moveTo>
                    <a:pt x="568" y="1001"/>
                  </a:moveTo>
                  <a:cubicBezTo>
                    <a:pt x="398" y="1001"/>
                    <a:pt x="337" y="950"/>
                    <a:pt x="337" y="949"/>
                  </a:cubicBezTo>
                  <a:cubicBezTo>
                    <a:pt x="320" y="968"/>
                    <a:pt x="320" y="968"/>
                    <a:pt x="320" y="968"/>
                  </a:cubicBezTo>
                  <a:cubicBezTo>
                    <a:pt x="302" y="987"/>
                    <a:pt x="302" y="987"/>
                    <a:pt x="302" y="987"/>
                  </a:cubicBezTo>
                  <a:cubicBezTo>
                    <a:pt x="305" y="990"/>
                    <a:pt x="374" y="1053"/>
                    <a:pt x="568" y="1053"/>
                  </a:cubicBezTo>
                  <a:cubicBezTo>
                    <a:pt x="761" y="1053"/>
                    <a:pt x="830" y="990"/>
                    <a:pt x="833" y="987"/>
                  </a:cubicBezTo>
                  <a:cubicBezTo>
                    <a:pt x="799" y="949"/>
                    <a:pt x="799" y="949"/>
                    <a:pt x="799" y="949"/>
                  </a:cubicBezTo>
                  <a:cubicBezTo>
                    <a:pt x="798" y="950"/>
                    <a:pt x="738" y="1001"/>
                    <a:pt x="568" y="1001"/>
                  </a:cubicBezTo>
                  <a:close/>
                  <a:moveTo>
                    <a:pt x="799" y="1049"/>
                  </a:moveTo>
                  <a:cubicBezTo>
                    <a:pt x="798" y="1050"/>
                    <a:pt x="738" y="1101"/>
                    <a:pt x="568" y="1101"/>
                  </a:cubicBezTo>
                  <a:cubicBezTo>
                    <a:pt x="398" y="1101"/>
                    <a:pt x="337" y="1050"/>
                    <a:pt x="337" y="1049"/>
                  </a:cubicBezTo>
                  <a:cubicBezTo>
                    <a:pt x="320" y="1068"/>
                    <a:pt x="320" y="1068"/>
                    <a:pt x="320" y="1068"/>
                  </a:cubicBezTo>
                  <a:cubicBezTo>
                    <a:pt x="302" y="1087"/>
                    <a:pt x="302" y="1087"/>
                    <a:pt x="302" y="1087"/>
                  </a:cubicBezTo>
                  <a:cubicBezTo>
                    <a:pt x="304" y="1089"/>
                    <a:pt x="335" y="1117"/>
                    <a:pt x="411" y="1135"/>
                  </a:cubicBezTo>
                  <a:cubicBezTo>
                    <a:pt x="430" y="1156"/>
                    <a:pt x="477" y="1193"/>
                    <a:pt x="568" y="1193"/>
                  </a:cubicBezTo>
                  <a:cubicBezTo>
                    <a:pt x="658" y="1193"/>
                    <a:pt x="706" y="1156"/>
                    <a:pt x="725" y="1135"/>
                  </a:cubicBezTo>
                  <a:cubicBezTo>
                    <a:pt x="801" y="1117"/>
                    <a:pt x="831" y="1089"/>
                    <a:pt x="833" y="1087"/>
                  </a:cubicBezTo>
                  <a:lnTo>
                    <a:pt x="799" y="10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任意多边形: 形状 37"/>
            <p:cNvSpPr/>
            <p:nvPr/>
          </p:nvSpPr>
          <p:spPr bwMode="auto">
            <a:xfrm>
              <a:off x="9131878" y="870639"/>
              <a:ext cx="1120337" cy="2085693"/>
            </a:xfrm>
            <a:custGeom>
              <a:avLst/>
              <a:gdLst>
                <a:gd name="T0" fmla="*/ 270 w 360"/>
                <a:gd name="T1" fmla="*/ 462 h 671"/>
                <a:gd name="T2" fmla="*/ 335 w 360"/>
                <a:gd name="T3" fmla="*/ 393 h 671"/>
                <a:gd name="T4" fmla="*/ 341 w 360"/>
                <a:gd name="T5" fmla="*/ 382 h 671"/>
                <a:gd name="T6" fmla="*/ 359 w 360"/>
                <a:gd name="T7" fmla="*/ 296 h 671"/>
                <a:gd name="T8" fmla="*/ 356 w 360"/>
                <a:gd name="T9" fmla="*/ 250 h 671"/>
                <a:gd name="T10" fmla="*/ 336 w 360"/>
                <a:gd name="T11" fmla="*/ 292 h 671"/>
                <a:gd name="T12" fmla="*/ 305 w 360"/>
                <a:gd name="T13" fmla="*/ 132 h 671"/>
                <a:gd name="T14" fmla="*/ 195 w 360"/>
                <a:gd name="T15" fmla="*/ 0 h 671"/>
                <a:gd name="T16" fmla="*/ 176 w 360"/>
                <a:gd name="T17" fmla="*/ 93 h 671"/>
                <a:gd name="T18" fmla="*/ 10 w 360"/>
                <a:gd name="T19" fmla="*/ 344 h 671"/>
                <a:gd name="T20" fmla="*/ 20 w 360"/>
                <a:gd name="T21" fmla="*/ 448 h 671"/>
                <a:gd name="T22" fmla="*/ 3 w 360"/>
                <a:gd name="T23" fmla="*/ 432 h 671"/>
                <a:gd name="T24" fmla="*/ 160 w 360"/>
                <a:gd name="T25" fmla="*/ 671 h 671"/>
                <a:gd name="T26" fmla="*/ 101 w 360"/>
                <a:gd name="T27" fmla="*/ 497 h 671"/>
                <a:gd name="T28" fmla="*/ 181 w 360"/>
                <a:gd name="T29" fmla="*/ 237 h 671"/>
                <a:gd name="T30" fmla="*/ 115 w 360"/>
                <a:gd name="T31" fmla="*/ 495 h 671"/>
                <a:gd name="T32" fmla="*/ 177 w 360"/>
                <a:gd name="T33" fmla="*/ 656 h 671"/>
                <a:gd name="T34" fmla="*/ 184 w 360"/>
                <a:gd name="T35" fmla="*/ 592 h 671"/>
                <a:gd name="T36" fmla="*/ 322 w 360"/>
                <a:gd name="T37" fmla="*/ 440 h 671"/>
                <a:gd name="T38" fmla="*/ 270 w 360"/>
                <a:gd name="T39" fmla="*/ 462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671">
                  <a:moveTo>
                    <a:pt x="270" y="462"/>
                  </a:moveTo>
                  <a:cubicBezTo>
                    <a:pt x="270" y="462"/>
                    <a:pt x="313" y="430"/>
                    <a:pt x="335" y="393"/>
                  </a:cubicBezTo>
                  <a:cubicBezTo>
                    <a:pt x="337" y="389"/>
                    <a:pt x="339" y="386"/>
                    <a:pt x="341" y="382"/>
                  </a:cubicBezTo>
                  <a:cubicBezTo>
                    <a:pt x="352" y="356"/>
                    <a:pt x="358" y="327"/>
                    <a:pt x="359" y="296"/>
                  </a:cubicBezTo>
                  <a:cubicBezTo>
                    <a:pt x="360" y="280"/>
                    <a:pt x="359" y="265"/>
                    <a:pt x="356" y="250"/>
                  </a:cubicBezTo>
                  <a:cubicBezTo>
                    <a:pt x="346" y="274"/>
                    <a:pt x="336" y="292"/>
                    <a:pt x="336" y="292"/>
                  </a:cubicBezTo>
                  <a:cubicBezTo>
                    <a:pt x="336" y="292"/>
                    <a:pt x="358" y="242"/>
                    <a:pt x="305" y="132"/>
                  </a:cubicBezTo>
                  <a:cubicBezTo>
                    <a:pt x="272" y="64"/>
                    <a:pt x="195" y="0"/>
                    <a:pt x="195" y="0"/>
                  </a:cubicBezTo>
                  <a:cubicBezTo>
                    <a:pt x="195" y="0"/>
                    <a:pt x="210" y="31"/>
                    <a:pt x="176" y="93"/>
                  </a:cubicBezTo>
                  <a:cubicBezTo>
                    <a:pt x="148" y="143"/>
                    <a:pt x="30" y="208"/>
                    <a:pt x="10" y="344"/>
                  </a:cubicBezTo>
                  <a:cubicBezTo>
                    <a:pt x="0" y="407"/>
                    <a:pt x="20" y="448"/>
                    <a:pt x="20" y="448"/>
                  </a:cubicBezTo>
                  <a:cubicBezTo>
                    <a:pt x="20" y="448"/>
                    <a:pt x="13" y="448"/>
                    <a:pt x="3" y="432"/>
                  </a:cubicBezTo>
                  <a:cubicBezTo>
                    <a:pt x="20" y="565"/>
                    <a:pt x="160" y="671"/>
                    <a:pt x="160" y="671"/>
                  </a:cubicBezTo>
                  <a:cubicBezTo>
                    <a:pt x="160" y="671"/>
                    <a:pt x="115" y="626"/>
                    <a:pt x="101" y="497"/>
                  </a:cubicBezTo>
                  <a:cubicBezTo>
                    <a:pt x="86" y="357"/>
                    <a:pt x="181" y="237"/>
                    <a:pt x="181" y="237"/>
                  </a:cubicBezTo>
                  <a:cubicBezTo>
                    <a:pt x="181" y="237"/>
                    <a:pt x="96" y="368"/>
                    <a:pt x="115" y="495"/>
                  </a:cubicBezTo>
                  <a:cubicBezTo>
                    <a:pt x="127" y="582"/>
                    <a:pt x="163" y="636"/>
                    <a:pt x="177" y="656"/>
                  </a:cubicBezTo>
                  <a:cubicBezTo>
                    <a:pt x="172" y="646"/>
                    <a:pt x="168" y="627"/>
                    <a:pt x="184" y="592"/>
                  </a:cubicBezTo>
                  <a:cubicBezTo>
                    <a:pt x="207" y="540"/>
                    <a:pt x="275" y="507"/>
                    <a:pt x="322" y="440"/>
                  </a:cubicBezTo>
                  <a:cubicBezTo>
                    <a:pt x="294" y="456"/>
                    <a:pt x="270" y="462"/>
                    <a:pt x="270" y="4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任意多边形: 形状 38"/>
            <p:cNvSpPr/>
            <p:nvPr/>
          </p:nvSpPr>
          <p:spPr bwMode="auto">
            <a:xfrm>
              <a:off x="9795150" y="2312762"/>
              <a:ext cx="790672" cy="1597105"/>
            </a:xfrm>
            <a:custGeom>
              <a:avLst/>
              <a:gdLst>
                <a:gd name="T0" fmla="*/ 201 w 254"/>
                <a:gd name="T1" fmla="*/ 353 h 514"/>
                <a:gd name="T2" fmla="*/ 243 w 254"/>
                <a:gd name="T3" fmla="*/ 299 h 514"/>
                <a:gd name="T4" fmla="*/ 247 w 254"/>
                <a:gd name="T5" fmla="*/ 291 h 514"/>
                <a:gd name="T6" fmla="*/ 253 w 254"/>
                <a:gd name="T7" fmla="*/ 225 h 514"/>
                <a:gd name="T8" fmla="*/ 246 w 254"/>
                <a:gd name="T9" fmla="*/ 190 h 514"/>
                <a:gd name="T10" fmla="*/ 235 w 254"/>
                <a:gd name="T11" fmla="*/ 222 h 514"/>
                <a:gd name="T12" fmla="*/ 199 w 254"/>
                <a:gd name="T13" fmla="*/ 100 h 514"/>
                <a:gd name="T14" fmla="*/ 108 w 254"/>
                <a:gd name="T15" fmla="*/ 0 h 514"/>
                <a:gd name="T16" fmla="*/ 102 w 254"/>
                <a:gd name="T17" fmla="*/ 71 h 514"/>
                <a:gd name="T18" fmla="*/ 2 w 254"/>
                <a:gd name="T19" fmla="*/ 265 h 514"/>
                <a:gd name="T20" fmla="*/ 18 w 254"/>
                <a:gd name="T21" fmla="*/ 345 h 514"/>
                <a:gd name="T22" fmla="*/ 4 w 254"/>
                <a:gd name="T23" fmla="*/ 333 h 514"/>
                <a:gd name="T24" fmla="*/ 139 w 254"/>
                <a:gd name="T25" fmla="*/ 514 h 514"/>
                <a:gd name="T26" fmla="*/ 81 w 254"/>
                <a:gd name="T27" fmla="*/ 381 h 514"/>
                <a:gd name="T28" fmla="*/ 118 w 254"/>
                <a:gd name="T29" fmla="*/ 181 h 514"/>
                <a:gd name="T30" fmla="*/ 91 w 254"/>
                <a:gd name="T31" fmla="*/ 380 h 514"/>
                <a:gd name="T32" fmla="*/ 150 w 254"/>
                <a:gd name="T33" fmla="*/ 502 h 514"/>
                <a:gd name="T34" fmla="*/ 149 w 254"/>
                <a:gd name="T35" fmla="*/ 453 h 514"/>
                <a:gd name="T36" fmla="*/ 237 w 254"/>
                <a:gd name="T37" fmla="*/ 336 h 514"/>
                <a:gd name="T38" fmla="*/ 201 w 254"/>
                <a:gd name="T39" fmla="*/ 35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" h="514">
                  <a:moveTo>
                    <a:pt x="201" y="353"/>
                  </a:moveTo>
                  <a:cubicBezTo>
                    <a:pt x="201" y="353"/>
                    <a:pt x="230" y="328"/>
                    <a:pt x="243" y="299"/>
                  </a:cubicBezTo>
                  <a:cubicBezTo>
                    <a:pt x="244" y="297"/>
                    <a:pt x="246" y="294"/>
                    <a:pt x="247" y="291"/>
                  </a:cubicBezTo>
                  <a:cubicBezTo>
                    <a:pt x="252" y="271"/>
                    <a:pt x="254" y="249"/>
                    <a:pt x="253" y="225"/>
                  </a:cubicBezTo>
                  <a:cubicBezTo>
                    <a:pt x="252" y="213"/>
                    <a:pt x="249" y="201"/>
                    <a:pt x="246" y="190"/>
                  </a:cubicBezTo>
                  <a:cubicBezTo>
                    <a:pt x="241" y="208"/>
                    <a:pt x="235" y="222"/>
                    <a:pt x="235" y="222"/>
                  </a:cubicBezTo>
                  <a:cubicBezTo>
                    <a:pt x="235" y="222"/>
                    <a:pt x="247" y="184"/>
                    <a:pt x="199" y="100"/>
                  </a:cubicBezTo>
                  <a:cubicBezTo>
                    <a:pt x="170" y="49"/>
                    <a:pt x="108" y="0"/>
                    <a:pt x="108" y="0"/>
                  </a:cubicBezTo>
                  <a:cubicBezTo>
                    <a:pt x="108" y="0"/>
                    <a:pt x="122" y="24"/>
                    <a:pt x="102" y="71"/>
                  </a:cubicBezTo>
                  <a:cubicBezTo>
                    <a:pt x="86" y="111"/>
                    <a:pt x="5" y="162"/>
                    <a:pt x="2" y="265"/>
                  </a:cubicBezTo>
                  <a:cubicBezTo>
                    <a:pt x="0" y="314"/>
                    <a:pt x="18" y="345"/>
                    <a:pt x="18" y="345"/>
                  </a:cubicBezTo>
                  <a:cubicBezTo>
                    <a:pt x="18" y="345"/>
                    <a:pt x="13" y="345"/>
                    <a:pt x="4" y="333"/>
                  </a:cubicBezTo>
                  <a:cubicBezTo>
                    <a:pt x="28" y="434"/>
                    <a:pt x="139" y="514"/>
                    <a:pt x="139" y="514"/>
                  </a:cubicBezTo>
                  <a:cubicBezTo>
                    <a:pt x="139" y="514"/>
                    <a:pt x="102" y="480"/>
                    <a:pt x="81" y="381"/>
                  </a:cubicBezTo>
                  <a:cubicBezTo>
                    <a:pt x="59" y="275"/>
                    <a:pt x="118" y="181"/>
                    <a:pt x="118" y="181"/>
                  </a:cubicBezTo>
                  <a:cubicBezTo>
                    <a:pt x="118" y="181"/>
                    <a:pt x="67" y="283"/>
                    <a:pt x="91" y="380"/>
                  </a:cubicBezTo>
                  <a:cubicBezTo>
                    <a:pt x="107" y="446"/>
                    <a:pt x="138" y="487"/>
                    <a:pt x="150" y="502"/>
                  </a:cubicBezTo>
                  <a:cubicBezTo>
                    <a:pt x="146" y="495"/>
                    <a:pt x="141" y="480"/>
                    <a:pt x="149" y="453"/>
                  </a:cubicBezTo>
                  <a:cubicBezTo>
                    <a:pt x="162" y="413"/>
                    <a:pt x="209" y="387"/>
                    <a:pt x="237" y="336"/>
                  </a:cubicBezTo>
                  <a:cubicBezTo>
                    <a:pt x="219" y="348"/>
                    <a:pt x="201" y="353"/>
                    <a:pt x="201" y="3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任意多边形: 形状 39"/>
            <p:cNvSpPr/>
            <p:nvPr/>
          </p:nvSpPr>
          <p:spPr bwMode="auto">
            <a:xfrm>
              <a:off x="8678752" y="777387"/>
              <a:ext cx="634376" cy="1184695"/>
            </a:xfrm>
            <a:custGeom>
              <a:avLst/>
              <a:gdLst>
                <a:gd name="T0" fmla="*/ 157 w 204"/>
                <a:gd name="T1" fmla="*/ 252 h 381"/>
                <a:gd name="T2" fmla="*/ 192 w 204"/>
                <a:gd name="T3" fmla="*/ 207 h 381"/>
                <a:gd name="T4" fmla="*/ 196 w 204"/>
                <a:gd name="T5" fmla="*/ 201 h 381"/>
                <a:gd name="T6" fmla="*/ 204 w 204"/>
                <a:gd name="T7" fmla="*/ 151 h 381"/>
                <a:gd name="T8" fmla="*/ 201 w 204"/>
                <a:gd name="T9" fmla="*/ 125 h 381"/>
                <a:gd name="T10" fmla="*/ 190 w 204"/>
                <a:gd name="T11" fmla="*/ 150 h 381"/>
                <a:gd name="T12" fmla="*/ 168 w 204"/>
                <a:gd name="T13" fmla="*/ 64 h 381"/>
                <a:gd name="T14" fmla="*/ 101 w 204"/>
                <a:gd name="T15" fmla="*/ 0 h 381"/>
                <a:gd name="T16" fmla="*/ 93 w 204"/>
                <a:gd name="T17" fmla="*/ 54 h 381"/>
                <a:gd name="T18" fmla="*/ 3 w 204"/>
                <a:gd name="T19" fmla="*/ 211 h 381"/>
                <a:gd name="T20" fmla="*/ 12 w 204"/>
                <a:gd name="T21" fmla="*/ 269 h 381"/>
                <a:gd name="T22" fmla="*/ 2 w 204"/>
                <a:gd name="T23" fmla="*/ 262 h 381"/>
                <a:gd name="T24" fmla="*/ 99 w 204"/>
                <a:gd name="T25" fmla="*/ 381 h 381"/>
                <a:gd name="T26" fmla="*/ 60 w 204"/>
                <a:gd name="T27" fmla="*/ 288 h 381"/>
                <a:gd name="T28" fmla="*/ 99 w 204"/>
                <a:gd name="T29" fmla="*/ 134 h 381"/>
                <a:gd name="T30" fmla="*/ 68 w 204"/>
                <a:gd name="T31" fmla="*/ 286 h 381"/>
                <a:gd name="T32" fmla="*/ 108 w 204"/>
                <a:gd name="T33" fmla="*/ 371 h 381"/>
                <a:gd name="T34" fmla="*/ 110 w 204"/>
                <a:gd name="T35" fmla="*/ 334 h 381"/>
                <a:gd name="T36" fmla="*/ 186 w 204"/>
                <a:gd name="T37" fmla="*/ 235 h 381"/>
                <a:gd name="T38" fmla="*/ 157 w 204"/>
                <a:gd name="T39" fmla="*/ 252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4" h="381">
                  <a:moveTo>
                    <a:pt x="157" y="252"/>
                  </a:moveTo>
                  <a:cubicBezTo>
                    <a:pt x="157" y="252"/>
                    <a:pt x="181" y="230"/>
                    <a:pt x="192" y="207"/>
                  </a:cubicBezTo>
                  <a:cubicBezTo>
                    <a:pt x="194" y="205"/>
                    <a:pt x="195" y="203"/>
                    <a:pt x="196" y="201"/>
                  </a:cubicBezTo>
                  <a:cubicBezTo>
                    <a:pt x="201" y="185"/>
                    <a:pt x="204" y="168"/>
                    <a:pt x="204" y="151"/>
                  </a:cubicBezTo>
                  <a:cubicBezTo>
                    <a:pt x="204" y="142"/>
                    <a:pt x="202" y="133"/>
                    <a:pt x="201" y="125"/>
                  </a:cubicBezTo>
                  <a:cubicBezTo>
                    <a:pt x="195" y="139"/>
                    <a:pt x="190" y="150"/>
                    <a:pt x="190" y="150"/>
                  </a:cubicBezTo>
                  <a:cubicBezTo>
                    <a:pt x="190" y="150"/>
                    <a:pt x="202" y="120"/>
                    <a:pt x="168" y="64"/>
                  </a:cubicBezTo>
                  <a:cubicBezTo>
                    <a:pt x="147" y="29"/>
                    <a:pt x="101" y="0"/>
                    <a:pt x="101" y="0"/>
                  </a:cubicBezTo>
                  <a:cubicBezTo>
                    <a:pt x="101" y="0"/>
                    <a:pt x="110" y="16"/>
                    <a:pt x="93" y="54"/>
                  </a:cubicBezTo>
                  <a:cubicBezTo>
                    <a:pt x="78" y="85"/>
                    <a:pt x="11" y="133"/>
                    <a:pt x="3" y="211"/>
                  </a:cubicBezTo>
                  <a:cubicBezTo>
                    <a:pt x="0" y="248"/>
                    <a:pt x="12" y="269"/>
                    <a:pt x="12" y="269"/>
                  </a:cubicBezTo>
                  <a:cubicBezTo>
                    <a:pt x="12" y="269"/>
                    <a:pt x="8" y="270"/>
                    <a:pt x="2" y="262"/>
                  </a:cubicBezTo>
                  <a:cubicBezTo>
                    <a:pt x="15" y="334"/>
                    <a:pt x="99" y="381"/>
                    <a:pt x="99" y="381"/>
                  </a:cubicBezTo>
                  <a:cubicBezTo>
                    <a:pt x="99" y="381"/>
                    <a:pt x="72" y="360"/>
                    <a:pt x="60" y="288"/>
                  </a:cubicBezTo>
                  <a:cubicBezTo>
                    <a:pt x="48" y="211"/>
                    <a:pt x="99" y="134"/>
                    <a:pt x="99" y="134"/>
                  </a:cubicBezTo>
                  <a:cubicBezTo>
                    <a:pt x="99" y="134"/>
                    <a:pt x="54" y="216"/>
                    <a:pt x="68" y="286"/>
                  </a:cubicBezTo>
                  <a:cubicBezTo>
                    <a:pt x="77" y="334"/>
                    <a:pt x="100" y="361"/>
                    <a:pt x="108" y="371"/>
                  </a:cubicBezTo>
                  <a:cubicBezTo>
                    <a:pt x="105" y="366"/>
                    <a:pt x="102" y="355"/>
                    <a:pt x="110" y="334"/>
                  </a:cubicBezTo>
                  <a:cubicBezTo>
                    <a:pt x="122" y="303"/>
                    <a:pt x="161" y="278"/>
                    <a:pt x="186" y="235"/>
                  </a:cubicBezTo>
                  <a:cubicBezTo>
                    <a:pt x="170" y="247"/>
                    <a:pt x="157" y="252"/>
                    <a:pt x="157" y="2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任意多边形: 形状 40"/>
            <p:cNvSpPr/>
            <p:nvPr/>
          </p:nvSpPr>
          <p:spPr bwMode="auto">
            <a:xfrm>
              <a:off x="8917793" y="2903796"/>
              <a:ext cx="711867" cy="1196515"/>
            </a:xfrm>
            <a:custGeom>
              <a:avLst/>
              <a:gdLst>
                <a:gd name="T0" fmla="*/ 20 w 229"/>
                <a:gd name="T1" fmla="*/ 190 h 385"/>
                <a:gd name="T2" fmla="*/ 15 w 229"/>
                <a:gd name="T3" fmla="*/ 126 h 385"/>
                <a:gd name="T4" fmla="*/ 43 w 229"/>
                <a:gd name="T5" fmla="*/ 68 h 385"/>
                <a:gd name="T6" fmla="*/ 45 w 229"/>
                <a:gd name="T7" fmla="*/ 93 h 385"/>
                <a:gd name="T8" fmla="*/ 94 w 229"/>
                <a:gd name="T9" fmla="*/ 32 h 385"/>
                <a:gd name="T10" fmla="*/ 153 w 229"/>
                <a:gd name="T11" fmla="*/ 4 h 385"/>
                <a:gd name="T12" fmla="*/ 183 w 229"/>
                <a:gd name="T13" fmla="*/ 0 h 385"/>
                <a:gd name="T14" fmla="*/ 164 w 229"/>
                <a:gd name="T15" fmla="*/ 46 h 385"/>
                <a:gd name="T16" fmla="*/ 210 w 229"/>
                <a:gd name="T17" fmla="*/ 198 h 385"/>
                <a:gd name="T18" fmla="*/ 134 w 229"/>
                <a:gd name="T19" fmla="*/ 354 h 385"/>
                <a:gd name="T20" fmla="*/ 95 w 229"/>
                <a:gd name="T21" fmla="*/ 385 h 385"/>
                <a:gd name="T22" fmla="*/ 140 w 229"/>
                <a:gd name="T23" fmla="*/ 293 h 385"/>
                <a:gd name="T24" fmla="*/ 122 w 229"/>
                <a:gd name="T25" fmla="*/ 167 h 385"/>
                <a:gd name="T26" fmla="*/ 122 w 229"/>
                <a:gd name="T27" fmla="*/ 297 h 385"/>
                <a:gd name="T28" fmla="*/ 74 w 229"/>
                <a:gd name="T29" fmla="*/ 361 h 385"/>
                <a:gd name="T30" fmla="*/ 26 w 229"/>
                <a:gd name="T31" fmla="*/ 258 h 385"/>
                <a:gd name="T32" fmla="*/ 0 w 229"/>
                <a:gd name="T33" fmla="*/ 165 h 385"/>
                <a:gd name="T34" fmla="*/ 20 w 229"/>
                <a:gd name="T35" fmla="*/ 19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9" h="385">
                  <a:moveTo>
                    <a:pt x="20" y="190"/>
                  </a:moveTo>
                  <a:cubicBezTo>
                    <a:pt x="20" y="190"/>
                    <a:pt x="9" y="161"/>
                    <a:pt x="15" y="126"/>
                  </a:cubicBezTo>
                  <a:cubicBezTo>
                    <a:pt x="22" y="90"/>
                    <a:pt x="43" y="68"/>
                    <a:pt x="43" y="68"/>
                  </a:cubicBezTo>
                  <a:cubicBezTo>
                    <a:pt x="45" y="93"/>
                    <a:pt x="45" y="93"/>
                    <a:pt x="45" y="93"/>
                  </a:cubicBezTo>
                  <a:cubicBezTo>
                    <a:pt x="45" y="93"/>
                    <a:pt x="52" y="65"/>
                    <a:pt x="94" y="32"/>
                  </a:cubicBezTo>
                  <a:cubicBezTo>
                    <a:pt x="114" y="17"/>
                    <a:pt x="136" y="9"/>
                    <a:pt x="153" y="4"/>
                  </a:cubicBezTo>
                  <a:cubicBezTo>
                    <a:pt x="171" y="1"/>
                    <a:pt x="183" y="0"/>
                    <a:pt x="183" y="0"/>
                  </a:cubicBezTo>
                  <a:cubicBezTo>
                    <a:pt x="183" y="0"/>
                    <a:pt x="166" y="9"/>
                    <a:pt x="164" y="46"/>
                  </a:cubicBezTo>
                  <a:cubicBezTo>
                    <a:pt x="160" y="105"/>
                    <a:pt x="192" y="118"/>
                    <a:pt x="210" y="198"/>
                  </a:cubicBezTo>
                  <a:cubicBezTo>
                    <a:pt x="229" y="285"/>
                    <a:pt x="166" y="335"/>
                    <a:pt x="134" y="354"/>
                  </a:cubicBezTo>
                  <a:cubicBezTo>
                    <a:pt x="111" y="368"/>
                    <a:pt x="99" y="380"/>
                    <a:pt x="95" y="385"/>
                  </a:cubicBezTo>
                  <a:cubicBezTo>
                    <a:pt x="102" y="376"/>
                    <a:pt x="125" y="343"/>
                    <a:pt x="140" y="293"/>
                  </a:cubicBezTo>
                  <a:cubicBezTo>
                    <a:pt x="159" y="232"/>
                    <a:pt x="122" y="167"/>
                    <a:pt x="122" y="167"/>
                  </a:cubicBezTo>
                  <a:cubicBezTo>
                    <a:pt x="122" y="167"/>
                    <a:pt x="151" y="231"/>
                    <a:pt x="122" y="297"/>
                  </a:cubicBezTo>
                  <a:cubicBezTo>
                    <a:pt x="104" y="337"/>
                    <a:pt x="74" y="361"/>
                    <a:pt x="74" y="361"/>
                  </a:cubicBezTo>
                  <a:cubicBezTo>
                    <a:pt x="74" y="361"/>
                    <a:pt x="68" y="330"/>
                    <a:pt x="26" y="258"/>
                  </a:cubicBezTo>
                  <a:cubicBezTo>
                    <a:pt x="11" y="233"/>
                    <a:pt x="0" y="199"/>
                    <a:pt x="0" y="165"/>
                  </a:cubicBezTo>
                  <a:cubicBezTo>
                    <a:pt x="12" y="189"/>
                    <a:pt x="20" y="190"/>
                    <a:pt x="20" y="1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任意多边形: 形状 41"/>
            <p:cNvSpPr/>
            <p:nvPr/>
          </p:nvSpPr>
          <p:spPr bwMode="auto">
            <a:xfrm>
              <a:off x="10338901" y="1591700"/>
              <a:ext cx="815627" cy="1333110"/>
            </a:xfrm>
            <a:custGeom>
              <a:avLst/>
              <a:gdLst>
                <a:gd name="T0" fmla="*/ 97 w 262"/>
                <a:gd name="T1" fmla="*/ 429 h 429"/>
                <a:gd name="T2" fmla="*/ 54 w 262"/>
                <a:gd name="T3" fmla="*/ 337 h 429"/>
                <a:gd name="T4" fmla="*/ 18 w 262"/>
                <a:gd name="T5" fmla="*/ 200 h 429"/>
                <a:gd name="T6" fmla="*/ 29 w 262"/>
                <a:gd name="T7" fmla="*/ 215 h 429"/>
                <a:gd name="T8" fmla="*/ 74 w 262"/>
                <a:gd name="T9" fmla="*/ 97 h 429"/>
                <a:gd name="T10" fmla="*/ 187 w 262"/>
                <a:gd name="T11" fmla="*/ 0 h 429"/>
                <a:gd name="T12" fmla="*/ 211 w 262"/>
                <a:gd name="T13" fmla="*/ 119 h 429"/>
                <a:gd name="T14" fmla="*/ 220 w 262"/>
                <a:gd name="T15" fmla="*/ 310 h 429"/>
                <a:gd name="T16" fmla="*/ 116 w 262"/>
                <a:gd name="T17" fmla="*/ 424 h 429"/>
                <a:gd name="T18" fmla="*/ 152 w 262"/>
                <a:gd name="T19" fmla="*/ 324 h 429"/>
                <a:gd name="T20" fmla="*/ 138 w 262"/>
                <a:gd name="T21" fmla="*/ 242 h 429"/>
                <a:gd name="T22" fmla="*/ 137 w 262"/>
                <a:gd name="T23" fmla="*/ 327 h 429"/>
                <a:gd name="T24" fmla="*/ 97 w 262"/>
                <a:gd name="T2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2" h="429">
                  <a:moveTo>
                    <a:pt x="97" y="429"/>
                  </a:moveTo>
                  <a:cubicBezTo>
                    <a:pt x="97" y="429"/>
                    <a:pt x="91" y="386"/>
                    <a:pt x="54" y="337"/>
                  </a:cubicBezTo>
                  <a:cubicBezTo>
                    <a:pt x="0" y="267"/>
                    <a:pt x="18" y="200"/>
                    <a:pt x="18" y="200"/>
                  </a:cubicBezTo>
                  <a:cubicBezTo>
                    <a:pt x="29" y="215"/>
                    <a:pt x="29" y="215"/>
                    <a:pt x="29" y="215"/>
                  </a:cubicBezTo>
                  <a:cubicBezTo>
                    <a:pt x="29" y="215"/>
                    <a:pt x="26" y="152"/>
                    <a:pt x="74" y="97"/>
                  </a:cubicBezTo>
                  <a:cubicBezTo>
                    <a:pt x="122" y="42"/>
                    <a:pt x="187" y="0"/>
                    <a:pt x="187" y="0"/>
                  </a:cubicBezTo>
                  <a:cubicBezTo>
                    <a:pt x="187" y="0"/>
                    <a:pt x="172" y="47"/>
                    <a:pt x="211" y="119"/>
                  </a:cubicBezTo>
                  <a:cubicBezTo>
                    <a:pt x="249" y="192"/>
                    <a:pt x="262" y="235"/>
                    <a:pt x="220" y="310"/>
                  </a:cubicBezTo>
                  <a:cubicBezTo>
                    <a:pt x="178" y="385"/>
                    <a:pt x="116" y="424"/>
                    <a:pt x="116" y="424"/>
                  </a:cubicBezTo>
                  <a:cubicBezTo>
                    <a:pt x="116" y="424"/>
                    <a:pt x="151" y="354"/>
                    <a:pt x="152" y="324"/>
                  </a:cubicBezTo>
                  <a:cubicBezTo>
                    <a:pt x="152" y="293"/>
                    <a:pt x="138" y="242"/>
                    <a:pt x="138" y="242"/>
                  </a:cubicBezTo>
                  <a:cubicBezTo>
                    <a:pt x="138" y="242"/>
                    <a:pt x="149" y="274"/>
                    <a:pt x="137" y="327"/>
                  </a:cubicBezTo>
                  <a:cubicBezTo>
                    <a:pt x="125" y="379"/>
                    <a:pt x="97" y="429"/>
                    <a:pt x="97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任意多边形: 形状 42"/>
            <p:cNvSpPr/>
            <p:nvPr/>
          </p:nvSpPr>
          <p:spPr bwMode="auto">
            <a:xfrm>
              <a:off x="7894648" y="1227886"/>
              <a:ext cx="952221" cy="1712685"/>
            </a:xfrm>
            <a:custGeom>
              <a:avLst/>
              <a:gdLst>
                <a:gd name="T0" fmla="*/ 244 w 306"/>
                <a:gd name="T1" fmla="*/ 551 h 551"/>
                <a:gd name="T2" fmla="*/ 141 w 306"/>
                <a:gd name="T3" fmla="*/ 472 h 551"/>
                <a:gd name="T4" fmla="*/ 21 w 306"/>
                <a:gd name="T5" fmla="*/ 335 h 551"/>
                <a:gd name="T6" fmla="*/ 41 w 306"/>
                <a:gd name="T7" fmla="*/ 346 h 551"/>
                <a:gd name="T8" fmla="*/ 19 w 306"/>
                <a:gd name="T9" fmla="*/ 182 h 551"/>
                <a:gd name="T10" fmla="*/ 85 w 306"/>
                <a:gd name="T11" fmla="*/ 0 h 551"/>
                <a:gd name="T12" fmla="*/ 181 w 306"/>
                <a:gd name="T13" fmla="*/ 123 h 551"/>
                <a:gd name="T14" fmla="*/ 306 w 306"/>
                <a:gd name="T15" fmla="*/ 337 h 551"/>
                <a:gd name="T16" fmla="*/ 261 w 306"/>
                <a:gd name="T17" fmla="*/ 533 h 551"/>
                <a:gd name="T18" fmla="*/ 240 w 306"/>
                <a:gd name="T19" fmla="*/ 396 h 551"/>
                <a:gd name="T20" fmla="*/ 176 w 306"/>
                <a:gd name="T21" fmla="*/ 309 h 551"/>
                <a:gd name="T22" fmla="*/ 225 w 306"/>
                <a:gd name="T23" fmla="*/ 408 h 551"/>
                <a:gd name="T24" fmla="*/ 244 w 306"/>
                <a:gd name="T25" fmla="*/ 55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551">
                  <a:moveTo>
                    <a:pt x="244" y="551"/>
                  </a:moveTo>
                  <a:cubicBezTo>
                    <a:pt x="244" y="551"/>
                    <a:pt x="210" y="505"/>
                    <a:pt x="141" y="472"/>
                  </a:cubicBezTo>
                  <a:cubicBezTo>
                    <a:pt x="41" y="424"/>
                    <a:pt x="21" y="335"/>
                    <a:pt x="21" y="335"/>
                  </a:cubicBezTo>
                  <a:cubicBezTo>
                    <a:pt x="41" y="346"/>
                    <a:pt x="41" y="346"/>
                    <a:pt x="41" y="346"/>
                  </a:cubicBezTo>
                  <a:cubicBezTo>
                    <a:pt x="41" y="346"/>
                    <a:pt x="0" y="275"/>
                    <a:pt x="19" y="182"/>
                  </a:cubicBezTo>
                  <a:cubicBezTo>
                    <a:pt x="38" y="88"/>
                    <a:pt x="85" y="0"/>
                    <a:pt x="85" y="0"/>
                  </a:cubicBezTo>
                  <a:cubicBezTo>
                    <a:pt x="85" y="0"/>
                    <a:pt x="97" y="63"/>
                    <a:pt x="181" y="123"/>
                  </a:cubicBezTo>
                  <a:cubicBezTo>
                    <a:pt x="266" y="184"/>
                    <a:pt x="306" y="224"/>
                    <a:pt x="306" y="337"/>
                  </a:cubicBezTo>
                  <a:cubicBezTo>
                    <a:pt x="305" y="450"/>
                    <a:pt x="261" y="533"/>
                    <a:pt x="261" y="533"/>
                  </a:cubicBezTo>
                  <a:cubicBezTo>
                    <a:pt x="261" y="533"/>
                    <a:pt x="257" y="432"/>
                    <a:pt x="240" y="396"/>
                  </a:cubicBezTo>
                  <a:cubicBezTo>
                    <a:pt x="222" y="360"/>
                    <a:pt x="176" y="309"/>
                    <a:pt x="176" y="309"/>
                  </a:cubicBezTo>
                  <a:cubicBezTo>
                    <a:pt x="176" y="309"/>
                    <a:pt x="207" y="341"/>
                    <a:pt x="225" y="408"/>
                  </a:cubicBezTo>
                  <a:cubicBezTo>
                    <a:pt x="243" y="476"/>
                    <a:pt x="244" y="551"/>
                    <a:pt x="244" y="5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任意多边形: 形状 43"/>
            <p:cNvSpPr/>
            <p:nvPr/>
          </p:nvSpPr>
          <p:spPr bwMode="auto">
            <a:xfrm>
              <a:off x="8345147" y="979652"/>
              <a:ext cx="324412" cy="546378"/>
            </a:xfrm>
            <a:custGeom>
              <a:avLst/>
              <a:gdLst>
                <a:gd name="T0" fmla="*/ 30 w 104"/>
                <a:gd name="T1" fmla="*/ 176 h 176"/>
                <a:gd name="T2" fmla="*/ 17 w 104"/>
                <a:gd name="T3" fmla="*/ 133 h 176"/>
                <a:gd name="T4" fmla="*/ 11 w 104"/>
                <a:gd name="T5" fmla="*/ 72 h 176"/>
                <a:gd name="T6" fmla="*/ 14 w 104"/>
                <a:gd name="T7" fmla="*/ 79 h 176"/>
                <a:gd name="T8" fmla="*/ 38 w 104"/>
                <a:gd name="T9" fmla="*/ 33 h 176"/>
                <a:gd name="T10" fmla="*/ 87 w 104"/>
                <a:gd name="T11" fmla="*/ 0 h 176"/>
                <a:gd name="T12" fmla="*/ 82 w 104"/>
                <a:gd name="T13" fmla="*/ 54 h 176"/>
                <a:gd name="T14" fmla="*/ 83 w 104"/>
                <a:gd name="T15" fmla="*/ 135 h 176"/>
                <a:gd name="T16" fmla="*/ 37 w 104"/>
                <a:gd name="T17" fmla="*/ 175 h 176"/>
                <a:gd name="T18" fmla="*/ 56 w 104"/>
                <a:gd name="T19" fmla="*/ 135 h 176"/>
                <a:gd name="T20" fmla="*/ 55 w 104"/>
                <a:gd name="T21" fmla="*/ 99 h 176"/>
                <a:gd name="T22" fmla="*/ 50 w 104"/>
                <a:gd name="T23" fmla="*/ 135 h 176"/>
                <a:gd name="T24" fmla="*/ 30 w 104"/>
                <a:gd name="T25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76">
                  <a:moveTo>
                    <a:pt x="30" y="176"/>
                  </a:moveTo>
                  <a:cubicBezTo>
                    <a:pt x="30" y="176"/>
                    <a:pt x="29" y="157"/>
                    <a:pt x="17" y="133"/>
                  </a:cubicBezTo>
                  <a:cubicBezTo>
                    <a:pt x="0" y="99"/>
                    <a:pt x="11" y="72"/>
                    <a:pt x="11" y="72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6" y="52"/>
                    <a:pt x="38" y="33"/>
                  </a:cubicBezTo>
                  <a:cubicBezTo>
                    <a:pt x="59" y="13"/>
                    <a:pt x="87" y="0"/>
                    <a:pt x="87" y="0"/>
                  </a:cubicBezTo>
                  <a:cubicBezTo>
                    <a:pt x="87" y="0"/>
                    <a:pt x="70" y="20"/>
                    <a:pt x="82" y="54"/>
                  </a:cubicBezTo>
                  <a:cubicBezTo>
                    <a:pt x="93" y="88"/>
                    <a:pt x="104" y="106"/>
                    <a:pt x="83" y="135"/>
                  </a:cubicBezTo>
                  <a:cubicBezTo>
                    <a:pt x="63" y="164"/>
                    <a:pt x="37" y="175"/>
                    <a:pt x="37" y="175"/>
                  </a:cubicBezTo>
                  <a:cubicBezTo>
                    <a:pt x="37" y="175"/>
                    <a:pt x="54" y="148"/>
                    <a:pt x="56" y="135"/>
                  </a:cubicBezTo>
                  <a:cubicBezTo>
                    <a:pt x="58" y="123"/>
                    <a:pt x="55" y="99"/>
                    <a:pt x="55" y="99"/>
                  </a:cubicBezTo>
                  <a:cubicBezTo>
                    <a:pt x="55" y="99"/>
                    <a:pt x="58" y="114"/>
                    <a:pt x="50" y="135"/>
                  </a:cubicBezTo>
                  <a:cubicBezTo>
                    <a:pt x="43" y="157"/>
                    <a:pt x="30" y="176"/>
                    <a:pt x="30" y="1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任意多边形: 形状 44"/>
            <p:cNvSpPr/>
            <p:nvPr/>
          </p:nvSpPr>
          <p:spPr bwMode="auto">
            <a:xfrm>
              <a:off x="7649040" y="1700713"/>
              <a:ext cx="279756" cy="518796"/>
            </a:xfrm>
            <a:custGeom>
              <a:avLst/>
              <a:gdLst>
                <a:gd name="T0" fmla="*/ 51 w 90"/>
                <a:gd name="T1" fmla="*/ 167 h 167"/>
                <a:gd name="T2" fmla="*/ 27 w 90"/>
                <a:gd name="T3" fmla="*/ 137 h 167"/>
                <a:gd name="T4" fmla="*/ 2 w 90"/>
                <a:gd name="T5" fmla="*/ 91 h 167"/>
                <a:gd name="T6" fmla="*/ 7 w 90"/>
                <a:gd name="T7" fmla="*/ 96 h 167"/>
                <a:gd name="T8" fmla="*/ 11 w 90"/>
                <a:gd name="T9" fmla="*/ 48 h 167"/>
                <a:gd name="T10" fmla="*/ 41 w 90"/>
                <a:gd name="T11" fmla="*/ 0 h 167"/>
                <a:gd name="T12" fmla="*/ 54 w 90"/>
                <a:gd name="T13" fmla="*/ 45 h 167"/>
                <a:gd name="T14" fmla="*/ 82 w 90"/>
                <a:gd name="T15" fmla="*/ 110 h 167"/>
                <a:gd name="T16" fmla="*/ 57 w 90"/>
                <a:gd name="T17" fmla="*/ 163 h 167"/>
                <a:gd name="T18" fmla="*/ 60 w 90"/>
                <a:gd name="T19" fmla="*/ 122 h 167"/>
                <a:gd name="T20" fmla="*/ 47 w 90"/>
                <a:gd name="T21" fmla="*/ 94 h 167"/>
                <a:gd name="T22" fmla="*/ 55 w 90"/>
                <a:gd name="T23" fmla="*/ 125 h 167"/>
                <a:gd name="T24" fmla="*/ 51 w 90"/>
                <a:gd name="T2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67">
                  <a:moveTo>
                    <a:pt x="51" y="167"/>
                  </a:moveTo>
                  <a:cubicBezTo>
                    <a:pt x="51" y="167"/>
                    <a:pt x="44" y="151"/>
                    <a:pt x="27" y="137"/>
                  </a:cubicBezTo>
                  <a:cubicBezTo>
                    <a:pt x="2" y="118"/>
                    <a:pt x="2" y="91"/>
                    <a:pt x="2" y="91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6"/>
                    <a:pt x="0" y="73"/>
                    <a:pt x="11" y="48"/>
                  </a:cubicBezTo>
                  <a:cubicBezTo>
                    <a:pt x="23" y="22"/>
                    <a:pt x="41" y="0"/>
                    <a:pt x="41" y="0"/>
                  </a:cubicBezTo>
                  <a:cubicBezTo>
                    <a:pt x="41" y="0"/>
                    <a:pt x="34" y="23"/>
                    <a:pt x="54" y="45"/>
                  </a:cubicBezTo>
                  <a:cubicBezTo>
                    <a:pt x="74" y="68"/>
                    <a:pt x="90" y="78"/>
                    <a:pt x="82" y="110"/>
                  </a:cubicBezTo>
                  <a:cubicBezTo>
                    <a:pt x="75" y="142"/>
                    <a:pt x="57" y="163"/>
                    <a:pt x="57" y="163"/>
                  </a:cubicBezTo>
                  <a:cubicBezTo>
                    <a:pt x="57" y="163"/>
                    <a:pt x="62" y="134"/>
                    <a:pt x="60" y="122"/>
                  </a:cubicBezTo>
                  <a:cubicBezTo>
                    <a:pt x="57" y="111"/>
                    <a:pt x="47" y="94"/>
                    <a:pt x="47" y="94"/>
                  </a:cubicBezTo>
                  <a:cubicBezTo>
                    <a:pt x="47" y="94"/>
                    <a:pt x="54" y="105"/>
                    <a:pt x="55" y="125"/>
                  </a:cubicBezTo>
                  <a:cubicBezTo>
                    <a:pt x="56" y="145"/>
                    <a:pt x="51" y="167"/>
                    <a:pt x="51" y="1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任意多边形: 形状 45"/>
            <p:cNvSpPr/>
            <p:nvPr/>
          </p:nvSpPr>
          <p:spPr bwMode="auto">
            <a:xfrm>
              <a:off x="10193112" y="1066337"/>
              <a:ext cx="510916" cy="841895"/>
            </a:xfrm>
            <a:custGeom>
              <a:avLst/>
              <a:gdLst>
                <a:gd name="T0" fmla="*/ 109 w 164"/>
                <a:gd name="T1" fmla="*/ 271 h 271"/>
                <a:gd name="T2" fmla="*/ 133 w 164"/>
                <a:gd name="T3" fmla="*/ 212 h 271"/>
                <a:gd name="T4" fmla="*/ 151 w 164"/>
                <a:gd name="T5" fmla="*/ 124 h 271"/>
                <a:gd name="T6" fmla="*/ 145 w 164"/>
                <a:gd name="T7" fmla="*/ 134 h 271"/>
                <a:gd name="T8" fmla="*/ 113 w 164"/>
                <a:gd name="T9" fmla="*/ 60 h 271"/>
                <a:gd name="T10" fmla="*/ 39 w 164"/>
                <a:gd name="T11" fmla="*/ 0 h 271"/>
                <a:gd name="T12" fmla="*/ 41 w 164"/>
                <a:gd name="T13" fmla="*/ 79 h 271"/>
                <a:gd name="T14" fmla="*/ 28 w 164"/>
                <a:gd name="T15" fmla="*/ 198 h 271"/>
                <a:gd name="T16" fmla="*/ 97 w 164"/>
                <a:gd name="T17" fmla="*/ 268 h 271"/>
                <a:gd name="T18" fmla="*/ 72 w 164"/>
                <a:gd name="T19" fmla="*/ 205 h 271"/>
                <a:gd name="T20" fmla="*/ 77 w 164"/>
                <a:gd name="T21" fmla="*/ 153 h 271"/>
                <a:gd name="T22" fmla="*/ 81 w 164"/>
                <a:gd name="T23" fmla="*/ 207 h 271"/>
                <a:gd name="T24" fmla="*/ 109 w 164"/>
                <a:gd name="T25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" h="271">
                  <a:moveTo>
                    <a:pt x="109" y="271"/>
                  </a:moveTo>
                  <a:cubicBezTo>
                    <a:pt x="109" y="271"/>
                    <a:pt x="112" y="243"/>
                    <a:pt x="133" y="212"/>
                  </a:cubicBezTo>
                  <a:cubicBezTo>
                    <a:pt x="164" y="166"/>
                    <a:pt x="151" y="124"/>
                    <a:pt x="151" y="124"/>
                  </a:cubicBezTo>
                  <a:cubicBezTo>
                    <a:pt x="145" y="134"/>
                    <a:pt x="145" y="134"/>
                    <a:pt x="145" y="134"/>
                  </a:cubicBezTo>
                  <a:cubicBezTo>
                    <a:pt x="145" y="134"/>
                    <a:pt x="145" y="94"/>
                    <a:pt x="113" y="60"/>
                  </a:cubicBezTo>
                  <a:cubicBezTo>
                    <a:pt x="81" y="25"/>
                    <a:pt x="39" y="0"/>
                    <a:pt x="39" y="0"/>
                  </a:cubicBezTo>
                  <a:cubicBezTo>
                    <a:pt x="39" y="0"/>
                    <a:pt x="62" y="33"/>
                    <a:pt x="41" y="79"/>
                  </a:cubicBezTo>
                  <a:cubicBezTo>
                    <a:pt x="20" y="126"/>
                    <a:pt x="0" y="151"/>
                    <a:pt x="28" y="198"/>
                  </a:cubicBezTo>
                  <a:cubicBezTo>
                    <a:pt x="57" y="245"/>
                    <a:pt x="97" y="268"/>
                    <a:pt x="97" y="268"/>
                  </a:cubicBezTo>
                  <a:cubicBezTo>
                    <a:pt x="97" y="268"/>
                    <a:pt x="73" y="225"/>
                    <a:pt x="72" y="205"/>
                  </a:cubicBezTo>
                  <a:cubicBezTo>
                    <a:pt x="70" y="186"/>
                    <a:pt x="77" y="153"/>
                    <a:pt x="77" y="153"/>
                  </a:cubicBezTo>
                  <a:cubicBezTo>
                    <a:pt x="77" y="153"/>
                    <a:pt x="72" y="174"/>
                    <a:pt x="81" y="207"/>
                  </a:cubicBezTo>
                  <a:cubicBezTo>
                    <a:pt x="90" y="240"/>
                    <a:pt x="109" y="271"/>
                    <a:pt x="109" y="2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任意多边形: 形状 46"/>
            <p:cNvSpPr/>
            <p:nvPr/>
          </p:nvSpPr>
          <p:spPr bwMode="auto">
            <a:xfrm>
              <a:off x="10566120" y="3058778"/>
              <a:ext cx="585780" cy="612048"/>
            </a:xfrm>
            <a:custGeom>
              <a:avLst/>
              <a:gdLst>
                <a:gd name="T0" fmla="*/ 4 w 188"/>
                <a:gd name="T1" fmla="*/ 191 h 197"/>
                <a:gd name="T2" fmla="*/ 64 w 188"/>
                <a:gd name="T3" fmla="*/ 188 h 197"/>
                <a:gd name="T4" fmla="*/ 143 w 188"/>
                <a:gd name="T5" fmla="*/ 164 h 197"/>
                <a:gd name="T6" fmla="*/ 132 w 188"/>
                <a:gd name="T7" fmla="*/ 163 h 197"/>
                <a:gd name="T8" fmla="*/ 176 w 188"/>
                <a:gd name="T9" fmla="*/ 98 h 197"/>
                <a:gd name="T10" fmla="*/ 188 w 188"/>
                <a:gd name="T11" fmla="*/ 0 h 197"/>
                <a:gd name="T12" fmla="*/ 125 w 188"/>
                <a:gd name="T13" fmla="*/ 38 h 197"/>
                <a:gd name="T14" fmla="*/ 24 w 188"/>
                <a:gd name="T15" fmla="*/ 80 h 197"/>
                <a:gd name="T16" fmla="*/ 1 w 188"/>
                <a:gd name="T17" fmla="*/ 179 h 197"/>
                <a:gd name="T18" fmla="*/ 39 w 188"/>
                <a:gd name="T19" fmla="*/ 125 h 197"/>
                <a:gd name="T20" fmla="*/ 84 w 188"/>
                <a:gd name="T21" fmla="*/ 107 h 197"/>
                <a:gd name="T22" fmla="*/ 42 w 188"/>
                <a:gd name="T23" fmla="*/ 135 h 197"/>
                <a:gd name="T24" fmla="*/ 4 w 188"/>
                <a:gd name="T25" fmla="*/ 19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8" h="197">
                  <a:moveTo>
                    <a:pt x="4" y="191"/>
                  </a:moveTo>
                  <a:cubicBezTo>
                    <a:pt x="4" y="191"/>
                    <a:pt x="28" y="181"/>
                    <a:pt x="64" y="188"/>
                  </a:cubicBezTo>
                  <a:cubicBezTo>
                    <a:pt x="115" y="197"/>
                    <a:pt x="143" y="164"/>
                    <a:pt x="143" y="164"/>
                  </a:cubicBezTo>
                  <a:cubicBezTo>
                    <a:pt x="132" y="163"/>
                    <a:pt x="132" y="163"/>
                    <a:pt x="132" y="163"/>
                  </a:cubicBezTo>
                  <a:cubicBezTo>
                    <a:pt x="132" y="163"/>
                    <a:pt x="164" y="145"/>
                    <a:pt x="176" y="98"/>
                  </a:cubicBezTo>
                  <a:cubicBezTo>
                    <a:pt x="188" y="52"/>
                    <a:pt x="188" y="0"/>
                    <a:pt x="188" y="0"/>
                  </a:cubicBezTo>
                  <a:cubicBezTo>
                    <a:pt x="188" y="0"/>
                    <a:pt x="174" y="37"/>
                    <a:pt x="125" y="38"/>
                  </a:cubicBezTo>
                  <a:cubicBezTo>
                    <a:pt x="77" y="39"/>
                    <a:pt x="47" y="31"/>
                    <a:pt x="24" y="80"/>
                  </a:cubicBezTo>
                  <a:cubicBezTo>
                    <a:pt x="0" y="129"/>
                    <a:pt x="1" y="179"/>
                    <a:pt x="1" y="179"/>
                  </a:cubicBezTo>
                  <a:cubicBezTo>
                    <a:pt x="1" y="179"/>
                    <a:pt x="24" y="136"/>
                    <a:pt x="39" y="125"/>
                  </a:cubicBezTo>
                  <a:cubicBezTo>
                    <a:pt x="54" y="115"/>
                    <a:pt x="84" y="107"/>
                    <a:pt x="84" y="107"/>
                  </a:cubicBezTo>
                  <a:cubicBezTo>
                    <a:pt x="84" y="107"/>
                    <a:pt x="64" y="111"/>
                    <a:pt x="42" y="135"/>
                  </a:cubicBezTo>
                  <a:cubicBezTo>
                    <a:pt x="20" y="159"/>
                    <a:pt x="4" y="191"/>
                    <a:pt x="4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任意多边形: 形状 47"/>
            <p:cNvSpPr/>
            <p:nvPr/>
          </p:nvSpPr>
          <p:spPr bwMode="auto">
            <a:xfrm>
              <a:off x="7549221" y="2638487"/>
              <a:ext cx="1150546" cy="1016578"/>
            </a:xfrm>
            <a:custGeom>
              <a:avLst/>
              <a:gdLst>
                <a:gd name="T0" fmla="*/ 44 w 370"/>
                <a:gd name="T1" fmla="*/ 0 h 327"/>
                <a:gd name="T2" fmla="*/ 121 w 370"/>
                <a:gd name="T3" fmla="*/ 276 h 327"/>
                <a:gd name="T4" fmla="*/ 189 w 370"/>
                <a:gd name="T5" fmla="*/ 304 h 327"/>
                <a:gd name="T6" fmla="*/ 178 w 370"/>
                <a:gd name="T7" fmla="*/ 311 h 327"/>
                <a:gd name="T8" fmla="*/ 160 w 370"/>
                <a:gd name="T9" fmla="*/ 318 h 327"/>
                <a:gd name="T10" fmla="*/ 257 w 370"/>
                <a:gd name="T11" fmla="*/ 315 h 327"/>
                <a:gd name="T12" fmla="*/ 356 w 370"/>
                <a:gd name="T13" fmla="*/ 277 h 327"/>
                <a:gd name="T14" fmla="*/ 258 w 370"/>
                <a:gd name="T15" fmla="*/ 252 h 327"/>
                <a:gd name="T16" fmla="*/ 163 w 370"/>
                <a:gd name="T17" fmla="*/ 190 h 327"/>
                <a:gd name="T18" fmla="*/ 274 w 370"/>
                <a:gd name="T19" fmla="*/ 241 h 327"/>
                <a:gd name="T20" fmla="*/ 370 w 370"/>
                <a:gd name="T21" fmla="*/ 252 h 327"/>
                <a:gd name="T22" fmla="*/ 357 w 370"/>
                <a:gd name="T23" fmla="*/ 242 h 327"/>
                <a:gd name="T24" fmla="*/ 335 w 370"/>
                <a:gd name="T25" fmla="*/ 212 h 327"/>
                <a:gd name="T26" fmla="*/ 289 w 370"/>
                <a:gd name="T27" fmla="*/ 116 h 327"/>
                <a:gd name="T28" fmla="*/ 197 w 370"/>
                <a:gd name="T29" fmla="*/ 62 h 327"/>
                <a:gd name="T30" fmla="*/ 207 w 370"/>
                <a:gd name="T31" fmla="*/ 75 h 327"/>
                <a:gd name="T32" fmla="*/ 124 w 370"/>
                <a:gd name="T33" fmla="*/ 70 h 327"/>
                <a:gd name="T34" fmla="*/ 44 w 370"/>
                <a:gd name="T3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0" h="327">
                  <a:moveTo>
                    <a:pt x="44" y="0"/>
                  </a:moveTo>
                  <a:cubicBezTo>
                    <a:pt x="44" y="0"/>
                    <a:pt x="0" y="194"/>
                    <a:pt x="121" y="276"/>
                  </a:cubicBezTo>
                  <a:cubicBezTo>
                    <a:pt x="143" y="291"/>
                    <a:pt x="166" y="299"/>
                    <a:pt x="189" y="304"/>
                  </a:cubicBezTo>
                  <a:cubicBezTo>
                    <a:pt x="185" y="307"/>
                    <a:pt x="182" y="310"/>
                    <a:pt x="178" y="311"/>
                  </a:cubicBezTo>
                  <a:cubicBezTo>
                    <a:pt x="167" y="316"/>
                    <a:pt x="160" y="318"/>
                    <a:pt x="160" y="318"/>
                  </a:cubicBezTo>
                  <a:cubicBezTo>
                    <a:pt x="160" y="318"/>
                    <a:pt x="204" y="327"/>
                    <a:pt x="257" y="315"/>
                  </a:cubicBezTo>
                  <a:cubicBezTo>
                    <a:pt x="309" y="303"/>
                    <a:pt x="356" y="277"/>
                    <a:pt x="356" y="277"/>
                  </a:cubicBezTo>
                  <a:cubicBezTo>
                    <a:pt x="356" y="277"/>
                    <a:pt x="308" y="271"/>
                    <a:pt x="258" y="252"/>
                  </a:cubicBezTo>
                  <a:cubicBezTo>
                    <a:pt x="209" y="232"/>
                    <a:pt x="163" y="190"/>
                    <a:pt x="163" y="190"/>
                  </a:cubicBezTo>
                  <a:cubicBezTo>
                    <a:pt x="163" y="190"/>
                    <a:pt x="225" y="229"/>
                    <a:pt x="274" y="241"/>
                  </a:cubicBezTo>
                  <a:cubicBezTo>
                    <a:pt x="322" y="254"/>
                    <a:pt x="370" y="252"/>
                    <a:pt x="370" y="252"/>
                  </a:cubicBezTo>
                  <a:cubicBezTo>
                    <a:pt x="357" y="242"/>
                    <a:pt x="357" y="242"/>
                    <a:pt x="357" y="242"/>
                  </a:cubicBezTo>
                  <a:cubicBezTo>
                    <a:pt x="350" y="235"/>
                    <a:pt x="342" y="226"/>
                    <a:pt x="335" y="212"/>
                  </a:cubicBezTo>
                  <a:cubicBezTo>
                    <a:pt x="321" y="186"/>
                    <a:pt x="310" y="140"/>
                    <a:pt x="289" y="116"/>
                  </a:cubicBezTo>
                  <a:cubicBezTo>
                    <a:pt x="261" y="84"/>
                    <a:pt x="229" y="70"/>
                    <a:pt x="197" y="62"/>
                  </a:cubicBezTo>
                  <a:cubicBezTo>
                    <a:pt x="201" y="66"/>
                    <a:pt x="204" y="70"/>
                    <a:pt x="207" y="75"/>
                  </a:cubicBezTo>
                  <a:cubicBezTo>
                    <a:pt x="178" y="71"/>
                    <a:pt x="149" y="74"/>
                    <a:pt x="124" y="70"/>
                  </a:cubicBezTo>
                  <a:cubicBezTo>
                    <a:pt x="60" y="60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任意多边形: 形状 48"/>
            <p:cNvSpPr/>
            <p:nvPr/>
          </p:nvSpPr>
          <p:spPr bwMode="auto">
            <a:xfrm>
              <a:off x="7545281" y="2107870"/>
              <a:ext cx="531930" cy="661958"/>
            </a:xfrm>
            <a:custGeom>
              <a:avLst/>
              <a:gdLst>
                <a:gd name="T0" fmla="*/ 135 w 171"/>
                <a:gd name="T1" fmla="*/ 213 h 213"/>
                <a:gd name="T2" fmla="*/ 102 w 171"/>
                <a:gd name="T3" fmla="*/ 198 h 213"/>
                <a:gd name="T4" fmla="*/ 19 w 171"/>
                <a:gd name="T5" fmla="*/ 135 h 213"/>
                <a:gd name="T6" fmla="*/ 31 w 171"/>
                <a:gd name="T7" fmla="*/ 0 h 213"/>
                <a:gd name="T8" fmla="*/ 68 w 171"/>
                <a:gd name="T9" fmla="*/ 47 h 213"/>
                <a:gd name="T10" fmla="*/ 138 w 171"/>
                <a:gd name="T11" fmla="*/ 89 h 213"/>
                <a:gd name="T12" fmla="*/ 144 w 171"/>
                <a:gd name="T13" fmla="*/ 207 h 213"/>
                <a:gd name="T14" fmla="*/ 113 w 171"/>
                <a:gd name="T15" fmla="*/ 143 h 213"/>
                <a:gd name="T16" fmla="*/ 72 w 171"/>
                <a:gd name="T17" fmla="*/ 115 h 213"/>
                <a:gd name="T18" fmla="*/ 118 w 171"/>
                <a:gd name="T19" fmla="*/ 162 h 213"/>
                <a:gd name="T20" fmla="*/ 135 w 171"/>
                <a:gd name="T21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213">
                  <a:moveTo>
                    <a:pt x="135" y="213"/>
                  </a:moveTo>
                  <a:cubicBezTo>
                    <a:pt x="135" y="213"/>
                    <a:pt x="124" y="207"/>
                    <a:pt x="102" y="198"/>
                  </a:cubicBezTo>
                  <a:cubicBezTo>
                    <a:pt x="80" y="189"/>
                    <a:pt x="34" y="178"/>
                    <a:pt x="19" y="135"/>
                  </a:cubicBezTo>
                  <a:cubicBezTo>
                    <a:pt x="0" y="80"/>
                    <a:pt x="31" y="0"/>
                    <a:pt x="31" y="0"/>
                  </a:cubicBezTo>
                  <a:cubicBezTo>
                    <a:pt x="31" y="0"/>
                    <a:pt x="35" y="33"/>
                    <a:pt x="68" y="47"/>
                  </a:cubicBezTo>
                  <a:cubicBezTo>
                    <a:pt x="101" y="60"/>
                    <a:pt x="112" y="58"/>
                    <a:pt x="138" y="89"/>
                  </a:cubicBezTo>
                  <a:cubicBezTo>
                    <a:pt x="171" y="128"/>
                    <a:pt x="144" y="207"/>
                    <a:pt x="144" y="207"/>
                  </a:cubicBezTo>
                  <a:cubicBezTo>
                    <a:pt x="144" y="207"/>
                    <a:pt x="134" y="165"/>
                    <a:pt x="113" y="143"/>
                  </a:cubicBezTo>
                  <a:cubicBezTo>
                    <a:pt x="92" y="120"/>
                    <a:pt x="72" y="115"/>
                    <a:pt x="72" y="115"/>
                  </a:cubicBezTo>
                  <a:cubicBezTo>
                    <a:pt x="72" y="115"/>
                    <a:pt x="104" y="129"/>
                    <a:pt x="118" y="162"/>
                  </a:cubicBezTo>
                  <a:cubicBezTo>
                    <a:pt x="133" y="194"/>
                    <a:pt x="135" y="213"/>
                    <a:pt x="135" y="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任意多边形: 形状 49"/>
            <p:cNvSpPr/>
            <p:nvPr/>
          </p:nvSpPr>
          <p:spPr bwMode="auto">
            <a:xfrm>
              <a:off x="8083778" y="3689214"/>
              <a:ext cx="915446" cy="612048"/>
            </a:xfrm>
            <a:custGeom>
              <a:avLst/>
              <a:gdLst>
                <a:gd name="T0" fmla="*/ 289 w 294"/>
                <a:gd name="T1" fmla="*/ 154 h 197"/>
                <a:gd name="T2" fmla="*/ 240 w 294"/>
                <a:gd name="T3" fmla="*/ 164 h 197"/>
                <a:gd name="T4" fmla="*/ 97 w 294"/>
                <a:gd name="T5" fmla="*/ 162 h 197"/>
                <a:gd name="T6" fmla="*/ 0 w 294"/>
                <a:gd name="T7" fmla="*/ 2 h 197"/>
                <a:gd name="T8" fmla="*/ 79 w 294"/>
                <a:gd name="T9" fmla="*/ 24 h 197"/>
                <a:gd name="T10" fmla="*/ 192 w 294"/>
                <a:gd name="T11" fmla="*/ 14 h 197"/>
                <a:gd name="T12" fmla="*/ 294 w 294"/>
                <a:gd name="T13" fmla="*/ 140 h 197"/>
                <a:gd name="T14" fmla="*/ 207 w 294"/>
                <a:gd name="T15" fmla="*/ 93 h 197"/>
                <a:gd name="T16" fmla="*/ 138 w 294"/>
                <a:gd name="T17" fmla="*/ 96 h 197"/>
                <a:gd name="T18" fmla="*/ 229 w 294"/>
                <a:gd name="T19" fmla="*/ 110 h 197"/>
                <a:gd name="T20" fmla="*/ 289 w 294"/>
                <a:gd name="T21" fmla="*/ 15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" h="197">
                  <a:moveTo>
                    <a:pt x="289" y="154"/>
                  </a:moveTo>
                  <a:cubicBezTo>
                    <a:pt x="289" y="154"/>
                    <a:pt x="272" y="156"/>
                    <a:pt x="240" y="164"/>
                  </a:cubicBezTo>
                  <a:cubicBezTo>
                    <a:pt x="208" y="173"/>
                    <a:pt x="149" y="197"/>
                    <a:pt x="97" y="162"/>
                  </a:cubicBezTo>
                  <a:cubicBezTo>
                    <a:pt x="30" y="116"/>
                    <a:pt x="0" y="2"/>
                    <a:pt x="0" y="2"/>
                  </a:cubicBezTo>
                  <a:cubicBezTo>
                    <a:pt x="0" y="2"/>
                    <a:pt x="31" y="35"/>
                    <a:pt x="79" y="24"/>
                  </a:cubicBezTo>
                  <a:cubicBezTo>
                    <a:pt x="127" y="12"/>
                    <a:pt x="137" y="0"/>
                    <a:pt x="192" y="14"/>
                  </a:cubicBezTo>
                  <a:cubicBezTo>
                    <a:pt x="259" y="30"/>
                    <a:pt x="294" y="140"/>
                    <a:pt x="294" y="140"/>
                  </a:cubicBezTo>
                  <a:cubicBezTo>
                    <a:pt x="294" y="140"/>
                    <a:pt x="249" y="102"/>
                    <a:pt x="207" y="93"/>
                  </a:cubicBezTo>
                  <a:cubicBezTo>
                    <a:pt x="166" y="85"/>
                    <a:pt x="138" y="96"/>
                    <a:pt x="138" y="96"/>
                  </a:cubicBezTo>
                  <a:cubicBezTo>
                    <a:pt x="138" y="96"/>
                    <a:pt x="187" y="86"/>
                    <a:pt x="229" y="110"/>
                  </a:cubicBezTo>
                  <a:cubicBezTo>
                    <a:pt x="271" y="134"/>
                    <a:pt x="289" y="154"/>
                    <a:pt x="289" y="1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任意多边形: 形状 50"/>
            <p:cNvSpPr/>
            <p:nvPr/>
          </p:nvSpPr>
          <p:spPr bwMode="auto">
            <a:xfrm>
              <a:off x="9713718" y="3636678"/>
              <a:ext cx="404530" cy="684286"/>
            </a:xfrm>
            <a:custGeom>
              <a:avLst/>
              <a:gdLst>
                <a:gd name="T0" fmla="*/ 91 w 130"/>
                <a:gd name="T1" fmla="*/ 53 h 220"/>
                <a:gd name="T2" fmla="*/ 92 w 130"/>
                <a:gd name="T3" fmla="*/ 69 h 220"/>
                <a:gd name="T4" fmla="*/ 80 w 130"/>
                <a:gd name="T5" fmla="*/ 53 h 220"/>
                <a:gd name="T6" fmla="*/ 71 w 130"/>
                <a:gd name="T7" fmla="*/ 0 h 220"/>
                <a:gd name="T8" fmla="*/ 12 w 130"/>
                <a:gd name="T9" fmla="*/ 66 h 220"/>
                <a:gd name="T10" fmla="*/ 7 w 130"/>
                <a:gd name="T11" fmla="*/ 121 h 220"/>
                <a:gd name="T12" fmla="*/ 0 w 130"/>
                <a:gd name="T13" fmla="*/ 115 h 220"/>
                <a:gd name="T14" fmla="*/ 35 w 130"/>
                <a:gd name="T15" fmla="*/ 173 h 220"/>
                <a:gd name="T16" fmla="*/ 71 w 130"/>
                <a:gd name="T17" fmla="*/ 220 h 220"/>
                <a:gd name="T18" fmla="*/ 72 w 130"/>
                <a:gd name="T19" fmla="*/ 219 h 220"/>
                <a:gd name="T20" fmla="*/ 82 w 130"/>
                <a:gd name="T21" fmla="*/ 187 h 220"/>
                <a:gd name="T22" fmla="*/ 70 w 130"/>
                <a:gd name="T23" fmla="*/ 107 h 220"/>
                <a:gd name="T24" fmla="*/ 93 w 130"/>
                <a:gd name="T25" fmla="*/ 164 h 220"/>
                <a:gd name="T26" fmla="*/ 91 w 130"/>
                <a:gd name="T27" fmla="*/ 205 h 220"/>
                <a:gd name="T28" fmla="*/ 119 w 130"/>
                <a:gd name="T29" fmla="*/ 158 h 220"/>
                <a:gd name="T30" fmla="*/ 120 w 130"/>
                <a:gd name="T31" fmla="*/ 152 h 220"/>
                <a:gd name="T32" fmla="*/ 91 w 130"/>
                <a:gd name="T33" fmla="*/ 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0" h="220">
                  <a:moveTo>
                    <a:pt x="91" y="53"/>
                  </a:moveTo>
                  <a:cubicBezTo>
                    <a:pt x="92" y="69"/>
                    <a:pt x="92" y="69"/>
                    <a:pt x="92" y="69"/>
                  </a:cubicBezTo>
                  <a:cubicBezTo>
                    <a:pt x="88" y="63"/>
                    <a:pt x="83" y="58"/>
                    <a:pt x="80" y="53"/>
                  </a:cubicBezTo>
                  <a:cubicBezTo>
                    <a:pt x="64" y="32"/>
                    <a:pt x="71" y="0"/>
                    <a:pt x="71" y="0"/>
                  </a:cubicBezTo>
                  <a:cubicBezTo>
                    <a:pt x="71" y="0"/>
                    <a:pt x="27" y="22"/>
                    <a:pt x="12" y="66"/>
                  </a:cubicBezTo>
                  <a:cubicBezTo>
                    <a:pt x="5" y="85"/>
                    <a:pt x="4" y="104"/>
                    <a:pt x="7" y="121"/>
                  </a:cubicBezTo>
                  <a:cubicBezTo>
                    <a:pt x="5" y="119"/>
                    <a:pt x="2" y="117"/>
                    <a:pt x="0" y="115"/>
                  </a:cubicBezTo>
                  <a:cubicBezTo>
                    <a:pt x="2" y="140"/>
                    <a:pt x="18" y="159"/>
                    <a:pt x="35" y="173"/>
                  </a:cubicBezTo>
                  <a:cubicBezTo>
                    <a:pt x="64" y="198"/>
                    <a:pt x="71" y="220"/>
                    <a:pt x="71" y="220"/>
                  </a:cubicBezTo>
                  <a:cubicBezTo>
                    <a:pt x="71" y="220"/>
                    <a:pt x="72" y="219"/>
                    <a:pt x="72" y="219"/>
                  </a:cubicBezTo>
                  <a:cubicBezTo>
                    <a:pt x="76" y="211"/>
                    <a:pt x="79" y="200"/>
                    <a:pt x="82" y="187"/>
                  </a:cubicBezTo>
                  <a:cubicBezTo>
                    <a:pt x="92" y="144"/>
                    <a:pt x="70" y="107"/>
                    <a:pt x="70" y="107"/>
                  </a:cubicBezTo>
                  <a:cubicBezTo>
                    <a:pt x="70" y="107"/>
                    <a:pt x="87" y="131"/>
                    <a:pt x="93" y="164"/>
                  </a:cubicBezTo>
                  <a:cubicBezTo>
                    <a:pt x="95" y="176"/>
                    <a:pt x="93" y="191"/>
                    <a:pt x="91" y="205"/>
                  </a:cubicBezTo>
                  <a:cubicBezTo>
                    <a:pt x="101" y="195"/>
                    <a:pt x="113" y="180"/>
                    <a:pt x="119" y="158"/>
                  </a:cubicBezTo>
                  <a:cubicBezTo>
                    <a:pt x="119" y="156"/>
                    <a:pt x="120" y="154"/>
                    <a:pt x="120" y="152"/>
                  </a:cubicBezTo>
                  <a:cubicBezTo>
                    <a:pt x="130" y="110"/>
                    <a:pt x="107" y="73"/>
                    <a:pt x="91" y="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任意多边形: 形状 51"/>
            <p:cNvSpPr/>
            <p:nvPr/>
          </p:nvSpPr>
          <p:spPr bwMode="auto">
            <a:xfrm>
              <a:off x="9328890" y="852251"/>
              <a:ext cx="266622" cy="484648"/>
            </a:xfrm>
            <a:custGeom>
              <a:avLst/>
              <a:gdLst>
                <a:gd name="T0" fmla="*/ 28 w 86"/>
                <a:gd name="T1" fmla="*/ 37 h 156"/>
                <a:gd name="T2" fmla="*/ 27 w 86"/>
                <a:gd name="T3" fmla="*/ 48 h 156"/>
                <a:gd name="T4" fmla="*/ 35 w 86"/>
                <a:gd name="T5" fmla="*/ 37 h 156"/>
                <a:gd name="T6" fmla="*/ 43 w 86"/>
                <a:gd name="T7" fmla="*/ 0 h 156"/>
                <a:gd name="T8" fmla="*/ 80 w 86"/>
                <a:gd name="T9" fmla="*/ 49 h 156"/>
                <a:gd name="T10" fmla="*/ 82 w 86"/>
                <a:gd name="T11" fmla="*/ 88 h 156"/>
                <a:gd name="T12" fmla="*/ 86 w 86"/>
                <a:gd name="T13" fmla="*/ 84 h 156"/>
                <a:gd name="T14" fmla="*/ 61 w 86"/>
                <a:gd name="T15" fmla="*/ 124 h 156"/>
                <a:gd name="T16" fmla="*/ 35 w 86"/>
                <a:gd name="T17" fmla="*/ 156 h 156"/>
                <a:gd name="T18" fmla="*/ 35 w 86"/>
                <a:gd name="T19" fmla="*/ 156 h 156"/>
                <a:gd name="T20" fmla="*/ 29 w 86"/>
                <a:gd name="T21" fmla="*/ 133 h 156"/>
                <a:gd name="T22" fmla="*/ 40 w 86"/>
                <a:gd name="T23" fmla="*/ 76 h 156"/>
                <a:gd name="T24" fmla="*/ 23 w 86"/>
                <a:gd name="T25" fmla="*/ 115 h 156"/>
                <a:gd name="T26" fmla="*/ 23 w 86"/>
                <a:gd name="T27" fmla="*/ 145 h 156"/>
                <a:gd name="T28" fmla="*/ 6 w 86"/>
                <a:gd name="T29" fmla="*/ 111 h 156"/>
                <a:gd name="T30" fmla="*/ 5 w 86"/>
                <a:gd name="T31" fmla="*/ 106 h 156"/>
                <a:gd name="T32" fmla="*/ 28 w 86"/>
                <a:gd name="T33" fmla="*/ 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156">
                  <a:moveTo>
                    <a:pt x="28" y="37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30" y="44"/>
                    <a:pt x="33" y="40"/>
                    <a:pt x="35" y="37"/>
                  </a:cubicBezTo>
                  <a:cubicBezTo>
                    <a:pt x="47" y="23"/>
                    <a:pt x="43" y="0"/>
                    <a:pt x="43" y="0"/>
                  </a:cubicBezTo>
                  <a:cubicBezTo>
                    <a:pt x="43" y="0"/>
                    <a:pt x="71" y="17"/>
                    <a:pt x="80" y="49"/>
                  </a:cubicBezTo>
                  <a:cubicBezTo>
                    <a:pt x="84" y="63"/>
                    <a:pt x="84" y="76"/>
                    <a:pt x="82" y="88"/>
                  </a:cubicBezTo>
                  <a:cubicBezTo>
                    <a:pt x="83" y="87"/>
                    <a:pt x="85" y="85"/>
                    <a:pt x="86" y="84"/>
                  </a:cubicBezTo>
                  <a:cubicBezTo>
                    <a:pt x="84" y="101"/>
                    <a:pt x="73" y="114"/>
                    <a:pt x="61" y="124"/>
                  </a:cubicBezTo>
                  <a:cubicBezTo>
                    <a:pt x="41" y="141"/>
                    <a:pt x="35" y="156"/>
                    <a:pt x="35" y="156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3" y="150"/>
                    <a:pt x="31" y="142"/>
                    <a:pt x="29" y="133"/>
                  </a:cubicBezTo>
                  <a:cubicBezTo>
                    <a:pt x="24" y="102"/>
                    <a:pt x="40" y="76"/>
                    <a:pt x="40" y="76"/>
                  </a:cubicBezTo>
                  <a:cubicBezTo>
                    <a:pt x="40" y="76"/>
                    <a:pt x="28" y="93"/>
                    <a:pt x="23" y="115"/>
                  </a:cubicBezTo>
                  <a:cubicBezTo>
                    <a:pt x="21" y="124"/>
                    <a:pt x="22" y="135"/>
                    <a:pt x="23" y="145"/>
                  </a:cubicBezTo>
                  <a:cubicBezTo>
                    <a:pt x="16" y="138"/>
                    <a:pt x="9" y="126"/>
                    <a:pt x="6" y="111"/>
                  </a:cubicBezTo>
                  <a:cubicBezTo>
                    <a:pt x="5" y="109"/>
                    <a:pt x="5" y="108"/>
                    <a:pt x="5" y="106"/>
                  </a:cubicBezTo>
                  <a:cubicBezTo>
                    <a:pt x="0" y="76"/>
                    <a:pt x="17" y="51"/>
                    <a:pt x="28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任意多边形: 形状 52"/>
            <p:cNvSpPr/>
            <p:nvPr/>
          </p:nvSpPr>
          <p:spPr bwMode="auto">
            <a:xfrm>
              <a:off x="8808780" y="2353477"/>
              <a:ext cx="392709" cy="751270"/>
            </a:xfrm>
            <a:custGeom>
              <a:avLst/>
              <a:gdLst>
                <a:gd name="T0" fmla="*/ 44 w 126"/>
                <a:gd name="T1" fmla="*/ 57 h 242"/>
                <a:gd name="T2" fmla="*/ 41 w 126"/>
                <a:gd name="T3" fmla="*/ 74 h 242"/>
                <a:gd name="T4" fmla="*/ 55 w 126"/>
                <a:gd name="T5" fmla="*/ 58 h 242"/>
                <a:gd name="T6" fmla="*/ 69 w 126"/>
                <a:gd name="T7" fmla="*/ 0 h 242"/>
                <a:gd name="T8" fmla="*/ 120 w 126"/>
                <a:gd name="T9" fmla="*/ 75 h 242"/>
                <a:gd name="T10" fmla="*/ 120 w 126"/>
                <a:gd name="T11" fmla="*/ 135 h 242"/>
                <a:gd name="T12" fmla="*/ 126 w 126"/>
                <a:gd name="T13" fmla="*/ 130 h 242"/>
                <a:gd name="T14" fmla="*/ 87 w 126"/>
                <a:gd name="T15" fmla="*/ 192 h 242"/>
                <a:gd name="T16" fmla="*/ 46 w 126"/>
                <a:gd name="T17" fmla="*/ 242 h 242"/>
                <a:gd name="T18" fmla="*/ 45 w 126"/>
                <a:gd name="T19" fmla="*/ 241 h 242"/>
                <a:gd name="T20" fmla="*/ 39 w 126"/>
                <a:gd name="T21" fmla="*/ 206 h 242"/>
                <a:gd name="T22" fmla="*/ 59 w 126"/>
                <a:gd name="T23" fmla="*/ 117 h 242"/>
                <a:gd name="T24" fmla="*/ 31 w 126"/>
                <a:gd name="T25" fmla="*/ 179 h 242"/>
                <a:gd name="T26" fmla="*/ 28 w 126"/>
                <a:gd name="T27" fmla="*/ 225 h 242"/>
                <a:gd name="T28" fmla="*/ 6 w 126"/>
                <a:gd name="T29" fmla="*/ 172 h 242"/>
                <a:gd name="T30" fmla="*/ 5 w 126"/>
                <a:gd name="T31" fmla="*/ 165 h 242"/>
                <a:gd name="T32" fmla="*/ 44 w 126"/>
                <a:gd name="T33" fmla="*/ 5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242">
                  <a:moveTo>
                    <a:pt x="44" y="57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7" y="68"/>
                    <a:pt x="51" y="62"/>
                    <a:pt x="55" y="58"/>
                  </a:cubicBezTo>
                  <a:cubicBezTo>
                    <a:pt x="73" y="36"/>
                    <a:pt x="69" y="0"/>
                    <a:pt x="69" y="0"/>
                  </a:cubicBezTo>
                  <a:cubicBezTo>
                    <a:pt x="69" y="0"/>
                    <a:pt x="110" y="26"/>
                    <a:pt x="120" y="75"/>
                  </a:cubicBezTo>
                  <a:cubicBezTo>
                    <a:pt x="125" y="97"/>
                    <a:pt x="124" y="117"/>
                    <a:pt x="120" y="135"/>
                  </a:cubicBezTo>
                  <a:cubicBezTo>
                    <a:pt x="122" y="134"/>
                    <a:pt x="124" y="132"/>
                    <a:pt x="126" y="130"/>
                  </a:cubicBezTo>
                  <a:cubicBezTo>
                    <a:pt x="122" y="157"/>
                    <a:pt x="104" y="177"/>
                    <a:pt x="87" y="192"/>
                  </a:cubicBezTo>
                  <a:cubicBezTo>
                    <a:pt x="55" y="218"/>
                    <a:pt x="46" y="242"/>
                    <a:pt x="46" y="242"/>
                  </a:cubicBezTo>
                  <a:cubicBezTo>
                    <a:pt x="46" y="242"/>
                    <a:pt x="45" y="241"/>
                    <a:pt x="45" y="241"/>
                  </a:cubicBezTo>
                  <a:cubicBezTo>
                    <a:pt x="42" y="232"/>
                    <a:pt x="40" y="220"/>
                    <a:pt x="39" y="206"/>
                  </a:cubicBezTo>
                  <a:cubicBezTo>
                    <a:pt x="33" y="158"/>
                    <a:pt x="59" y="117"/>
                    <a:pt x="59" y="117"/>
                  </a:cubicBezTo>
                  <a:cubicBezTo>
                    <a:pt x="59" y="117"/>
                    <a:pt x="39" y="144"/>
                    <a:pt x="31" y="179"/>
                  </a:cubicBezTo>
                  <a:cubicBezTo>
                    <a:pt x="27" y="192"/>
                    <a:pt x="27" y="209"/>
                    <a:pt x="28" y="225"/>
                  </a:cubicBezTo>
                  <a:cubicBezTo>
                    <a:pt x="19" y="213"/>
                    <a:pt x="10" y="196"/>
                    <a:pt x="6" y="172"/>
                  </a:cubicBezTo>
                  <a:cubicBezTo>
                    <a:pt x="5" y="169"/>
                    <a:pt x="5" y="167"/>
                    <a:pt x="5" y="165"/>
                  </a:cubicBezTo>
                  <a:cubicBezTo>
                    <a:pt x="0" y="118"/>
                    <a:pt x="27" y="78"/>
                    <a:pt x="44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任意多边形: 形状 53"/>
            <p:cNvSpPr/>
            <p:nvPr/>
          </p:nvSpPr>
          <p:spPr bwMode="auto">
            <a:xfrm>
              <a:off x="10206247" y="3707602"/>
              <a:ext cx="484648" cy="640943"/>
            </a:xfrm>
            <a:custGeom>
              <a:avLst/>
              <a:gdLst>
                <a:gd name="T0" fmla="*/ 86 w 156"/>
                <a:gd name="T1" fmla="*/ 41 h 206"/>
                <a:gd name="T2" fmla="*/ 77 w 156"/>
                <a:gd name="T3" fmla="*/ 56 h 206"/>
                <a:gd name="T4" fmla="*/ 95 w 156"/>
                <a:gd name="T5" fmla="*/ 46 h 206"/>
                <a:gd name="T6" fmla="*/ 131 w 156"/>
                <a:gd name="T7" fmla="*/ 0 h 206"/>
                <a:gd name="T8" fmla="*/ 146 w 156"/>
                <a:gd name="T9" fmla="*/ 87 h 206"/>
                <a:gd name="T10" fmla="*/ 122 w 156"/>
                <a:gd name="T11" fmla="*/ 141 h 206"/>
                <a:gd name="T12" fmla="*/ 130 w 156"/>
                <a:gd name="T13" fmla="*/ 138 h 206"/>
                <a:gd name="T14" fmla="*/ 70 w 156"/>
                <a:gd name="T15" fmla="*/ 178 h 206"/>
                <a:gd name="T16" fmla="*/ 14 w 156"/>
                <a:gd name="T17" fmla="*/ 206 h 206"/>
                <a:gd name="T18" fmla="*/ 14 w 156"/>
                <a:gd name="T19" fmla="*/ 205 h 206"/>
                <a:gd name="T20" fmla="*/ 22 w 156"/>
                <a:gd name="T21" fmla="*/ 171 h 206"/>
                <a:gd name="T22" fmla="*/ 75 w 156"/>
                <a:gd name="T23" fmla="*/ 101 h 206"/>
                <a:gd name="T24" fmla="*/ 26 w 156"/>
                <a:gd name="T25" fmla="*/ 144 h 206"/>
                <a:gd name="T26" fmla="*/ 5 w 156"/>
                <a:gd name="T27" fmla="*/ 184 h 206"/>
                <a:gd name="T28" fmla="*/ 6 w 156"/>
                <a:gd name="T29" fmla="*/ 128 h 206"/>
                <a:gd name="T30" fmla="*/ 8 w 156"/>
                <a:gd name="T31" fmla="*/ 122 h 206"/>
                <a:gd name="T32" fmla="*/ 86 w 156"/>
                <a:gd name="T33" fmla="*/ 4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206">
                  <a:moveTo>
                    <a:pt x="86" y="41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84" y="52"/>
                    <a:pt x="90" y="49"/>
                    <a:pt x="95" y="46"/>
                  </a:cubicBezTo>
                  <a:cubicBezTo>
                    <a:pt x="120" y="34"/>
                    <a:pt x="131" y="0"/>
                    <a:pt x="131" y="0"/>
                  </a:cubicBezTo>
                  <a:cubicBezTo>
                    <a:pt x="131" y="0"/>
                    <a:pt x="156" y="40"/>
                    <a:pt x="146" y="87"/>
                  </a:cubicBezTo>
                  <a:cubicBezTo>
                    <a:pt x="142" y="108"/>
                    <a:pt x="133" y="126"/>
                    <a:pt x="122" y="141"/>
                  </a:cubicBezTo>
                  <a:cubicBezTo>
                    <a:pt x="124" y="140"/>
                    <a:pt x="127" y="139"/>
                    <a:pt x="130" y="138"/>
                  </a:cubicBezTo>
                  <a:cubicBezTo>
                    <a:pt x="115" y="160"/>
                    <a:pt x="91" y="171"/>
                    <a:pt x="70" y="178"/>
                  </a:cubicBezTo>
                  <a:cubicBezTo>
                    <a:pt x="32" y="189"/>
                    <a:pt x="14" y="206"/>
                    <a:pt x="14" y="206"/>
                  </a:cubicBezTo>
                  <a:cubicBezTo>
                    <a:pt x="14" y="206"/>
                    <a:pt x="14" y="205"/>
                    <a:pt x="14" y="205"/>
                  </a:cubicBezTo>
                  <a:cubicBezTo>
                    <a:pt x="15" y="196"/>
                    <a:pt x="18" y="184"/>
                    <a:pt x="22" y="171"/>
                  </a:cubicBezTo>
                  <a:cubicBezTo>
                    <a:pt x="36" y="126"/>
                    <a:pt x="75" y="101"/>
                    <a:pt x="75" y="101"/>
                  </a:cubicBezTo>
                  <a:cubicBezTo>
                    <a:pt x="75" y="101"/>
                    <a:pt x="47" y="116"/>
                    <a:pt x="26" y="144"/>
                  </a:cubicBezTo>
                  <a:cubicBezTo>
                    <a:pt x="18" y="155"/>
                    <a:pt x="11" y="169"/>
                    <a:pt x="5" y="184"/>
                  </a:cubicBezTo>
                  <a:cubicBezTo>
                    <a:pt x="2" y="170"/>
                    <a:pt x="0" y="151"/>
                    <a:pt x="6" y="128"/>
                  </a:cubicBezTo>
                  <a:cubicBezTo>
                    <a:pt x="7" y="126"/>
                    <a:pt x="8" y="124"/>
                    <a:pt x="8" y="122"/>
                  </a:cubicBezTo>
                  <a:cubicBezTo>
                    <a:pt x="23" y="78"/>
                    <a:pt x="62" y="53"/>
                    <a:pt x="86" y="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任意多边形: 形状 54"/>
            <p:cNvSpPr/>
            <p:nvPr/>
          </p:nvSpPr>
          <p:spPr bwMode="auto">
            <a:xfrm>
              <a:off x="10822235" y="2604339"/>
              <a:ext cx="363814" cy="470200"/>
            </a:xfrm>
            <a:custGeom>
              <a:avLst/>
              <a:gdLst>
                <a:gd name="T0" fmla="*/ 61 w 117"/>
                <a:gd name="T1" fmla="*/ 29 h 151"/>
                <a:gd name="T2" fmla="*/ 55 w 117"/>
                <a:gd name="T3" fmla="*/ 40 h 151"/>
                <a:gd name="T4" fmla="*/ 69 w 117"/>
                <a:gd name="T5" fmla="*/ 33 h 151"/>
                <a:gd name="T6" fmla="*/ 95 w 117"/>
                <a:gd name="T7" fmla="*/ 0 h 151"/>
                <a:gd name="T8" fmla="*/ 111 w 117"/>
                <a:gd name="T9" fmla="*/ 67 h 151"/>
                <a:gd name="T10" fmla="*/ 95 w 117"/>
                <a:gd name="T11" fmla="*/ 107 h 151"/>
                <a:gd name="T12" fmla="*/ 101 w 117"/>
                <a:gd name="T13" fmla="*/ 105 h 151"/>
                <a:gd name="T14" fmla="*/ 56 w 117"/>
                <a:gd name="T15" fmla="*/ 132 h 151"/>
                <a:gd name="T16" fmla="*/ 14 w 117"/>
                <a:gd name="T17" fmla="*/ 151 h 151"/>
                <a:gd name="T18" fmla="*/ 13 w 117"/>
                <a:gd name="T19" fmla="*/ 150 h 151"/>
                <a:gd name="T20" fmla="*/ 18 w 117"/>
                <a:gd name="T21" fmla="*/ 125 h 151"/>
                <a:gd name="T22" fmla="*/ 56 w 117"/>
                <a:gd name="T23" fmla="*/ 74 h 151"/>
                <a:gd name="T24" fmla="*/ 20 w 117"/>
                <a:gd name="T25" fmla="*/ 104 h 151"/>
                <a:gd name="T26" fmla="*/ 6 w 117"/>
                <a:gd name="T27" fmla="*/ 134 h 151"/>
                <a:gd name="T28" fmla="*/ 4 w 117"/>
                <a:gd name="T29" fmla="*/ 91 h 151"/>
                <a:gd name="T30" fmla="*/ 5 w 117"/>
                <a:gd name="T31" fmla="*/ 87 h 151"/>
                <a:gd name="T32" fmla="*/ 61 w 117"/>
                <a:gd name="T33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51">
                  <a:moveTo>
                    <a:pt x="61" y="29"/>
                  </a:moveTo>
                  <a:cubicBezTo>
                    <a:pt x="55" y="40"/>
                    <a:pt x="55" y="40"/>
                    <a:pt x="55" y="40"/>
                  </a:cubicBezTo>
                  <a:cubicBezTo>
                    <a:pt x="60" y="37"/>
                    <a:pt x="65" y="35"/>
                    <a:pt x="69" y="33"/>
                  </a:cubicBezTo>
                  <a:cubicBezTo>
                    <a:pt x="88" y="25"/>
                    <a:pt x="95" y="0"/>
                    <a:pt x="95" y="0"/>
                  </a:cubicBezTo>
                  <a:cubicBezTo>
                    <a:pt x="95" y="0"/>
                    <a:pt x="117" y="32"/>
                    <a:pt x="111" y="67"/>
                  </a:cubicBezTo>
                  <a:cubicBezTo>
                    <a:pt x="109" y="83"/>
                    <a:pt x="103" y="96"/>
                    <a:pt x="95" y="107"/>
                  </a:cubicBezTo>
                  <a:cubicBezTo>
                    <a:pt x="97" y="106"/>
                    <a:pt x="99" y="106"/>
                    <a:pt x="101" y="105"/>
                  </a:cubicBezTo>
                  <a:cubicBezTo>
                    <a:pt x="91" y="122"/>
                    <a:pt x="73" y="129"/>
                    <a:pt x="56" y="132"/>
                  </a:cubicBezTo>
                  <a:cubicBezTo>
                    <a:pt x="27" y="139"/>
                    <a:pt x="14" y="151"/>
                    <a:pt x="14" y="151"/>
                  </a:cubicBezTo>
                  <a:cubicBezTo>
                    <a:pt x="14" y="151"/>
                    <a:pt x="14" y="151"/>
                    <a:pt x="13" y="150"/>
                  </a:cubicBezTo>
                  <a:cubicBezTo>
                    <a:pt x="14" y="143"/>
                    <a:pt x="16" y="135"/>
                    <a:pt x="18" y="125"/>
                  </a:cubicBezTo>
                  <a:cubicBezTo>
                    <a:pt x="27" y="92"/>
                    <a:pt x="56" y="74"/>
                    <a:pt x="56" y="74"/>
                  </a:cubicBezTo>
                  <a:cubicBezTo>
                    <a:pt x="56" y="74"/>
                    <a:pt x="35" y="84"/>
                    <a:pt x="20" y="104"/>
                  </a:cubicBezTo>
                  <a:cubicBezTo>
                    <a:pt x="14" y="112"/>
                    <a:pt x="9" y="123"/>
                    <a:pt x="6" y="134"/>
                  </a:cubicBezTo>
                  <a:cubicBezTo>
                    <a:pt x="3" y="123"/>
                    <a:pt x="0" y="108"/>
                    <a:pt x="4" y="91"/>
                  </a:cubicBezTo>
                  <a:cubicBezTo>
                    <a:pt x="4" y="89"/>
                    <a:pt x="5" y="88"/>
                    <a:pt x="5" y="87"/>
                  </a:cubicBezTo>
                  <a:cubicBezTo>
                    <a:pt x="14" y="54"/>
                    <a:pt x="44" y="37"/>
                    <a:pt x="61" y="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104516" y="1222852"/>
            <a:ext cx="2395595" cy="3131096"/>
            <a:chOff x="8139354" y="1630469"/>
            <a:chExt cx="3194126" cy="4174795"/>
          </a:xfrm>
        </p:grpSpPr>
        <p:sp>
          <p:nvSpPr>
            <p:cNvPr id="81" name="矩形 80"/>
            <p:cNvSpPr/>
            <p:nvPr/>
          </p:nvSpPr>
          <p:spPr>
            <a:xfrm>
              <a:off x="874626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874626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874626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874626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874626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874626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8139354" y="3392284"/>
              <a:ext cx="489858" cy="489858"/>
              <a:chOff x="7698094" y="3392284"/>
              <a:chExt cx="489858" cy="489858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7698094" y="3392284"/>
                <a:ext cx="489858" cy="48985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5" name="任意多边形: 形状 35"/>
              <p:cNvSpPr/>
              <p:nvPr/>
            </p:nvSpPr>
            <p:spPr bwMode="auto">
              <a:xfrm>
                <a:off x="7831850" y="3567915"/>
                <a:ext cx="212129" cy="131945"/>
              </a:xfrm>
              <a:custGeom>
                <a:avLst/>
                <a:gdLst>
                  <a:gd name="connsiteX0" fmla="*/ 308536 w 331788"/>
                  <a:gd name="connsiteY0" fmla="*/ 66675 h 206375"/>
                  <a:gd name="connsiteX1" fmla="*/ 314995 w 331788"/>
                  <a:gd name="connsiteY1" fmla="*/ 66675 h 206375"/>
                  <a:gd name="connsiteX2" fmla="*/ 331788 w 331788"/>
                  <a:gd name="connsiteY2" fmla="*/ 83491 h 206375"/>
                  <a:gd name="connsiteX3" fmla="*/ 331788 w 331788"/>
                  <a:gd name="connsiteY3" fmla="*/ 189559 h 206375"/>
                  <a:gd name="connsiteX4" fmla="*/ 314995 w 331788"/>
                  <a:gd name="connsiteY4" fmla="*/ 206375 h 206375"/>
                  <a:gd name="connsiteX5" fmla="*/ 85056 w 331788"/>
                  <a:gd name="connsiteY5" fmla="*/ 206375 h 206375"/>
                  <a:gd name="connsiteX6" fmla="*/ 68263 w 331788"/>
                  <a:gd name="connsiteY6" fmla="*/ 189559 h 206375"/>
                  <a:gd name="connsiteX7" fmla="*/ 68263 w 331788"/>
                  <a:gd name="connsiteY7" fmla="*/ 183092 h 206375"/>
                  <a:gd name="connsiteX8" fmla="*/ 281408 w 331788"/>
                  <a:gd name="connsiteY8" fmla="*/ 183092 h 206375"/>
                  <a:gd name="connsiteX9" fmla="*/ 308536 w 331788"/>
                  <a:gd name="connsiteY9" fmla="*/ 155928 h 206375"/>
                  <a:gd name="connsiteX10" fmla="*/ 308536 w 331788"/>
                  <a:gd name="connsiteY10" fmla="*/ 66675 h 206375"/>
                  <a:gd name="connsiteX11" fmla="*/ 275059 w 331788"/>
                  <a:gd name="connsiteY11" fmla="*/ 33338 h 206375"/>
                  <a:gd name="connsiteX12" fmla="*/ 281557 w 331788"/>
                  <a:gd name="connsiteY12" fmla="*/ 33338 h 206375"/>
                  <a:gd name="connsiteX13" fmla="*/ 298451 w 331788"/>
                  <a:gd name="connsiteY13" fmla="*/ 50154 h 206375"/>
                  <a:gd name="connsiteX14" fmla="*/ 298451 w 331788"/>
                  <a:gd name="connsiteY14" fmla="*/ 156222 h 206375"/>
                  <a:gd name="connsiteX15" fmla="*/ 281557 w 331788"/>
                  <a:gd name="connsiteY15" fmla="*/ 173038 h 206375"/>
                  <a:gd name="connsiteX16" fmla="*/ 50232 w 331788"/>
                  <a:gd name="connsiteY16" fmla="*/ 173038 h 206375"/>
                  <a:gd name="connsiteX17" fmla="*/ 33338 w 331788"/>
                  <a:gd name="connsiteY17" fmla="*/ 156222 h 206375"/>
                  <a:gd name="connsiteX18" fmla="*/ 33338 w 331788"/>
                  <a:gd name="connsiteY18" fmla="*/ 149755 h 206375"/>
                  <a:gd name="connsiteX19" fmla="*/ 247768 w 331788"/>
                  <a:gd name="connsiteY19" fmla="*/ 149755 h 206375"/>
                  <a:gd name="connsiteX20" fmla="*/ 275059 w 331788"/>
                  <a:gd name="connsiteY20" fmla="*/ 122591 h 206375"/>
                  <a:gd name="connsiteX21" fmla="*/ 275059 w 331788"/>
                  <a:gd name="connsiteY21" fmla="*/ 33338 h 206375"/>
                  <a:gd name="connsiteX22" fmla="*/ 99109 w 331788"/>
                  <a:gd name="connsiteY22" fmla="*/ 21630 h 206375"/>
                  <a:gd name="connsiteX23" fmla="*/ 97823 w 331788"/>
                  <a:gd name="connsiteY23" fmla="*/ 22920 h 206375"/>
                  <a:gd name="connsiteX24" fmla="*/ 95250 w 331788"/>
                  <a:gd name="connsiteY24" fmla="*/ 28079 h 206375"/>
                  <a:gd name="connsiteX25" fmla="*/ 96536 w 331788"/>
                  <a:gd name="connsiteY25" fmla="*/ 31949 h 206375"/>
                  <a:gd name="connsiteX26" fmla="*/ 97823 w 331788"/>
                  <a:gd name="connsiteY26" fmla="*/ 33238 h 206375"/>
                  <a:gd name="connsiteX27" fmla="*/ 118406 w 331788"/>
                  <a:gd name="connsiteY27" fmla="*/ 66775 h 206375"/>
                  <a:gd name="connsiteX28" fmla="*/ 119692 w 331788"/>
                  <a:gd name="connsiteY28" fmla="*/ 68064 h 206375"/>
                  <a:gd name="connsiteX29" fmla="*/ 111974 w 331788"/>
                  <a:gd name="connsiteY29" fmla="*/ 68064 h 206375"/>
                  <a:gd name="connsiteX30" fmla="*/ 104255 w 331788"/>
                  <a:gd name="connsiteY30" fmla="*/ 75804 h 206375"/>
                  <a:gd name="connsiteX31" fmla="*/ 111974 w 331788"/>
                  <a:gd name="connsiteY31" fmla="*/ 83543 h 206375"/>
                  <a:gd name="connsiteX32" fmla="*/ 124838 w 331788"/>
                  <a:gd name="connsiteY32" fmla="*/ 83543 h 206375"/>
                  <a:gd name="connsiteX33" fmla="*/ 124838 w 331788"/>
                  <a:gd name="connsiteY33" fmla="*/ 89992 h 206375"/>
                  <a:gd name="connsiteX34" fmla="*/ 111974 w 331788"/>
                  <a:gd name="connsiteY34" fmla="*/ 89992 h 206375"/>
                  <a:gd name="connsiteX35" fmla="*/ 104255 w 331788"/>
                  <a:gd name="connsiteY35" fmla="*/ 97731 h 206375"/>
                  <a:gd name="connsiteX36" fmla="*/ 111974 w 331788"/>
                  <a:gd name="connsiteY36" fmla="*/ 105470 h 206375"/>
                  <a:gd name="connsiteX37" fmla="*/ 124838 w 331788"/>
                  <a:gd name="connsiteY37" fmla="*/ 105470 h 206375"/>
                  <a:gd name="connsiteX38" fmla="*/ 124838 w 331788"/>
                  <a:gd name="connsiteY38" fmla="*/ 114499 h 206375"/>
                  <a:gd name="connsiteX39" fmla="*/ 132557 w 331788"/>
                  <a:gd name="connsiteY39" fmla="*/ 122238 h 206375"/>
                  <a:gd name="connsiteX40" fmla="*/ 140275 w 331788"/>
                  <a:gd name="connsiteY40" fmla="*/ 114499 h 206375"/>
                  <a:gd name="connsiteX41" fmla="*/ 140275 w 331788"/>
                  <a:gd name="connsiteY41" fmla="*/ 105470 h 206375"/>
                  <a:gd name="connsiteX42" fmla="*/ 153139 w 331788"/>
                  <a:gd name="connsiteY42" fmla="*/ 105470 h 206375"/>
                  <a:gd name="connsiteX43" fmla="*/ 160858 w 331788"/>
                  <a:gd name="connsiteY43" fmla="*/ 97731 h 206375"/>
                  <a:gd name="connsiteX44" fmla="*/ 153139 w 331788"/>
                  <a:gd name="connsiteY44" fmla="*/ 89992 h 206375"/>
                  <a:gd name="connsiteX45" fmla="*/ 140275 w 331788"/>
                  <a:gd name="connsiteY45" fmla="*/ 89992 h 206375"/>
                  <a:gd name="connsiteX46" fmla="*/ 140275 w 331788"/>
                  <a:gd name="connsiteY46" fmla="*/ 83543 h 206375"/>
                  <a:gd name="connsiteX47" fmla="*/ 153139 w 331788"/>
                  <a:gd name="connsiteY47" fmla="*/ 83543 h 206375"/>
                  <a:gd name="connsiteX48" fmla="*/ 160858 w 331788"/>
                  <a:gd name="connsiteY48" fmla="*/ 75804 h 206375"/>
                  <a:gd name="connsiteX49" fmla="*/ 153139 w 331788"/>
                  <a:gd name="connsiteY49" fmla="*/ 68064 h 206375"/>
                  <a:gd name="connsiteX50" fmla="*/ 145421 w 331788"/>
                  <a:gd name="connsiteY50" fmla="*/ 68064 h 206375"/>
                  <a:gd name="connsiteX51" fmla="*/ 146707 w 331788"/>
                  <a:gd name="connsiteY51" fmla="*/ 66775 h 206375"/>
                  <a:gd name="connsiteX52" fmla="*/ 168577 w 331788"/>
                  <a:gd name="connsiteY52" fmla="*/ 33238 h 206375"/>
                  <a:gd name="connsiteX53" fmla="*/ 168577 w 331788"/>
                  <a:gd name="connsiteY53" fmla="*/ 31949 h 206375"/>
                  <a:gd name="connsiteX54" fmla="*/ 169863 w 331788"/>
                  <a:gd name="connsiteY54" fmla="*/ 28079 h 206375"/>
                  <a:gd name="connsiteX55" fmla="*/ 168577 w 331788"/>
                  <a:gd name="connsiteY55" fmla="*/ 22920 h 206375"/>
                  <a:gd name="connsiteX56" fmla="*/ 166004 w 331788"/>
                  <a:gd name="connsiteY56" fmla="*/ 21630 h 206375"/>
                  <a:gd name="connsiteX57" fmla="*/ 156999 w 331788"/>
                  <a:gd name="connsiteY57" fmla="*/ 22920 h 206375"/>
                  <a:gd name="connsiteX58" fmla="*/ 155712 w 331788"/>
                  <a:gd name="connsiteY58" fmla="*/ 22920 h 206375"/>
                  <a:gd name="connsiteX59" fmla="*/ 153139 w 331788"/>
                  <a:gd name="connsiteY59" fmla="*/ 28079 h 206375"/>
                  <a:gd name="connsiteX60" fmla="*/ 150567 w 331788"/>
                  <a:gd name="connsiteY60" fmla="*/ 33238 h 206375"/>
                  <a:gd name="connsiteX61" fmla="*/ 132557 w 331788"/>
                  <a:gd name="connsiteY61" fmla="*/ 60325 h 206375"/>
                  <a:gd name="connsiteX62" fmla="*/ 115833 w 331788"/>
                  <a:gd name="connsiteY62" fmla="*/ 33238 h 206375"/>
                  <a:gd name="connsiteX63" fmla="*/ 111974 w 331788"/>
                  <a:gd name="connsiteY63" fmla="*/ 28079 h 206375"/>
                  <a:gd name="connsiteX64" fmla="*/ 109401 w 331788"/>
                  <a:gd name="connsiteY64" fmla="*/ 22920 h 206375"/>
                  <a:gd name="connsiteX65" fmla="*/ 99109 w 331788"/>
                  <a:gd name="connsiteY65" fmla="*/ 21630 h 206375"/>
                  <a:gd name="connsiteX66" fmla="*/ 16894 w 331788"/>
                  <a:gd name="connsiteY66" fmla="*/ 0 h 206375"/>
                  <a:gd name="connsiteX67" fmla="*/ 248219 w 331788"/>
                  <a:gd name="connsiteY67" fmla="*/ 0 h 206375"/>
                  <a:gd name="connsiteX68" fmla="*/ 265113 w 331788"/>
                  <a:gd name="connsiteY68" fmla="*/ 16816 h 206375"/>
                  <a:gd name="connsiteX69" fmla="*/ 265113 w 331788"/>
                  <a:gd name="connsiteY69" fmla="*/ 122884 h 206375"/>
                  <a:gd name="connsiteX70" fmla="*/ 248219 w 331788"/>
                  <a:gd name="connsiteY70" fmla="*/ 139700 h 206375"/>
                  <a:gd name="connsiteX71" fmla="*/ 23392 w 331788"/>
                  <a:gd name="connsiteY71" fmla="*/ 139700 h 206375"/>
                  <a:gd name="connsiteX72" fmla="*/ 16894 w 331788"/>
                  <a:gd name="connsiteY72" fmla="*/ 139700 h 206375"/>
                  <a:gd name="connsiteX73" fmla="*/ 0 w 331788"/>
                  <a:gd name="connsiteY73" fmla="*/ 122884 h 206375"/>
                  <a:gd name="connsiteX74" fmla="*/ 0 w 331788"/>
                  <a:gd name="connsiteY74" fmla="*/ 16816 h 206375"/>
                  <a:gd name="connsiteX75" fmla="*/ 16894 w 331788"/>
                  <a:gd name="connsiteY75" fmla="*/ 0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1788" h="206375">
                    <a:moveTo>
                      <a:pt x="308536" y="66675"/>
                    </a:moveTo>
                    <a:cubicBezTo>
                      <a:pt x="308536" y="66675"/>
                      <a:pt x="308536" y="66675"/>
                      <a:pt x="314995" y="66675"/>
                    </a:cubicBezTo>
                    <a:cubicBezTo>
                      <a:pt x="324037" y="66675"/>
                      <a:pt x="331788" y="73143"/>
                      <a:pt x="331788" y="83491"/>
                    </a:cubicBezTo>
                    <a:cubicBezTo>
                      <a:pt x="331788" y="83491"/>
                      <a:pt x="331788" y="83491"/>
                      <a:pt x="331788" y="189559"/>
                    </a:cubicBezTo>
                    <a:cubicBezTo>
                      <a:pt x="331788" y="198614"/>
                      <a:pt x="324037" y="206375"/>
                      <a:pt x="314995" y="206375"/>
                    </a:cubicBezTo>
                    <a:cubicBezTo>
                      <a:pt x="314995" y="206375"/>
                      <a:pt x="314995" y="206375"/>
                      <a:pt x="85056" y="206375"/>
                    </a:cubicBezTo>
                    <a:cubicBezTo>
                      <a:pt x="76014" y="206375"/>
                      <a:pt x="68263" y="198614"/>
                      <a:pt x="68263" y="189559"/>
                    </a:cubicBezTo>
                    <a:cubicBezTo>
                      <a:pt x="68263" y="189559"/>
                      <a:pt x="68263" y="189559"/>
                      <a:pt x="68263" y="183092"/>
                    </a:cubicBezTo>
                    <a:cubicBezTo>
                      <a:pt x="68263" y="183092"/>
                      <a:pt x="68263" y="183092"/>
                      <a:pt x="281408" y="183092"/>
                    </a:cubicBezTo>
                    <a:cubicBezTo>
                      <a:pt x="296910" y="183092"/>
                      <a:pt x="308536" y="171450"/>
                      <a:pt x="308536" y="155928"/>
                    </a:cubicBezTo>
                    <a:cubicBezTo>
                      <a:pt x="308536" y="155928"/>
                      <a:pt x="308536" y="155928"/>
                      <a:pt x="308536" y="66675"/>
                    </a:cubicBezTo>
                    <a:close/>
                    <a:moveTo>
                      <a:pt x="275059" y="33338"/>
                    </a:moveTo>
                    <a:cubicBezTo>
                      <a:pt x="275059" y="33338"/>
                      <a:pt x="275059" y="33338"/>
                      <a:pt x="281557" y="33338"/>
                    </a:cubicBezTo>
                    <a:cubicBezTo>
                      <a:pt x="290654" y="33338"/>
                      <a:pt x="298451" y="41099"/>
                      <a:pt x="298451" y="50154"/>
                    </a:cubicBezTo>
                    <a:cubicBezTo>
                      <a:pt x="298451" y="50154"/>
                      <a:pt x="298451" y="50154"/>
                      <a:pt x="298451" y="156222"/>
                    </a:cubicBezTo>
                    <a:cubicBezTo>
                      <a:pt x="298451" y="165277"/>
                      <a:pt x="290654" y="173038"/>
                      <a:pt x="281557" y="173038"/>
                    </a:cubicBezTo>
                    <a:cubicBezTo>
                      <a:pt x="281557" y="173038"/>
                      <a:pt x="281557" y="173038"/>
                      <a:pt x="50232" y="173038"/>
                    </a:cubicBezTo>
                    <a:cubicBezTo>
                      <a:pt x="41135" y="173038"/>
                      <a:pt x="33338" y="165277"/>
                      <a:pt x="33338" y="156222"/>
                    </a:cubicBezTo>
                    <a:cubicBezTo>
                      <a:pt x="33338" y="156222"/>
                      <a:pt x="33338" y="156222"/>
                      <a:pt x="33338" y="149755"/>
                    </a:cubicBezTo>
                    <a:cubicBezTo>
                      <a:pt x="33338" y="149755"/>
                      <a:pt x="33338" y="149755"/>
                      <a:pt x="247768" y="149755"/>
                    </a:cubicBezTo>
                    <a:cubicBezTo>
                      <a:pt x="263363" y="149755"/>
                      <a:pt x="275059" y="138113"/>
                      <a:pt x="275059" y="122591"/>
                    </a:cubicBezTo>
                    <a:cubicBezTo>
                      <a:pt x="275059" y="122591"/>
                      <a:pt x="275059" y="122591"/>
                      <a:pt x="275059" y="33338"/>
                    </a:cubicBezTo>
                    <a:close/>
                    <a:moveTo>
                      <a:pt x="99109" y="21630"/>
                    </a:moveTo>
                    <a:cubicBezTo>
                      <a:pt x="97823" y="21630"/>
                      <a:pt x="97823" y="21630"/>
                      <a:pt x="97823" y="22920"/>
                    </a:cubicBezTo>
                    <a:cubicBezTo>
                      <a:pt x="96536" y="24210"/>
                      <a:pt x="95250" y="25499"/>
                      <a:pt x="95250" y="28079"/>
                    </a:cubicBezTo>
                    <a:cubicBezTo>
                      <a:pt x="95250" y="29369"/>
                      <a:pt x="96536" y="30659"/>
                      <a:pt x="96536" y="31949"/>
                    </a:cubicBezTo>
                    <a:cubicBezTo>
                      <a:pt x="96536" y="31949"/>
                      <a:pt x="96536" y="31949"/>
                      <a:pt x="97823" y="33238"/>
                    </a:cubicBezTo>
                    <a:cubicBezTo>
                      <a:pt x="97823" y="33238"/>
                      <a:pt x="97823" y="33238"/>
                      <a:pt x="118406" y="66775"/>
                    </a:cubicBezTo>
                    <a:cubicBezTo>
                      <a:pt x="118406" y="66775"/>
                      <a:pt x="118406" y="66775"/>
                      <a:pt x="119692" y="68064"/>
                    </a:cubicBezTo>
                    <a:cubicBezTo>
                      <a:pt x="119692" y="68064"/>
                      <a:pt x="119692" y="68064"/>
                      <a:pt x="111974" y="68064"/>
                    </a:cubicBezTo>
                    <a:cubicBezTo>
                      <a:pt x="108114" y="68064"/>
                      <a:pt x="104255" y="71934"/>
                      <a:pt x="104255" y="75804"/>
                    </a:cubicBezTo>
                    <a:cubicBezTo>
                      <a:pt x="104255" y="79673"/>
                      <a:pt x="108114" y="83543"/>
                      <a:pt x="111974" y="83543"/>
                    </a:cubicBezTo>
                    <a:cubicBezTo>
                      <a:pt x="111974" y="83543"/>
                      <a:pt x="111974" y="83543"/>
                      <a:pt x="124838" y="83543"/>
                    </a:cubicBezTo>
                    <a:cubicBezTo>
                      <a:pt x="124838" y="83543"/>
                      <a:pt x="124838" y="83543"/>
                      <a:pt x="124838" y="89992"/>
                    </a:cubicBezTo>
                    <a:cubicBezTo>
                      <a:pt x="124838" y="89992"/>
                      <a:pt x="124838" y="89992"/>
                      <a:pt x="111974" y="89992"/>
                    </a:cubicBezTo>
                    <a:cubicBezTo>
                      <a:pt x="108114" y="89992"/>
                      <a:pt x="104255" y="93861"/>
                      <a:pt x="104255" y="97731"/>
                    </a:cubicBezTo>
                    <a:cubicBezTo>
                      <a:pt x="104255" y="101601"/>
                      <a:pt x="108114" y="105470"/>
                      <a:pt x="111974" y="105470"/>
                    </a:cubicBezTo>
                    <a:cubicBezTo>
                      <a:pt x="111974" y="105470"/>
                      <a:pt x="111974" y="105470"/>
                      <a:pt x="124838" y="105470"/>
                    </a:cubicBezTo>
                    <a:cubicBezTo>
                      <a:pt x="124838" y="105470"/>
                      <a:pt x="124838" y="105470"/>
                      <a:pt x="124838" y="114499"/>
                    </a:cubicBezTo>
                    <a:cubicBezTo>
                      <a:pt x="124838" y="119658"/>
                      <a:pt x="128697" y="122238"/>
                      <a:pt x="132557" y="122238"/>
                    </a:cubicBezTo>
                    <a:cubicBezTo>
                      <a:pt x="136416" y="122238"/>
                      <a:pt x="140275" y="119658"/>
                      <a:pt x="140275" y="114499"/>
                    </a:cubicBezTo>
                    <a:cubicBezTo>
                      <a:pt x="140275" y="114499"/>
                      <a:pt x="140275" y="114499"/>
                      <a:pt x="140275" y="105470"/>
                    </a:cubicBezTo>
                    <a:cubicBezTo>
                      <a:pt x="140275" y="105470"/>
                      <a:pt x="140275" y="105470"/>
                      <a:pt x="153139" y="105470"/>
                    </a:cubicBezTo>
                    <a:cubicBezTo>
                      <a:pt x="158285" y="105470"/>
                      <a:pt x="160858" y="101601"/>
                      <a:pt x="160858" y="97731"/>
                    </a:cubicBezTo>
                    <a:cubicBezTo>
                      <a:pt x="160858" y="93861"/>
                      <a:pt x="158285" y="89992"/>
                      <a:pt x="153139" y="89992"/>
                    </a:cubicBezTo>
                    <a:cubicBezTo>
                      <a:pt x="153139" y="89992"/>
                      <a:pt x="153139" y="89992"/>
                      <a:pt x="140275" y="89992"/>
                    </a:cubicBezTo>
                    <a:cubicBezTo>
                      <a:pt x="140275" y="89992"/>
                      <a:pt x="140275" y="89992"/>
                      <a:pt x="140275" y="83543"/>
                    </a:cubicBezTo>
                    <a:cubicBezTo>
                      <a:pt x="140275" y="83543"/>
                      <a:pt x="140275" y="83543"/>
                      <a:pt x="153139" y="83543"/>
                    </a:cubicBezTo>
                    <a:cubicBezTo>
                      <a:pt x="158285" y="83543"/>
                      <a:pt x="160858" y="79673"/>
                      <a:pt x="160858" y="75804"/>
                    </a:cubicBezTo>
                    <a:cubicBezTo>
                      <a:pt x="160858" y="71934"/>
                      <a:pt x="158285" y="68064"/>
                      <a:pt x="153139" y="68064"/>
                    </a:cubicBezTo>
                    <a:cubicBezTo>
                      <a:pt x="153139" y="68064"/>
                      <a:pt x="153139" y="68064"/>
                      <a:pt x="145421" y="68064"/>
                    </a:cubicBezTo>
                    <a:cubicBezTo>
                      <a:pt x="145421" y="68064"/>
                      <a:pt x="145421" y="68064"/>
                      <a:pt x="146707" y="66775"/>
                    </a:cubicBezTo>
                    <a:cubicBezTo>
                      <a:pt x="146707" y="66775"/>
                      <a:pt x="146707" y="66775"/>
                      <a:pt x="168577" y="33238"/>
                    </a:cubicBezTo>
                    <a:cubicBezTo>
                      <a:pt x="168577" y="33238"/>
                      <a:pt x="168577" y="33238"/>
                      <a:pt x="168577" y="31949"/>
                    </a:cubicBezTo>
                    <a:cubicBezTo>
                      <a:pt x="169863" y="30659"/>
                      <a:pt x="169863" y="29369"/>
                      <a:pt x="169863" y="28079"/>
                    </a:cubicBezTo>
                    <a:cubicBezTo>
                      <a:pt x="169863" y="25499"/>
                      <a:pt x="169863" y="24210"/>
                      <a:pt x="168577" y="22920"/>
                    </a:cubicBezTo>
                    <a:cubicBezTo>
                      <a:pt x="167290" y="21630"/>
                      <a:pt x="167290" y="21630"/>
                      <a:pt x="166004" y="21630"/>
                    </a:cubicBezTo>
                    <a:cubicBezTo>
                      <a:pt x="163431" y="19050"/>
                      <a:pt x="159572" y="20340"/>
                      <a:pt x="156999" y="22920"/>
                    </a:cubicBezTo>
                    <a:cubicBezTo>
                      <a:pt x="156999" y="22920"/>
                      <a:pt x="155712" y="22920"/>
                      <a:pt x="155712" y="22920"/>
                    </a:cubicBezTo>
                    <a:cubicBezTo>
                      <a:pt x="155712" y="22920"/>
                      <a:pt x="155712" y="22920"/>
                      <a:pt x="153139" y="28079"/>
                    </a:cubicBezTo>
                    <a:cubicBezTo>
                      <a:pt x="153139" y="28079"/>
                      <a:pt x="153139" y="28079"/>
                      <a:pt x="150567" y="33238"/>
                    </a:cubicBezTo>
                    <a:cubicBezTo>
                      <a:pt x="150567" y="33238"/>
                      <a:pt x="150567" y="33238"/>
                      <a:pt x="132557" y="60325"/>
                    </a:cubicBezTo>
                    <a:cubicBezTo>
                      <a:pt x="132557" y="60325"/>
                      <a:pt x="132557" y="60325"/>
                      <a:pt x="115833" y="33238"/>
                    </a:cubicBezTo>
                    <a:cubicBezTo>
                      <a:pt x="115833" y="33238"/>
                      <a:pt x="115833" y="33238"/>
                      <a:pt x="111974" y="28079"/>
                    </a:cubicBezTo>
                    <a:cubicBezTo>
                      <a:pt x="111974" y="28079"/>
                      <a:pt x="111974" y="28079"/>
                      <a:pt x="109401" y="22920"/>
                    </a:cubicBezTo>
                    <a:cubicBezTo>
                      <a:pt x="106828" y="20340"/>
                      <a:pt x="101682" y="19050"/>
                      <a:pt x="99109" y="21630"/>
                    </a:cubicBezTo>
                    <a:close/>
                    <a:moveTo>
                      <a:pt x="16894" y="0"/>
                    </a:moveTo>
                    <a:cubicBezTo>
                      <a:pt x="16894" y="0"/>
                      <a:pt x="16894" y="0"/>
                      <a:pt x="248219" y="0"/>
                    </a:cubicBezTo>
                    <a:cubicBezTo>
                      <a:pt x="257316" y="0"/>
                      <a:pt x="265113" y="7761"/>
                      <a:pt x="265113" y="16816"/>
                    </a:cubicBezTo>
                    <a:cubicBezTo>
                      <a:pt x="265113" y="16816"/>
                      <a:pt x="265113" y="16816"/>
                      <a:pt x="265113" y="122884"/>
                    </a:cubicBezTo>
                    <a:cubicBezTo>
                      <a:pt x="265113" y="133233"/>
                      <a:pt x="257316" y="139700"/>
                      <a:pt x="248219" y="139700"/>
                    </a:cubicBezTo>
                    <a:cubicBezTo>
                      <a:pt x="248219" y="139700"/>
                      <a:pt x="248219" y="139700"/>
                      <a:pt x="23392" y="139700"/>
                    </a:cubicBezTo>
                    <a:lnTo>
                      <a:pt x="16894" y="139700"/>
                    </a:lnTo>
                    <a:cubicBezTo>
                      <a:pt x="7797" y="139700"/>
                      <a:pt x="0" y="133233"/>
                      <a:pt x="0" y="122884"/>
                    </a:cubicBezTo>
                    <a:cubicBezTo>
                      <a:pt x="0" y="122884"/>
                      <a:pt x="0" y="122884"/>
                      <a:pt x="0" y="16816"/>
                    </a:cubicBezTo>
                    <a:cubicBezTo>
                      <a:pt x="0" y="7761"/>
                      <a:pt x="7797" y="0"/>
                      <a:pt x="16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8" name="组合 87"/>
            <p:cNvGrpSpPr/>
            <p:nvPr/>
          </p:nvGrpSpPr>
          <p:grpSpPr>
            <a:xfrm>
              <a:off x="8139354" y="5074916"/>
              <a:ext cx="489858" cy="489858"/>
              <a:chOff x="7698094" y="5074916"/>
              <a:chExt cx="489858" cy="489858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7698094" y="5074916"/>
                <a:ext cx="489858" cy="48985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" name="任意多边形: 形状 33"/>
              <p:cNvSpPr/>
              <p:nvPr/>
            </p:nvSpPr>
            <p:spPr bwMode="auto">
              <a:xfrm>
                <a:off x="7831850" y="5238809"/>
                <a:ext cx="212129" cy="171530"/>
              </a:xfrm>
              <a:custGeom>
                <a:avLst/>
                <a:gdLst>
                  <a:gd name="connsiteX0" fmla="*/ 9105 w 331788"/>
                  <a:gd name="connsiteY0" fmla="*/ 87313 h 268288"/>
                  <a:gd name="connsiteX1" fmla="*/ 63736 w 331788"/>
                  <a:gd name="connsiteY1" fmla="*/ 87313 h 268288"/>
                  <a:gd name="connsiteX2" fmla="*/ 67638 w 331788"/>
                  <a:gd name="connsiteY2" fmla="*/ 92447 h 268288"/>
                  <a:gd name="connsiteX3" fmla="*/ 67638 w 331788"/>
                  <a:gd name="connsiteY3" fmla="*/ 172025 h 268288"/>
                  <a:gd name="connsiteX4" fmla="*/ 89750 w 331788"/>
                  <a:gd name="connsiteY4" fmla="*/ 193845 h 268288"/>
                  <a:gd name="connsiteX5" fmla="*/ 196410 w 331788"/>
                  <a:gd name="connsiteY5" fmla="*/ 193845 h 268288"/>
                  <a:gd name="connsiteX6" fmla="*/ 201613 w 331788"/>
                  <a:gd name="connsiteY6" fmla="*/ 197695 h 268288"/>
                  <a:gd name="connsiteX7" fmla="*/ 201613 w 331788"/>
                  <a:gd name="connsiteY7" fmla="*/ 220798 h 268288"/>
                  <a:gd name="connsiteX8" fmla="*/ 192508 w 331788"/>
                  <a:gd name="connsiteY8" fmla="*/ 229783 h 268288"/>
                  <a:gd name="connsiteX9" fmla="*/ 88450 w 331788"/>
                  <a:gd name="connsiteY9" fmla="*/ 229783 h 268288"/>
                  <a:gd name="connsiteX10" fmla="*/ 84547 w 331788"/>
                  <a:gd name="connsiteY10" fmla="*/ 231066 h 268288"/>
                  <a:gd name="connsiteX11" fmla="*/ 59834 w 331788"/>
                  <a:gd name="connsiteY11" fmla="*/ 265721 h 268288"/>
                  <a:gd name="connsiteX12" fmla="*/ 55931 w 331788"/>
                  <a:gd name="connsiteY12" fmla="*/ 268288 h 268288"/>
                  <a:gd name="connsiteX13" fmla="*/ 52029 w 331788"/>
                  <a:gd name="connsiteY13" fmla="*/ 265721 h 268288"/>
                  <a:gd name="connsiteX14" fmla="*/ 27315 w 331788"/>
                  <a:gd name="connsiteY14" fmla="*/ 231066 h 268288"/>
                  <a:gd name="connsiteX15" fmla="*/ 23413 w 331788"/>
                  <a:gd name="connsiteY15" fmla="*/ 229783 h 268288"/>
                  <a:gd name="connsiteX16" fmla="*/ 9105 w 331788"/>
                  <a:gd name="connsiteY16" fmla="*/ 229783 h 268288"/>
                  <a:gd name="connsiteX17" fmla="*/ 0 w 331788"/>
                  <a:gd name="connsiteY17" fmla="*/ 220798 h 268288"/>
                  <a:gd name="connsiteX18" fmla="*/ 0 w 331788"/>
                  <a:gd name="connsiteY18" fmla="*/ 96298 h 268288"/>
                  <a:gd name="connsiteX19" fmla="*/ 9105 w 331788"/>
                  <a:gd name="connsiteY19" fmla="*/ 87313 h 268288"/>
                  <a:gd name="connsiteX20" fmla="*/ 200880 w 331788"/>
                  <a:gd name="connsiteY20" fmla="*/ 25400 h 268288"/>
                  <a:gd name="connsiteX21" fmla="*/ 199567 w 331788"/>
                  <a:gd name="connsiteY21" fmla="*/ 28004 h 268288"/>
                  <a:gd name="connsiteX22" fmla="*/ 199567 w 331788"/>
                  <a:gd name="connsiteY22" fmla="*/ 39723 h 268288"/>
                  <a:gd name="connsiteX23" fmla="*/ 178563 w 331788"/>
                  <a:gd name="connsiteY23" fmla="*/ 64463 h 268288"/>
                  <a:gd name="connsiteX24" fmla="*/ 208757 w 331788"/>
                  <a:gd name="connsiteY24" fmla="*/ 94412 h 268288"/>
                  <a:gd name="connsiteX25" fmla="*/ 223197 w 331788"/>
                  <a:gd name="connsiteY25" fmla="*/ 103527 h 268288"/>
                  <a:gd name="connsiteX26" fmla="*/ 210069 w 331788"/>
                  <a:gd name="connsiteY26" fmla="*/ 110037 h 268288"/>
                  <a:gd name="connsiteX27" fmla="*/ 193004 w 331788"/>
                  <a:gd name="connsiteY27" fmla="*/ 103527 h 268288"/>
                  <a:gd name="connsiteX28" fmla="*/ 189065 w 331788"/>
                  <a:gd name="connsiteY28" fmla="*/ 99621 h 268288"/>
                  <a:gd name="connsiteX29" fmla="*/ 186440 w 331788"/>
                  <a:gd name="connsiteY29" fmla="*/ 99621 h 268288"/>
                  <a:gd name="connsiteX30" fmla="*/ 175938 w 331788"/>
                  <a:gd name="connsiteY30" fmla="*/ 111340 h 268288"/>
                  <a:gd name="connsiteX31" fmla="*/ 174625 w 331788"/>
                  <a:gd name="connsiteY31" fmla="*/ 112642 h 268288"/>
                  <a:gd name="connsiteX32" fmla="*/ 174625 w 331788"/>
                  <a:gd name="connsiteY32" fmla="*/ 113944 h 268288"/>
                  <a:gd name="connsiteX33" fmla="*/ 178563 w 331788"/>
                  <a:gd name="connsiteY33" fmla="*/ 116548 h 268288"/>
                  <a:gd name="connsiteX34" fmla="*/ 199567 w 331788"/>
                  <a:gd name="connsiteY34" fmla="*/ 128267 h 268288"/>
                  <a:gd name="connsiteX35" fmla="*/ 199567 w 331788"/>
                  <a:gd name="connsiteY35" fmla="*/ 139986 h 268288"/>
                  <a:gd name="connsiteX36" fmla="*/ 200880 w 331788"/>
                  <a:gd name="connsiteY36" fmla="*/ 141288 h 268288"/>
                  <a:gd name="connsiteX37" fmla="*/ 216633 w 331788"/>
                  <a:gd name="connsiteY37" fmla="*/ 141288 h 268288"/>
                  <a:gd name="connsiteX38" fmla="*/ 219259 w 331788"/>
                  <a:gd name="connsiteY38" fmla="*/ 139986 h 268288"/>
                  <a:gd name="connsiteX39" fmla="*/ 219259 w 331788"/>
                  <a:gd name="connsiteY39" fmla="*/ 128267 h 268288"/>
                  <a:gd name="connsiteX40" fmla="*/ 242888 w 331788"/>
                  <a:gd name="connsiteY40" fmla="*/ 103527 h 268288"/>
                  <a:gd name="connsiteX41" fmla="*/ 214008 w 331788"/>
                  <a:gd name="connsiteY41" fmla="*/ 74880 h 268288"/>
                  <a:gd name="connsiteX42" fmla="*/ 198255 w 331788"/>
                  <a:gd name="connsiteY42" fmla="*/ 64463 h 268288"/>
                  <a:gd name="connsiteX43" fmla="*/ 211382 w 331788"/>
                  <a:gd name="connsiteY43" fmla="*/ 56651 h 268288"/>
                  <a:gd name="connsiteX44" fmla="*/ 227135 w 331788"/>
                  <a:gd name="connsiteY44" fmla="*/ 60557 h 268288"/>
                  <a:gd name="connsiteX45" fmla="*/ 229761 w 331788"/>
                  <a:gd name="connsiteY45" fmla="*/ 63161 h 268288"/>
                  <a:gd name="connsiteX46" fmla="*/ 233699 w 331788"/>
                  <a:gd name="connsiteY46" fmla="*/ 63161 h 268288"/>
                  <a:gd name="connsiteX47" fmla="*/ 241575 w 331788"/>
                  <a:gd name="connsiteY47" fmla="*/ 50140 h 268288"/>
                  <a:gd name="connsiteX48" fmla="*/ 241575 w 331788"/>
                  <a:gd name="connsiteY48" fmla="*/ 47536 h 268288"/>
                  <a:gd name="connsiteX49" fmla="*/ 237637 w 331788"/>
                  <a:gd name="connsiteY49" fmla="*/ 44932 h 268288"/>
                  <a:gd name="connsiteX50" fmla="*/ 219259 w 331788"/>
                  <a:gd name="connsiteY50" fmla="*/ 38421 h 268288"/>
                  <a:gd name="connsiteX51" fmla="*/ 219259 w 331788"/>
                  <a:gd name="connsiteY51" fmla="*/ 28004 h 268288"/>
                  <a:gd name="connsiteX52" fmla="*/ 216633 w 331788"/>
                  <a:gd name="connsiteY52" fmla="*/ 25400 h 268288"/>
                  <a:gd name="connsiteX53" fmla="*/ 200880 w 331788"/>
                  <a:gd name="connsiteY53" fmla="*/ 25400 h 268288"/>
                  <a:gd name="connsiteX54" fmla="*/ 95464 w 331788"/>
                  <a:gd name="connsiteY54" fmla="*/ 0 h 268288"/>
                  <a:gd name="connsiteX55" fmla="*/ 320166 w 331788"/>
                  <a:gd name="connsiteY55" fmla="*/ 0 h 268288"/>
                  <a:gd name="connsiteX56" fmla="*/ 331788 w 331788"/>
                  <a:gd name="connsiteY56" fmla="*/ 12898 h 268288"/>
                  <a:gd name="connsiteX57" fmla="*/ 331788 w 331788"/>
                  <a:gd name="connsiteY57" fmla="*/ 166390 h 268288"/>
                  <a:gd name="connsiteX58" fmla="*/ 320166 w 331788"/>
                  <a:gd name="connsiteY58" fmla="*/ 177999 h 268288"/>
                  <a:gd name="connsiteX59" fmla="*/ 302086 w 331788"/>
                  <a:gd name="connsiteY59" fmla="*/ 177999 h 268288"/>
                  <a:gd name="connsiteX60" fmla="*/ 298212 w 331788"/>
                  <a:gd name="connsiteY60" fmla="*/ 180579 h 268288"/>
                  <a:gd name="connsiteX61" fmla="*/ 265927 w 331788"/>
                  <a:gd name="connsiteY61" fmla="*/ 225723 h 268288"/>
                  <a:gd name="connsiteX62" fmla="*/ 262053 w 331788"/>
                  <a:gd name="connsiteY62" fmla="*/ 227013 h 268288"/>
                  <a:gd name="connsiteX63" fmla="*/ 258179 w 331788"/>
                  <a:gd name="connsiteY63" fmla="*/ 225723 h 268288"/>
                  <a:gd name="connsiteX64" fmla="*/ 227186 w 331788"/>
                  <a:gd name="connsiteY64" fmla="*/ 180579 h 268288"/>
                  <a:gd name="connsiteX65" fmla="*/ 223311 w 331788"/>
                  <a:gd name="connsiteY65" fmla="*/ 177999 h 268288"/>
                  <a:gd name="connsiteX66" fmla="*/ 95464 w 331788"/>
                  <a:gd name="connsiteY66" fmla="*/ 177999 h 268288"/>
                  <a:gd name="connsiteX67" fmla="*/ 82550 w 331788"/>
                  <a:gd name="connsiteY67" fmla="*/ 166390 h 268288"/>
                  <a:gd name="connsiteX68" fmla="*/ 82550 w 331788"/>
                  <a:gd name="connsiteY68" fmla="*/ 12898 h 268288"/>
                  <a:gd name="connsiteX69" fmla="*/ 95464 w 331788"/>
                  <a:gd name="connsiteY6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331788" h="268288">
                    <a:moveTo>
                      <a:pt x="9105" y="87313"/>
                    </a:moveTo>
                    <a:cubicBezTo>
                      <a:pt x="9105" y="87313"/>
                      <a:pt x="9105" y="87313"/>
                      <a:pt x="63736" y="87313"/>
                    </a:cubicBezTo>
                    <a:cubicBezTo>
                      <a:pt x="66337" y="87313"/>
                      <a:pt x="67638" y="89880"/>
                      <a:pt x="67638" y="92447"/>
                    </a:cubicBezTo>
                    <a:cubicBezTo>
                      <a:pt x="67638" y="92447"/>
                      <a:pt x="67638" y="92447"/>
                      <a:pt x="67638" y="172025"/>
                    </a:cubicBezTo>
                    <a:cubicBezTo>
                      <a:pt x="67638" y="183576"/>
                      <a:pt x="78044" y="193845"/>
                      <a:pt x="89750" y="193845"/>
                    </a:cubicBezTo>
                    <a:cubicBezTo>
                      <a:pt x="89750" y="193845"/>
                      <a:pt x="89750" y="193845"/>
                      <a:pt x="196410" y="193845"/>
                    </a:cubicBezTo>
                    <a:cubicBezTo>
                      <a:pt x="199012" y="193845"/>
                      <a:pt x="201613" y="195128"/>
                      <a:pt x="201613" y="197695"/>
                    </a:cubicBezTo>
                    <a:cubicBezTo>
                      <a:pt x="201613" y="197695"/>
                      <a:pt x="201613" y="197695"/>
                      <a:pt x="201613" y="220798"/>
                    </a:cubicBezTo>
                    <a:cubicBezTo>
                      <a:pt x="201613" y="225932"/>
                      <a:pt x="197711" y="229783"/>
                      <a:pt x="192508" y="229783"/>
                    </a:cubicBezTo>
                    <a:cubicBezTo>
                      <a:pt x="192508" y="229783"/>
                      <a:pt x="192508" y="229783"/>
                      <a:pt x="88450" y="229783"/>
                    </a:cubicBezTo>
                    <a:cubicBezTo>
                      <a:pt x="87149" y="229783"/>
                      <a:pt x="85848" y="229783"/>
                      <a:pt x="84547" y="231066"/>
                    </a:cubicBezTo>
                    <a:cubicBezTo>
                      <a:pt x="84547" y="231066"/>
                      <a:pt x="84547" y="231066"/>
                      <a:pt x="59834" y="265721"/>
                    </a:cubicBezTo>
                    <a:cubicBezTo>
                      <a:pt x="58533" y="267005"/>
                      <a:pt x="57232" y="268288"/>
                      <a:pt x="55931" y="268288"/>
                    </a:cubicBezTo>
                    <a:cubicBezTo>
                      <a:pt x="54631" y="268288"/>
                      <a:pt x="53330" y="267005"/>
                      <a:pt x="52029" y="265721"/>
                    </a:cubicBezTo>
                    <a:cubicBezTo>
                      <a:pt x="52029" y="265721"/>
                      <a:pt x="52029" y="265721"/>
                      <a:pt x="27315" y="231066"/>
                    </a:cubicBezTo>
                    <a:cubicBezTo>
                      <a:pt x="26015" y="229783"/>
                      <a:pt x="24714" y="229783"/>
                      <a:pt x="23413" y="229783"/>
                    </a:cubicBezTo>
                    <a:cubicBezTo>
                      <a:pt x="23413" y="229783"/>
                      <a:pt x="23413" y="229783"/>
                      <a:pt x="9105" y="229783"/>
                    </a:cubicBezTo>
                    <a:cubicBezTo>
                      <a:pt x="3902" y="229783"/>
                      <a:pt x="0" y="225932"/>
                      <a:pt x="0" y="220798"/>
                    </a:cubicBezTo>
                    <a:cubicBezTo>
                      <a:pt x="0" y="220798"/>
                      <a:pt x="0" y="220798"/>
                      <a:pt x="0" y="96298"/>
                    </a:cubicBezTo>
                    <a:cubicBezTo>
                      <a:pt x="0" y="91164"/>
                      <a:pt x="3902" y="87313"/>
                      <a:pt x="9105" y="87313"/>
                    </a:cubicBezTo>
                    <a:close/>
                    <a:moveTo>
                      <a:pt x="200880" y="25400"/>
                    </a:moveTo>
                    <a:cubicBezTo>
                      <a:pt x="200880" y="25400"/>
                      <a:pt x="199567" y="26702"/>
                      <a:pt x="199567" y="28004"/>
                    </a:cubicBezTo>
                    <a:cubicBezTo>
                      <a:pt x="199567" y="28004"/>
                      <a:pt x="199567" y="28004"/>
                      <a:pt x="199567" y="39723"/>
                    </a:cubicBezTo>
                    <a:cubicBezTo>
                      <a:pt x="186440" y="42328"/>
                      <a:pt x="178563" y="52744"/>
                      <a:pt x="178563" y="64463"/>
                    </a:cubicBezTo>
                    <a:cubicBezTo>
                      <a:pt x="178563" y="85297"/>
                      <a:pt x="196942" y="90506"/>
                      <a:pt x="208757" y="94412"/>
                    </a:cubicBezTo>
                    <a:cubicBezTo>
                      <a:pt x="221884" y="98318"/>
                      <a:pt x="223197" y="99621"/>
                      <a:pt x="223197" y="103527"/>
                    </a:cubicBezTo>
                    <a:cubicBezTo>
                      <a:pt x="223197" y="108735"/>
                      <a:pt x="215320" y="110037"/>
                      <a:pt x="210069" y="110037"/>
                    </a:cubicBezTo>
                    <a:cubicBezTo>
                      <a:pt x="203506" y="110037"/>
                      <a:pt x="196942" y="107433"/>
                      <a:pt x="193004" y="103527"/>
                    </a:cubicBezTo>
                    <a:cubicBezTo>
                      <a:pt x="193004" y="103527"/>
                      <a:pt x="193004" y="103527"/>
                      <a:pt x="189065" y="99621"/>
                    </a:cubicBezTo>
                    <a:cubicBezTo>
                      <a:pt x="189065" y="99621"/>
                      <a:pt x="187753" y="99621"/>
                      <a:pt x="186440" y="99621"/>
                    </a:cubicBezTo>
                    <a:cubicBezTo>
                      <a:pt x="186440" y="99621"/>
                      <a:pt x="186440" y="99621"/>
                      <a:pt x="175938" y="111340"/>
                    </a:cubicBezTo>
                    <a:cubicBezTo>
                      <a:pt x="174625" y="111340"/>
                      <a:pt x="174625" y="111340"/>
                      <a:pt x="174625" y="112642"/>
                    </a:cubicBezTo>
                    <a:cubicBezTo>
                      <a:pt x="174625" y="112642"/>
                      <a:pt x="174625" y="112642"/>
                      <a:pt x="174625" y="113944"/>
                    </a:cubicBezTo>
                    <a:cubicBezTo>
                      <a:pt x="174625" y="113944"/>
                      <a:pt x="174625" y="113944"/>
                      <a:pt x="178563" y="116548"/>
                    </a:cubicBezTo>
                    <a:cubicBezTo>
                      <a:pt x="183814" y="121756"/>
                      <a:pt x="191691" y="126965"/>
                      <a:pt x="199567" y="128267"/>
                    </a:cubicBezTo>
                    <a:cubicBezTo>
                      <a:pt x="199567" y="128267"/>
                      <a:pt x="199567" y="128267"/>
                      <a:pt x="199567" y="139986"/>
                    </a:cubicBezTo>
                    <a:cubicBezTo>
                      <a:pt x="199567" y="141288"/>
                      <a:pt x="200880" y="141288"/>
                      <a:pt x="200880" y="141288"/>
                    </a:cubicBezTo>
                    <a:cubicBezTo>
                      <a:pt x="200880" y="141288"/>
                      <a:pt x="200880" y="141288"/>
                      <a:pt x="216633" y="141288"/>
                    </a:cubicBezTo>
                    <a:cubicBezTo>
                      <a:pt x="217946" y="141288"/>
                      <a:pt x="219259" y="141288"/>
                      <a:pt x="219259" y="139986"/>
                    </a:cubicBezTo>
                    <a:cubicBezTo>
                      <a:pt x="219259" y="139986"/>
                      <a:pt x="219259" y="139986"/>
                      <a:pt x="219259" y="128267"/>
                    </a:cubicBezTo>
                    <a:cubicBezTo>
                      <a:pt x="233699" y="125663"/>
                      <a:pt x="242888" y="116548"/>
                      <a:pt x="242888" y="103527"/>
                    </a:cubicBezTo>
                    <a:cubicBezTo>
                      <a:pt x="242888" y="83995"/>
                      <a:pt x="225822" y="78787"/>
                      <a:pt x="214008" y="74880"/>
                    </a:cubicBezTo>
                    <a:cubicBezTo>
                      <a:pt x="199567" y="70974"/>
                      <a:pt x="198255" y="69672"/>
                      <a:pt x="198255" y="64463"/>
                    </a:cubicBezTo>
                    <a:cubicBezTo>
                      <a:pt x="198255" y="59255"/>
                      <a:pt x="206131" y="56651"/>
                      <a:pt x="211382" y="56651"/>
                    </a:cubicBezTo>
                    <a:cubicBezTo>
                      <a:pt x="216633" y="56651"/>
                      <a:pt x="223197" y="59255"/>
                      <a:pt x="227135" y="60557"/>
                    </a:cubicBezTo>
                    <a:cubicBezTo>
                      <a:pt x="227135" y="60557"/>
                      <a:pt x="227135" y="60557"/>
                      <a:pt x="229761" y="63161"/>
                    </a:cubicBezTo>
                    <a:cubicBezTo>
                      <a:pt x="231073" y="64463"/>
                      <a:pt x="232386" y="64463"/>
                      <a:pt x="233699" y="63161"/>
                    </a:cubicBezTo>
                    <a:cubicBezTo>
                      <a:pt x="233699" y="63161"/>
                      <a:pt x="233699" y="63161"/>
                      <a:pt x="241575" y="50140"/>
                    </a:cubicBezTo>
                    <a:cubicBezTo>
                      <a:pt x="242888" y="48838"/>
                      <a:pt x="241575" y="47536"/>
                      <a:pt x="241575" y="47536"/>
                    </a:cubicBezTo>
                    <a:cubicBezTo>
                      <a:pt x="241575" y="47536"/>
                      <a:pt x="241575" y="47536"/>
                      <a:pt x="237637" y="44932"/>
                    </a:cubicBezTo>
                    <a:cubicBezTo>
                      <a:pt x="232386" y="41025"/>
                      <a:pt x="225822" y="39723"/>
                      <a:pt x="219259" y="38421"/>
                    </a:cubicBezTo>
                    <a:cubicBezTo>
                      <a:pt x="219259" y="38421"/>
                      <a:pt x="219259" y="38421"/>
                      <a:pt x="219259" y="28004"/>
                    </a:cubicBezTo>
                    <a:cubicBezTo>
                      <a:pt x="219259" y="26702"/>
                      <a:pt x="217946" y="25400"/>
                      <a:pt x="216633" y="25400"/>
                    </a:cubicBezTo>
                    <a:cubicBezTo>
                      <a:pt x="216633" y="25400"/>
                      <a:pt x="216633" y="25400"/>
                      <a:pt x="200880" y="25400"/>
                    </a:cubicBezTo>
                    <a:close/>
                    <a:moveTo>
                      <a:pt x="95464" y="0"/>
                    </a:moveTo>
                    <a:cubicBezTo>
                      <a:pt x="95464" y="0"/>
                      <a:pt x="95464" y="0"/>
                      <a:pt x="320166" y="0"/>
                    </a:cubicBezTo>
                    <a:cubicBezTo>
                      <a:pt x="326622" y="0"/>
                      <a:pt x="331788" y="6449"/>
                      <a:pt x="331788" y="12898"/>
                    </a:cubicBezTo>
                    <a:cubicBezTo>
                      <a:pt x="331788" y="12898"/>
                      <a:pt x="331788" y="12898"/>
                      <a:pt x="331788" y="166390"/>
                    </a:cubicBezTo>
                    <a:cubicBezTo>
                      <a:pt x="331788" y="172840"/>
                      <a:pt x="326622" y="177999"/>
                      <a:pt x="320166" y="177999"/>
                    </a:cubicBezTo>
                    <a:cubicBezTo>
                      <a:pt x="320166" y="177999"/>
                      <a:pt x="320166" y="177999"/>
                      <a:pt x="302086" y="177999"/>
                    </a:cubicBezTo>
                    <a:cubicBezTo>
                      <a:pt x="300795" y="177999"/>
                      <a:pt x="299503" y="179289"/>
                      <a:pt x="298212" y="180579"/>
                    </a:cubicBezTo>
                    <a:cubicBezTo>
                      <a:pt x="298212" y="180579"/>
                      <a:pt x="298212" y="180579"/>
                      <a:pt x="265927" y="225723"/>
                    </a:cubicBezTo>
                    <a:cubicBezTo>
                      <a:pt x="265927" y="227013"/>
                      <a:pt x="263344" y="227013"/>
                      <a:pt x="262053" y="227013"/>
                    </a:cubicBezTo>
                    <a:cubicBezTo>
                      <a:pt x="260762" y="227013"/>
                      <a:pt x="259470" y="227013"/>
                      <a:pt x="258179" y="225723"/>
                    </a:cubicBezTo>
                    <a:cubicBezTo>
                      <a:pt x="258179" y="225723"/>
                      <a:pt x="258179" y="225723"/>
                      <a:pt x="227186" y="180579"/>
                    </a:cubicBezTo>
                    <a:cubicBezTo>
                      <a:pt x="225894" y="179289"/>
                      <a:pt x="224603" y="177999"/>
                      <a:pt x="223311" y="177999"/>
                    </a:cubicBezTo>
                    <a:cubicBezTo>
                      <a:pt x="223311" y="177999"/>
                      <a:pt x="223311" y="177999"/>
                      <a:pt x="95464" y="177999"/>
                    </a:cubicBezTo>
                    <a:cubicBezTo>
                      <a:pt x="89007" y="177999"/>
                      <a:pt x="82550" y="172840"/>
                      <a:pt x="82550" y="166390"/>
                    </a:cubicBezTo>
                    <a:cubicBezTo>
                      <a:pt x="82550" y="166390"/>
                      <a:pt x="82550" y="166390"/>
                      <a:pt x="82550" y="12898"/>
                    </a:cubicBezTo>
                    <a:cubicBezTo>
                      <a:pt x="82550" y="6449"/>
                      <a:pt x="89007" y="0"/>
                      <a:pt x="954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139354" y="1653267"/>
              <a:ext cx="489858" cy="489858"/>
              <a:chOff x="7698094" y="1653267"/>
              <a:chExt cx="489858" cy="489858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7698094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1" name="任意多边形: 形状 31"/>
              <p:cNvSpPr/>
              <p:nvPr/>
            </p:nvSpPr>
            <p:spPr bwMode="auto">
              <a:xfrm>
                <a:off x="7831850" y="1789278"/>
                <a:ext cx="212129" cy="210099"/>
              </a:xfrm>
              <a:custGeom>
                <a:avLst/>
                <a:gdLst>
                  <a:gd name="connsiteX0" fmla="*/ 292147 w 331788"/>
                  <a:gd name="connsiteY0" fmla="*/ 109538 h 328613"/>
                  <a:gd name="connsiteX1" fmla="*/ 327025 w 331788"/>
                  <a:gd name="connsiteY1" fmla="*/ 145621 h 328613"/>
                  <a:gd name="connsiteX2" fmla="*/ 327025 w 331788"/>
                  <a:gd name="connsiteY2" fmla="*/ 229385 h 328613"/>
                  <a:gd name="connsiteX3" fmla="*/ 293438 w 331788"/>
                  <a:gd name="connsiteY3" fmla="*/ 264179 h 328613"/>
                  <a:gd name="connsiteX4" fmla="*/ 252101 w 331788"/>
                  <a:gd name="connsiteY4" fmla="*/ 264179 h 328613"/>
                  <a:gd name="connsiteX5" fmla="*/ 252101 w 331788"/>
                  <a:gd name="connsiteY5" fmla="*/ 319593 h 328613"/>
                  <a:gd name="connsiteX6" fmla="*/ 243059 w 331788"/>
                  <a:gd name="connsiteY6" fmla="*/ 328613 h 328613"/>
                  <a:gd name="connsiteX7" fmla="*/ 205596 w 331788"/>
                  <a:gd name="connsiteY7" fmla="*/ 328613 h 328613"/>
                  <a:gd name="connsiteX8" fmla="*/ 195262 w 331788"/>
                  <a:gd name="connsiteY8" fmla="*/ 319593 h 328613"/>
                  <a:gd name="connsiteX9" fmla="*/ 195262 w 331788"/>
                  <a:gd name="connsiteY9" fmla="*/ 235829 h 328613"/>
                  <a:gd name="connsiteX10" fmla="*/ 224973 w 331788"/>
                  <a:gd name="connsiteY10" fmla="*/ 207478 h 328613"/>
                  <a:gd name="connsiteX11" fmla="*/ 255976 w 331788"/>
                  <a:gd name="connsiteY11" fmla="*/ 207478 h 328613"/>
                  <a:gd name="connsiteX12" fmla="*/ 255976 w 331788"/>
                  <a:gd name="connsiteY12" fmla="*/ 145621 h 328613"/>
                  <a:gd name="connsiteX13" fmla="*/ 292147 w 331788"/>
                  <a:gd name="connsiteY13" fmla="*/ 109538 h 328613"/>
                  <a:gd name="connsiteX14" fmla="*/ 38473 w 331788"/>
                  <a:gd name="connsiteY14" fmla="*/ 109538 h 328613"/>
                  <a:gd name="connsiteX15" fmla="*/ 75079 w 331788"/>
                  <a:gd name="connsiteY15" fmla="*/ 145621 h 328613"/>
                  <a:gd name="connsiteX16" fmla="*/ 75079 w 331788"/>
                  <a:gd name="connsiteY16" fmla="*/ 207478 h 328613"/>
                  <a:gd name="connsiteX17" fmla="*/ 106456 w 331788"/>
                  <a:gd name="connsiteY17" fmla="*/ 207478 h 328613"/>
                  <a:gd name="connsiteX18" fmla="*/ 136525 w 331788"/>
                  <a:gd name="connsiteY18" fmla="*/ 235829 h 328613"/>
                  <a:gd name="connsiteX19" fmla="*/ 136525 w 331788"/>
                  <a:gd name="connsiteY19" fmla="*/ 319593 h 328613"/>
                  <a:gd name="connsiteX20" fmla="*/ 126066 w 331788"/>
                  <a:gd name="connsiteY20" fmla="*/ 328613 h 328613"/>
                  <a:gd name="connsiteX21" fmla="*/ 88153 w 331788"/>
                  <a:gd name="connsiteY21" fmla="*/ 328613 h 328613"/>
                  <a:gd name="connsiteX22" fmla="*/ 79001 w 331788"/>
                  <a:gd name="connsiteY22" fmla="*/ 319593 h 328613"/>
                  <a:gd name="connsiteX23" fmla="*/ 79001 w 331788"/>
                  <a:gd name="connsiteY23" fmla="*/ 264179 h 328613"/>
                  <a:gd name="connsiteX24" fmla="*/ 37166 w 331788"/>
                  <a:gd name="connsiteY24" fmla="*/ 264179 h 328613"/>
                  <a:gd name="connsiteX25" fmla="*/ 3175 w 331788"/>
                  <a:gd name="connsiteY25" fmla="*/ 229385 h 328613"/>
                  <a:gd name="connsiteX26" fmla="*/ 3175 w 331788"/>
                  <a:gd name="connsiteY26" fmla="*/ 145621 h 328613"/>
                  <a:gd name="connsiteX27" fmla="*/ 38473 w 331788"/>
                  <a:gd name="connsiteY27" fmla="*/ 109538 h 328613"/>
                  <a:gd name="connsiteX28" fmla="*/ 160734 w 331788"/>
                  <a:gd name="connsiteY28" fmla="*/ 88900 h 328613"/>
                  <a:gd name="connsiteX29" fmla="*/ 171053 w 331788"/>
                  <a:gd name="connsiteY29" fmla="*/ 88900 h 328613"/>
                  <a:gd name="connsiteX30" fmla="*/ 173633 w 331788"/>
                  <a:gd name="connsiteY30" fmla="*/ 90195 h 328613"/>
                  <a:gd name="connsiteX31" fmla="*/ 174923 w 331788"/>
                  <a:gd name="connsiteY31" fmla="*/ 95375 h 328613"/>
                  <a:gd name="connsiteX32" fmla="*/ 169763 w 331788"/>
                  <a:gd name="connsiteY32" fmla="*/ 103146 h 328613"/>
                  <a:gd name="connsiteX33" fmla="*/ 172343 w 331788"/>
                  <a:gd name="connsiteY33" fmla="*/ 123867 h 328613"/>
                  <a:gd name="connsiteX34" fmla="*/ 167184 w 331788"/>
                  <a:gd name="connsiteY34" fmla="*/ 136818 h 328613"/>
                  <a:gd name="connsiteX35" fmla="*/ 164604 w 331788"/>
                  <a:gd name="connsiteY35" fmla="*/ 136818 h 328613"/>
                  <a:gd name="connsiteX36" fmla="*/ 159444 w 331788"/>
                  <a:gd name="connsiteY36" fmla="*/ 123867 h 328613"/>
                  <a:gd name="connsiteX37" fmla="*/ 162024 w 331788"/>
                  <a:gd name="connsiteY37" fmla="*/ 103146 h 328613"/>
                  <a:gd name="connsiteX38" fmla="*/ 156865 w 331788"/>
                  <a:gd name="connsiteY38" fmla="*/ 95375 h 328613"/>
                  <a:gd name="connsiteX39" fmla="*/ 158155 w 331788"/>
                  <a:gd name="connsiteY39" fmla="*/ 90195 h 328613"/>
                  <a:gd name="connsiteX40" fmla="*/ 160734 w 331788"/>
                  <a:gd name="connsiteY40" fmla="*/ 88900 h 328613"/>
                  <a:gd name="connsiteX41" fmla="*/ 136182 w 331788"/>
                  <a:gd name="connsiteY41" fmla="*/ 88900 h 328613"/>
                  <a:gd name="connsiteX42" fmla="*/ 138766 w 331788"/>
                  <a:gd name="connsiteY42" fmla="*/ 91502 h 328613"/>
                  <a:gd name="connsiteX43" fmla="*/ 165893 w 331788"/>
                  <a:gd name="connsiteY43" fmla="*/ 165652 h 328613"/>
                  <a:gd name="connsiteX44" fmla="*/ 193021 w 331788"/>
                  <a:gd name="connsiteY44" fmla="*/ 91502 h 328613"/>
                  <a:gd name="connsiteX45" fmla="*/ 196897 w 331788"/>
                  <a:gd name="connsiteY45" fmla="*/ 90201 h 328613"/>
                  <a:gd name="connsiteX46" fmla="*/ 208523 w 331788"/>
                  <a:gd name="connsiteY46" fmla="*/ 92802 h 328613"/>
                  <a:gd name="connsiteX47" fmla="*/ 231775 w 331788"/>
                  <a:gd name="connsiteY47" fmla="*/ 125325 h 328613"/>
                  <a:gd name="connsiteX48" fmla="*/ 231775 w 331788"/>
                  <a:gd name="connsiteY48" fmla="*/ 176059 h 328613"/>
                  <a:gd name="connsiteX49" fmla="*/ 226608 w 331788"/>
                  <a:gd name="connsiteY49" fmla="*/ 182563 h 328613"/>
                  <a:gd name="connsiteX50" fmla="*/ 105179 w 331788"/>
                  <a:gd name="connsiteY50" fmla="*/ 182563 h 328613"/>
                  <a:gd name="connsiteX51" fmla="*/ 100012 w 331788"/>
                  <a:gd name="connsiteY51" fmla="*/ 176059 h 328613"/>
                  <a:gd name="connsiteX52" fmla="*/ 100012 w 331788"/>
                  <a:gd name="connsiteY52" fmla="*/ 125325 h 328613"/>
                  <a:gd name="connsiteX53" fmla="*/ 123264 w 331788"/>
                  <a:gd name="connsiteY53" fmla="*/ 92802 h 328613"/>
                  <a:gd name="connsiteX54" fmla="*/ 134890 w 331788"/>
                  <a:gd name="connsiteY54" fmla="*/ 90201 h 328613"/>
                  <a:gd name="connsiteX55" fmla="*/ 136182 w 331788"/>
                  <a:gd name="connsiteY55" fmla="*/ 88900 h 328613"/>
                  <a:gd name="connsiteX56" fmla="*/ 292100 w 331788"/>
                  <a:gd name="connsiteY56" fmla="*/ 19050 h 328613"/>
                  <a:gd name="connsiteX57" fmla="*/ 331788 w 331788"/>
                  <a:gd name="connsiteY57" fmla="*/ 58738 h 328613"/>
                  <a:gd name="connsiteX58" fmla="*/ 292100 w 331788"/>
                  <a:gd name="connsiteY58" fmla="*/ 98426 h 328613"/>
                  <a:gd name="connsiteX59" fmla="*/ 252412 w 331788"/>
                  <a:gd name="connsiteY59" fmla="*/ 58738 h 328613"/>
                  <a:gd name="connsiteX60" fmla="*/ 292100 w 331788"/>
                  <a:gd name="connsiteY60" fmla="*/ 19050 h 328613"/>
                  <a:gd name="connsiteX61" fmla="*/ 39688 w 331788"/>
                  <a:gd name="connsiteY61" fmla="*/ 19050 h 328613"/>
                  <a:gd name="connsiteX62" fmla="*/ 79376 w 331788"/>
                  <a:gd name="connsiteY62" fmla="*/ 58738 h 328613"/>
                  <a:gd name="connsiteX63" fmla="*/ 39688 w 331788"/>
                  <a:gd name="connsiteY63" fmla="*/ 98426 h 328613"/>
                  <a:gd name="connsiteX64" fmla="*/ 0 w 331788"/>
                  <a:gd name="connsiteY64" fmla="*/ 58738 h 328613"/>
                  <a:gd name="connsiteX65" fmla="*/ 39688 w 331788"/>
                  <a:gd name="connsiteY65" fmla="*/ 19050 h 328613"/>
                  <a:gd name="connsiteX66" fmla="*/ 165894 w 331788"/>
                  <a:gd name="connsiteY66" fmla="*/ 0 h 328613"/>
                  <a:gd name="connsiteX67" fmla="*/ 204788 w 331788"/>
                  <a:gd name="connsiteY67" fmla="*/ 39688 h 328613"/>
                  <a:gd name="connsiteX68" fmla="*/ 165894 w 331788"/>
                  <a:gd name="connsiteY68" fmla="*/ 79376 h 328613"/>
                  <a:gd name="connsiteX69" fmla="*/ 127000 w 331788"/>
                  <a:gd name="connsiteY69" fmla="*/ 39688 h 328613"/>
                  <a:gd name="connsiteX70" fmla="*/ 165894 w 331788"/>
                  <a:gd name="connsiteY70" fmla="*/ 0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331788" h="328613">
                    <a:moveTo>
                      <a:pt x="292147" y="109538"/>
                    </a:moveTo>
                    <a:cubicBezTo>
                      <a:pt x="311524" y="109538"/>
                      <a:pt x="327025" y="126291"/>
                      <a:pt x="327025" y="145621"/>
                    </a:cubicBezTo>
                    <a:cubicBezTo>
                      <a:pt x="327025" y="145621"/>
                      <a:pt x="327025" y="145621"/>
                      <a:pt x="327025" y="229385"/>
                    </a:cubicBezTo>
                    <a:cubicBezTo>
                      <a:pt x="327025" y="248715"/>
                      <a:pt x="311524" y="264179"/>
                      <a:pt x="293438" y="264179"/>
                    </a:cubicBezTo>
                    <a:cubicBezTo>
                      <a:pt x="293438" y="264179"/>
                      <a:pt x="293438" y="264179"/>
                      <a:pt x="252101" y="264179"/>
                    </a:cubicBezTo>
                    <a:cubicBezTo>
                      <a:pt x="252101" y="264179"/>
                      <a:pt x="252101" y="264179"/>
                      <a:pt x="252101" y="319593"/>
                    </a:cubicBezTo>
                    <a:cubicBezTo>
                      <a:pt x="252101" y="324747"/>
                      <a:pt x="248226" y="328613"/>
                      <a:pt x="243059" y="328613"/>
                    </a:cubicBezTo>
                    <a:cubicBezTo>
                      <a:pt x="243059" y="328613"/>
                      <a:pt x="243059" y="328613"/>
                      <a:pt x="205596" y="328613"/>
                    </a:cubicBezTo>
                    <a:cubicBezTo>
                      <a:pt x="199138" y="328613"/>
                      <a:pt x="195262" y="324747"/>
                      <a:pt x="195262" y="319593"/>
                    </a:cubicBezTo>
                    <a:cubicBezTo>
                      <a:pt x="195262" y="319593"/>
                      <a:pt x="195262" y="319593"/>
                      <a:pt x="195262" y="235829"/>
                    </a:cubicBezTo>
                    <a:cubicBezTo>
                      <a:pt x="195262" y="220364"/>
                      <a:pt x="208180" y="207478"/>
                      <a:pt x="224973" y="207478"/>
                    </a:cubicBezTo>
                    <a:cubicBezTo>
                      <a:pt x="224973" y="207478"/>
                      <a:pt x="224973" y="207478"/>
                      <a:pt x="255976" y="207478"/>
                    </a:cubicBezTo>
                    <a:cubicBezTo>
                      <a:pt x="255976" y="207478"/>
                      <a:pt x="255976" y="207478"/>
                      <a:pt x="255976" y="145621"/>
                    </a:cubicBezTo>
                    <a:cubicBezTo>
                      <a:pt x="255976" y="126291"/>
                      <a:pt x="271478" y="109538"/>
                      <a:pt x="292147" y="109538"/>
                    </a:cubicBezTo>
                    <a:close/>
                    <a:moveTo>
                      <a:pt x="38473" y="109538"/>
                    </a:moveTo>
                    <a:cubicBezTo>
                      <a:pt x="59391" y="109538"/>
                      <a:pt x="75079" y="126291"/>
                      <a:pt x="75079" y="145621"/>
                    </a:cubicBezTo>
                    <a:cubicBezTo>
                      <a:pt x="75079" y="145621"/>
                      <a:pt x="75079" y="145621"/>
                      <a:pt x="75079" y="207478"/>
                    </a:cubicBezTo>
                    <a:cubicBezTo>
                      <a:pt x="75079" y="207478"/>
                      <a:pt x="75079" y="207478"/>
                      <a:pt x="106456" y="207478"/>
                    </a:cubicBezTo>
                    <a:cubicBezTo>
                      <a:pt x="123451" y="207478"/>
                      <a:pt x="136525" y="220364"/>
                      <a:pt x="136525" y="235829"/>
                    </a:cubicBezTo>
                    <a:cubicBezTo>
                      <a:pt x="136525" y="235829"/>
                      <a:pt x="136525" y="235829"/>
                      <a:pt x="136525" y="319593"/>
                    </a:cubicBezTo>
                    <a:cubicBezTo>
                      <a:pt x="136525" y="324747"/>
                      <a:pt x="132603" y="328613"/>
                      <a:pt x="126066" y="328613"/>
                    </a:cubicBezTo>
                    <a:cubicBezTo>
                      <a:pt x="126066" y="328613"/>
                      <a:pt x="126066" y="328613"/>
                      <a:pt x="88153" y="328613"/>
                    </a:cubicBezTo>
                    <a:cubicBezTo>
                      <a:pt x="82923" y="328613"/>
                      <a:pt x="79001" y="324747"/>
                      <a:pt x="79001" y="319593"/>
                    </a:cubicBezTo>
                    <a:cubicBezTo>
                      <a:pt x="79001" y="319593"/>
                      <a:pt x="79001" y="319593"/>
                      <a:pt x="79001" y="264179"/>
                    </a:cubicBezTo>
                    <a:cubicBezTo>
                      <a:pt x="79001" y="264179"/>
                      <a:pt x="79001" y="264179"/>
                      <a:pt x="37166" y="264179"/>
                    </a:cubicBezTo>
                    <a:cubicBezTo>
                      <a:pt x="18863" y="264179"/>
                      <a:pt x="3175" y="248715"/>
                      <a:pt x="3175" y="229385"/>
                    </a:cubicBezTo>
                    <a:cubicBezTo>
                      <a:pt x="3175" y="229385"/>
                      <a:pt x="3175" y="229385"/>
                      <a:pt x="3175" y="145621"/>
                    </a:cubicBezTo>
                    <a:cubicBezTo>
                      <a:pt x="3175" y="126291"/>
                      <a:pt x="18863" y="109538"/>
                      <a:pt x="38473" y="109538"/>
                    </a:cubicBezTo>
                    <a:close/>
                    <a:moveTo>
                      <a:pt x="160734" y="88900"/>
                    </a:moveTo>
                    <a:cubicBezTo>
                      <a:pt x="160734" y="88900"/>
                      <a:pt x="160734" y="88900"/>
                      <a:pt x="171053" y="88900"/>
                    </a:cubicBezTo>
                    <a:cubicBezTo>
                      <a:pt x="172343" y="88900"/>
                      <a:pt x="173633" y="90195"/>
                      <a:pt x="173633" y="90195"/>
                    </a:cubicBezTo>
                    <a:cubicBezTo>
                      <a:pt x="174923" y="92785"/>
                      <a:pt x="176213" y="94080"/>
                      <a:pt x="174923" y="95375"/>
                    </a:cubicBezTo>
                    <a:cubicBezTo>
                      <a:pt x="174923" y="95375"/>
                      <a:pt x="174923" y="95375"/>
                      <a:pt x="169763" y="103146"/>
                    </a:cubicBezTo>
                    <a:cubicBezTo>
                      <a:pt x="169763" y="103146"/>
                      <a:pt x="169763" y="103146"/>
                      <a:pt x="172343" y="123867"/>
                    </a:cubicBezTo>
                    <a:cubicBezTo>
                      <a:pt x="172343" y="123867"/>
                      <a:pt x="172343" y="123867"/>
                      <a:pt x="167184" y="136818"/>
                    </a:cubicBezTo>
                    <a:cubicBezTo>
                      <a:pt x="167184" y="138113"/>
                      <a:pt x="164604" y="138113"/>
                      <a:pt x="164604" y="136818"/>
                    </a:cubicBezTo>
                    <a:cubicBezTo>
                      <a:pt x="164604" y="136818"/>
                      <a:pt x="164604" y="136818"/>
                      <a:pt x="159444" y="123867"/>
                    </a:cubicBezTo>
                    <a:cubicBezTo>
                      <a:pt x="159444" y="123867"/>
                      <a:pt x="159444" y="123867"/>
                      <a:pt x="162024" y="103146"/>
                    </a:cubicBezTo>
                    <a:cubicBezTo>
                      <a:pt x="162024" y="103146"/>
                      <a:pt x="162024" y="103146"/>
                      <a:pt x="156865" y="95375"/>
                    </a:cubicBezTo>
                    <a:cubicBezTo>
                      <a:pt x="155575" y="94080"/>
                      <a:pt x="156865" y="92785"/>
                      <a:pt x="158155" y="90195"/>
                    </a:cubicBezTo>
                    <a:cubicBezTo>
                      <a:pt x="158155" y="90195"/>
                      <a:pt x="159444" y="88900"/>
                      <a:pt x="160734" y="88900"/>
                    </a:cubicBezTo>
                    <a:close/>
                    <a:moveTo>
                      <a:pt x="136182" y="88900"/>
                    </a:moveTo>
                    <a:cubicBezTo>
                      <a:pt x="137474" y="88900"/>
                      <a:pt x="138766" y="90201"/>
                      <a:pt x="138766" y="91502"/>
                    </a:cubicBezTo>
                    <a:cubicBezTo>
                      <a:pt x="138766" y="91502"/>
                      <a:pt x="138766" y="91502"/>
                      <a:pt x="165893" y="165652"/>
                    </a:cubicBezTo>
                    <a:cubicBezTo>
                      <a:pt x="165893" y="165652"/>
                      <a:pt x="165893" y="165652"/>
                      <a:pt x="193021" y="91502"/>
                    </a:cubicBezTo>
                    <a:cubicBezTo>
                      <a:pt x="193021" y="90201"/>
                      <a:pt x="195605" y="88900"/>
                      <a:pt x="196897" y="90201"/>
                    </a:cubicBezTo>
                    <a:cubicBezTo>
                      <a:pt x="196897" y="90201"/>
                      <a:pt x="196897" y="90201"/>
                      <a:pt x="208523" y="92802"/>
                    </a:cubicBezTo>
                    <a:cubicBezTo>
                      <a:pt x="222733" y="98006"/>
                      <a:pt x="231775" y="111015"/>
                      <a:pt x="231775" y="125325"/>
                    </a:cubicBezTo>
                    <a:cubicBezTo>
                      <a:pt x="231775" y="125325"/>
                      <a:pt x="231775" y="125325"/>
                      <a:pt x="231775" y="176059"/>
                    </a:cubicBezTo>
                    <a:cubicBezTo>
                      <a:pt x="231775" y="179961"/>
                      <a:pt x="229192" y="182563"/>
                      <a:pt x="226608" y="182563"/>
                    </a:cubicBezTo>
                    <a:cubicBezTo>
                      <a:pt x="226608" y="182563"/>
                      <a:pt x="226608" y="182563"/>
                      <a:pt x="105179" y="182563"/>
                    </a:cubicBezTo>
                    <a:cubicBezTo>
                      <a:pt x="102595" y="182563"/>
                      <a:pt x="100012" y="179961"/>
                      <a:pt x="100012" y="176059"/>
                    </a:cubicBezTo>
                    <a:cubicBezTo>
                      <a:pt x="100012" y="176059"/>
                      <a:pt x="100012" y="176059"/>
                      <a:pt x="100012" y="125325"/>
                    </a:cubicBezTo>
                    <a:cubicBezTo>
                      <a:pt x="100012" y="111015"/>
                      <a:pt x="109054" y="98006"/>
                      <a:pt x="123264" y="92802"/>
                    </a:cubicBezTo>
                    <a:cubicBezTo>
                      <a:pt x="123264" y="92802"/>
                      <a:pt x="123264" y="92802"/>
                      <a:pt x="134890" y="90201"/>
                    </a:cubicBezTo>
                    <a:cubicBezTo>
                      <a:pt x="134890" y="88900"/>
                      <a:pt x="134890" y="88900"/>
                      <a:pt x="136182" y="88900"/>
                    </a:cubicBezTo>
                    <a:close/>
                    <a:moveTo>
                      <a:pt x="292100" y="19050"/>
                    </a:moveTo>
                    <a:cubicBezTo>
                      <a:pt x="314019" y="19050"/>
                      <a:pt x="331788" y="36819"/>
                      <a:pt x="331788" y="58738"/>
                    </a:cubicBezTo>
                    <a:cubicBezTo>
                      <a:pt x="331788" y="80657"/>
                      <a:pt x="314019" y="98426"/>
                      <a:pt x="292100" y="98426"/>
                    </a:cubicBezTo>
                    <a:cubicBezTo>
                      <a:pt x="270181" y="98426"/>
                      <a:pt x="252412" y="80657"/>
                      <a:pt x="252412" y="58738"/>
                    </a:cubicBezTo>
                    <a:cubicBezTo>
                      <a:pt x="252412" y="36819"/>
                      <a:pt x="270181" y="19050"/>
                      <a:pt x="292100" y="19050"/>
                    </a:cubicBezTo>
                    <a:close/>
                    <a:moveTo>
                      <a:pt x="39688" y="19050"/>
                    </a:moveTo>
                    <a:cubicBezTo>
                      <a:pt x="61607" y="19050"/>
                      <a:pt x="79376" y="36819"/>
                      <a:pt x="79376" y="58738"/>
                    </a:cubicBezTo>
                    <a:cubicBezTo>
                      <a:pt x="79376" y="80657"/>
                      <a:pt x="61607" y="98426"/>
                      <a:pt x="39688" y="98426"/>
                    </a:cubicBezTo>
                    <a:cubicBezTo>
                      <a:pt x="17769" y="98426"/>
                      <a:pt x="0" y="80657"/>
                      <a:pt x="0" y="58738"/>
                    </a:cubicBezTo>
                    <a:cubicBezTo>
                      <a:pt x="0" y="36819"/>
                      <a:pt x="17769" y="19050"/>
                      <a:pt x="39688" y="19050"/>
                    </a:cubicBezTo>
                    <a:close/>
                    <a:moveTo>
                      <a:pt x="165894" y="0"/>
                    </a:moveTo>
                    <a:cubicBezTo>
                      <a:pt x="187375" y="0"/>
                      <a:pt x="204788" y="17769"/>
                      <a:pt x="204788" y="39688"/>
                    </a:cubicBezTo>
                    <a:cubicBezTo>
                      <a:pt x="204788" y="61607"/>
                      <a:pt x="187375" y="79376"/>
                      <a:pt x="165894" y="79376"/>
                    </a:cubicBezTo>
                    <a:cubicBezTo>
                      <a:pt x="144413" y="79376"/>
                      <a:pt x="127000" y="61607"/>
                      <a:pt x="127000" y="39688"/>
                    </a:cubicBezTo>
                    <a:cubicBezTo>
                      <a:pt x="127000" y="17769"/>
                      <a:pt x="144413" y="0"/>
                      <a:pt x="1658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>
            <a:off x="643890" y="1222852"/>
            <a:ext cx="2407009" cy="3131096"/>
            <a:chOff x="858520" y="1630469"/>
            <a:chExt cx="3209345" cy="4174795"/>
          </a:xfrm>
        </p:grpSpPr>
        <p:sp>
          <p:nvSpPr>
            <p:cNvPr id="97" name="矩形 96"/>
            <p:cNvSpPr/>
            <p:nvPr/>
          </p:nvSpPr>
          <p:spPr>
            <a:xfrm>
              <a:off x="858520" y="1630469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858520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858520" y="3419006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858520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858520" y="5023032"/>
              <a:ext cx="2587220" cy="246221"/>
            </a:xfrm>
            <a:prstGeom prst="rect">
              <a:avLst/>
            </a:prstGeom>
          </p:spPr>
          <p:txBody>
            <a:bodyPr wrap="none" lIns="144000" tIns="0" rIns="144000" bIns="0">
              <a:normAutofit fontScale="92500" lnSpcReduction="20000"/>
            </a:bodyPr>
            <a:lstStyle/>
            <a:p>
              <a:pPr algn="r"/>
              <a:r>
                <a: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858520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1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3578007" y="1653267"/>
              <a:ext cx="489858" cy="489858"/>
              <a:chOff x="1363763" y="1653267"/>
              <a:chExt cx="489858" cy="489858"/>
            </a:xfrm>
          </p:grpSpPr>
          <p:sp>
            <p:nvSpPr>
              <p:cNvPr id="110" name="椭圆 109"/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1" name="任意多边形: 形状 20"/>
              <p:cNvSpPr/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3578007" y="3392284"/>
              <a:ext cx="489858" cy="489858"/>
              <a:chOff x="1363763" y="3392284"/>
              <a:chExt cx="489858" cy="489858"/>
            </a:xfrm>
          </p:grpSpPr>
          <p:sp>
            <p:nvSpPr>
              <p:cNvPr id="108" name="椭圆 107"/>
              <p:cNvSpPr/>
              <p:nvPr/>
            </p:nvSpPr>
            <p:spPr>
              <a:xfrm>
                <a:off x="1363763" y="3392284"/>
                <a:ext cx="489858" cy="48985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9" name="任意多边形: 形状 18"/>
              <p:cNvSpPr/>
              <p:nvPr/>
            </p:nvSpPr>
            <p:spPr bwMode="auto">
              <a:xfrm>
                <a:off x="1470535" y="3528650"/>
                <a:ext cx="259868" cy="224200"/>
              </a:xfrm>
              <a:custGeom>
                <a:avLst/>
                <a:gdLst>
                  <a:gd name="connsiteX0" fmla="*/ 19050 w 331788"/>
                  <a:gd name="connsiteY0" fmla="*/ 213226 h 286251"/>
                  <a:gd name="connsiteX1" fmla="*/ 151105 w 331788"/>
                  <a:gd name="connsiteY1" fmla="*/ 213226 h 286251"/>
                  <a:gd name="connsiteX2" fmla="*/ 151105 w 331788"/>
                  <a:gd name="connsiteY2" fmla="*/ 278564 h 286251"/>
                  <a:gd name="connsiteX3" fmla="*/ 152400 w 331788"/>
                  <a:gd name="connsiteY3" fmla="*/ 286251 h 286251"/>
                  <a:gd name="connsiteX4" fmla="*/ 25523 w 331788"/>
                  <a:gd name="connsiteY4" fmla="*/ 286251 h 286251"/>
                  <a:gd name="connsiteX5" fmla="*/ 19050 w 331788"/>
                  <a:gd name="connsiteY5" fmla="*/ 278564 h 286251"/>
                  <a:gd name="connsiteX6" fmla="*/ 19050 w 331788"/>
                  <a:gd name="connsiteY6" fmla="*/ 213226 h 286251"/>
                  <a:gd name="connsiteX7" fmla="*/ 185265 w 331788"/>
                  <a:gd name="connsiteY7" fmla="*/ 165601 h 286251"/>
                  <a:gd name="connsiteX8" fmla="*/ 308448 w 331788"/>
                  <a:gd name="connsiteY8" fmla="*/ 165601 h 286251"/>
                  <a:gd name="connsiteX9" fmla="*/ 313635 w 331788"/>
                  <a:gd name="connsiteY9" fmla="*/ 165601 h 286251"/>
                  <a:gd name="connsiteX10" fmla="*/ 331788 w 331788"/>
                  <a:gd name="connsiteY10" fmla="*/ 187421 h 286251"/>
                  <a:gd name="connsiteX11" fmla="*/ 331788 w 331788"/>
                  <a:gd name="connsiteY11" fmla="*/ 278550 h 286251"/>
                  <a:gd name="connsiteX12" fmla="*/ 324008 w 331788"/>
                  <a:gd name="connsiteY12" fmla="*/ 286251 h 286251"/>
                  <a:gd name="connsiteX13" fmla="*/ 169705 w 331788"/>
                  <a:gd name="connsiteY13" fmla="*/ 286251 h 286251"/>
                  <a:gd name="connsiteX14" fmla="*/ 161925 w 331788"/>
                  <a:gd name="connsiteY14" fmla="*/ 278550 h 286251"/>
                  <a:gd name="connsiteX15" fmla="*/ 161925 w 331788"/>
                  <a:gd name="connsiteY15" fmla="*/ 187421 h 286251"/>
                  <a:gd name="connsiteX16" fmla="*/ 168408 w 331788"/>
                  <a:gd name="connsiteY16" fmla="*/ 173302 h 286251"/>
                  <a:gd name="connsiteX17" fmla="*/ 174892 w 331788"/>
                  <a:gd name="connsiteY17" fmla="*/ 166885 h 286251"/>
                  <a:gd name="connsiteX18" fmla="*/ 185265 w 331788"/>
                  <a:gd name="connsiteY18" fmla="*/ 165601 h 286251"/>
                  <a:gd name="connsiteX19" fmla="*/ 59302 w 331788"/>
                  <a:gd name="connsiteY19" fmla="*/ 117976 h 286251"/>
                  <a:gd name="connsiteX20" fmla="*/ 78640 w 331788"/>
                  <a:gd name="connsiteY20" fmla="*/ 117976 h 286251"/>
                  <a:gd name="connsiteX21" fmla="*/ 86375 w 331788"/>
                  <a:gd name="connsiteY21" fmla="*/ 123154 h 286251"/>
                  <a:gd name="connsiteX22" fmla="*/ 94110 w 331788"/>
                  <a:gd name="connsiteY22" fmla="*/ 160692 h 286251"/>
                  <a:gd name="connsiteX23" fmla="*/ 95399 w 331788"/>
                  <a:gd name="connsiteY23" fmla="*/ 165870 h 286251"/>
                  <a:gd name="connsiteX24" fmla="*/ 96688 w 331788"/>
                  <a:gd name="connsiteY24" fmla="*/ 169753 h 286251"/>
                  <a:gd name="connsiteX25" fmla="*/ 96688 w 331788"/>
                  <a:gd name="connsiteY25" fmla="*/ 172342 h 286251"/>
                  <a:gd name="connsiteX26" fmla="*/ 103134 w 331788"/>
                  <a:gd name="connsiteY26" fmla="*/ 172342 h 286251"/>
                  <a:gd name="connsiteX27" fmla="*/ 103134 w 331788"/>
                  <a:gd name="connsiteY27" fmla="*/ 165870 h 286251"/>
                  <a:gd name="connsiteX28" fmla="*/ 103134 w 331788"/>
                  <a:gd name="connsiteY28" fmla="*/ 164576 h 286251"/>
                  <a:gd name="connsiteX29" fmla="*/ 104424 w 331788"/>
                  <a:gd name="connsiteY29" fmla="*/ 160692 h 286251"/>
                  <a:gd name="connsiteX30" fmla="*/ 112159 w 331788"/>
                  <a:gd name="connsiteY30" fmla="*/ 134804 h 286251"/>
                  <a:gd name="connsiteX31" fmla="*/ 107002 w 331788"/>
                  <a:gd name="connsiteY31" fmla="*/ 121859 h 286251"/>
                  <a:gd name="connsiteX32" fmla="*/ 109580 w 331788"/>
                  <a:gd name="connsiteY32" fmla="*/ 117976 h 286251"/>
                  <a:gd name="connsiteX33" fmla="*/ 121183 w 331788"/>
                  <a:gd name="connsiteY33" fmla="*/ 117976 h 286251"/>
                  <a:gd name="connsiteX34" fmla="*/ 125050 w 331788"/>
                  <a:gd name="connsiteY34" fmla="*/ 121859 h 286251"/>
                  <a:gd name="connsiteX35" fmla="*/ 118605 w 331788"/>
                  <a:gd name="connsiteY35" fmla="*/ 134804 h 286251"/>
                  <a:gd name="connsiteX36" fmla="*/ 126340 w 331788"/>
                  <a:gd name="connsiteY36" fmla="*/ 160692 h 286251"/>
                  <a:gd name="connsiteX37" fmla="*/ 126340 w 331788"/>
                  <a:gd name="connsiteY37" fmla="*/ 165870 h 286251"/>
                  <a:gd name="connsiteX38" fmla="*/ 127629 w 331788"/>
                  <a:gd name="connsiteY38" fmla="*/ 165870 h 286251"/>
                  <a:gd name="connsiteX39" fmla="*/ 127629 w 331788"/>
                  <a:gd name="connsiteY39" fmla="*/ 172342 h 286251"/>
                  <a:gd name="connsiteX40" fmla="*/ 134075 w 331788"/>
                  <a:gd name="connsiteY40" fmla="*/ 172342 h 286251"/>
                  <a:gd name="connsiteX41" fmla="*/ 134075 w 331788"/>
                  <a:gd name="connsiteY41" fmla="*/ 169753 h 286251"/>
                  <a:gd name="connsiteX42" fmla="*/ 135364 w 331788"/>
                  <a:gd name="connsiteY42" fmla="*/ 165870 h 286251"/>
                  <a:gd name="connsiteX43" fmla="*/ 136653 w 331788"/>
                  <a:gd name="connsiteY43" fmla="*/ 160692 h 286251"/>
                  <a:gd name="connsiteX44" fmla="*/ 144388 w 331788"/>
                  <a:gd name="connsiteY44" fmla="*/ 123154 h 286251"/>
                  <a:gd name="connsiteX45" fmla="*/ 152123 w 331788"/>
                  <a:gd name="connsiteY45" fmla="*/ 117976 h 286251"/>
                  <a:gd name="connsiteX46" fmla="*/ 171461 w 331788"/>
                  <a:gd name="connsiteY46" fmla="*/ 117976 h 286251"/>
                  <a:gd name="connsiteX47" fmla="*/ 192088 w 331788"/>
                  <a:gd name="connsiteY47" fmla="*/ 138687 h 286251"/>
                  <a:gd name="connsiteX48" fmla="*/ 192088 w 331788"/>
                  <a:gd name="connsiteY48" fmla="*/ 152926 h 286251"/>
                  <a:gd name="connsiteX49" fmla="*/ 184353 w 331788"/>
                  <a:gd name="connsiteY49" fmla="*/ 152926 h 286251"/>
                  <a:gd name="connsiteX50" fmla="*/ 163726 w 331788"/>
                  <a:gd name="connsiteY50" fmla="*/ 160692 h 286251"/>
                  <a:gd name="connsiteX51" fmla="*/ 158569 w 331788"/>
                  <a:gd name="connsiteY51" fmla="*/ 165870 h 286251"/>
                  <a:gd name="connsiteX52" fmla="*/ 154702 w 331788"/>
                  <a:gd name="connsiteY52" fmla="*/ 172342 h 286251"/>
                  <a:gd name="connsiteX53" fmla="*/ 150834 w 331788"/>
                  <a:gd name="connsiteY53" fmla="*/ 186581 h 286251"/>
                  <a:gd name="connsiteX54" fmla="*/ 150834 w 331788"/>
                  <a:gd name="connsiteY54" fmla="*/ 202114 h 286251"/>
                  <a:gd name="connsiteX55" fmla="*/ 10313 w 331788"/>
                  <a:gd name="connsiteY55" fmla="*/ 202114 h 286251"/>
                  <a:gd name="connsiteX56" fmla="*/ 0 w 331788"/>
                  <a:gd name="connsiteY56" fmla="*/ 190464 h 286251"/>
                  <a:gd name="connsiteX57" fmla="*/ 0 w 331788"/>
                  <a:gd name="connsiteY57" fmla="*/ 182698 h 286251"/>
                  <a:gd name="connsiteX58" fmla="*/ 10313 w 331788"/>
                  <a:gd name="connsiteY58" fmla="*/ 172342 h 286251"/>
                  <a:gd name="connsiteX59" fmla="*/ 38675 w 331788"/>
                  <a:gd name="connsiteY59" fmla="*/ 172342 h 286251"/>
                  <a:gd name="connsiteX60" fmla="*/ 38675 w 331788"/>
                  <a:gd name="connsiteY60" fmla="*/ 138687 h 286251"/>
                  <a:gd name="connsiteX61" fmla="*/ 59302 w 331788"/>
                  <a:gd name="connsiteY61" fmla="*/ 117976 h 286251"/>
                  <a:gd name="connsiteX62" fmla="*/ 206838 w 331788"/>
                  <a:gd name="connsiteY62" fmla="*/ 33838 h 286251"/>
                  <a:gd name="connsiteX63" fmla="*/ 208124 w 331788"/>
                  <a:gd name="connsiteY63" fmla="*/ 33838 h 286251"/>
                  <a:gd name="connsiteX64" fmla="*/ 278858 w 331788"/>
                  <a:gd name="connsiteY64" fmla="*/ 48038 h 286251"/>
                  <a:gd name="connsiteX65" fmla="*/ 296863 w 331788"/>
                  <a:gd name="connsiteY65" fmla="*/ 69984 h 286251"/>
                  <a:gd name="connsiteX66" fmla="*/ 296863 w 331788"/>
                  <a:gd name="connsiteY66" fmla="*/ 99676 h 286251"/>
                  <a:gd name="connsiteX67" fmla="*/ 246706 w 331788"/>
                  <a:gd name="connsiteY67" fmla="*/ 151313 h 286251"/>
                  <a:gd name="connsiteX68" fmla="*/ 195263 w 331788"/>
                  <a:gd name="connsiteY68" fmla="*/ 99676 h 286251"/>
                  <a:gd name="connsiteX69" fmla="*/ 195263 w 331788"/>
                  <a:gd name="connsiteY69" fmla="*/ 45456 h 286251"/>
                  <a:gd name="connsiteX70" fmla="*/ 206838 w 331788"/>
                  <a:gd name="connsiteY70" fmla="*/ 33838 h 286251"/>
                  <a:gd name="connsiteX71" fmla="*/ 150465 w 331788"/>
                  <a:gd name="connsiteY71" fmla="*/ 198 h 286251"/>
                  <a:gd name="connsiteX72" fmla="*/ 163513 w 331788"/>
                  <a:gd name="connsiteY72" fmla="*/ 10479 h 286251"/>
                  <a:gd name="connsiteX73" fmla="*/ 163513 w 331788"/>
                  <a:gd name="connsiteY73" fmla="*/ 60599 h 286251"/>
                  <a:gd name="connsiteX74" fmla="*/ 116540 w 331788"/>
                  <a:gd name="connsiteY74" fmla="*/ 106863 h 286251"/>
                  <a:gd name="connsiteX75" fmla="*/ 68263 w 331788"/>
                  <a:gd name="connsiteY75" fmla="*/ 60599 h 286251"/>
                  <a:gd name="connsiteX76" fmla="*/ 68263 w 331788"/>
                  <a:gd name="connsiteY76" fmla="*/ 33611 h 286251"/>
                  <a:gd name="connsiteX77" fmla="*/ 85225 w 331788"/>
                  <a:gd name="connsiteY77" fmla="*/ 13049 h 286251"/>
                  <a:gd name="connsiteX78" fmla="*/ 150465 w 331788"/>
                  <a:gd name="connsiteY78" fmla="*/ 198 h 286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331788" h="286251">
                    <a:moveTo>
                      <a:pt x="19050" y="213226"/>
                    </a:moveTo>
                    <a:lnTo>
                      <a:pt x="151105" y="213226"/>
                    </a:lnTo>
                    <a:cubicBezTo>
                      <a:pt x="151105" y="213226"/>
                      <a:pt x="151105" y="213226"/>
                      <a:pt x="151105" y="278564"/>
                    </a:cubicBezTo>
                    <a:cubicBezTo>
                      <a:pt x="151105" y="281126"/>
                      <a:pt x="152400" y="283689"/>
                      <a:pt x="152400" y="286251"/>
                    </a:cubicBezTo>
                    <a:cubicBezTo>
                      <a:pt x="152400" y="286251"/>
                      <a:pt x="152400" y="286251"/>
                      <a:pt x="25523" y="286251"/>
                    </a:cubicBezTo>
                    <a:cubicBezTo>
                      <a:pt x="21639" y="286251"/>
                      <a:pt x="19050" y="282408"/>
                      <a:pt x="19050" y="278564"/>
                    </a:cubicBezTo>
                    <a:cubicBezTo>
                      <a:pt x="19050" y="278564"/>
                      <a:pt x="19050" y="278564"/>
                      <a:pt x="19050" y="213226"/>
                    </a:cubicBezTo>
                    <a:close/>
                    <a:moveTo>
                      <a:pt x="185265" y="165601"/>
                    </a:moveTo>
                    <a:lnTo>
                      <a:pt x="308448" y="165601"/>
                    </a:lnTo>
                    <a:cubicBezTo>
                      <a:pt x="309745" y="165601"/>
                      <a:pt x="312338" y="165601"/>
                      <a:pt x="313635" y="165601"/>
                    </a:cubicBezTo>
                    <a:cubicBezTo>
                      <a:pt x="324008" y="168168"/>
                      <a:pt x="331788" y="177153"/>
                      <a:pt x="331788" y="187421"/>
                    </a:cubicBezTo>
                    <a:cubicBezTo>
                      <a:pt x="331788" y="187421"/>
                      <a:pt x="331788" y="187421"/>
                      <a:pt x="331788" y="278550"/>
                    </a:cubicBezTo>
                    <a:cubicBezTo>
                      <a:pt x="331788" y="282401"/>
                      <a:pt x="327898" y="286251"/>
                      <a:pt x="324008" y="286251"/>
                    </a:cubicBezTo>
                    <a:cubicBezTo>
                      <a:pt x="324008" y="286251"/>
                      <a:pt x="324008" y="286251"/>
                      <a:pt x="169705" y="286251"/>
                    </a:cubicBezTo>
                    <a:cubicBezTo>
                      <a:pt x="165815" y="286251"/>
                      <a:pt x="161925" y="282401"/>
                      <a:pt x="161925" y="278550"/>
                    </a:cubicBezTo>
                    <a:cubicBezTo>
                      <a:pt x="161925" y="278550"/>
                      <a:pt x="161925" y="278550"/>
                      <a:pt x="161925" y="187421"/>
                    </a:cubicBezTo>
                    <a:cubicBezTo>
                      <a:pt x="161925" y="182287"/>
                      <a:pt x="164518" y="177153"/>
                      <a:pt x="168408" y="173302"/>
                    </a:cubicBezTo>
                    <a:cubicBezTo>
                      <a:pt x="169705" y="170735"/>
                      <a:pt x="172298" y="168168"/>
                      <a:pt x="174892" y="166885"/>
                    </a:cubicBezTo>
                    <a:cubicBezTo>
                      <a:pt x="177485" y="165601"/>
                      <a:pt x="181375" y="165601"/>
                      <a:pt x="185265" y="165601"/>
                    </a:cubicBezTo>
                    <a:close/>
                    <a:moveTo>
                      <a:pt x="59302" y="117976"/>
                    </a:moveTo>
                    <a:cubicBezTo>
                      <a:pt x="59302" y="117976"/>
                      <a:pt x="59302" y="117976"/>
                      <a:pt x="78640" y="117976"/>
                    </a:cubicBezTo>
                    <a:cubicBezTo>
                      <a:pt x="82507" y="117976"/>
                      <a:pt x="85086" y="120565"/>
                      <a:pt x="86375" y="123154"/>
                    </a:cubicBezTo>
                    <a:cubicBezTo>
                      <a:pt x="86375" y="123154"/>
                      <a:pt x="86375" y="123154"/>
                      <a:pt x="94110" y="160692"/>
                    </a:cubicBezTo>
                    <a:cubicBezTo>
                      <a:pt x="94110" y="160692"/>
                      <a:pt x="94110" y="160692"/>
                      <a:pt x="95399" y="165870"/>
                    </a:cubicBezTo>
                    <a:cubicBezTo>
                      <a:pt x="95399" y="165870"/>
                      <a:pt x="95399" y="165870"/>
                      <a:pt x="96688" y="169753"/>
                    </a:cubicBezTo>
                    <a:cubicBezTo>
                      <a:pt x="96688" y="171048"/>
                      <a:pt x="96688" y="171048"/>
                      <a:pt x="96688" y="172342"/>
                    </a:cubicBezTo>
                    <a:cubicBezTo>
                      <a:pt x="96688" y="172342"/>
                      <a:pt x="96688" y="172342"/>
                      <a:pt x="103134" y="172342"/>
                    </a:cubicBezTo>
                    <a:cubicBezTo>
                      <a:pt x="103134" y="169753"/>
                      <a:pt x="103134" y="168459"/>
                      <a:pt x="103134" y="165870"/>
                    </a:cubicBezTo>
                    <a:cubicBezTo>
                      <a:pt x="103134" y="165870"/>
                      <a:pt x="103134" y="165870"/>
                      <a:pt x="103134" y="164576"/>
                    </a:cubicBezTo>
                    <a:cubicBezTo>
                      <a:pt x="103134" y="164576"/>
                      <a:pt x="103134" y="164576"/>
                      <a:pt x="104424" y="160692"/>
                    </a:cubicBezTo>
                    <a:cubicBezTo>
                      <a:pt x="104424" y="160692"/>
                      <a:pt x="104424" y="160692"/>
                      <a:pt x="112159" y="134804"/>
                    </a:cubicBezTo>
                    <a:cubicBezTo>
                      <a:pt x="112159" y="134804"/>
                      <a:pt x="112159" y="134804"/>
                      <a:pt x="107002" y="121859"/>
                    </a:cubicBezTo>
                    <a:cubicBezTo>
                      <a:pt x="105713" y="120565"/>
                      <a:pt x="107002" y="117976"/>
                      <a:pt x="109580" y="117976"/>
                    </a:cubicBezTo>
                    <a:cubicBezTo>
                      <a:pt x="109580" y="117976"/>
                      <a:pt x="109580" y="117976"/>
                      <a:pt x="121183" y="117976"/>
                    </a:cubicBezTo>
                    <a:cubicBezTo>
                      <a:pt x="123761" y="117976"/>
                      <a:pt x="125050" y="120565"/>
                      <a:pt x="125050" y="121859"/>
                    </a:cubicBezTo>
                    <a:cubicBezTo>
                      <a:pt x="125050" y="121859"/>
                      <a:pt x="125050" y="121859"/>
                      <a:pt x="118605" y="134804"/>
                    </a:cubicBezTo>
                    <a:cubicBezTo>
                      <a:pt x="118605" y="134804"/>
                      <a:pt x="118605" y="134804"/>
                      <a:pt x="126340" y="160692"/>
                    </a:cubicBezTo>
                    <a:cubicBezTo>
                      <a:pt x="126340" y="160692"/>
                      <a:pt x="126340" y="160692"/>
                      <a:pt x="126340" y="165870"/>
                    </a:cubicBezTo>
                    <a:cubicBezTo>
                      <a:pt x="127629" y="165870"/>
                      <a:pt x="127629" y="165870"/>
                      <a:pt x="127629" y="165870"/>
                    </a:cubicBezTo>
                    <a:cubicBezTo>
                      <a:pt x="127629" y="168459"/>
                      <a:pt x="127629" y="169753"/>
                      <a:pt x="127629" y="172342"/>
                    </a:cubicBezTo>
                    <a:cubicBezTo>
                      <a:pt x="127629" y="172342"/>
                      <a:pt x="127629" y="172342"/>
                      <a:pt x="134075" y="172342"/>
                    </a:cubicBezTo>
                    <a:cubicBezTo>
                      <a:pt x="134075" y="171048"/>
                      <a:pt x="134075" y="171048"/>
                      <a:pt x="134075" y="169753"/>
                    </a:cubicBezTo>
                    <a:cubicBezTo>
                      <a:pt x="134075" y="169753"/>
                      <a:pt x="134075" y="169753"/>
                      <a:pt x="135364" y="165870"/>
                    </a:cubicBezTo>
                    <a:cubicBezTo>
                      <a:pt x="135364" y="165870"/>
                      <a:pt x="135364" y="165870"/>
                      <a:pt x="136653" y="160692"/>
                    </a:cubicBezTo>
                    <a:cubicBezTo>
                      <a:pt x="136653" y="160692"/>
                      <a:pt x="136653" y="160692"/>
                      <a:pt x="144388" y="123154"/>
                    </a:cubicBezTo>
                    <a:cubicBezTo>
                      <a:pt x="145677" y="120565"/>
                      <a:pt x="148256" y="117976"/>
                      <a:pt x="152123" y="117976"/>
                    </a:cubicBezTo>
                    <a:cubicBezTo>
                      <a:pt x="152123" y="117976"/>
                      <a:pt x="152123" y="117976"/>
                      <a:pt x="171461" y="117976"/>
                    </a:cubicBezTo>
                    <a:cubicBezTo>
                      <a:pt x="183064" y="117976"/>
                      <a:pt x="192088" y="127037"/>
                      <a:pt x="192088" y="138687"/>
                    </a:cubicBezTo>
                    <a:cubicBezTo>
                      <a:pt x="192088" y="138687"/>
                      <a:pt x="192088" y="138687"/>
                      <a:pt x="192088" y="152926"/>
                    </a:cubicBezTo>
                    <a:cubicBezTo>
                      <a:pt x="192088" y="152926"/>
                      <a:pt x="192088" y="152926"/>
                      <a:pt x="184353" y="152926"/>
                    </a:cubicBezTo>
                    <a:cubicBezTo>
                      <a:pt x="176618" y="152926"/>
                      <a:pt x="168883" y="156809"/>
                      <a:pt x="163726" y="160692"/>
                    </a:cubicBezTo>
                    <a:cubicBezTo>
                      <a:pt x="161148" y="161987"/>
                      <a:pt x="159858" y="164576"/>
                      <a:pt x="158569" y="165870"/>
                    </a:cubicBezTo>
                    <a:cubicBezTo>
                      <a:pt x="157280" y="168459"/>
                      <a:pt x="155991" y="169753"/>
                      <a:pt x="154702" y="172342"/>
                    </a:cubicBezTo>
                    <a:cubicBezTo>
                      <a:pt x="152123" y="176225"/>
                      <a:pt x="150834" y="181403"/>
                      <a:pt x="150834" y="186581"/>
                    </a:cubicBezTo>
                    <a:cubicBezTo>
                      <a:pt x="150834" y="186581"/>
                      <a:pt x="150834" y="186581"/>
                      <a:pt x="150834" y="202114"/>
                    </a:cubicBezTo>
                    <a:cubicBezTo>
                      <a:pt x="150834" y="202114"/>
                      <a:pt x="150834" y="202114"/>
                      <a:pt x="10313" y="202114"/>
                    </a:cubicBezTo>
                    <a:cubicBezTo>
                      <a:pt x="5157" y="202114"/>
                      <a:pt x="0" y="196936"/>
                      <a:pt x="0" y="190464"/>
                    </a:cubicBezTo>
                    <a:cubicBezTo>
                      <a:pt x="0" y="190464"/>
                      <a:pt x="0" y="190464"/>
                      <a:pt x="0" y="182698"/>
                    </a:cubicBezTo>
                    <a:cubicBezTo>
                      <a:pt x="0" y="176225"/>
                      <a:pt x="5157" y="172342"/>
                      <a:pt x="10313" y="172342"/>
                    </a:cubicBezTo>
                    <a:cubicBezTo>
                      <a:pt x="10313" y="172342"/>
                      <a:pt x="10313" y="172342"/>
                      <a:pt x="38675" y="172342"/>
                    </a:cubicBezTo>
                    <a:cubicBezTo>
                      <a:pt x="38675" y="172342"/>
                      <a:pt x="38675" y="172342"/>
                      <a:pt x="38675" y="138687"/>
                    </a:cubicBezTo>
                    <a:cubicBezTo>
                      <a:pt x="38675" y="127037"/>
                      <a:pt x="47700" y="117976"/>
                      <a:pt x="59302" y="117976"/>
                    </a:cubicBezTo>
                    <a:close/>
                    <a:moveTo>
                      <a:pt x="206838" y="33838"/>
                    </a:moveTo>
                    <a:cubicBezTo>
                      <a:pt x="206838" y="33838"/>
                      <a:pt x="208124" y="33838"/>
                      <a:pt x="208124" y="33838"/>
                    </a:cubicBezTo>
                    <a:cubicBezTo>
                      <a:pt x="223557" y="36420"/>
                      <a:pt x="258281" y="44166"/>
                      <a:pt x="278858" y="48038"/>
                    </a:cubicBezTo>
                    <a:cubicBezTo>
                      <a:pt x="289147" y="50620"/>
                      <a:pt x="296863" y="59657"/>
                      <a:pt x="296863" y="69984"/>
                    </a:cubicBezTo>
                    <a:cubicBezTo>
                      <a:pt x="296863" y="69984"/>
                      <a:pt x="296863" y="69984"/>
                      <a:pt x="296863" y="99676"/>
                    </a:cubicBezTo>
                    <a:cubicBezTo>
                      <a:pt x="296863" y="128076"/>
                      <a:pt x="275000" y="151313"/>
                      <a:pt x="246706" y="151313"/>
                    </a:cubicBezTo>
                    <a:cubicBezTo>
                      <a:pt x="218412" y="151313"/>
                      <a:pt x="195263" y="128076"/>
                      <a:pt x="195263" y="99676"/>
                    </a:cubicBezTo>
                    <a:cubicBezTo>
                      <a:pt x="195263" y="99676"/>
                      <a:pt x="195263" y="99676"/>
                      <a:pt x="195263" y="45456"/>
                    </a:cubicBezTo>
                    <a:cubicBezTo>
                      <a:pt x="195263" y="39002"/>
                      <a:pt x="200407" y="33838"/>
                      <a:pt x="206838" y="33838"/>
                    </a:cubicBezTo>
                    <a:close/>
                    <a:moveTo>
                      <a:pt x="150465" y="198"/>
                    </a:moveTo>
                    <a:cubicBezTo>
                      <a:pt x="156989" y="-1087"/>
                      <a:pt x="163513" y="4053"/>
                      <a:pt x="163513" y="10479"/>
                    </a:cubicBezTo>
                    <a:cubicBezTo>
                      <a:pt x="163513" y="10479"/>
                      <a:pt x="163513" y="10479"/>
                      <a:pt x="163513" y="60599"/>
                    </a:cubicBezTo>
                    <a:cubicBezTo>
                      <a:pt x="163513" y="86301"/>
                      <a:pt x="142636" y="106863"/>
                      <a:pt x="116540" y="106863"/>
                    </a:cubicBezTo>
                    <a:cubicBezTo>
                      <a:pt x="90444" y="106863"/>
                      <a:pt x="68263" y="86301"/>
                      <a:pt x="68263" y="60599"/>
                    </a:cubicBezTo>
                    <a:cubicBezTo>
                      <a:pt x="68263" y="60599"/>
                      <a:pt x="68263" y="60599"/>
                      <a:pt x="68263" y="33611"/>
                    </a:cubicBezTo>
                    <a:cubicBezTo>
                      <a:pt x="68263" y="23330"/>
                      <a:pt x="76092" y="14334"/>
                      <a:pt x="85225" y="13049"/>
                    </a:cubicBezTo>
                    <a:cubicBezTo>
                      <a:pt x="104797" y="9194"/>
                      <a:pt x="137417" y="2768"/>
                      <a:pt x="150465" y="1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5" name="组合 104"/>
            <p:cNvGrpSpPr/>
            <p:nvPr/>
          </p:nvGrpSpPr>
          <p:grpSpPr>
            <a:xfrm>
              <a:off x="3578007" y="5074916"/>
              <a:ext cx="489858" cy="489858"/>
              <a:chOff x="1363763" y="5074916"/>
              <a:chExt cx="489858" cy="489858"/>
            </a:xfrm>
          </p:grpSpPr>
          <p:sp>
            <p:nvSpPr>
              <p:cNvPr id="106" name="椭圆 105"/>
              <p:cNvSpPr/>
              <p:nvPr/>
            </p:nvSpPr>
            <p:spPr>
              <a:xfrm>
                <a:off x="1363763" y="5074916"/>
                <a:ext cx="489858" cy="48985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7" name="任意多边形: 形状 16"/>
              <p:cNvSpPr/>
              <p:nvPr/>
            </p:nvSpPr>
            <p:spPr bwMode="auto">
              <a:xfrm>
                <a:off x="1518706" y="5225991"/>
                <a:ext cx="179973" cy="179973"/>
              </a:xfrm>
              <a:custGeom>
                <a:avLst/>
                <a:gdLst>
                  <a:gd name="connsiteX0" fmla="*/ 65088 w 331788"/>
                  <a:gd name="connsiteY0" fmla="*/ 223838 h 331788"/>
                  <a:gd name="connsiteX1" fmla="*/ 276226 w 331788"/>
                  <a:gd name="connsiteY1" fmla="*/ 223838 h 331788"/>
                  <a:gd name="connsiteX2" fmla="*/ 276226 w 331788"/>
                  <a:gd name="connsiteY2" fmla="*/ 265113 h 331788"/>
                  <a:gd name="connsiteX3" fmla="*/ 65088 w 331788"/>
                  <a:gd name="connsiteY3" fmla="*/ 265113 h 331788"/>
                  <a:gd name="connsiteX4" fmla="*/ 65088 w 331788"/>
                  <a:gd name="connsiteY4" fmla="*/ 157163 h 331788"/>
                  <a:gd name="connsiteX5" fmla="*/ 163513 w 331788"/>
                  <a:gd name="connsiteY5" fmla="*/ 157163 h 331788"/>
                  <a:gd name="connsiteX6" fmla="*/ 163513 w 331788"/>
                  <a:gd name="connsiteY6" fmla="*/ 198438 h 331788"/>
                  <a:gd name="connsiteX7" fmla="*/ 65088 w 331788"/>
                  <a:gd name="connsiteY7" fmla="*/ 198438 h 331788"/>
                  <a:gd name="connsiteX8" fmla="*/ 65088 w 331788"/>
                  <a:gd name="connsiteY8" fmla="*/ 90488 h 331788"/>
                  <a:gd name="connsiteX9" fmla="*/ 209551 w 331788"/>
                  <a:gd name="connsiteY9" fmla="*/ 90488 h 331788"/>
                  <a:gd name="connsiteX10" fmla="*/ 209551 w 331788"/>
                  <a:gd name="connsiteY10" fmla="*/ 133351 h 331788"/>
                  <a:gd name="connsiteX11" fmla="*/ 65088 w 331788"/>
                  <a:gd name="connsiteY11" fmla="*/ 133351 h 331788"/>
                  <a:gd name="connsiteX12" fmla="*/ 65088 w 331788"/>
                  <a:gd name="connsiteY12" fmla="*/ 25400 h 331788"/>
                  <a:gd name="connsiteX13" fmla="*/ 142876 w 331788"/>
                  <a:gd name="connsiteY13" fmla="*/ 25400 h 331788"/>
                  <a:gd name="connsiteX14" fmla="*/ 142876 w 331788"/>
                  <a:gd name="connsiteY14" fmla="*/ 66675 h 331788"/>
                  <a:gd name="connsiteX15" fmla="*/ 65088 w 331788"/>
                  <a:gd name="connsiteY15" fmla="*/ 66675 h 331788"/>
                  <a:gd name="connsiteX16" fmla="*/ 0 w 331788"/>
                  <a:gd name="connsiteY16" fmla="*/ 0 h 331788"/>
                  <a:gd name="connsiteX17" fmla="*/ 38100 w 331788"/>
                  <a:gd name="connsiteY17" fmla="*/ 0 h 331788"/>
                  <a:gd name="connsiteX18" fmla="*/ 38100 w 331788"/>
                  <a:gd name="connsiteY18" fmla="*/ 293688 h 331788"/>
                  <a:gd name="connsiteX19" fmla="*/ 331788 w 331788"/>
                  <a:gd name="connsiteY19" fmla="*/ 293688 h 331788"/>
                  <a:gd name="connsiteX20" fmla="*/ 331788 w 331788"/>
                  <a:gd name="connsiteY20" fmla="*/ 331788 h 331788"/>
                  <a:gd name="connsiteX21" fmla="*/ 0 w 331788"/>
                  <a:gd name="connsiteY21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1788" h="331788">
                    <a:moveTo>
                      <a:pt x="65088" y="223838"/>
                    </a:moveTo>
                    <a:lnTo>
                      <a:pt x="276226" y="223838"/>
                    </a:lnTo>
                    <a:lnTo>
                      <a:pt x="276226" y="265113"/>
                    </a:lnTo>
                    <a:lnTo>
                      <a:pt x="65088" y="265113"/>
                    </a:lnTo>
                    <a:close/>
                    <a:moveTo>
                      <a:pt x="65088" y="157163"/>
                    </a:moveTo>
                    <a:lnTo>
                      <a:pt x="163513" y="157163"/>
                    </a:lnTo>
                    <a:lnTo>
                      <a:pt x="163513" y="198438"/>
                    </a:lnTo>
                    <a:lnTo>
                      <a:pt x="65088" y="198438"/>
                    </a:lnTo>
                    <a:close/>
                    <a:moveTo>
                      <a:pt x="65088" y="90488"/>
                    </a:moveTo>
                    <a:lnTo>
                      <a:pt x="209551" y="90488"/>
                    </a:lnTo>
                    <a:lnTo>
                      <a:pt x="209551" y="133351"/>
                    </a:lnTo>
                    <a:lnTo>
                      <a:pt x="65088" y="133351"/>
                    </a:lnTo>
                    <a:close/>
                    <a:moveTo>
                      <a:pt x="65088" y="25400"/>
                    </a:moveTo>
                    <a:lnTo>
                      <a:pt x="142876" y="25400"/>
                    </a:lnTo>
                    <a:lnTo>
                      <a:pt x="142876" y="66675"/>
                    </a:lnTo>
                    <a:lnTo>
                      <a:pt x="65088" y="66675"/>
                    </a:lnTo>
                    <a:close/>
                    <a:moveTo>
                      <a:pt x="0" y="0"/>
                    </a:moveTo>
                    <a:lnTo>
                      <a:pt x="38100" y="0"/>
                    </a:lnTo>
                    <a:lnTo>
                      <a:pt x="38100" y="293688"/>
                    </a:lnTo>
                    <a:lnTo>
                      <a:pt x="331788" y="293688"/>
                    </a:lnTo>
                    <a:lnTo>
                      <a:pt x="331788" y="331788"/>
                    </a:lnTo>
                    <a:lnTo>
                      <a:pt x="0" y="3317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12081"/>
            <a:ext cx="3324117" cy="2886054"/>
          </a:xfrm>
          <a:prstGeom prst="rect">
            <a:avLst/>
          </a:prstGeom>
        </p:spPr>
      </p:pic>
      <p:sp>
        <p:nvSpPr>
          <p:cNvPr id="49" name="TextBox 68"/>
          <p:cNvSpPr txBox="1"/>
          <p:nvPr/>
        </p:nvSpPr>
        <p:spPr>
          <a:xfrm>
            <a:off x="1691680" y="1728833"/>
            <a:ext cx="2160240" cy="2213652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53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4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5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6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12081"/>
            <a:ext cx="3324117" cy="2886054"/>
          </a:xfrm>
          <a:prstGeom prst="rect">
            <a:avLst/>
          </a:prstGeom>
        </p:spPr>
      </p:pic>
      <p:sp>
        <p:nvSpPr>
          <p:cNvPr id="20" name="TextBox 68"/>
          <p:cNvSpPr txBox="1"/>
          <p:nvPr/>
        </p:nvSpPr>
        <p:spPr>
          <a:xfrm>
            <a:off x="5436096" y="1728833"/>
            <a:ext cx="2160240" cy="2213652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5"/>
          <p:cNvGrpSpPr/>
          <p:nvPr/>
        </p:nvGrpSpPr>
        <p:grpSpPr>
          <a:xfrm>
            <a:off x="358978" y="303527"/>
            <a:ext cx="3217911" cy="530915"/>
            <a:chOff x="1738392" y="1477689"/>
            <a:chExt cx="4290549" cy="707886"/>
          </a:xfrm>
        </p:grpSpPr>
        <p:sp>
          <p:nvSpPr>
            <p:cNvPr id="3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3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1" name="Group 2"/>
          <p:cNvGrpSpPr/>
          <p:nvPr/>
        </p:nvGrpSpPr>
        <p:grpSpPr>
          <a:xfrm>
            <a:off x="2838235" y="1488284"/>
            <a:ext cx="3564678" cy="3655217"/>
            <a:chOff x="3784313" y="1984378"/>
            <a:chExt cx="4752904" cy="4873622"/>
          </a:xfrm>
        </p:grpSpPr>
        <p:sp>
          <p:nvSpPr>
            <p:cNvPr id="42" name="Freeform: Shape 40"/>
            <p:cNvSpPr/>
            <p:nvPr/>
          </p:nvSpPr>
          <p:spPr bwMode="auto">
            <a:xfrm>
              <a:off x="4579086" y="3068398"/>
              <a:ext cx="3025592" cy="3789602"/>
            </a:xfrm>
            <a:custGeom>
              <a:avLst/>
              <a:gdLst>
                <a:gd name="T0" fmla="*/ 197 w 454"/>
                <a:gd name="T1" fmla="*/ 254 h 569"/>
                <a:gd name="T2" fmla="*/ 200 w 454"/>
                <a:gd name="T3" fmla="*/ 449 h 569"/>
                <a:gd name="T4" fmla="*/ 148 w 454"/>
                <a:gd name="T5" fmla="*/ 559 h 569"/>
                <a:gd name="T6" fmla="*/ 122 w 454"/>
                <a:gd name="T7" fmla="*/ 569 h 569"/>
                <a:gd name="T8" fmla="*/ 339 w 454"/>
                <a:gd name="T9" fmla="*/ 569 h 569"/>
                <a:gd name="T10" fmla="*/ 304 w 454"/>
                <a:gd name="T11" fmla="*/ 557 h 569"/>
                <a:gd name="T12" fmla="*/ 277 w 454"/>
                <a:gd name="T13" fmla="*/ 354 h 569"/>
                <a:gd name="T14" fmla="*/ 282 w 454"/>
                <a:gd name="T15" fmla="*/ 261 h 569"/>
                <a:gd name="T16" fmla="*/ 315 w 454"/>
                <a:gd name="T17" fmla="*/ 247 h 569"/>
                <a:gd name="T18" fmla="*/ 454 w 454"/>
                <a:gd name="T19" fmla="*/ 120 h 569"/>
                <a:gd name="T20" fmla="*/ 451 w 454"/>
                <a:gd name="T21" fmla="*/ 117 h 569"/>
                <a:gd name="T22" fmla="*/ 451 w 454"/>
                <a:gd name="T23" fmla="*/ 117 h 569"/>
                <a:gd name="T24" fmla="*/ 389 w 454"/>
                <a:gd name="T25" fmla="*/ 164 h 569"/>
                <a:gd name="T26" fmla="*/ 400 w 454"/>
                <a:gd name="T27" fmla="*/ 82 h 569"/>
                <a:gd name="T28" fmla="*/ 399 w 454"/>
                <a:gd name="T29" fmla="*/ 82 h 569"/>
                <a:gd name="T30" fmla="*/ 398 w 454"/>
                <a:gd name="T31" fmla="*/ 82 h 569"/>
                <a:gd name="T32" fmla="*/ 362 w 454"/>
                <a:gd name="T33" fmla="*/ 182 h 569"/>
                <a:gd name="T34" fmla="*/ 257 w 454"/>
                <a:gd name="T35" fmla="*/ 234 h 569"/>
                <a:gd name="T36" fmla="*/ 241 w 454"/>
                <a:gd name="T37" fmla="*/ 146 h 569"/>
                <a:gd name="T38" fmla="*/ 296 w 454"/>
                <a:gd name="T39" fmla="*/ 54 h 569"/>
                <a:gd name="T40" fmla="*/ 295 w 454"/>
                <a:gd name="T41" fmla="*/ 54 h 569"/>
                <a:gd name="T42" fmla="*/ 294 w 454"/>
                <a:gd name="T43" fmla="*/ 52 h 569"/>
                <a:gd name="T44" fmla="*/ 238 w 454"/>
                <a:gd name="T45" fmla="*/ 113 h 569"/>
                <a:gd name="T46" fmla="*/ 235 w 454"/>
                <a:gd name="T47" fmla="*/ 35 h 569"/>
                <a:gd name="T48" fmla="*/ 235 w 454"/>
                <a:gd name="T49" fmla="*/ 35 h 569"/>
                <a:gd name="T50" fmla="*/ 230 w 454"/>
                <a:gd name="T51" fmla="*/ 35 h 569"/>
                <a:gd name="T52" fmla="*/ 219 w 454"/>
                <a:gd name="T53" fmla="*/ 223 h 569"/>
                <a:gd name="T54" fmla="*/ 122 w 454"/>
                <a:gd name="T55" fmla="*/ 132 h 569"/>
                <a:gd name="T56" fmla="*/ 137 w 454"/>
                <a:gd name="T57" fmla="*/ 64 h 569"/>
                <a:gd name="T58" fmla="*/ 135 w 454"/>
                <a:gd name="T59" fmla="*/ 63 h 569"/>
                <a:gd name="T60" fmla="*/ 135 w 454"/>
                <a:gd name="T61" fmla="*/ 63 h 569"/>
                <a:gd name="T62" fmla="*/ 113 w 454"/>
                <a:gd name="T63" fmla="*/ 118 h 569"/>
                <a:gd name="T64" fmla="*/ 52 w 454"/>
                <a:gd name="T65" fmla="*/ 1 h 569"/>
                <a:gd name="T66" fmla="*/ 50 w 454"/>
                <a:gd name="T67" fmla="*/ 0 h 569"/>
                <a:gd name="T68" fmla="*/ 46 w 454"/>
                <a:gd name="T69" fmla="*/ 1 h 569"/>
                <a:gd name="T70" fmla="*/ 74 w 454"/>
                <a:gd name="T71" fmla="*/ 91 h 569"/>
                <a:gd name="T72" fmla="*/ 74 w 454"/>
                <a:gd name="T73" fmla="*/ 91 h 569"/>
                <a:gd name="T74" fmla="*/ 149 w 454"/>
                <a:gd name="T75" fmla="*/ 208 h 569"/>
                <a:gd name="T76" fmla="*/ 3 w 454"/>
                <a:gd name="T77" fmla="*/ 195 h 569"/>
                <a:gd name="T78" fmla="*/ 3 w 454"/>
                <a:gd name="T79" fmla="*/ 196 h 569"/>
                <a:gd name="T80" fmla="*/ 0 w 454"/>
                <a:gd name="T81" fmla="*/ 201 h 569"/>
                <a:gd name="T82" fmla="*/ 172 w 454"/>
                <a:gd name="T83" fmla="*/ 237 h 569"/>
                <a:gd name="T84" fmla="*/ 197 w 454"/>
                <a:gd name="T85" fmla="*/ 254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4" h="569">
                  <a:moveTo>
                    <a:pt x="197" y="254"/>
                  </a:moveTo>
                  <a:cubicBezTo>
                    <a:pt x="209" y="304"/>
                    <a:pt x="213" y="368"/>
                    <a:pt x="200" y="449"/>
                  </a:cubicBezTo>
                  <a:cubicBezTo>
                    <a:pt x="191" y="518"/>
                    <a:pt x="199" y="559"/>
                    <a:pt x="148" y="559"/>
                  </a:cubicBezTo>
                  <a:cubicBezTo>
                    <a:pt x="148" y="559"/>
                    <a:pt x="138" y="555"/>
                    <a:pt x="122" y="569"/>
                  </a:cubicBezTo>
                  <a:cubicBezTo>
                    <a:pt x="339" y="569"/>
                    <a:pt x="339" y="569"/>
                    <a:pt x="339" y="569"/>
                  </a:cubicBezTo>
                  <a:cubicBezTo>
                    <a:pt x="328" y="564"/>
                    <a:pt x="315" y="559"/>
                    <a:pt x="304" y="557"/>
                  </a:cubicBezTo>
                  <a:cubicBezTo>
                    <a:pt x="292" y="529"/>
                    <a:pt x="279" y="475"/>
                    <a:pt x="277" y="354"/>
                  </a:cubicBezTo>
                  <a:cubicBezTo>
                    <a:pt x="276" y="318"/>
                    <a:pt x="278" y="287"/>
                    <a:pt x="282" y="261"/>
                  </a:cubicBezTo>
                  <a:cubicBezTo>
                    <a:pt x="315" y="247"/>
                    <a:pt x="315" y="247"/>
                    <a:pt x="315" y="247"/>
                  </a:cubicBezTo>
                  <a:cubicBezTo>
                    <a:pt x="404" y="194"/>
                    <a:pt x="433" y="147"/>
                    <a:pt x="454" y="120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51" y="117"/>
                    <a:pt x="451" y="117"/>
                    <a:pt x="451" y="117"/>
                  </a:cubicBezTo>
                  <a:cubicBezTo>
                    <a:pt x="428" y="135"/>
                    <a:pt x="407" y="151"/>
                    <a:pt x="389" y="164"/>
                  </a:cubicBezTo>
                  <a:cubicBezTo>
                    <a:pt x="396" y="133"/>
                    <a:pt x="398" y="121"/>
                    <a:pt x="400" y="82"/>
                  </a:cubicBezTo>
                  <a:cubicBezTo>
                    <a:pt x="399" y="82"/>
                    <a:pt x="399" y="82"/>
                    <a:pt x="399" y="82"/>
                  </a:cubicBezTo>
                  <a:cubicBezTo>
                    <a:pt x="399" y="82"/>
                    <a:pt x="398" y="82"/>
                    <a:pt x="398" y="82"/>
                  </a:cubicBezTo>
                  <a:cubicBezTo>
                    <a:pt x="393" y="101"/>
                    <a:pt x="379" y="147"/>
                    <a:pt x="362" y="182"/>
                  </a:cubicBezTo>
                  <a:cubicBezTo>
                    <a:pt x="312" y="215"/>
                    <a:pt x="278" y="228"/>
                    <a:pt x="257" y="234"/>
                  </a:cubicBezTo>
                  <a:cubicBezTo>
                    <a:pt x="251" y="213"/>
                    <a:pt x="245" y="185"/>
                    <a:pt x="241" y="146"/>
                  </a:cubicBezTo>
                  <a:cubicBezTo>
                    <a:pt x="257" y="110"/>
                    <a:pt x="284" y="70"/>
                    <a:pt x="296" y="54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4" y="52"/>
                    <a:pt x="294" y="52"/>
                    <a:pt x="294" y="52"/>
                  </a:cubicBezTo>
                  <a:cubicBezTo>
                    <a:pt x="265" y="79"/>
                    <a:pt x="258" y="88"/>
                    <a:pt x="238" y="113"/>
                  </a:cubicBezTo>
                  <a:cubicBezTo>
                    <a:pt x="236" y="91"/>
                    <a:pt x="235" y="64"/>
                    <a:pt x="235" y="35"/>
                  </a:cubicBezTo>
                  <a:cubicBezTo>
                    <a:pt x="235" y="35"/>
                    <a:pt x="235" y="35"/>
                    <a:pt x="235" y="35"/>
                  </a:cubicBezTo>
                  <a:cubicBezTo>
                    <a:pt x="230" y="35"/>
                    <a:pt x="230" y="35"/>
                    <a:pt x="230" y="35"/>
                  </a:cubicBezTo>
                  <a:cubicBezTo>
                    <a:pt x="223" y="69"/>
                    <a:pt x="210" y="143"/>
                    <a:pt x="219" y="223"/>
                  </a:cubicBezTo>
                  <a:cubicBezTo>
                    <a:pt x="219" y="223"/>
                    <a:pt x="175" y="205"/>
                    <a:pt x="122" y="132"/>
                  </a:cubicBezTo>
                  <a:cubicBezTo>
                    <a:pt x="123" y="120"/>
                    <a:pt x="125" y="90"/>
                    <a:pt x="137" y="64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27" y="75"/>
                    <a:pt x="118" y="94"/>
                    <a:pt x="113" y="118"/>
                  </a:cubicBezTo>
                  <a:cubicBezTo>
                    <a:pt x="93" y="88"/>
                    <a:pt x="72" y="50"/>
                    <a:pt x="52" y="1"/>
                  </a:cubicBezTo>
                  <a:cubicBezTo>
                    <a:pt x="51" y="1"/>
                    <a:pt x="51" y="1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9" y="17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91" y="132"/>
                    <a:pt x="115" y="175"/>
                    <a:pt x="149" y="208"/>
                  </a:cubicBezTo>
                  <a:cubicBezTo>
                    <a:pt x="149" y="208"/>
                    <a:pt x="89" y="222"/>
                    <a:pt x="3" y="195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37" y="218"/>
                    <a:pt x="97" y="238"/>
                    <a:pt x="172" y="237"/>
                  </a:cubicBezTo>
                  <a:cubicBezTo>
                    <a:pt x="178" y="238"/>
                    <a:pt x="187" y="243"/>
                    <a:pt x="197" y="2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Oval 41"/>
            <p:cNvSpPr/>
            <p:nvPr/>
          </p:nvSpPr>
          <p:spPr bwMode="auto">
            <a:xfrm>
              <a:off x="4103833" y="1984378"/>
              <a:ext cx="2052736" cy="2052736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Oval 42"/>
            <p:cNvSpPr/>
            <p:nvPr/>
          </p:nvSpPr>
          <p:spPr bwMode="auto">
            <a:xfrm>
              <a:off x="4262428" y="2154249"/>
              <a:ext cx="1735003" cy="1733685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Oval 43"/>
            <p:cNvSpPr/>
            <p:nvPr/>
          </p:nvSpPr>
          <p:spPr bwMode="auto">
            <a:xfrm>
              <a:off x="6790967" y="3129394"/>
              <a:ext cx="1746250" cy="1746250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Oval 44"/>
            <p:cNvSpPr/>
            <p:nvPr/>
          </p:nvSpPr>
          <p:spPr bwMode="auto">
            <a:xfrm>
              <a:off x="3784313" y="3506789"/>
              <a:ext cx="1830388" cy="1828800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Oval 45"/>
            <p:cNvSpPr/>
            <p:nvPr/>
          </p:nvSpPr>
          <p:spPr bwMode="auto">
            <a:xfrm>
              <a:off x="5674504" y="2013410"/>
              <a:ext cx="2052736" cy="2052736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Oval 46"/>
            <p:cNvSpPr/>
            <p:nvPr/>
          </p:nvSpPr>
          <p:spPr bwMode="auto">
            <a:xfrm>
              <a:off x="6984311" y="3329447"/>
              <a:ext cx="1360339" cy="136226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Oval 47"/>
            <p:cNvSpPr/>
            <p:nvPr/>
          </p:nvSpPr>
          <p:spPr bwMode="auto">
            <a:xfrm>
              <a:off x="3951389" y="3682503"/>
              <a:ext cx="1497013" cy="1497013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TextBox 48"/>
            <p:cNvSpPr txBox="1"/>
            <p:nvPr/>
          </p:nvSpPr>
          <p:spPr>
            <a:xfrm>
              <a:off x="4722071" y="2777075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1" name="TextBox 49"/>
            <p:cNvSpPr txBox="1"/>
            <p:nvPr/>
          </p:nvSpPr>
          <p:spPr>
            <a:xfrm>
              <a:off x="4282821" y="4089399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2" name="Oval 50"/>
            <p:cNvSpPr/>
            <p:nvPr/>
          </p:nvSpPr>
          <p:spPr bwMode="auto">
            <a:xfrm>
              <a:off x="5833099" y="2183281"/>
              <a:ext cx="1735003" cy="1733685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TextBox 51"/>
            <p:cNvSpPr txBox="1"/>
            <p:nvPr/>
          </p:nvSpPr>
          <p:spPr>
            <a:xfrm>
              <a:off x="7215563" y="3627836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4" name="TextBox 52"/>
            <p:cNvSpPr txBox="1"/>
            <p:nvPr/>
          </p:nvSpPr>
          <p:spPr>
            <a:xfrm>
              <a:off x="6316569" y="2759481"/>
              <a:ext cx="904415" cy="523220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id-ID" sz="2800" b="1">
                  <a:solidFill>
                    <a:schemeClr val="bg1"/>
                  </a:solidFill>
                </a:rPr>
                <a:t>25%</a:t>
              </a:r>
              <a:endParaRPr lang="id-ID" sz="2800" b="1">
                <a:solidFill>
                  <a:schemeClr val="bg1"/>
                </a:solidFill>
              </a:endParaRPr>
            </a:p>
          </p:txBody>
        </p:sp>
        <p:sp>
          <p:nvSpPr>
            <p:cNvPr id="55" name="Oval 53"/>
            <p:cNvSpPr/>
            <p:nvPr/>
          </p:nvSpPr>
          <p:spPr bwMode="auto">
            <a:xfrm>
              <a:off x="6389919" y="4106245"/>
              <a:ext cx="327589" cy="32805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Oval 54"/>
            <p:cNvSpPr/>
            <p:nvPr/>
          </p:nvSpPr>
          <p:spPr bwMode="auto">
            <a:xfrm>
              <a:off x="5625888" y="3891832"/>
              <a:ext cx="479357" cy="48003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Oval 55"/>
            <p:cNvSpPr/>
            <p:nvPr/>
          </p:nvSpPr>
          <p:spPr bwMode="auto">
            <a:xfrm>
              <a:off x="6529155" y="4721911"/>
              <a:ext cx="310598" cy="31103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Oval 56"/>
            <p:cNvSpPr/>
            <p:nvPr/>
          </p:nvSpPr>
          <p:spPr bwMode="auto">
            <a:xfrm>
              <a:off x="7600539" y="2798666"/>
              <a:ext cx="479357" cy="480037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Oval 57"/>
            <p:cNvSpPr/>
            <p:nvPr/>
          </p:nvSpPr>
          <p:spPr bwMode="auto">
            <a:xfrm>
              <a:off x="5564842" y="4740400"/>
              <a:ext cx="327589" cy="32805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Oval 58"/>
            <p:cNvSpPr/>
            <p:nvPr/>
          </p:nvSpPr>
          <p:spPr bwMode="auto">
            <a:xfrm>
              <a:off x="3872957" y="3309162"/>
              <a:ext cx="479357" cy="480037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Oval 59"/>
            <p:cNvSpPr/>
            <p:nvPr/>
          </p:nvSpPr>
          <p:spPr bwMode="auto">
            <a:xfrm>
              <a:off x="6934912" y="4591096"/>
              <a:ext cx="479357" cy="480037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Oval 60"/>
            <p:cNvSpPr/>
            <p:nvPr/>
          </p:nvSpPr>
          <p:spPr bwMode="auto">
            <a:xfrm>
              <a:off x="5265651" y="4805981"/>
              <a:ext cx="479357" cy="480037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3" name="Group 3"/>
          <p:cNvGrpSpPr/>
          <p:nvPr/>
        </p:nvGrpSpPr>
        <p:grpSpPr>
          <a:xfrm rot="10800000" flipH="1">
            <a:off x="2310206" y="3404525"/>
            <a:ext cx="872777" cy="226034"/>
            <a:chOff x="3000375" y="4042161"/>
            <a:chExt cx="1163703" cy="301378"/>
          </a:xfrm>
        </p:grpSpPr>
        <p:cxnSp>
          <p:nvCxnSpPr>
            <p:cNvPr id="64" name="Straight Connector 38"/>
            <p:cNvCxnSpPr/>
            <p:nvPr/>
          </p:nvCxnSpPr>
          <p:spPr>
            <a:xfrm rot="10800000">
              <a:off x="3862700" y="4042161"/>
              <a:ext cx="301378" cy="301378"/>
            </a:xfrm>
            <a:prstGeom prst="line">
              <a:avLst/>
            </a:prstGeom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39"/>
            <p:cNvCxnSpPr/>
            <p:nvPr/>
          </p:nvCxnSpPr>
          <p:spPr>
            <a:xfrm flipH="1">
              <a:off x="3000375" y="4050707"/>
              <a:ext cx="870870" cy="0"/>
            </a:xfrm>
            <a:prstGeom prst="straightConnector1">
              <a:avLst/>
            </a:prstGeom>
            <a:ln w="22225">
              <a:solidFill>
                <a:schemeClr val="accent3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4"/>
          <p:cNvGrpSpPr/>
          <p:nvPr/>
        </p:nvGrpSpPr>
        <p:grpSpPr>
          <a:xfrm rot="10800000">
            <a:off x="5856647" y="3492371"/>
            <a:ext cx="891773" cy="292128"/>
            <a:chOff x="3153400" y="4042161"/>
            <a:chExt cx="1189031" cy="389504"/>
          </a:xfrm>
        </p:grpSpPr>
        <p:cxnSp>
          <p:nvCxnSpPr>
            <p:cNvPr id="67" name="Straight Connector 36"/>
            <p:cNvCxnSpPr>
              <a:stCxn id="48" idx="4"/>
            </p:cNvCxnSpPr>
            <p:nvPr/>
          </p:nvCxnSpPr>
          <p:spPr>
            <a:xfrm rot="10800000">
              <a:off x="3862700" y="4042161"/>
              <a:ext cx="479731" cy="38950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37"/>
            <p:cNvCxnSpPr/>
            <p:nvPr/>
          </p:nvCxnSpPr>
          <p:spPr>
            <a:xfrm flipH="1">
              <a:off x="3153400" y="4050707"/>
              <a:ext cx="717845" cy="0"/>
            </a:xfrm>
            <a:prstGeom prst="straightConnector1">
              <a:avLst/>
            </a:prstGeom>
            <a:ln w="22225">
              <a:solidFill>
                <a:schemeClr val="accent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5"/>
          <p:cNvGrpSpPr/>
          <p:nvPr/>
        </p:nvGrpSpPr>
        <p:grpSpPr>
          <a:xfrm>
            <a:off x="2512428" y="1659305"/>
            <a:ext cx="794116" cy="320893"/>
            <a:chOff x="2894176" y="3704601"/>
            <a:chExt cx="1058821" cy="427857"/>
          </a:xfrm>
        </p:grpSpPr>
        <p:cxnSp>
          <p:nvCxnSpPr>
            <p:cNvPr id="70" name="Straight Connector 34"/>
            <p:cNvCxnSpPr/>
            <p:nvPr/>
          </p:nvCxnSpPr>
          <p:spPr>
            <a:xfrm flipH="1" flipV="1">
              <a:off x="3525140" y="3704601"/>
              <a:ext cx="427857" cy="427857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35"/>
            <p:cNvCxnSpPr/>
            <p:nvPr/>
          </p:nvCxnSpPr>
          <p:spPr>
            <a:xfrm flipH="1">
              <a:off x="2894176" y="3704601"/>
              <a:ext cx="630964" cy="0"/>
            </a:xfrm>
            <a:prstGeom prst="straightConnector1">
              <a:avLst/>
            </a:prstGeom>
            <a:ln w="22225">
              <a:solidFill>
                <a:schemeClr val="accent1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6"/>
          <p:cNvGrpSpPr/>
          <p:nvPr/>
        </p:nvGrpSpPr>
        <p:grpSpPr>
          <a:xfrm flipH="1">
            <a:off x="5593499" y="1663713"/>
            <a:ext cx="978751" cy="249182"/>
            <a:chOff x="2410191" y="3562411"/>
            <a:chExt cx="1305001" cy="332242"/>
          </a:xfrm>
        </p:grpSpPr>
        <p:cxnSp>
          <p:nvCxnSpPr>
            <p:cNvPr id="73" name="Straight Connector 32"/>
            <p:cNvCxnSpPr/>
            <p:nvPr/>
          </p:nvCxnSpPr>
          <p:spPr>
            <a:xfrm flipH="1" flipV="1">
              <a:off x="3391258" y="3570719"/>
              <a:ext cx="323934" cy="323934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33"/>
            <p:cNvCxnSpPr/>
            <p:nvPr/>
          </p:nvCxnSpPr>
          <p:spPr>
            <a:xfrm flipH="1">
              <a:off x="2410191" y="3562411"/>
              <a:ext cx="1002430" cy="0"/>
            </a:xfrm>
            <a:prstGeom prst="straightConnector1">
              <a:avLst/>
            </a:prstGeom>
            <a:ln w="22225">
              <a:solidFill>
                <a:schemeClr val="accent4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"/>
          <p:cNvSpPr txBox="1"/>
          <p:nvPr/>
        </p:nvSpPr>
        <p:spPr>
          <a:xfrm>
            <a:off x="6988393" y="1515784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76" name="Rectangle 8"/>
          <p:cNvSpPr/>
          <p:nvPr/>
        </p:nvSpPr>
        <p:spPr>
          <a:xfrm>
            <a:off x="6988393" y="1764276"/>
            <a:ext cx="1403874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sp>
        <p:nvSpPr>
          <p:cNvPr id="77" name="TextBox 9"/>
          <p:cNvSpPr txBox="1"/>
          <p:nvPr/>
        </p:nvSpPr>
        <p:spPr>
          <a:xfrm>
            <a:off x="1039045" y="1476879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78" name="Rectangle 10"/>
          <p:cNvSpPr/>
          <p:nvPr/>
        </p:nvSpPr>
        <p:spPr>
          <a:xfrm>
            <a:off x="536665" y="1725371"/>
            <a:ext cx="1448792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sp>
        <p:nvSpPr>
          <p:cNvPr id="79" name="TextBox 11"/>
          <p:cNvSpPr txBox="1"/>
          <p:nvPr/>
        </p:nvSpPr>
        <p:spPr>
          <a:xfrm>
            <a:off x="899120" y="3392503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r"/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80" name="Rectangle 12"/>
          <p:cNvSpPr/>
          <p:nvPr/>
        </p:nvSpPr>
        <p:spPr>
          <a:xfrm>
            <a:off x="431645" y="3640995"/>
            <a:ext cx="1413887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sp>
        <p:nvSpPr>
          <p:cNvPr id="81" name="TextBox 13"/>
          <p:cNvSpPr txBox="1"/>
          <p:nvPr/>
        </p:nvSpPr>
        <p:spPr>
          <a:xfrm>
            <a:off x="7189933" y="3544057"/>
            <a:ext cx="946413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r>
              <a:rPr lang="zh-CN" altLang="en-US" sz="1400" b="1"/>
              <a:t>标题文本预设</a:t>
            </a:r>
            <a:endParaRPr lang="zh-CN" altLang="en-US" sz="1400" b="1"/>
          </a:p>
        </p:txBody>
      </p:sp>
      <p:sp>
        <p:nvSpPr>
          <p:cNvPr id="82" name="Rectangle 14"/>
          <p:cNvSpPr/>
          <p:nvPr/>
        </p:nvSpPr>
        <p:spPr>
          <a:xfrm>
            <a:off x="7189933" y="3801360"/>
            <a:ext cx="1483724" cy="415499"/>
          </a:xfrm>
          <a:prstGeom prst="rect">
            <a:avLst/>
          </a:prstGeom>
        </p:spPr>
        <p:txBody>
          <a:bodyPr wrap="square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/>
          </a:p>
        </p:txBody>
      </p:sp>
      <p:grpSp>
        <p:nvGrpSpPr>
          <p:cNvPr id="83" name="Group 15"/>
          <p:cNvGrpSpPr/>
          <p:nvPr/>
        </p:nvGrpSpPr>
        <p:grpSpPr>
          <a:xfrm>
            <a:off x="2044877" y="1479956"/>
            <a:ext cx="339329" cy="309563"/>
            <a:chOff x="10426701" y="1314450"/>
            <a:chExt cx="452438" cy="412750"/>
          </a:xfrm>
          <a:solidFill>
            <a:schemeClr val="accent1"/>
          </a:solidFill>
        </p:grpSpPr>
        <p:sp>
          <p:nvSpPr>
            <p:cNvPr id="84" name="Freeform: Shape 29"/>
            <p:cNvSpPr/>
            <p:nvPr/>
          </p:nvSpPr>
          <p:spPr bwMode="auto">
            <a:xfrm>
              <a:off x="10426701" y="1314450"/>
              <a:ext cx="452438" cy="412750"/>
            </a:xfrm>
            <a:custGeom>
              <a:avLst/>
              <a:gdLst>
                <a:gd name="T0" fmla="*/ 96 w 120"/>
                <a:gd name="T1" fmla="*/ 106 h 107"/>
                <a:gd name="T2" fmla="*/ 93 w 120"/>
                <a:gd name="T3" fmla="*/ 105 h 107"/>
                <a:gd name="T4" fmla="*/ 93 w 120"/>
                <a:gd name="T5" fmla="*/ 99 h 107"/>
                <a:gd name="T6" fmla="*/ 112 w 120"/>
                <a:gd name="T7" fmla="*/ 60 h 107"/>
                <a:gd name="T8" fmla="*/ 60 w 120"/>
                <a:gd name="T9" fmla="*/ 8 h 107"/>
                <a:gd name="T10" fmla="*/ 8 w 120"/>
                <a:gd name="T11" fmla="*/ 60 h 107"/>
                <a:gd name="T12" fmla="*/ 27 w 120"/>
                <a:gd name="T13" fmla="*/ 99 h 107"/>
                <a:gd name="T14" fmla="*/ 27 w 120"/>
                <a:gd name="T15" fmla="*/ 105 h 107"/>
                <a:gd name="T16" fmla="*/ 22 w 120"/>
                <a:gd name="T17" fmla="*/ 106 h 107"/>
                <a:gd name="T18" fmla="*/ 0 w 120"/>
                <a:gd name="T19" fmla="*/ 60 h 107"/>
                <a:gd name="T20" fmla="*/ 60 w 120"/>
                <a:gd name="T21" fmla="*/ 0 h 107"/>
                <a:gd name="T22" fmla="*/ 120 w 120"/>
                <a:gd name="T23" fmla="*/ 60 h 107"/>
                <a:gd name="T24" fmla="*/ 98 w 120"/>
                <a:gd name="T25" fmla="*/ 106 h 107"/>
                <a:gd name="T26" fmla="*/ 96 w 120"/>
                <a:gd name="T27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07">
                  <a:moveTo>
                    <a:pt x="96" y="106"/>
                  </a:moveTo>
                  <a:cubicBezTo>
                    <a:pt x="95" y="106"/>
                    <a:pt x="94" y="106"/>
                    <a:pt x="93" y="105"/>
                  </a:cubicBezTo>
                  <a:cubicBezTo>
                    <a:pt x="91" y="103"/>
                    <a:pt x="92" y="101"/>
                    <a:pt x="93" y="99"/>
                  </a:cubicBezTo>
                  <a:cubicBezTo>
                    <a:pt x="105" y="89"/>
                    <a:pt x="112" y="75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ubicBezTo>
                    <a:pt x="31" y="8"/>
                    <a:pt x="8" y="31"/>
                    <a:pt x="8" y="60"/>
                  </a:cubicBezTo>
                  <a:cubicBezTo>
                    <a:pt x="8" y="75"/>
                    <a:pt x="15" y="89"/>
                    <a:pt x="27" y="99"/>
                  </a:cubicBezTo>
                  <a:cubicBezTo>
                    <a:pt x="28" y="101"/>
                    <a:pt x="29" y="103"/>
                    <a:pt x="27" y="105"/>
                  </a:cubicBezTo>
                  <a:cubicBezTo>
                    <a:pt x="26" y="107"/>
                    <a:pt x="23" y="107"/>
                    <a:pt x="22" y="106"/>
                  </a:cubicBezTo>
                  <a:cubicBezTo>
                    <a:pt x="8" y="94"/>
                    <a:pt x="0" y="77"/>
                    <a:pt x="0" y="60"/>
                  </a:cubicBezTo>
                  <a:cubicBezTo>
                    <a:pt x="0" y="26"/>
                    <a:pt x="27" y="0"/>
                    <a:pt x="60" y="0"/>
                  </a:cubicBezTo>
                  <a:cubicBezTo>
                    <a:pt x="93" y="0"/>
                    <a:pt x="120" y="26"/>
                    <a:pt x="120" y="60"/>
                  </a:cubicBezTo>
                  <a:cubicBezTo>
                    <a:pt x="120" y="77"/>
                    <a:pt x="112" y="94"/>
                    <a:pt x="98" y="106"/>
                  </a:cubicBezTo>
                  <a:cubicBezTo>
                    <a:pt x="98" y="106"/>
                    <a:pt x="97" y="106"/>
                    <a:pt x="9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Oval 30"/>
            <p:cNvSpPr/>
            <p:nvPr/>
          </p:nvSpPr>
          <p:spPr bwMode="auto">
            <a:xfrm>
              <a:off x="10623551" y="1549400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Freeform: Shape 31"/>
            <p:cNvSpPr/>
            <p:nvPr/>
          </p:nvSpPr>
          <p:spPr bwMode="auto">
            <a:xfrm>
              <a:off x="10517188" y="1441450"/>
              <a:ext cx="95250" cy="96838"/>
            </a:xfrm>
            <a:custGeom>
              <a:avLst/>
              <a:gdLst>
                <a:gd name="T0" fmla="*/ 1 w 25"/>
                <a:gd name="T1" fmla="*/ 1 h 25"/>
                <a:gd name="T2" fmla="*/ 7 w 25"/>
                <a:gd name="T3" fmla="*/ 1 h 25"/>
                <a:gd name="T4" fmla="*/ 24 w 25"/>
                <a:gd name="T5" fmla="*/ 18 h 25"/>
                <a:gd name="T6" fmla="*/ 24 w 25"/>
                <a:gd name="T7" fmla="*/ 24 h 25"/>
                <a:gd name="T8" fmla="*/ 18 w 25"/>
                <a:gd name="T9" fmla="*/ 24 h 25"/>
                <a:gd name="T10" fmla="*/ 1 w 25"/>
                <a:gd name="T11" fmla="*/ 7 h 25"/>
                <a:gd name="T12" fmla="*/ 1 w 25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5">
                  <a:moveTo>
                    <a:pt x="1" y="1"/>
                  </a:moveTo>
                  <a:cubicBezTo>
                    <a:pt x="3" y="0"/>
                    <a:pt x="5" y="0"/>
                    <a:pt x="7" y="1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20"/>
                    <a:pt x="25" y="22"/>
                    <a:pt x="24" y="24"/>
                  </a:cubicBezTo>
                  <a:cubicBezTo>
                    <a:pt x="22" y="25"/>
                    <a:pt x="20" y="25"/>
                    <a:pt x="18" y="2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7" name="Group 16"/>
          <p:cNvGrpSpPr/>
          <p:nvPr/>
        </p:nvGrpSpPr>
        <p:grpSpPr>
          <a:xfrm>
            <a:off x="1875935" y="3455918"/>
            <a:ext cx="346145" cy="330230"/>
            <a:chOff x="4849813" y="501081"/>
            <a:chExt cx="1104900" cy="1054100"/>
          </a:xfrm>
          <a:solidFill>
            <a:schemeClr val="accent3"/>
          </a:solidFill>
        </p:grpSpPr>
        <p:sp>
          <p:nvSpPr>
            <p:cNvPr id="88" name="Freeform: Shape 23"/>
            <p:cNvSpPr/>
            <p:nvPr/>
          </p:nvSpPr>
          <p:spPr bwMode="auto">
            <a:xfrm>
              <a:off x="4849813" y="501081"/>
              <a:ext cx="1104900" cy="1054100"/>
            </a:xfrm>
            <a:custGeom>
              <a:avLst/>
              <a:gdLst>
                <a:gd name="T0" fmla="*/ 482 w 526"/>
                <a:gd name="T1" fmla="*/ 0 h 502"/>
                <a:gd name="T2" fmla="*/ 44 w 526"/>
                <a:gd name="T3" fmla="*/ 0 h 502"/>
                <a:gd name="T4" fmla="*/ 0 w 526"/>
                <a:gd name="T5" fmla="*/ 45 h 502"/>
                <a:gd name="T6" fmla="*/ 0 w 526"/>
                <a:gd name="T7" fmla="*/ 384 h 502"/>
                <a:gd name="T8" fmla="*/ 44 w 526"/>
                <a:gd name="T9" fmla="*/ 428 h 502"/>
                <a:gd name="T10" fmla="*/ 177 w 526"/>
                <a:gd name="T11" fmla="*/ 428 h 502"/>
                <a:gd name="T12" fmla="*/ 154 w 526"/>
                <a:gd name="T13" fmla="*/ 454 h 502"/>
                <a:gd name="T14" fmla="*/ 141 w 526"/>
                <a:gd name="T15" fmla="*/ 467 h 502"/>
                <a:gd name="T16" fmla="*/ 140 w 526"/>
                <a:gd name="T17" fmla="*/ 487 h 502"/>
                <a:gd name="T18" fmla="*/ 173 w 526"/>
                <a:gd name="T19" fmla="*/ 502 h 502"/>
                <a:gd name="T20" fmla="*/ 352 w 526"/>
                <a:gd name="T21" fmla="*/ 502 h 502"/>
                <a:gd name="T22" fmla="*/ 386 w 526"/>
                <a:gd name="T23" fmla="*/ 487 h 502"/>
                <a:gd name="T24" fmla="*/ 384 w 526"/>
                <a:gd name="T25" fmla="*/ 467 h 502"/>
                <a:gd name="T26" fmla="*/ 372 w 526"/>
                <a:gd name="T27" fmla="*/ 453 h 502"/>
                <a:gd name="T28" fmla="*/ 348 w 526"/>
                <a:gd name="T29" fmla="*/ 428 h 502"/>
                <a:gd name="T30" fmla="*/ 482 w 526"/>
                <a:gd name="T31" fmla="*/ 428 h 502"/>
                <a:gd name="T32" fmla="*/ 526 w 526"/>
                <a:gd name="T33" fmla="*/ 384 h 502"/>
                <a:gd name="T34" fmla="*/ 526 w 526"/>
                <a:gd name="T35" fmla="*/ 45 h 502"/>
                <a:gd name="T36" fmla="*/ 482 w 526"/>
                <a:gd name="T37" fmla="*/ 0 h 502"/>
                <a:gd name="T38" fmla="*/ 360 w 526"/>
                <a:gd name="T39" fmla="*/ 465 h 502"/>
                <a:gd name="T40" fmla="*/ 371 w 526"/>
                <a:gd name="T41" fmla="*/ 476 h 502"/>
                <a:gd name="T42" fmla="*/ 371 w 526"/>
                <a:gd name="T43" fmla="*/ 480 h 502"/>
                <a:gd name="T44" fmla="*/ 352 w 526"/>
                <a:gd name="T45" fmla="*/ 485 h 502"/>
                <a:gd name="T46" fmla="*/ 173 w 526"/>
                <a:gd name="T47" fmla="*/ 485 h 502"/>
                <a:gd name="T48" fmla="*/ 155 w 526"/>
                <a:gd name="T49" fmla="*/ 480 h 502"/>
                <a:gd name="T50" fmla="*/ 154 w 526"/>
                <a:gd name="T51" fmla="*/ 476 h 502"/>
                <a:gd name="T52" fmla="*/ 154 w 526"/>
                <a:gd name="T53" fmla="*/ 477 h 502"/>
                <a:gd name="T54" fmla="*/ 165 w 526"/>
                <a:gd name="T55" fmla="*/ 465 h 502"/>
                <a:gd name="T56" fmla="*/ 196 w 526"/>
                <a:gd name="T57" fmla="*/ 428 h 502"/>
                <a:gd name="T58" fmla="*/ 329 w 526"/>
                <a:gd name="T59" fmla="*/ 428 h 502"/>
                <a:gd name="T60" fmla="*/ 360 w 526"/>
                <a:gd name="T61" fmla="*/ 465 h 502"/>
                <a:gd name="T62" fmla="*/ 493 w 526"/>
                <a:gd name="T63" fmla="*/ 384 h 502"/>
                <a:gd name="T64" fmla="*/ 482 w 526"/>
                <a:gd name="T65" fmla="*/ 395 h 502"/>
                <a:gd name="T66" fmla="*/ 44 w 526"/>
                <a:gd name="T67" fmla="*/ 395 h 502"/>
                <a:gd name="T68" fmla="*/ 32 w 526"/>
                <a:gd name="T69" fmla="*/ 384 h 502"/>
                <a:gd name="T70" fmla="*/ 32 w 526"/>
                <a:gd name="T71" fmla="*/ 45 h 502"/>
                <a:gd name="T72" fmla="*/ 44 w 526"/>
                <a:gd name="T73" fmla="*/ 33 h 502"/>
                <a:gd name="T74" fmla="*/ 482 w 526"/>
                <a:gd name="T75" fmla="*/ 33 h 502"/>
                <a:gd name="T76" fmla="*/ 493 w 526"/>
                <a:gd name="T77" fmla="*/ 45 h 502"/>
                <a:gd name="T78" fmla="*/ 493 w 526"/>
                <a:gd name="T79" fmla="*/ 38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6" h="502">
                  <a:moveTo>
                    <a:pt x="48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08"/>
                    <a:pt x="19" y="428"/>
                    <a:pt x="44" y="428"/>
                  </a:cubicBezTo>
                  <a:cubicBezTo>
                    <a:pt x="177" y="428"/>
                    <a:pt x="177" y="428"/>
                    <a:pt x="177" y="428"/>
                  </a:cubicBezTo>
                  <a:cubicBezTo>
                    <a:pt x="170" y="437"/>
                    <a:pt x="159" y="448"/>
                    <a:pt x="154" y="454"/>
                  </a:cubicBezTo>
                  <a:cubicBezTo>
                    <a:pt x="148" y="459"/>
                    <a:pt x="144" y="463"/>
                    <a:pt x="141" y="467"/>
                  </a:cubicBezTo>
                  <a:cubicBezTo>
                    <a:pt x="138" y="471"/>
                    <a:pt x="136" y="480"/>
                    <a:pt x="140" y="487"/>
                  </a:cubicBezTo>
                  <a:cubicBezTo>
                    <a:pt x="144" y="494"/>
                    <a:pt x="152" y="502"/>
                    <a:pt x="173" y="502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74" y="502"/>
                    <a:pt x="382" y="494"/>
                    <a:pt x="386" y="487"/>
                  </a:cubicBezTo>
                  <a:cubicBezTo>
                    <a:pt x="389" y="480"/>
                    <a:pt x="388" y="471"/>
                    <a:pt x="384" y="467"/>
                  </a:cubicBezTo>
                  <a:cubicBezTo>
                    <a:pt x="382" y="463"/>
                    <a:pt x="378" y="459"/>
                    <a:pt x="372" y="453"/>
                  </a:cubicBezTo>
                  <a:cubicBezTo>
                    <a:pt x="367" y="448"/>
                    <a:pt x="355" y="437"/>
                    <a:pt x="348" y="428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506" y="428"/>
                    <a:pt x="526" y="408"/>
                    <a:pt x="526" y="384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20"/>
                    <a:pt x="506" y="0"/>
                    <a:pt x="482" y="0"/>
                  </a:cubicBezTo>
                  <a:close/>
                  <a:moveTo>
                    <a:pt x="360" y="465"/>
                  </a:moveTo>
                  <a:cubicBezTo>
                    <a:pt x="365" y="470"/>
                    <a:pt x="370" y="474"/>
                    <a:pt x="371" y="476"/>
                  </a:cubicBezTo>
                  <a:cubicBezTo>
                    <a:pt x="371" y="476"/>
                    <a:pt x="372" y="478"/>
                    <a:pt x="371" y="480"/>
                  </a:cubicBezTo>
                  <a:cubicBezTo>
                    <a:pt x="368" y="483"/>
                    <a:pt x="362" y="485"/>
                    <a:pt x="352" y="485"/>
                  </a:cubicBezTo>
                  <a:cubicBezTo>
                    <a:pt x="173" y="485"/>
                    <a:pt x="173" y="485"/>
                    <a:pt x="173" y="485"/>
                  </a:cubicBezTo>
                  <a:cubicBezTo>
                    <a:pt x="164" y="485"/>
                    <a:pt x="157" y="483"/>
                    <a:pt x="155" y="480"/>
                  </a:cubicBezTo>
                  <a:cubicBezTo>
                    <a:pt x="154" y="478"/>
                    <a:pt x="155" y="476"/>
                    <a:pt x="154" y="476"/>
                  </a:cubicBezTo>
                  <a:cubicBezTo>
                    <a:pt x="154" y="476"/>
                    <a:pt x="154" y="476"/>
                    <a:pt x="154" y="477"/>
                  </a:cubicBezTo>
                  <a:cubicBezTo>
                    <a:pt x="156" y="474"/>
                    <a:pt x="161" y="470"/>
                    <a:pt x="165" y="465"/>
                  </a:cubicBezTo>
                  <a:cubicBezTo>
                    <a:pt x="180" y="451"/>
                    <a:pt x="191" y="439"/>
                    <a:pt x="196" y="428"/>
                  </a:cubicBezTo>
                  <a:cubicBezTo>
                    <a:pt x="329" y="428"/>
                    <a:pt x="329" y="428"/>
                    <a:pt x="329" y="428"/>
                  </a:cubicBezTo>
                  <a:cubicBezTo>
                    <a:pt x="334" y="439"/>
                    <a:pt x="346" y="451"/>
                    <a:pt x="360" y="465"/>
                  </a:cubicBezTo>
                  <a:close/>
                  <a:moveTo>
                    <a:pt x="493" y="384"/>
                  </a:moveTo>
                  <a:cubicBezTo>
                    <a:pt x="493" y="390"/>
                    <a:pt x="488" y="395"/>
                    <a:pt x="482" y="395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38" y="395"/>
                    <a:pt x="32" y="390"/>
                    <a:pt x="32" y="38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38"/>
                    <a:pt x="38" y="33"/>
                    <a:pt x="44" y="33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88" y="33"/>
                    <a:pt x="493" y="38"/>
                    <a:pt x="493" y="45"/>
                  </a:cubicBezTo>
                  <a:lnTo>
                    <a:pt x="49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Freeform: Shape 24"/>
            <p:cNvSpPr/>
            <p:nvPr/>
          </p:nvSpPr>
          <p:spPr bwMode="auto">
            <a:xfrm>
              <a:off x="4986338" y="640781"/>
              <a:ext cx="828675" cy="552450"/>
            </a:xfrm>
            <a:custGeom>
              <a:avLst/>
              <a:gdLst>
                <a:gd name="T0" fmla="*/ 367 w 395"/>
                <a:gd name="T1" fmla="*/ 0 h 264"/>
                <a:gd name="T2" fmla="*/ 28 w 395"/>
                <a:gd name="T3" fmla="*/ 0 h 264"/>
                <a:gd name="T4" fmla="*/ 0 w 395"/>
                <a:gd name="T5" fmla="*/ 28 h 264"/>
                <a:gd name="T6" fmla="*/ 0 w 395"/>
                <a:gd name="T7" fmla="*/ 236 h 264"/>
                <a:gd name="T8" fmla="*/ 28 w 395"/>
                <a:gd name="T9" fmla="*/ 264 h 264"/>
                <a:gd name="T10" fmla="*/ 367 w 395"/>
                <a:gd name="T11" fmla="*/ 264 h 264"/>
                <a:gd name="T12" fmla="*/ 395 w 395"/>
                <a:gd name="T13" fmla="*/ 236 h 264"/>
                <a:gd name="T14" fmla="*/ 395 w 395"/>
                <a:gd name="T15" fmla="*/ 28 h 264"/>
                <a:gd name="T16" fmla="*/ 367 w 395"/>
                <a:gd name="T17" fmla="*/ 0 h 264"/>
                <a:gd name="T18" fmla="*/ 379 w 395"/>
                <a:gd name="T19" fmla="*/ 236 h 264"/>
                <a:gd name="T20" fmla="*/ 367 w 395"/>
                <a:gd name="T21" fmla="*/ 247 h 264"/>
                <a:gd name="T22" fmla="*/ 28 w 395"/>
                <a:gd name="T23" fmla="*/ 247 h 264"/>
                <a:gd name="T24" fmla="*/ 17 w 395"/>
                <a:gd name="T25" fmla="*/ 236 h 264"/>
                <a:gd name="T26" fmla="*/ 17 w 395"/>
                <a:gd name="T27" fmla="*/ 28 h 264"/>
                <a:gd name="T28" fmla="*/ 28 w 395"/>
                <a:gd name="T29" fmla="*/ 17 h 264"/>
                <a:gd name="T30" fmla="*/ 367 w 395"/>
                <a:gd name="T31" fmla="*/ 17 h 264"/>
                <a:gd name="T32" fmla="*/ 379 w 395"/>
                <a:gd name="T33" fmla="*/ 28 h 264"/>
                <a:gd name="T34" fmla="*/ 379 w 395"/>
                <a:gd name="T3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264">
                  <a:moveTo>
                    <a:pt x="36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3" y="264"/>
                    <a:pt x="28" y="264"/>
                  </a:cubicBezTo>
                  <a:cubicBezTo>
                    <a:pt x="367" y="264"/>
                    <a:pt x="367" y="264"/>
                    <a:pt x="367" y="264"/>
                  </a:cubicBezTo>
                  <a:cubicBezTo>
                    <a:pt x="383" y="264"/>
                    <a:pt x="395" y="251"/>
                    <a:pt x="395" y="236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13"/>
                    <a:pt x="383" y="0"/>
                    <a:pt x="367" y="0"/>
                  </a:cubicBezTo>
                  <a:close/>
                  <a:moveTo>
                    <a:pt x="379" y="236"/>
                  </a:moveTo>
                  <a:cubicBezTo>
                    <a:pt x="379" y="242"/>
                    <a:pt x="374" y="247"/>
                    <a:pt x="367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2" y="247"/>
                    <a:pt x="17" y="242"/>
                    <a:pt x="17" y="23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2"/>
                    <a:pt x="22" y="17"/>
                    <a:pt x="28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74" y="17"/>
                    <a:pt x="379" y="22"/>
                    <a:pt x="379" y="28"/>
                  </a:cubicBezTo>
                  <a:lnTo>
                    <a:pt x="37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25"/>
            <p:cNvSpPr/>
            <p:nvPr/>
          </p:nvSpPr>
          <p:spPr bwMode="auto">
            <a:xfrm>
              <a:off x="5349875" y="1209106"/>
              <a:ext cx="104775" cy="10477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3 h 50"/>
                <a:gd name="T12" fmla="*/ 17 w 50"/>
                <a:gd name="T13" fmla="*/ 25 h 50"/>
                <a:gd name="T14" fmla="*/ 25 w 50"/>
                <a:gd name="T15" fmla="*/ 17 h 50"/>
                <a:gd name="T16" fmla="*/ 33 w 50"/>
                <a:gd name="T17" fmla="*/ 25 h 50"/>
                <a:gd name="T18" fmla="*/ 25 w 50"/>
                <a:gd name="T1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cubicBezTo>
                    <a:pt x="50" y="12"/>
                    <a:pt x="38" y="0"/>
                    <a:pt x="25" y="0"/>
                  </a:cubicBezTo>
                  <a:close/>
                  <a:moveTo>
                    <a:pt x="25" y="33"/>
                  </a:moveTo>
                  <a:cubicBezTo>
                    <a:pt x="20" y="33"/>
                    <a:pt x="17" y="30"/>
                    <a:pt x="17" y="25"/>
                  </a:cubicBezTo>
                  <a:cubicBezTo>
                    <a:pt x="17" y="21"/>
                    <a:pt x="20" y="17"/>
                    <a:pt x="25" y="17"/>
                  </a:cubicBezTo>
                  <a:cubicBezTo>
                    <a:pt x="29" y="17"/>
                    <a:pt x="33" y="21"/>
                    <a:pt x="33" y="25"/>
                  </a:cubicBezTo>
                  <a:cubicBezTo>
                    <a:pt x="33" y="30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Freeform: Shape 26"/>
            <p:cNvSpPr/>
            <p:nvPr/>
          </p:nvSpPr>
          <p:spPr bwMode="auto">
            <a:xfrm>
              <a:off x="5480050" y="866206"/>
              <a:ext cx="280988" cy="2809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0 h 134"/>
                <a:gd name="T12" fmla="*/ 10 w 134"/>
                <a:gd name="T13" fmla="*/ 67 h 134"/>
                <a:gd name="T14" fmla="*/ 67 w 134"/>
                <a:gd name="T15" fmla="*/ 124 h 134"/>
                <a:gd name="T16" fmla="*/ 124 w 134"/>
                <a:gd name="T17" fmla="*/ 67 h 134"/>
                <a:gd name="T18" fmla="*/ 67 w 134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0"/>
                  </a:moveTo>
                  <a:cubicBezTo>
                    <a:pt x="35" y="10"/>
                    <a:pt x="10" y="35"/>
                    <a:pt x="10" y="67"/>
                  </a:cubicBezTo>
                  <a:cubicBezTo>
                    <a:pt x="10" y="98"/>
                    <a:pt x="35" y="124"/>
                    <a:pt x="67" y="124"/>
                  </a:cubicBezTo>
                  <a:cubicBezTo>
                    <a:pt x="98" y="124"/>
                    <a:pt x="124" y="98"/>
                    <a:pt x="124" y="67"/>
                  </a:cubicBezTo>
                  <a:cubicBezTo>
                    <a:pt x="124" y="35"/>
                    <a:pt x="98" y="10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27"/>
            <p:cNvSpPr/>
            <p:nvPr/>
          </p:nvSpPr>
          <p:spPr bwMode="auto">
            <a:xfrm>
              <a:off x="5545138" y="931293"/>
              <a:ext cx="150813" cy="15081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0 h 72"/>
                <a:gd name="T12" fmla="*/ 10 w 72"/>
                <a:gd name="T13" fmla="*/ 36 h 72"/>
                <a:gd name="T14" fmla="*/ 36 w 72"/>
                <a:gd name="T15" fmla="*/ 62 h 72"/>
                <a:gd name="T16" fmla="*/ 62 w 72"/>
                <a:gd name="T17" fmla="*/ 36 h 72"/>
                <a:gd name="T18" fmla="*/ 36 w 72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0"/>
                  </a:moveTo>
                  <a:cubicBezTo>
                    <a:pt x="22" y="10"/>
                    <a:pt x="10" y="21"/>
                    <a:pt x="10" y="36"/>
                  </a:cubicBezTo>
                  <a:cubicBezTo>
                    <a:pt x="10" y="50"/>
                    <a:pt x="22" y="62"/>
                    <a:pt x="36" y="62"/>
                  </a:cubicBezTo>
                  <a:cubicBezTo>
                    <a:pt x="50" y="62"/>
                    <a:pt x="62" y="50"/>
                    <a:pt x="62" y="36"/>
                  </a:cubicBezTo>
                  <a:cubicBezTo>
                    <a:pt x="62" y="21"/>
                    <a:pt x="50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28"/>
            <p:cNvSpPr/>
            <p:nvPr/>
          </p:nvSpPr>
          <p:spPr bwMode="auto">
            <a:xfrm>
              <a:off x="5316538" y="702693"/>
              <a:ext cx="371475" cy="396875"/>
            </a:xfrm>
            <a:custGeom>
              <a:avLst/>
              <a:gdLst>
                <a:gd name="T0" fmla="*/ 155 w 177"/>
                <a:gd name="T1" fmla="*/ 0 h 189"/>
                <a:gd name="T2" fmla="*/ 134 w 177"/>
                <a:gd name="T3" fmla="*/ 0 h 189"/>
                <a:gd name="T4" fmla="*/ 104 w 177"/>
                <a:gd name="T5" fmla="*/ 28 h 189"/>
                <a:gd name="T6" fmla="*/ 91 w 177"/>
                <a:gd name="T7" fmla="*/ 33 h 189"/>
                <a:gd name="T8" fmla="*/ 72 w 177"/>
                <a:gd name="T9" fmla="*/ 26 h 189"/>
                <a:gd name="T10" fmla="*/ 50 w 177"/>
                <a:gd name="T11" fmla="*/ 35 h 189"/>
                <a:gd name="T12" fmla="*/ 35 w 177"/>
                <a:gd name="T13" fmla="*/ 50 h 189"/>
                <a:gd name="T14" fmla="*/ 26 w 177"/>
                <a:gd name="T15" fmla="*/ 72 h 189"/>
                <a:gd name="T16" fmla="*/ 33 w 177"/>
                <a:gd name="T17" fmla="*/ 91 h 189"/>
                <a:gd name="T18" fmla="*/ 28 w 177"/>
                <a:gd name="T19" fmla="*/ 104 h 189"/>
                <a:gd name="T20" fmla="*/ 0 w 177"/>
                <a:gd name="T21" fmla="*/ 134 h 189"/>
                <a:gd name="T22" fmla="*/ 0 w 177"/>
                <a:gd name="T23" fmla="*/ 155 h 189"/>
                <a:gd name="T24" fmla="*/ 28 w 177"/>
                <a:gd name="T25" fmla="*/ 186 h 189"/>
                <a:gd name="T26" fmla="*/ 29 w 177"/>
                <a:gd name="T27" fmla="*/ 189 h 189"/>
                <a:gd name="T28" fmla="*/ 52 w 177"/>
                <a:gd name="T29" fmla="*/ 189 h 189"/>
                <a:gd name="T30" fmla="*/ 44 w 177"/>
                <a:gd name="T31" fmla="*/ 165 h 189"/>
                <a:gd name="T32" fmla="*/ 31 w 177"/>
                <a:gd name="T33" fmla="*/ 165 h 189"/>
                <a:gd name="T34" fmla="*/ 21 w 177"/>
                <a:gd name="T35" fmla="*/ 155 h 189"/>
                <a:gd name="T36" fmla="*/ 21 w 177"/>
                <a:gd name="T37" fmla="*/ 134 h 189"/>
                <a:gd name="T38" fmla="*/ 31 w 177"/>
                <a:gd name="T39" fmla="*/ 124 h 189"/>
                <a:gd name="T40" fmla="*/ 44 w 177"/>
                <a:gd name="T41" fmla="*/ 124 h 189"/>
                <a:gd name="T42" fmla="*/ 59 w 177"/>
                <a:gd name="T43" fmla="*/ 88 h 189"/>
                <a:gd name="T44" fmla="*/ 50 w 177"/>
                <a:gd name="T45" fmla="*/ 79 h 189"/>
                <a:gd name="T46" fmla="*/ 50 w 177"/>
                <a:gd name="T47" fmla="*/ 64 h 189"/>
                <a:gd name="T48" fmla="*/ 64 w 177"/>
                <a:gd name="T49" fmla="*/ 50 h 189"/>
                <a:gd name="T50" fmla="*/ 72 w 177"/>
                <a:gd name="T51" fmla="*/ 47 h 189"/>
                <a:gd name="T52" fmla="*/ 79 w 177"/>
                <a:gd name="T53" fmla="*/ 50 h 189"/>
                <a:gd name="T54" fmla="*/ 88 w 177"/>
                <a:gd name="T55" fmla="*/ 59 h 189"/>
                <a:gd name="T56" fmla="*/ 124 w 177"/>
                <a:gd name="T57" fmla="*/ 43 h 189"/>
                <a:gd name="T58" fmla="*/ 124 w 177"/>
                <a:gd name="T59" fmla="*/ 31 h 189"/>
                <a:gd name="T60" fmla="*/ 134 w 177"/>
                <a:gd name="T61" fmla="*/ 21 h 189"/>
                <a:gd name="T62" fmla="*/ 155 w 177"/>
                <a:gd name="T63" fmla="*/ 21 h 189"/>
                <a:gd name="T64" fmla="*/ 165 w 177"/>
                <a:gd name="T65" fmla="*/ 31 h 189"/>
                <a:gd name="T66" fmla="*/ 165 w 177"/>
                <a:gd name="T67" fmla="*/ 43 h 189"/>
                <a:gd name="T68" fmla="*/ 177 w 177"/>
                <a:gd name="T69" fmla="*/ 47 h 189"/>
                <a:gd name="T70" fmla="*/ 177 w 177"/>
                <a:gd name="T71" fmla="*/ 9 h 189"/>
                <a:gd name="T72" fmla="*/ 155 w 17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9">
                  <a:moveTo>
                    <a:pt x="15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5" y="12"/>
                    <a:pt x="104" y="28"/>
                  </a:cubicBezTo>
                  <a:cubicBezTo>
                    <a:pt x="99" y="29"/>
                    <a:pt x="95" y="31"/>
                    <a:pt x="91" y="33"/>
                  </a:cubicBezTo>
                  <a:cubicBezTo>
                    <a:pt x="86" y="28"/>
                    <a:pt x="79" y="26"/>
                    <a:pt x="72" y="26"/>
                  </a:cubicBezTo>
                  <a:cubicBezTo>
                    <a:pt x="63" y="26"/>
                    <a:pt x="56" y="29"/>
                    <a:pt x="50" y="3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9" y="56"/>
                    <a:pt x="26" y="63"/>
                    <a:pt x="26" y="72"/>
                  </a:cubicBezTo>
                  <a:cubicBezTo>
                    <a:pt x="26" y="79"/>
                    <a:pt x="29" y="86"/>
                    <a:pt x="33" y="91"/>
                  </a:cubicBezTo>
                  <a:cubicBezTo>
                    <a:pt x="31" y="95"/>
                    <a:pt x="29" y="99"/>
                    <a:pt x="28" y="104"/>
                  </a:cubicBezTo>
                  <a:cubicBezTo>
                    <a:pt x="12" y="105"/>
                    <a:pt x="0" y="118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1"/>
                    <a:pt x="12" y="184"/>
                    <a:pt x="28" y="186"/>
                  </a:cubicBezTo>
                  <a:cubicBezTo>
                    <a:pt x="28" y="187"/>
                    <a:pt x="29" y="188"/>
                    <a:pt x="29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2"/>
                    <a:pt x="45" y="174"/>
                    <a:pt x="44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25" y="165"/>
                    <a:pt x="21" y="161"/>
                    <a:pt x="21" y="155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29"/>
                    <a:pt x="25" y="124"/>
                    <a:pt x="31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6" y="111"/>
                    <a:pt x="52" y="99"/>
                    <a:pt x="59" y="8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75"/>
                    <a:pt x="46" y="68"/>
                    <a:pt x="50" y="64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8"/>
                    <a:pt x="69" y="47"/>
                    <a:pt x="72" y="47"/>
                  </a:cubicBezTo>
                  <a:cubicBezTo>
                    <a:pt x="74" y="47"/>
                    <a:pt x="77" y="48"/>
                    <a:pt x="79" y="5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9" y="52"/>
                    <a:pt x="111" y="46"/>
                    <a:pt x="124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5"/>
                    <a:pt x="129" y="21"/>
                    <a:pt x="134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61" y="21"/>
                    <a:pt x="165" y="25"/>
                    <a:pt x="165" y="31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9" y="44"/>
                    <a:pt x="173" y="45"/>
                    <a:pt x="177" y="47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1" y="3"/>
                    <a:pt x="1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4" name="Freeform: Shape 17"/>
          <p:cNvSpPr/>
          <p:nvPr/>
        </p:nvSpPr>
        <p:spPr bwMode="auto">
          <a:xfrm rot="2700000">
            <a:off x="6699387" y="1528660"/>
            <a:ext cx="233915" cy="346716"/>
          </a:xfrm>
          <a:custGeom>
            <a:avLst/>
            <a:gdLst>
              <a:gd name="T0" fmla="*/ 163 w 164"/>
              <a:gd name="T1" fmla="*/ 109 h 244"/>
              <a:gd name="T2" fmla="*/ 125 w 164"/>
              <a:gd name="T3" fmla="*/ 46 h 244"/>
              <a:gd name="T4" fmla="*/ 143 w 164"/>
              <a:gd name="T5" fmla="*/ 9 h 244"/>
              <a:gd name="T6" fmla="*/ 143 w 164"/>
              <a:gd name="T7" fmla="*/ 3 h 244"/>
              <a:gd name="T8" fmla="*/ 138 w 164"/>
              <a:gd name="T9" fmla="*/ 0 h 244"/>
              <a:gd name="T10" fmla="*/ 22 w 164"/>
              <a:gd name="T11" fmla="*/ 0 h 244"/>
              <a:gd name="T12" fmla="*/ 17 w 164"/>
              <a:gd name="T13" fmla="*/ 3 h 244"/>
              <a:gd name="T14" fmla="*/ 17 w 164"/>
              <a:gd name="T15" fmla="*/ 9 h 244"/>
              <a:gd name="T16" fmla="*/ 39 w 164"/>
              <a:gd name="T17" fmla="*/ 46 h 244"/>
              <a:gd name="T18" fmla="*/ 2 w 164"/>
              <a:gd name="T19" fmla="*/ 109 h 244"/>
              <a:gd name="T20" fmla="*/ 1 w 164"/>
              <a:gd name="T21" fmla="*/ 114 h 244"/>
              <a:gd name="T22" fmla="*/ 61 w 164"/>
              <a:gd name="T23" fmla="*/ 241 h 244"/>
              <a:gd name="T24" fmla="*/ 66 w 164"/>
              <a:gd name="T25" fmla="*/ 244 h 244"/>
              <a:gd name="T26" fmla="*/ 98 w 164"/>
              <a:gd name="T27" fmla="*/ 244 h 244"/>
              <a:gd name="T28" fmla="*/ 103 w 164"/>
              <a:gd name="T29" fmla="*/ 241 h 244"/>
              <a:gd name="T30" fmla="*/ 163 w 164"/>
              <a:gd name="T31" fmla="*/ 114 h 244"/>
              <a:gd name="T32" fmla="*/ 163 w 164"/>
              <a:gd name="T33" fmla="*/ 109 h 244"/>
              <a:gd name="T34" fmla="*/ 128 w 164"/>
              <a:gd name="T35" fmla="*/ 12 h 244"/>
              <a:gd name="T36" fmla="*/ 114 w 164"/>
              <a:gd name="T37" fmla="*/ 40 h 244"/>
              <a:gd name="T38" fmla="*/ 49 w 164"/>
              <a:gd name="T39" fmla="*/ 40 h 244"/>
              <a:gd name="T40" fmla="*/ 33 w 164"/>
              <a:gd name="T41" fmla="*/ 12 h 244"/>
              <a:gd name="T42" fmla="*/ 128 w 164"/>
              <a:gd name="T43" fmla="*/ 12 h 244"/>
              <a:gd name="T44" fmla="*/ 82 w 164"/>
              <a:gd name="T45" fmla="*/ 120 h 244"/>
              <a:gd name="T46" fmla="*/ 68 w 164"/>
              <a:gd name="T47" fmla="*/ 106 h 244"/>
              <a:gd name="T48" fmla="*/ 82 w 164"/>
              <a:gd name="T49" fmla="*/ 92 h 244"/>
              <a:gd name="T50" fmla="*/ 96 w 164"/>
              <a:gd name="T51" fmla="*/ 106 h 244"/>
              <a:gd name="T52" fmla="*/ 82 w 164"/>
              <a:gd name="T53" fmla="*/ 120 h 244"/>
              <a:gd name="T54" fmla="*/ 94 w 164"/>
              <a:gd name="T55" fmla="*/ 232 h 244"/>
              <a:gd name="T56" fmla="*/ 88 w 164"/>
              <a:gd name="T57" fmla="*/ 232 h 244"/>
              <a:gd name="T58" fmla="*/ 88 w 164"/>
              <a:gd name="T59" fmla="*/ 131 h 244"/>
              <a:gd name="T60" fmla="*/ 108 w 164"/>
              <a:gd name="T61" fmla="*/ 106 h 244"/>
              <a:gd name="T62" fmla="*/ 82 w 164"/>
              <a:gd name="T63" fmla="*/ 80 h 244"/>
              <a:gd name="T64" fmla="*/ 56 w 164"/>
              <a:gd name="T65" fmla="*/ 106 h 244"/>
              <a:gd name="T66" fmla="*/ 76 w 164"/>
              <a:gd name="T67" fmla="*/ 131 h 244"/>
              <a:gd name="T68" fmla="*/ 76 w 164"/>
              <a:gd name="T69" fmla="*/ 232 h 244"/>
              <a:gd name="T70" fmla="*/ 70 w 164"/>
              <a:gd name="T71" fmla="*/ 232 h 244"/>
              <a:gd name="T72" fmla="*/ 13 w 164"/>
              <a:gd name="T73" fmla="*/ 112 h 244"/>
              <a:gd name="T74" fmla="*/ 49 w 164"/>
              <a:gd name="T75" fmla="*/ 52 h 244"/>
              <a:gd name="T76" fmla="*/ 115 w 164"/>
              <a:gd name="T77" fmla="*/ 52 h 244"/>
              <a:gd name="T78" fmla="*/ 151 w 164"/>
              <a:gd name="T79" fmla="*/ 112 h 244"/>
              <a:gd name="T80" fmla="*/ 94 w 164"/>
              <a:gd name="T81" fmla="*/ 232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244">
                <a:moveTo>
                  <a:pt x="163" y="109"/>
                </a:moveTo>
                <a:cubicBezTo>
                  <a:pt x="125" y="46"/>
                  <a:pt x="125" y="46"/>
                  <a:pt x="125" y="46"/>
                </a:cubicBezTo>
                <a:cubicBezTo>
                  <a:pt x="143" y="9"/>
                  <a:pt x="143" y="9"/>
                  <a:pt x="143" y="9"/>
                </a:cubicBezTo>
                <a:cubicBezTo>
                  <a:pt x="144" y="7"/>
                  <a:pt x="144" y="5"/>
                  <a:pt x="143" y="3"/>
                </a:cubicBezTo>
                <a:cubicBezTo>
                  <a:pt x="142" y="1"/>
                  <a:pt x="140" y="0"/>
                  <a:pt x="1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8" y="1"/>
                  <a:pt x="17" y="3"/>
                </a:cubicBezTo>
                <a:cubicBezTo>
                  <a:pt x="16" y="5"/>
                  <a:pt x="16" y="7"/>
                  <a:pt x="17" y="9"/>
                </a:cubicBezTo>
                <a:cubicBezTo>
                  <a:pt x="39" y="46"/>
                  <a:pt x="39" y="46"/>
                  <a:pt x="39" y="46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11"/>
                  <a:pt x="0" y="113"/>
                  <a:pt x="1" y="114"/>
                </a:cubicBezTo>
                <a:cubicBezTo>
                  <a:pt x="61" y="241"/>
                  <a:pt x="61" y="241"/>
                  <a:pt x="61" y="241"/>
                </a:cubicBezTo>
                <a:cubicBezTo>
                  <a:pt x="62" y="243"/>
                  <a:pt x="64" y="244"/>
                  <a:pt x="66" y="244"/>
                </a:cubicBezTo>
                <a:cubicBezTo>
                  <a:pt x="98" y="244"/>
                  <a:pt x="98" y="244"/>
                  <a:pt x="98" y="244"/>
                </a:cubicBezTo>
                <a:cubicBezTo>
                  <a:pt x="100" y="244"/>
                  <a:pt x="102" y="243"/>
                  <a:pt x="103" y="241"/>
                </a:cubicBezTo>
                <a:cubicBezTo>
                  <a:pt x="163" y="114"/>
                  <a:pt x="163" y="114"/>
                  <a:pt x="163" y="114"/>
                </a:cubicBezTo>
                <a:cubicBezTo>
                  <a:pt x="164" y="113"/>
                  <a:pt x="164" y="111"/>
                  <a:pt x="163" y="109"/>
                </a:cubicBezTo>
                <a:close/>
                <a:moveTo>
                  <a:pt x="128" y="12"/>
                </a:moveTo>
                <a:cubicBezTo>
                  <a:pt x="114" y="40"/>
                  <a:pt x="114" y="40"/>
                  <a:pt x="114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33" y="12"/>
                  <a:pt x="33" y="12"/>
                  <a:pt x="33" y="12"/>
                </a:cubicBezTo>
                <a:lnTo>
                  <a:pt x="128" y="12"/>
                </a:lnTo>
                <a:close/>
                <a:moveTo>
                  <a:pt x="82" y="120"/>
                </a:moveTo>
                <a:cubicBezTo>
                  <a:pt x="74" y="120"/>
                  <a:pt x="68" y="114"/>
                  <a:pt x="68" y="106"/>
                </a:cubicBezTo>
                <a:cubicBezTo>
                  <a:pt x="68" y="98"/>
                  <a:pt x="74" y="92"/>
                  <a:pt x="82" y="92"/>
                </a:cubicBezTo>
                <a:cubicBezTo>
                  <a:pt x="90" y="92"/>
                  <a:pt x="96" y="98"/>
                  <a:pt x="96" y="106"/>
                </a:cubicBezTo>
                <a:cubicBezTo>
                  <a:pt x="96" y="114"/>
                  <a:pt x="90" y="120"/>
                  <a:pt x="82" y="120"/>
                </a:cubicBezTo>
                <a:close/>
                <a:moveTo>
                  <a:pt x="94" y="232"/>
                </a:moveTo>
                <a:cubicBezTo>
                  <a:pt x="88" y="232"/>
                  <a:pt x="88" y="232"/>
                  <a:pt x="88" y="232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99" y="129"/>
                  <a:pt x="108" y="118"/>
                  <a:pt x="108" y="106"/>
                </a:cubicBezTo>
                <a:cubicBezTo>
                  <a:pt x="108" y="92"/>
                  <a:pt x="96" y="80"/>
                  <a:pt x="82" y="80"/>
                </a:cubicBezTo>
                <a:cubicBezTo>
                  <a:pt x="68" y="80"/>
                  <a:pt x="56" y="92"/>
                  <a:pt x="56" y="106"/>
                </a:cubicBezTo>
                <a:cubicBezTo>
                  <a:pt x="56" y="118"/>
                  <a:pt x="65" y="129"/>
                  <a:pt x="76" y="131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49" y="52"/>
                  <a:pt x="49" y="52"/>
                  <a:pt x="49" y="52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51" y="112"/>
                  <a:pt x="151" y="112"/>
                  <a:pt x="151" y="112"/>
                </a:cubicBezTo>
                <a:lnTo>
                  <a:pt x="94" y="2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95" name="Group 18"/>
          <p:cNvGrpSpPr/>
          <p:nvPr/>
        </p:nvGrpSpPr>
        <p:grpSpPr>
          <a:xfrm>
            <a:off x="6848089" y="3634946"/>
            <a:ext cx="310754" cy="282179"/>
            <a:chOff x="10598151" y="1660526"/>
            <a:chExt cx="414338" cy="376238"/>
          </a:xfrm>
          <a:solidFill>
            <a:schemeClr val="accent2"/>
          </a:solidFill>
        </p:grpSpPr>
        <p:sp>
          <p:nvSpPr>
            <p:cNvPr id="96" name="Freeform: Shape 19"/>
            <p:cNvSpPr/>
            <p:nvPr/>
          </p:nvSpPr>
          <p:spPr bwMode="auto">
            <a:xfrm>
              <a:off x="10598151" y="1660526"/>
              <a:ext cx="414338" cy="376238"/>
            </a:xfrm>
            <a:custGeom>
              <a:avLst/>
              <a:gdLst>
                <a:gd name="T0" fmla="*/ 86 w 110"/>
                <a:gd name="T1" fmla="*/ 98 h 98"/>
                <a:gd name="T2" fmla="*/ 84 w 110"/>
                <a:gd name="T3" fmla="*/ 98 h 98"/>
                <a:gd name="T4" fmla="*/ 71 w 110"/>
                <a:gd name="T5" fmla="*/ 90 h 98"/>
                <a:gd name="T6" fmla="*/ 52 w 110"/>
                <a:gd name="T7" fmla="*/ 92 h 98"/>
                <a:gd name="T8" fmla="*/ 0 w 110"/>
                <a:gd name="T9" fmla="*/ 46 h 98"/>
                <a:gd name="T10" fmla="*/ 52 w 110"/>
                <a:gd name="T11" fmla="*/ 0 h 98"/>
                <a:gd name="T12" fmla="*/ 110 w 110"/>
                <a:gd name="T13" fmla="*/ 46 h 98"/>
                <a:gd name="T14" fmla="*/ 90 w 110"/>
                <a:gd name="T15" fmla="*/ 81 h 98"/>
                <a:gd name="T16" fmla="*/ 90 w 110"/>
                <a:gd name="T17" fmla="*/ 93 h 98"/>
                <a:gd name="T18" fmla="*/ 90 w 110"/>
                <a:gd name="T19" fmla="*/ 94 h 98"/>
                <a:gd name="T20" fmla="*/ 86 w 110"/>
                <a:gd name="T21" fmla="*/ 98 h 98"/>
                <a:gd name="T22" fmla="*/ 86 w 110"/>
                <a:gd name="T23" fmla="*/ 98 h 98"/>
                <a:gd name="T24" fmla="*/ 71 w 110"/>
                <a:gd name="T25" fmla="*/ 81 h 98"/>
                <a:gd name="T26" fmla="*/ 73 w 110"/>
                <a:gd name="T27" fmla="*/ 82 h 98"/>
                <a:gd name="T28" fmla="*/ 82 w 110"/>
                <a:gd name="T29" fmla="*/ 87 h 98"/>
                <a:gd name="T30" fmla="*/ 82 w 110"/>
                <a:gd name="T31" fmla="*/ 79 h 98"/>
                <a:gd name="T32" fmla="*/ 84 w 110"/>
                <a:gd name="T33" fmla="*/ 76 h 98"/>
                <a:gd name="T34" fmla="*/ 102 w 110"/>
                <a:gd name="T35" fmla="*/ 46 h 98"/>
                <a:gd name="T36" fmla="*/ 52 w 110"/>
                <a:gd name="T37" fmla="*/ 8 h 98"/>
                <a:gd name="T38" fmla="*/ 8 w 110"/>
                <a:gd name="T39" fmla="*/ 46 h 98"/>
                <a:gd name="T40" fmla="*/ 52 w 110"/>
                <a:gd name="T41" fmla="*/ 84 h 98"/>
                <a:gd name="T42" fmla="*/ 70 w 110"/>
                <a:gd name="T43" fmla="*/ 82 h 98"/>
                <a:gd name="T44" fmla="*/ 71 w 110"/>
                <a:gd name="T45" fmla="*/ 8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98">
                  <a:moveTo>
                    <a:pt x="86" y="98"/>
                  </a:moveTo>
                  <a:cubicBezTo>
                    <a:pt x="85" y="98"/>
                    <a:pt x="85" y="98"/>
                    <a:pt x="84" y="98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65" y="91"/>
                    <a:pt x="59" y="92"/>
                    <a:pt x="52" y="92"/>
                  </a:cubicBezTo>
                  <a:cubicBezTo>
                    <a:pt x="21" y="92"/>
                    <a:pt x="0" y="73"/>
                    <a:pt x="0" y="46"/>
                  </a:cubicBezTo>
                  <a:cubicBezTo>
                    <a:pt x="0" y="19"/>
                    <a:pt x="22" y="0"/>
                    <a:pt x="52" y="0"/>
                  </a:cubicBezTo>
                  <a:cubicBezTo>
                    <a:pt x="85" y="0"/>
                    <a:pt x="110" y="20"/>
                    <a:pt x="110" y="46"/>
                  </a:cubicBezTo>
                  <a:cubicBezTo>
                    <a:pt x="110" y="60"/>
                    <a:pt x="103" y="72"/>
                    <a:pt x="90" y="81"/>
                  </a:cubicBezTo>
                  <a:cubicBezTo>
                    <a:pt x="90" y="93"/>
                    <a:pt x="90" y="93"/>
                    <a:pt x="90" y="93"/>
                  </a:cubicBezTo>
                  <a:cubicBezTo>
                    <a:pt x="90" y="94"/>
                    <a:pt x="90" y="94"/>
                    <a:pt x="90" y="94"/>
                  </a:cubicBezTo>
                  <a:cubicBezTo>
                    <a:pt x="90" y="96"/>
                    <a:pt x="88" y="98"/>
                    <a:pt x="86" y="98"/>
                  </a:cubicBezTo>
                  <a:cubicBezTo>
                    <a:pt x="86" y="98"/>
                    <a:pt x="86" y="98"/>
                    <a:pt x="86" y="98"/>
                  </a:cubicBezTo>
                  <a:close/>
                  <a:moveTo>
                    <a:pt x="71" y="81"/>
                  </a:moveTo>
                  <a:cubicBezTo>
                    <a:pt x="72" y="81"/>
                    <a:pt x="73" y="82"/>
                    <a:pt x="73" y="82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3" y="76"/>
                    <a:pt x="84" y="76"/>
                  </a:cubicBezTo>
                  <a:cubicBezTo>
                    <a:pt x="96" y="68"/>
                    <a:pt x="102" y="58"/>
                    <a:pt x="102" y="46"/>
                  </a:cubicBezTo>
                  <a:cubicBezTo>
                    <a:pt x="102" y="25"/>
                    <a:pt x="80" y="8"/>
                    <a:pt x="52" y="8"/>
                  </a:cubicBezTo>
                  <a:cubicBezTo>
                    <a:pt x="26" y="8"/>
                    <a:pt x="8" y="24"/>
                    <a:pt x="8" y="46"/>
                  </a:cubicBezTo>
                  <a:cubicBezTo>
                    <a:pt x="8" y="68"/>
                    <a:pt x="26" y="84"/>
                    <a:pt x="52" y="84"/>
                  </a:cubicBezTo>
                  <a:cubicBezTo>
                    <a:pt x="58" y="84"/>
                    <a:pt x="64" y="83"/>
                    <a:pt x="70" y="82"/>
                  </a:cubicBezTo>
                  <a:cubicBezTo>
                    <a:pt x="70" y="82"/>
                    <a:pt x="71" y="81"/>
                    <a:pt x="71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Freeform: Shape 20"/>
            <p:cNvSpPr/>
            <p:nvPr/>
          </p:nvSpPr>
          <p:spPr bwMode="auto">
            <a:xfrm>
              <a:off x="10680701" y="1806576"/>
              <a:ext cx="65088" cy="68263"/>
            </a:xfrm>
            <a:custGeom>
              <a:avLst/>
              <a:gdLst>
                <a:gd name="T0" fmla="*/ 9 w 17"/>
                <a:gd name="T1" fmla="*/ 18 h 18"/>
                <a:gd name="T2" fmla="*/ 0 w 17"/>
                <a:gd name="T3" fmla="*/ 9 h 18"/>
                <a:gd name="T4" fmla="*/ 9 w 17"/>
                <a:gd name="T5" fmla="*/ 0 h 18"/>
                <a:gd name="T6" fmla="*/ 17 w 17"/>
                <a:gd name="T7" fmla="*/ 9 h 18"/>
                <a:gd name="T8" fmla="*/ 9 w 17"/>
                <a:gd name="T9" fmla="*/ 18 h 18"/>
                <a:gd name="T10" fmla="*/ 9 w 17"/>
                <a:gd name="T11" fmla="*/ 4 h 18"/>
                <a:gd name="T12" fmla="*/ 4 w 17"/>
                <a:gd name="T13" fmla="*/ 9 h 18"/>
                <a:gd name="T14" fmla="*/ 9 w 17"/>
                <a:gd name="T15" fmla="*/ 14 h 18"/>
                <a:gd name="T16" fmla="*/ 13 w 17"/>
                <a:gd name="T17" fmla="*/ 9 h 18"/>
                <a:gd name="T18" fmla="*/ 9 w 17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3" y="12"/>
                    <a:pt x="13" y="9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21"/>
            <p:cNvSpPr/>
            <p:nvPr/>
          </p:nvSpPr>
          <p:spPr bwMode="auto">
            <a:xfrm>
              <a:off x="10768013" y="1806576"/>
              <a:ext cx="68263" cy="68263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4 h 18"/>
                <a:gd name="T12" fmla="*/ 4 w 18"/>
                <a:gd name="T13" fmla="*/ 9 h 18"/>
                <a:gd name="T14" fmla="*/ 9 w 18"/>
                <a:gd name="T15" fmla="*/ 14 h 18"/>
                <a:gd name="T16" fmla="*/ 14 w 18"/>
                <a:gd name="T17" fmla="*/ 9 h 18"/>
                <a:gd name="T18" fmla="*/ 9 w 18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22"/>
            <p:cNvSpPr/>
            <p:nvPr/>
          </p:nvSpPr>
          <p:spPr bwMode="auto">
            <a:xfrm>
              <a:off x="10855326" y="1806576"/>
              <a:ext cx="66675" cy="68263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4 h 18"/>
                <a:gd name="T12" fmla="*/ 4 w 18"/>
                <a:gd name="T13" fmla="*/ 9 h 18"/>
                <a:gd name="T14" fmla="*/ 9 w 18"/>
                <a:gd name="T15" fmla="*/ 14 h 18"/>
                <a:gd name="T16" fmla="*/ 14 w 18"/>
                <a:gd name="T17" fmla="*/ 9 h 18"/>
                <a:gd name="T18" fmla="*/ 9 w 18"/>
                <a:gd name="T1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9"/>
                  </a:cubicBezTo>
                  <a:cubicBezTo>
                    <a:pt x="4" y="12"/>
                    <a:pt x="6" y="14"/>
                    <a:pt x="9" y="14"/>
                  </a:cubicBezTo>
                  <a:cubicBezTo>
                    <a:pt x="11" y="14"/>
                    <a:pt x="14" y="12"/>
                    <a:pt x="14" y="9"/>
                  </a:cubicBezTo>
                  <a:cubicBezTo>
                    <a:pt x="14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3131840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03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周边分享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7" name="TextBox 49"/>
          <p:cNvSpPr txBox="1"/>
          <p:nvPr/>
        </p:nvSpPr>
        <p:spPr>
          <a:xfrm>
            <a:off x="3131840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6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116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7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118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19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8972"/>
            <a:ext cx="2864732" cy="3659243"/>
          </a:xfrm>
          <a:prstGeom prst="rect">
            <a:avLst/>
          </a:prstGeom>
        </p:spPr>
      </p:pic>
      <p:sp>
        <p:nvSpPr>
          <p:cNvPr id="27" name="TextBox 41"/>
          <p:cNvSpPr txBox="1"/>
          <p:nvPr/>
        </p:nvSpPr>
        <p:spPr>
          <a:xfrm>
            <a:off x="1835696" y="1384007"/>
            <a:ext cx="1153011" cy="288465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8" name="TextBox 41"/>
          <p:cNvSpPr txBox="1"/>
          <p:nvPr/>
        </p:nvSpPr>
        <p:spPr>
          <a:xfrm>
            <a:off x="1835696" y="2321115"/>
            <a:ext cx="1153011" cy="288465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835696" y="3834342"/>
            <a:ext cx="1153011" cy="288465"/>
          </a:xfrm>
          <a:prstGeom prst="rect">
            <a:avLst/>
          </a:prstGeom>
          <a:noFill/>
        </p:spPr>
        <p:txBody>
          <a:bodyPr wrap="none" lIns="0" tIns="0" rIns="144000" bIns="0" anchor="b" anchorCtr="0">
            <a:normAutofit/>
          </a:bodyPr>
          <a:lstStyle/>
          <a:p>
            <a:pPr algn="r"/>
            <a:r>
              <a: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39044"/>
            <a:ext cx="4104456" cy="4104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18948" y="1062080"/>
            <a:ext cx="2479306" cy="3666258"/>
            <a:chOff x="4716016" y="483518"/>
            <a:chExt cx="2479306" cy="3666258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83518"/>
              <a:ext cx="2479306" cy="3666258"/>
            </a:xfrm>
            <a:prstGeom prst="rect">
              <a:avLst/>
            </a:prstGeom>
          </p:spPr>
        </p:pic>
        <p:sp>
          <p:nvSpPr>
            <p:cNvPr id="63" name="TextBox 68"/>
            <p:cNvSpPr txBox="1"/>
            <p:nvPr/>
          </p:nvSpPr>
          <p:spPr>
            <a:xfrm rot="263090">
              <a:off x="5127495" y="2432636"/>
              <a:ext cx="1506733" cy="140326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您的内容打在这里，或者通过复制您的文本后，在此框中选择粘贴，并选择只保留文字您的内容打在这里，或者通过复制您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6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6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516850" y="1062080"/>
            <a:ext cx="2479306" cy="3666258"/>
            <a:chOff x="4716016" y="483518"/>
            <a:chExt cx="2479306" cy="3666258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83518"/>
              <a:ext cx="2479306" cy="3666258"/>
            </a:xfrm>
            <a:prstGeom prst="rect">
              <a:avLst/>
            </a:prstGeom>
          </p:spPr>
        </p:pic>
        <p:sp>
          <p:nvSpPr>
            <p:cNvPr id="72" name="TextBox 68"/>
            <p:cNvSpPr txBox="1"/>
            <p:nvPr/>
          </p:nvSpPr>
          <p:spPr>
            <a:xfrm rot="263090">
              <a:off x="5127495" y="2432636"/>
              <a:ext cx="1506733" cy="140326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您的内容打在这里，或者通过复制您的文本后，在此框中选择粘贴，并选择只保留文字您的内容打在这里，或者通过复制您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037130" y="1062080"/>
            <a:ext cx="2479306" cy="3666258"/>
            <a:chOff x="4716016" y="483518"/>
            <a:chExt cx="2479306" cy="3666258"/>
          </a:xfrm>
        </p:grpSpPr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483518"/>
              <a:ext cx="2479306" cy="3666258"/>
            </a:xfrm>
            <a:prstGeom prst="rect">
              <a:avLst/>
            </a:prstGeom>
          </p:spPr>
        </p:pic>
        <p:sp>
          <p:nvSpPr>
            <p:cNvPr id="75" name="TextBox 68"/>
            <p:cNvSpPr txBox="1"/>
            <p:nvPr/>
          </p:nvSpPr>
          <p:spPr>
            <a:xfrm rot="263090">
              <a:off x="5127495" y="2432636"/>
              <a:ext cx="1506733" cy="1403261"/>
            </a:xfrm>
            <a:prstGeom prst="rect">
              <a:avLst/>
            </a:prstGeom>
          </p:spPr>
          <p:txBody>
            <a:bodyPr vert="horz" wrap="square" lIns="0" tIns="7200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您的内容打在这里，或者通过复制您的文本后，在此框中选择粘贴，并选择只保留文字您的内容打在这里，或者通过复制您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的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967099" y="1769432"/>
            <a:ext cx="7209801" cy="1604637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6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59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53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51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此部分内容作为文字排版占位显示</a:t>
                    </a:r>
                    <a:b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</a:br>
                    <a:r>
                      <a:rPr lang="zh-CN" altLang="en-US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（建议使用主题字体）</a:t>
                    </a:r>
                    <a:endParaRPr lang="zh-CN" altLang="en-US" sz="10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44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052" y="990766"/>
            <a:ext cx="3842645" cy="37740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156" y="762970"/>
            <a:ext cx="3530111" cy="3565769"/>
          </a:xfrm>
          <a:prstGeom prst="rect">
            <a:avLst/>
          </a:prstGeom>
        </p:spPr>
      </p:pic>
      <p:grpSp>
        <p:nvGrpSpPr>
          <p:cNvPr id="11" name="Group 59"/>
          <p:cNvGrpSpPr/>
          <p:nvPr/>
        </p:nvGrpSpPr>
        <p:grpSpPr>
          <a:xfrm>
            <a:off x="5052418" y="1329272"/>
            <a:ext cx="1958383" cy="611706"/>
            <a:chOff x="1317257" y="1824875"/>
            <a:chExt cx="3761195" cy="815608"/>
          </a:xfrm>
        </p:grpSpPr>
        <p:sp>
          <p:nvSpPr>
            <p:cNvPr id="18" name="TextBox 66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</a:t>
              </a:r>
              <a:endPara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占位显示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8" name="Group 5"/>
          <p:cNvGrpSpPr/>
          <p:nvPr/>
        </p:nvGrpSpPr>
        <p:grpSpPr>
          <a:xfrm>
            <a:off x="343405" y="301865"/>
            <a:ext cx="3217911" cy="530915"/>
            <a:chOff x="1738392" y="1477689"/>
            <a:chExt cx="4290549" cy="707886"/>
          </a:xfrm>
        </p:grpSpPr>
        <p:sp>
          <p:nvSpPr>
            <p:cNvPr id="79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8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8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56" y="945118"/>
            <a:ext cx="4860862" cy="4422182"/>
          </a:xfrm>
          <a:prstGeom prst="rect">
            <a:avLst/>
          </a:prstGeom>
        </p:spPr>
      </p:pic>
      <p:grpSp>
        <p:nvGrpSpPr>
          <p:cNvPr id="21" name="Group 59"/>
          <p:cNvGrpSpPr/>
          <p:nvPr/>
        </p:nvGrpSpPr>
        <p:grpSpPr>
          <a:xfrm rot="198842">
            <a:off x="6588248" y="1881587"/>
            <a:ext cx="1958383" cy="611706"/>
            <a:chOff x="1317257" y="1824875"/>
            <a:chExt cx="3761195" cy="815608"/>
          </a:xfrm>
        </p:grpSpPr>
        <p:sp>
          <p:nvSpPr>
            <p:cNvPr id="22" name="TextBox 66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</a:t>
              </a:r>
              <a:endPara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占位显示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59"/>
          <p:cNvGrpSpPr/>
          <p:nvPr/>
        </p:nvGrpSpPr>
        <p:grpSpPr>
          <a:xfrm rot="373927">
            <a:off x="5237173" y="3163053"/>
            <a:ext cx="1958383" cy="611706"/>
            <a:chOff x="1317257" y="1824875"/>
            <a:chExt cx="3761195" cy="815608"/>
          </a:xfrm>
        </p:grpSpPr>
        <p:sp>
          <p:nvSpPr>
            <p:cNvPr id="25" name="TextBox 66"/>
            <p:cNvSpPr txBox="1"/>
            <p:nvPr/>
          </p:nvSpPr>
          <p:spPr>
            <a:xfrm>
              <a:off x="1317257" y="2132652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</a:t>
              </a: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文字</a:t>
              </a:r>
              <a:endPara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排版</a:t>
              </a: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占位显示</a:t>
              </a:r>
              <a:b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5526"/>
            <a:ext cx="5079910" cy="389159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5167573" y="1543447"/>
            <a:ext cx="1156588" cy="435026"/>
          </a:xfrm>
          <a:prstGeom prst="rect">
            <a:avLst/>
          </a:prstGeom>
          <a:noFill/>
        </p:spPr>
        <p:txBody>
          <a:bodyPr wrap="square" lIns="0" tIns="0" rIns="0" bIns="0">
            <a:normAutofit fontScale="77500" lnSpcReduction="20000"/>
          </a:bodyPr>
          <a:lstStyle/>
          <a:p>
            <a:pPr algn="ctr"/>
            <a:r>
              <a:rPr lang="zh-CN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前言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30" name="TextBox 68"/>
          <p:cNvSpPr txBox="1"/>
          <p:nvPr/>
        </p:nvSpPr>
        <p:spPr>
          <a:xfrm>
            <a:off x="4483467" y="2045422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755"/>
            <a:ext cx="4565018" cy="2613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" y="318672"/>
            <a:ext cx="2884576" cy="2884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3131840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04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书目推荐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9" name="TextBox 49"/>
          <p:cNvSpPr txBox="1"/>
          <p:nvPr/>
        </p:nvSpPr>
        <p:spPr>
          <a:xfrm>
            <a:off x="3131840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161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62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163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4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6048664a-32dc-45f0-8894-22a0bafdb272"/>
          <p:cNvGrpSpPr>
            <a:grpSpLocks noChangeAspect="1"/>
          </p:cNvGrpSpPr>
          <p:nvPr/>
        </p:nvGrpSpPr>
        <p:grpSpPr>
          <a:xfrm>
            <a:off x="1027198" y="1418864"/>
            <a:ext cx="7089605" cy="2525844"/>
            <a:chOff x="1369597" y="1891819"/>
            <a:chExt cx="9452807" cy="3367792"/>
          </a:xfrm>
        </p:grpSpPr>
        <p:sp>
          <p:nvSpPr>
            <p:cNvPr id="16" name="Oval 5"/>
            <p:cNvSpPr/>
            <p:nvPr/>
          </p:nvSpPr>
          <p:spPr>
            <a:xfrm>
              <a:off x="5093438" y="2574906"/>
              <a:ext cx="2005124" cy="2005124"/>
            </a:xfrm>
            <a:prstGeom prst="ellips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</a:t>
              </a:r>
              <a:b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版占位显示（建议使</a:t>
              </a:r>
              <a:b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用主题字体）。</a:t>
              </a:r>
              <a:endParaRPr lang="zh-CN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Isosceles Triangle 7"/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2"/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35" name="Block Arc 6"/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Block Arc 8"/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9" name="Isosceles Triangle 9"/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Oval 13"/>
            <p:cNvSpPr/>
            <p:nvPr/>
          </p:nvSpPr>
          <p:spPr>
            <a:xfrm>
              <a:off x="1998721" y="3872348"/>
              <a:ext cx="1081372" cy="1081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Oval 14"/>
            <p:cNvSpPr/>
            <p:nvPr/>
          </p:nvSpPr>
          <p:spPr>
            <a:xfrm>
              <a:off x="3191959" y="3872348"/>
              <a:ext cx="1081372" cy="10813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Oval 15"/>
            <p:cNvSpPr/>
            <p:nvPr/>
          </p:nvSpPr>
          <p:spPr>
            <a:xfrm>
              <a:off x="8041667" y="3872348"/>
              <a:ext cx="1081372" cy="10813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Oval 16"/>
            <p:cNvSpPr/>
            <p:nvPr/>
          </p:nvSpPr>
          <p:spPr>
            <a:xfrm>
              <a:off x="9234905" y="3872348"/>
              <a:ext cx="1081372" cy="10813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20"/>
            <p:cNvSpPr/>
            <p:nvPr/>
          </p:nvSpPr>
          <p:spPr bwMode="auto">
            <a:xfrm>
              <a:off x="2264906" y="4139028"/>
              <a:ext cx="548999" cy="548007"/>
            </a:xfrm>
            <a:custGeom>
              <a:avLst/>
              <a:gdLst>
                <a:gd name="T0" fmla="*/ 616 w 1108"/>
                <a:gd name="T1" fmla="*/ 812 h 1105"/>
                <a:gd name="T2" fmla="*/ 660 w 1108"/>
                <a:gd name="T3" fmla="*/ 767 h 1105"/>
                <a:gd name="T4" fmla="*/ 766 w 1108"/>
                <a:gd name="T5" fmla="*/ 654 h 1105"/>
                <a:gd name="T6" fmla="*/ 879 w 1108"/>
                <a:gd name="T7" fmla="*/ 449 h 1105"/>
                <a:gd name="T8" fmla="*/ 856 w 1108"/>
                <a:gd name="T9" fmla="*/ 277 h 1105"/>
                <a:gd name="T10" fmla="*/ 749 w 1108"/>
                <a:gd name="T11" fmla="*/ 142 h 1105"/>
                <a:gd name="T12" fmla="*/ 588 w 1108"/>
                <a:gd name="T13" fmla="*/ 80 h 1105"/>
                <a:gd name="T14" fmla="*/ 427 w 1108"/>
                <a:gd name="T15" fmla="*/ 104 h 1105"/>
                <a:gd name="T16" fmla="*/ 292 w 1108"/>
                <a:gd name="T17" fmla="*/ 209 h 1105"/>
                <a:gd name="T18" fmla="*/ 229 w 1108"/>
                <a:gd name="T19" fmla="*/ 371 h 1105"/>
                <a:gd name="T20" fmla="*/ 273 w 1108"/>
                <a:gd name="T21" fmla="*/ 571 h 1105"/>
                <a:gd name="T22" fmla="*/ 420 w 1108"/>
                <a:gd name="T23" fmla="*/ 708 h 1105"/>
                <a:gd name="T24" fmla="*/ 623 w 1108"/>
                <a:gd name="T25" fmla="*/ 1079 h 1105"/>
                <a:gd name="T26" fmla="*/ 506 w 1108"/>
                <a:gd name="T27" fmla="*/ 1098 h 1105"/>
                <a:gd name="T28" fmla="*/ 424 w 1108"/>
                <a:gd name="T29" fmla="*/ 1055 h 1105"/>
                <a:gd name="T30" fmla="*/ 373 w 1108"/>
                <a:gd name="T31" fmla="*/ 989 h 1105"/>
                <a:gd name="T32" fmla="*/ 292 w 1108"/>
                <a:gd name="T33" fmla="*/ 714 h 1105"/>
                <a:gd name="T34" fmla="*/ 153 w 1108"/>
                <a:gd name="T35" fmla="*/ 459 h 1105"/>
                <a:gd name="T36" fmla="*/ 181 w 1108"/>
                <a:gd name="T37" fmla="*/ 247 h 1105"/>
                <a:gd name="T38" fmla="*/ 312 w 1108"/>
                <a:gd name="T39" fmla="*/ 81 h 1105"/>
                <a:gd name="T40" fmla="*/ 513 w 1108"/>
                <a:gd name="T41" fmla="*/ 2 h 1105"/>
                <a:gd name="T42" fmla="*/ 712 w 1108"/>
                <a:gd name="T43" fmla="*/ 32 h 1105"/>
                <a:gd name="T44" fmla="*/ 879 w 1108"/>
                <a:gd name="T45" fmla="*/ 163 h 1105"/>
                <a:gd name="T46" fmla="*/ 956 w 1108"/>
                <a:gd name="T47" fmla="*/ 363 h 1105"/>
                <a:gd name="T48" fmla="*/ 903 w 1108"/>
                <a:gd name="T49" fmla="*/ 611 h 1105"/>
                <a:gd name="T50" fmla="*/ 739 w 1108"/>
                <a:gd name="T51" fmla="*/ 770 h 1105"/>
                <a:gd name="T52" fmla="*/ 716 w 1108"/>
                <a:gd name="T53" fmla="*/ 1032 h 1105"/>
                <a:gd name="T54" fmla="*/ 631 w 1108"/>
                <a:gd name="T55" fmla="*/ 1062 h 1105"/>
                <a:gd name="T56" fmla="*/ 939 w 1108"/>
                <a:gd name="T57" fmla="*/ 623 h 1105"/>
                <a:gd name="T58" fmla="*/ 1029 w 1108"/>
                <a:gd name="T59" fmla="*/ 646 h 1105"/>
                <a:gd name="T60" fmla="*/ 1023 w 1108"/>
                <a:gd name="T61" fmla="*/ 688 h 1105"/>
                <a:gd name="T62" fmla="*/ 965 w 1108"/>
                <a:gd name="T63" fmla="*/ 191 h 1105"/>
                <a:gd name="T64" fmla="*/ 937 w 1108"/>
                <a:gd name="T65" fmla="*/ 159 h 1105"/>
                <a:gd name="T66" fmla="*/ 1023 w 1108"/>
                <a:gd name="T67" fmla="*/ 113 h 1105"/>
                <a:gd name="T68" fmla="*/ 1029 w 1108"/>
                <a:gd name="T69" fmla="*/ 156 h 1105"/>
                <a:gd name="T70" fmla="*/ 1002 w 1108"/>
                <a:gd name="T71" fmla="*/ 411 h 1105"/>
                <a:gd name="T72" fmla="*/ 1025 w 1108"/>
                <a:gd name="T73" fmla="*/ 375 h 1105"/>
                <a:gd name="T74" fmla="*/ 1108 w 1108"/>
                <a:gd name="T75" fmla="*/ 401 h 1105"/>
                <a:gd name="T76" fmla="*/ 160 w 1108"/>
                <a:gd name="T77" fmla="*/ 143 h 1105"/>
                <a:gd name="T78" fmla="*/ 166 w 1108"/>
                <a:gd name="T79" fmla="*/ 182 h 1105"/>
                <a:gd name="T80" fmla="*/ 76 w 1108"/>
                <a:gd name="T81" fmla="*/ 152 h 1105"/>
                <a:gd name="T82" fmla="*/ 90 w 1108"/>
                <a:gd name="T83" fmla="*/ 112 h 1105"/>
                <a:gd name="T84" fmla="*/ 148 w 1108"/>
                <a:gd name="T85" fmla="*/ 610 h 1105"/>
                <a:gd name="T86" fmla="*/ 169 w 1108"/>
                <a:gd name="T87" fmla="*/ 648 h 1105"/>
                <a:gd name="T88" fmla="*/ 81 w 1108"/>
                <a:gd name="T89" fmla="*/ 686 h 1105"/>
                <a:gd name="T90" fmla="*/ 84 w 1108"/>
                <a:gd name="T91" fmla="*/ 643 h 1105"/>
                <a:gd name="T92" fmla="*/ 109 w 1108"/>
                <a:gd name="T93" fmla="*/ 396 h 1105"/>
                <a:gd name="T94" fmla="*/ 26 w 1108"/>
                <a:gd name="T95" fmla="*/ 427 h 1105"/>
                <a:gd name="T96" fmla="*/ 0 w 1108"/>
                <a:gd name="T97" fmla="*/ 396 h 1105"/>
                <a:gd name="T98" fmla="*/ 359 w 1108"/>
                <a:gd name="T99" fmla="*/ 286 h 1105"/>
                <a:gd name="T100" fmla="*/ 387 w 1108"/>
                <a:gd name="T101" fmla="*/ 253 h 1105"/>
                <a:gd name="T102" fmla="*/ 479 w 1108"/>
                <a:gd name="T103" fmla="*/ 306 h 1105"/>
                <a:gd name="T104" fmla="*/ 540 w 1108"/>
                <a:gd name="T105" fmla="*/ 238 h 1105"/>
                <a:gd name="T106" fmla="*/ 579 w 1108"/>
                <a:gd name="T107" fmla="*/ 254 h 1105"/>
                <a:gd name="T108" fmla="*/ 700 w 1108"/>
                <a:gd name="T109" fmla="*/ 272 h 1105"/>
                <a:gd name="T110" fmla="*/ 737 w 1108"/>
                <a:gd name="T111" fmla="*/ 256 h 1105"/>
                <a:gd name="T112" fmla="*/ 649 w 1108"/>
                <a:gd name="T113" fmla="*/ 620 h 1105"/>
                <a:gd name="T114" fmla="*/ 607 w 1108"/>
                <a:gd name="T115" fmla="*/ 616 h 1105"/>
                <a:gd name="T116" fmla="*/ 600 w 1108"/>
                <a:gd name="T117" fmla="*/ 353 h 1105"/>
                <a:gd name="T118" fmla="*/ 554 w 1108"/>
                <a:gd name="T119" fmla="*/ 440 h 1105"/>
                <a:gd name="T120" fmla="*/ 528 w 1108"/>
                <a:gd name="T121" fmla="*/ 350 h 1105"/>
                <a:gd name="T122" fmla="*/ 505 w 1108"/>
                <a:gd name="T123" fmla="*/ 607 h 1105"/>
                <a:gd name="T124" fmla="*/ 467 w 1108"/>
                <a:gd name="T125" fmla="*/ 626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8" h="1105">
                  <a:moveTo>
                    <a:pt x="451" y="781"/>
                  </a:moveTo>
                  <a:lnTo>
                    <a:pt x="451" y="781"/>
                  </a:lnTo>
                  <a:lnTo>
                    <a:pt x="453" y="787"/>
                  </a:lnTo>
                  <a:lnTo>
                    <a:pt x="455" y="794"/>
                  </a:lnTo>
                  <a:lnTo>
                    <a:pt x="459" y="799"/>
                  </a:lnTo>
                  <a:lnTo>
                    <a:pt x="465" y="803"/>
                  </a:lnTo>
                  <a:lnTo>
                    <a:pt x="471" y="808"/>
                  </a:lnTo>
                  <a:lnTo>
                    <a:pt x="478" y="810"/>
                  </a:lnTo>
                  <a:lnTo>
                    <a:pt x="485" y="812"/>
                  </a:lnTo>
                  <a:lnTo>
                    <a:pt x="493" y="812"/>
                  </a:lnTo>
                  <a:lnTo>
                    <a:pt x="616" y="812"/>
                  </a:lnTo>
                  <a:lnTo>
                    <a:pt x="616" y="812"/>
                  </a:lnTo>
                  <a:lnTo>
                    <a:pt x="623" y="812"/>
                  </a:lnTo>
                  <a:lnTo>
                    <a:pt x="631" y="810"/>
                  </a:lnTo>
                  <a:lnTo>
                    <a:pt x="637" y="806"/>
                  </a:lnTo>
                  <a:lnTo>
                    <a:pt x="644" y="803"/>
                  </a:lnTo>
                  <a:lnTo>
                    <a:pt x="649" y="799"/>
                  </a:lnTo>
                  <a:lnTo>
                    <a:pt x="654" y="794"/>
                  </a:lnTo>
                  <a:lnTo>
                    <a:pt x="656" y="787"/>
                  </a:lnTo>
                  <a:lnTo>
                    <a:pt x="658" y="781"/>
                  </a:lnTo>
                  <a:lnTo>
                    <a:pt x="658" y="781"/>
                  </a:lnTo>
                  <a:lnTo>
                    <a:pt x="660" y="767"/>
                  </a:lnTo>
                  <a:lnTo>
                    <a:pt x="663" y="754"/>
                  </a:lnTo>
                  <a:lnTo>
                    <a:pt x="668" y="741"/>
                  </a:lnTo>
                  <a:lnTo>
                    <a:pt x="674" y="729"/>
                  </a:lnTo>
                  <a:lnTo>
                    <a:pt x="680" y="718"/>
                  </a:lnTo>
                  <a:lnTo>
                    <a:pt x="689" y="708"/>
                  </a:lnTo>
                  <a:lnTo>
                    <a:pt x="700" y="700"/>
                  </a:lnTo>
                  <a:lnTo>
                    <a:pt x="712" y="692"/>
                  </a:lnTo>
                  <a:lnTo>
                    <a:pt x="712" y="692"/>
                  </a:lnTo>
                  <a:lnTo>
                    <a:pt x="731" y="680"/>
                  </a:lnTo>
                  <a:lnTo>
                    <a:pt x="748" y="668"/>
                  </a:lnTo>
                  <a:lnTo>
                    <a:pt x="766" y="654"/>
                  </a:lnTo>
                  <a:lnTo>
                    <a:pt x="782" y="639"/>
                  </a:lnTo>
                  <a:lnTo>
                    <a:pt x="797" y="624"/>
                  </a:lnTo>
                  <a:lnTo>
                    <a:pt x="811" y="607"/>
                  </a:lnTo>
                  <a:lnTo>
                    <a:pt x="824" y="590"/>
                  </a:lnTo>
                  <a:lnTo>
                    <a:pt x="836" y="571"/>
                  </a:lnTo>
                  <a:lnTo>
                    <a:pt x="846" y="553"/>
                  </a:lnTo>
                  <a:lnTo>
                    <a:pt x="855" y="533"/>
                  </a:lnTo>
                  <a:lnTo>
                    <a:pt x="863" y="513"/>
                  </a:lnTo>
                  <a:lnTo>
                    <a:pt x="869" y="492"/>
                  </a:lnTo>
                  <a:lnTo>
                    <a:pt x="875" y="471"/>
                  </a:lnTo>
                  <a:lnTo>
                    <a:pt x="879" y="449"/>
                  </a:lnTo>
                  <a:lnTo>
                    <a:pt x="881" y="427"/>
                  </a:lnTo>
                  <a:lnTo>
                    <a:pt x="881" y="404"/>
                  </a:lnTo>
                  <a:lnTo>
                    <a:pt x="881" y="404"/>
                  </a:lnTo>
                  <a:lnTo>
                    <a:pt x="881" y="388"/>
                  </a:lnTo>
                  <a:lnTo>
                    <a:pt x="880" y="371"/>
                  </a:lnTo>
                  <a:lnTo>
                    <a:pt x="878" y="355"/>
                  </a:lnTo>
                  <a:lnTo>
                    <a:pt x="875" y="339"/>
                  </a:lnTo>
                  <a:lnTo>
                    <a:pt x="871" y="323"/>
                  </a:lnTo>
                  <a:lnTo>
                    <a:pt x="867" y="307"/>
                  </a:lnTo>
                  <a:lnTo>
                    <a:pt x="862" y="292"/>
                  </a:lnTo>
                  <a:lnTo>
                    <a:pt x="856" y="277"/>
                  </a:lnTo>
                  <a:lnTo>
                    <a:pt x="849" y="263"/>
                  </a:lnTo>
                  <a:lnTo>
                    <a:pt x="842" y="249"/>
                  </a:lnTo>
                  <a:lnTo>
                    <a:pt x="834" y="235"/>
                  </a:lnTo>
                  <a:lnTo>
                    <a:pt x="826" y="222"/>
                  </a:lnTo>
                  <a:lnTo>
                    <a:pt x="816" y="209"/>
                  </a:lnTo>
                  <a:lnTo>
                    <a:pt x="807" y="196"/>
                  </a:lnTo>
                  <a:lnTo>
                    <a:pt x="797" y="184"/>
                  </a:lnTo>
                  <a:lnTo>
                    <a:pt x="785" y="174"/>
                  </a:lnTo>
                  <a:lnTo>
                    <a:pt x="774" y="163"/>
                  </a:lnTo>
                  <a:lnTo>
                    <a:pt x="762" y="152"/>
                  </a:lnTo>
                  <a:lnTo>
                    <a:pt x="749" y="142"/>
                  </a:lnTo>
                  <a:lnTo>
                    <a:pt x="738" y="134"/>
                  </a:lnTo>
                  <a:lnTo>
                    <a:pt x="724" y="125"/>
                  </a:lnTo>
                  <a:lnTo>
                    <a:pt x="711" y="118"/>
                  </a:lnTo>
                  <a:lnTo>
                    <a:pt x="697" y="110"/>
                  </a:lnTo>
                  <a:lnTo>
                    <a:pt x="682" y="104"/>
                  </a:lnTo>
                  <a:lnTo>
                    <a:pt x="666" y="97"/>
                  </a:lnTo>
                  <a:lnTo>
                    <a:pt x="651" y="93"/>
                  </a:lnTo>
                  <a:lnTo>
                    <a:pt x="636" y="88"/>
                  </a:lnTo>
                  <a:lnTo>
                    <a:pt x="620" y="84"/>
                  </a:lnTo>
                  <a:lnTo>
                    <a:pt x="604" y="82"/>
                  </a:lnTo>
                  <a:lnTo>
                    <a:pt x="588" y="80"/>
                  </a:lnTo>
                  <a:lnTo>
                    <a:pt x="572" y="78"/>
                  </a:lnTo>
                  <a:lnTo>
                    <a:pt x="554" y="78"/>
                  </a:lnTo>
                  <a:lnTo>
                    <a:pt x="554" y="78"/>
                  </a:lnTo>
                  <a:lnTo>
                    <a:pt x="537" y="78"/>
                  </a:lnTo>
                  <a:lnTo>
                    <a:pt x="521" y="80"/>
                  </a:lnTo>
                  <a:lnTo>
                    <a:pt x="505" y="82"/>
                  </a:lnTo>
                  <a:lnTo>
                    <a:pt x="489" y="84"/>
                  </a:lnTo>
                  <a:lnTo>
                    <a:pt x="472" y="88"/>
                  </a:lnTo>
                  <a:lnTo>
                    <a:pt x="457" y="93"/>
                  </a:lnTo>
                  <a:lnTo>
                    <a:pt x="442" y="97"/>
                  </a:lnTo>
                  <a:lnTo>
                    <a:pt x="427" y="104"/>
                  </a:lnTo>
                  <a:lnTo>
                    <a:pt x="412" y="110"/>
                  </a:lnTo>
                  <a:lnTo>
                    <a:pt x="398" y="118"/>
                  </a:lnTo>
                  <a:lnTo>
                    <a:pt x="385" y="125"/>
                  </a:lnTo>
                  <a:lnTo>
                    <a:pt x="371" y="134"/>
                  </a:lnTo>
                  <a:lnTo>
                    <a:pt x="359" y="142"/>
                  </a:lnTo>
                  <a:lnTo>
                    <a:pt x="346" y="152"/>
                  </a:lnTo>
                  <a:lnTo>
                    <a:pt x="334" y="163"/>
                  </a:lnTo>
                  <a:lnTo>
                    <a:pt x="324" y="174"/>
                  </a:lnTo>
                  <a:lnTo>
                    <a:pt x="312" y="184"/>
                  </a:lnTo>
                  <a:lnTo>
                    <a:pt x="302" y="196"/>
                  </a:lnTo>
                  <a:lnTo>
                    <a:pt x="292" y="209"/>
                  </a:lnTo>
                  <a:lnTo>
                    <a:pt x="283" y="222"/>
                  </a:lnTo>
                  <a:lnTo>
                    <a:pt x="275" y="235"/>
                  </a:lnTo>
                  <a:lnTo>
                    <a:pt x="266" y="249"/>
                  </a:lnTo>
                  <a:lnTo>
                    <a:pt x="260" y="263"/>
                  </a:lnTo>
                  <a:lnTo>
                    <a:pt x="252" y="277"/>
                  </a:lnTo>
                  <a:lnTo>
                    <a:pt x="247" y="292"/>
                  </a:lnTo>
                  <a:lnTo>
                    <a:pt x="242" y="307"/>
                  </a:lnTo>
                  <a:lnTo>
                    <a:pt x="237" y="323"/>
                  </a:lnTo>
                  <a:lnTo>
                    <a:pt x="234" y="339"/>
                  </a:lnTo>
                  <a:lnTo>
                    <a:pt x="231" y="355"/>
                  </a:lnTo>
                  <a:lnTo>
                    <a:pt x="229" y="371"/>
                  </a:lnTo>
                  <a:lnTo>
                    <a:pt x="228" y="388"/>
                  </a:lnTo>
                  <a:lnTo>
                    <a:pt x="228" y="404"/>
                  </a:lnTo>
                  <a:lnTo>
                    <a:pt x="228" y="404"/>
                  </a:lnTo>
                  <a:lnTo>
                    <a:pt x="228" y="427"/>
                  </a:lnTo>
                  <a:lnTo>
                    <a:pt x="230" y="449"/>
                  </a:lnTo>
                  <a:lnTo>
                    <a:pt x="234" y="471"/>
                  </a:lnTo>
                  <a:lnTo>
                    <a:pt x="240" y="492"/>
                  </a:lnTo>
                  <a:lnTo>
                    <a:pt x="246" y="513"/>
                  </a:lnTo>
                  <a:lnTo>
                    <a:pt x="254" y="533"/>
                  </a:lnTo>
                  <a:lnTo>
                    <a:pt x="262" y="553"/>
                  </a:lnTo>
                  <a:lnTo>
                    <a:pt x="273" y="571"/>
                  </a:lnTo>
                  <a:lnTo>
                    <a:pt x="285" y="590"/>
                  </a:lnTo>
                  <a:lnTo>
                    <a:pt x="298" y="607"/>
                  </a:lnTo>
                  <a:lnTo>
                    <a:pt x="312" y="624"/>
                  </a:lnTo>
                  <a:lnTo>
                    <a:pt x="327" y="639"/>
                  </a:lnTo>
                  <a:lnTo>
                    <a:pt x="343" y="654"/>
                  </a:lnTo>
                  <a:lnTo>
                    <a:pt x="360" y="668"/>
                  </a:lnTo>
                  <a:lnTo>
                    <a:pt x="379" y="680"/>
                  </a:lnTo>
                  <a:lnTo>
                    <a:pt x="397" y="692"/>
                  </a:lnTo>
                  <a:lnTo>
                    <a:pt x="397" y="692"/>
                  </a:lnTo>
                  <a:lnTo>
                    <a:pt x="409" y="700"/>
                  </a:lnTo>
                  <a:lnTo>
                    <a:pt x="420" y="708"/>
                  </a:lnTo>
                  <a:lnTo>
                    <a:pt x="428" y="718"/>
                  </a:lnTo>
                  <a:lnTo>
                    <a:pt x="435" y="729"/>
                  </a:lnTo>
                  <a:lnTo>
                    <a:pt x="441" y="741"/>
                  </a:lnTo>
                  <a:lnTo>
                    <a:pt x="445" y="754"/>
                  </a:lnTo>
                  <a:lnTo>
                    <a:pt x="449" y="767"/>
                  </a:lnTo>
                  <a:lnTo>
                    <a:pt x="451" y="781"/>
                  </a:lnTo>
                  <a:lnTo>
                    <a:pt x="451" y="781"/>
                  </a:lnTo>
                  <a:close/>
                  <a:moveTo>
                    <a:pt x="631" y="1062"/>
                  </a:moveTo>
                  <a:lnTo>
                    <a:pt x="631" y="1062"/>
                  </a:lnTo>
                  <a:lnTo>
                    <a:pt x="628" y="1071"/>
                  </a:lnTo>
                  <a:lnTo>
                    <a:pt x="623" y="1079"/>
                  </a:lnTo>
                  <a:lnTo>
                    <a:pt x="618" y="1087"/>
                  </a:lnTo>
                  <a:lnTo>
                    <a:pt x="610" y="1093"/>
                  </a:lnTo>
                  <a:lnTo>
                    <a:pt x="603" y="1098"/>
                  </a:lnTo>
                  <a:lnTo>
                    <a:pt x="594" y="1102"/>
                  </a:lnTo>
                  <a:lnTo>
                    <a:pt x="586" y="1104"/>
                  </a:lnTo>
                  <a:lnTo>
                    <a:pt x="576" y="1105"/>
                  </a:lnTo>
                  <a:lnTo>
                    <a:pt x="533" y="1105"/>
                  </a:lnTo>
                  <a:lnTo>
                    <a:pt x="533" y="1105"/>
                  </a:lnTo>
                  <a:lnTo>
                    <a:pt x="523" y="1104"/>
                  </a:lnTo>
                  <a:lnTo>
                    <a:pt x="513" y="1102"/>
                  </a:lnTo>
                  <a:lnTo>
                    <a:pt x="506" y="1098"/>
                  </a:lnTo>
                  <a:lnTo>
                    <a:pt x="497" y="1093"/>
                  </a:lnTo>
                  <a:lnTo>
                    <a:pt x="491" y="1087"/>
                  </a:lnTo>
                  <a:lnTo>
                    <a:pt x="485" y="1079"/>
                  </a:lnTo>
                  <a:lnTo>
                    <a:pt x="481" y="1071"/>
                  </a:lnTo>
                  <a:lnTo>
                    <a:pt x="478" y="1062"/>
                  </a:lnTo>
                  <a:lnTo>
                    <a:pt x="456" y="1062"/>
                  </a:lnTo>
                  <a:lnTo>
                    <a:pt x="456" y="1062"/>
                  </a:lnTo>
                  <a:lnTo>
                    <a:pt x="448" y="1062"/>
                  </a:lnTo>
                  <a:lnTo>
                    <a:pt x="439" y="1060"/>
                  </a:lnTo>
                  <a:lnTo>
                    <a:pt x="431" y="1059"/>
                  </a:lnTo>
                  <a:lnTo>
                    <a:pt x="424" y="1055"/>
                  </a:lnTo>
                  <a:lnTo>
                    <a:pt x="416" y="1052"/>
                  </a:lnTo>
                  <a:lnTo>
                    <a:pt x="410" y="1048"/>
                  </a:lnTo>
                  <a:lnTo>
                    <a:pt x="403" y="1044"/>
                  </a:lnTo>
                  <a:lnTo>
                    <a:pt x="398" y="1038"/>
                  </a:lnTo>
                  <a:lnTo>
                    <a:pt x="393" y="1032"/>
                  </a:lnTo>
                  <a:lnTo>
                    <a:pt x="387" y="1025"/>
                  </a:lnTo>
                  <a:lnTo>
                    <a:pt x="383" y="1019"/>
                  </a:lnTo>
                  <a:lnTo>
                    <a:pt x="380" y="1012"/>
                  </a:lnTo>
                  <a:lnTo>
                    <a:pt x="378" y="1005"/>
                  </a:lnTo>
                  <a:lnTo>
                    <a:pt x="375" y="996"/>
                  </a:lnTo>
                  <a:lnTo>
                    <a:pt x="373" y="989"/>
                  </a:lnTo>
                  <a:lnTo>
                    <a:pt x="373" y="980"/>
                  </a:lnTo>
                  <a:lnTo>
                    <a:pt x="374" y="783"/>
                  </a:lnTo>
                  <a:lnTo>
                    <a:pt x="374" y="783"/>
                  </a:lnTo>
                  <a:lnTo>
                    <a:pt x="373" y="775"/>
                  </a:lnTo>
                  <a:lnTo>
                    <a:pt x="370" y="770"/>
                  </a:lnTo>
                  <a:lnTo>
                    <a:pt x="366" y="764"/>
                  </a:lnTo>
                  <a:lnTo>
                    <a:pt x="360" y="760"/>
                  </a:lnTo>
                  <a:lnTo>
                    <a:pt x="360" y="760"/>
                  </a:lnTo>
                  <a:lnTo>
                    <a:pt x="337" y="746"/>
                  </a:lnTo>
                  <a:lnTo>
                    <a:pt x="314" y="730"/>
                  </a:lnTo>
                  <a:lnTo>
                    <a:pt x="292" y="714"/>
                  </a:lnTo>
                  <a:lnTo>
                    <a:pt x="273" y="695"/>
                  </a:lnTo>
                  <a:lnTo>
                    <a:pt x="254" y="676"/>
                  </a:lnTo>
                  <a:lnTo>
                    <a:pt x="236" y="656"/>
                  </a:lnTo>
                  <a:lnTo>
                    <a:pt x="221" y="634"/>
                  </a:lnTo>
                  <a:lnTo>
                    <a:pt x="206" y="611"/>
                  </a:lnTo>
                  <a:lnTo>
                    <a:pt x="193" y="588"/>
                  </a:lnTo>
                  <a:lnTo>
                    <a:pt x="182" y="564"/>
                  </a:lnTo>
                  <a:lnTo>
                    <a:pt x="173" y="538"/>
                  </a:lnTo>
                  <a:lnTo>
                    <a:pt x="164" y="512"/>
                  </a:lnTo>
                  <a:lnTo>
                    <a:pt x="158" y="486"/>
                  </a:lnTo>
                  <a:lnTo>
                    <a:pt x="153" y="459"/>
                  </a:lnTo>
                  <a:lnTo>
                    <a:pt x="151" y="432"/>
                  </a:lnTo>
                  <a:lnTo>
                    <a:pt x="150" y="404"/>
                  </a:lnTo>
                  <a:lnTo>
                    <a:pt x="150" y="404"/>
                  </a:lnTo>
                  <a:lnTo>
                    <a:pt x="150" y="384"/>
                  </a:lnTo>
                  <a:lnTo>
                    <a:pt x="152" y="363"/>
                  </a:lnTo>
                  <a:lnTo>
                    <a:pt x="154" y="343"/>
                  </a:lnTo>
                  <a:lnTo>
                    <a:pt x="158" y="323"/>
                  </a:lnTo>
                  <a:lnTo>
                    <a:pt x="162" y="304"/>
                  </a:lnTo>
                  <a:lnTo>
                    <a:pt x="168" y="285"/>
                  </a:lnTo>
                  <a:lnTo>
                    <a:pt x="174" y="265"/>
                  </a:lnTo>
                  <a:lnTo>
                    <a:pt x="181" y="247"/>
                  </a:lnTo>
                  <a:lnTo>
                    <a:pt x="190" y="230"/>
                  </a:lnTo>
                  <a:lnTo>
                    <a:pt x="199" y="211"/>
                  </a:lnTo>
                  <a:lnTo>
                    <a:pt x="208" y="195"/>
                  </a:lnTo>
                  <a:lnTo>
                    <a:pt x="219" y="179"/>
                  </a:lnTo>
                  <a:lnTo>
                    <a:pt x="230" y="163"/>
                  </a:lnTo>
                  <a:lnTo>
                    <a:pt x="242" y="148"/>
                  </a:lnTo>
                  <a:lnTo>
                    <a:pt x="255" y="133"/>
                  </a:lnTo>
                  <a:lnTo>
                    <a:pt x="269" y="119"/>
                  </a:lnTo>
                  <a:lnTo>
                    <a:pt x="283" y="106"/>
                  </a:lnTo>
                  <a:lnTo>
                    <a:pt x="297" y="93"/>
                  </a:lnTo>
                  <a:lnTo>
                    <a:pt x="312" y="81"/>
                  </a:lnTo>
                  <a:lnTo>
                    <a:pt x="328" y="69"/>
                  </a:lnTo>
                  <a:lnTo>
                    <a:pt x="344" y="58"/>
                  </a:lnTo>
                  <a:lnTo>
                    <a:pt x="361" y="49"/>
                  </a:lnTo>
                  <a:lnTo>
                    <a:pt x="379" y="40"/>
                  </a:lnTo>
                  <a:lnTo>
                    <a:pt x="397" y="32"/>
                  </a:lnTo>
                  <a:lnTo>
                    <a:pt x="415" y="25"/>
                  </a:lnTo>
                  <a:lnTo>
                    <a:pt x="434" y="18"/>
                  </a:lnTo>
                  <a:lnTo>
                    <a:pt x="453" y="13"/>
                  </a:lnTo>
                  <a:lnTo>
                    <a:pt x="472" y="9"/>
                  </a:lnTo>
                  <a:lnTo>
                    <a:pt x="493" y="4"/>
                  </a:lnTo>
                  <a:lnTo>
                    <a:pt x="513" y="2"/>
                  </a:lnTo>
                  <a:lnTo>
                    <a:pt x="534" y="1"/>
                  </a:lnTo>
                  <a:lnTo>
                    <a:pt x="554" y="0"/>
                  </a:lnTo>
                  <a:lnTo>
                    <a:pt x="554" y="0"/>
                  </a:lnTo>
                  <a:lnTo>
                    <a:pt x="575" y="1"/>
                  </a:lnTo>
                  <a:lnTo>
                    <a:pt x="595" y="2"/>
                  </a:lnTo>
                  <a:lnTo>
                    <a:pt x="616" y="4"/>
                  </a:lnTo>
                  <a:lnTo>
                    <a:pt x="636" y="9"/>
                  </a:lnTo>
                  <a:lnTo>
                    <a:pt x="656" y="13"/>
                  </a:lnTo>
                  <a:lnTo>
                    <a:pt x="675" y="18"/>
                  </a:lnTo>
                  <a:lnTo>
                    <a:pt x="693" y="25"/>
                  </a:lnTo>
                  <a:lnTo>
                    <a:pt x="712" y="32"/>
                  </a:lnTo>
                  <a:lnTo>
                    <a:pt x="730" y="40"/>
                  </a:lnTo>
                  <a:lnTo>
                    <a:pt x="747" y="49"/>
                  </a:lnTo>
                  <a:lnTo>
                    <a:pt x="765" y="58"/>
                  </a:lnTo>
                  <a:lnTo>
                    <a:pt x="781" y="69"/>
                  </a:lnTo>
                  <a:lnTo>
                    <a:pt x="797" y="81"/>
                  </a:lnTo>
                  <a:lnTo>
                    <a:pt x="812" y="93"/>
                  </a:lnTo>
                  <a:lnTo>
                    <a:pt x="826" y="106"/>
                  </a:lnTo>
                  <a:lnTo>
                    <a:pt x="840" y="119"/>
                  </a:lnTo>
                  <a:lnTo>
                    <a:pt x="854" y="133"/>
                  </a:lnTo>
                  <a:lnTo>
                    <a:pt x="867" y="148"/>
                  </a:lnTo>
                  <a:lnTo>
                    <a:pt x="879" y="163"/>
                  </a:lnTo>
                  <a:lnTo>
                    <a:pt x="890" y="179"/>
                  </a:lnTo>
                  <a:lnTo>
                    <a:pt x="900" y="195"/>
                  </a:lnTo>
                  <a:lnTo>
                    <a:pt x="910" y="211"/>
                  </a:lnTo>
                  <a:lnTo>
                    <a:pt x="919" y="230"/>
                  </a:lnTo>
                  <a:lnTo>
                    <a:pt x="927" y="247"/>
                  </a:lnTo>
                  <a:lnTo>
                    <a:pt x="935" y="265"/>
                  </a:lnTo>
                  <a:lnTo>
                    <a:pt x="940" y="285"/>
                  </a:lnTo>
                  <a:lnTo>
                    <a:pt x="947" y="304"/>
                  </a:lnTo>
                  <a:lnTo>
                    <a:pt x="951" y="323"/>
                  </a:lnTo>
                  <a:lnTo>
                    <a:pt x="954" y="343"/>
                  </a:lnTo>
                  <a:lnTo>
                    <a:pt x="956" y="363"/>
                  </a:lnTo>
                  <a:lnTo>
                    <a:pt x="959" y="384"/>
                  </a:lnTo>
                  <a:lnTo>
                    <a:pt x="959" y="404"/>
                  </a:lnTo>
                  <a:lnTo>
                    <a:pt x="959" y="404"/>
                  </a:lnTo>
                  <a:lnTo>
                    <a:pt x="958" y="432"/>
                  </a:lnTo>
                  <a:lnTo>
                    <a:pt x="955" y="459"/>
                  </a:lnTo>
                  <a:lnTo>
                    <a:pt x="951" y="486"/>
                  </a:lnTo>
                  <a:lnTo>
                    <a:pt x="945" y="512"/>
                  </a:lnTo>
                  <a:lnTo>
                    <a:pt x="936" y="538"/>
                  </a:lnTo>
                  <a:lnTo>
                    <a:pt x="926" y="564"/>
                  </a:lnTo>
                  <a:lnTo>
                    <a:pt x="915" y="588"/>
                  </a:lnTo>
                  <a:lnTo>
                    <a:pt x="903" y="611"/>
                  </a:lnTo>
                  <a:lnTo>
                    <a:pt x="887" y="634"/>
                  </a:lnTo>
                  <a:lnTo>
                    <a:pt x="872" y="656"/>
                  </a:lnTo>
                  <a:lnTo>
                    <a:pt x="855" y="676"/>
                  </a:lnTo>
                  <a:lnTo>
                    <a:pt x="836" y="695"/>
                  </a:lnTo>
                  <a:lnTo>
                    <a:pt x="816" y="714"/>
                  </a:lnTo>
                  <a:lnTo>
                    <a:pt x="795" y="730"/>
                  </a:lnTo>
                  <a:lnTo>
                    <a:pt x="772" y="746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43" y="764"/>
                  </a:lnTo>
                  <a:lnTo>
                    <a:pt x="739" y="770"/>
                  </a:lnTo>
                  <a:lnTo>
                    <a:pt x="735" y="775"/>
                  </a:lnTo>
                  <a:lnTo>
                    <a:pt x="735" y="783"/>
                  </a:lnTo>
                  <a:lnTo>
                    <a:pt x="735" y="980"/>
                  </a:lnTo>
                  <a:lnTo>
                    <a:pt x="735" y="980"/>
                  </a:lnTo>
                  <a:lnTo>
                    <a:pt x="735" y="989"/>
                  </a:lnTo>
                  <a:lnTo>
                    <a:pt x="733" y="996"/>
                  </a:lnTo>
                  <a:lnTo>
                    <a:pt x="732" y="1005"/>
                  </a:lnTo>
                  <a:lnTo>
                    <a:pt x="729" y="1012"/>
                  </a:lnTo>
                  <a:lnTo>
                    <a:pt x="726" y="1019"/>
                  </a:lnTo>
                  <a:lnTo>
                    <a:pt x="721" y="1025"/>
                  </a:lnTo>
                  <a:lnTo>
                    <a:pt x="716" y="1032"/>
                  </a:lnTo>
                  <a:lnTo>
                    <a:pt x="711" y="1038"/>
                  </a:lnTo>
                  <a:lnTo>
                    <a:pt x="705" y="1044"/>
                  </a:lnTo>
                  <a:lnTo>
                    <a:pt x="699" y="1048"/>
                  </a:lnTo>
                  <a:lnTo>
                    <a:pt x="692" y="1052"/>
                  </a:lnTo>
                  <a:lnTo>
                    <a:pt x="685" y="1055"/>
                  </a:lnTo>
                  <a:lnTo>
                    <a:pt x="677" y="1059"/>
                  </a:lnTo>
                  <a:lnTo>
                    <a:pt x="670" y="1060"/>
                  </a:lnTo>
                  <a:lnTo>
                    <a:pt x="661" y="1062"/>
                  </a:lnTo>
                  <a:lnTo>
                    <a:pt x="652" y="1062"/>
                  </a:lnTo>
                  <a:lnTo>
                    <a:pt x="631" y="1062"/>
                  </a:lnTo>
                  <a:lnTo>
                    <a:pt x="631" y="1062"/>
                  </a:lnTo>
                  <a:close/>
                  <a:moveTo>
                    <a:pt x="949" y="659"/>
                  </a:moveTo>
                  <a:lnTo>
                    <a:pt x="949" y="659"/>
                  </a:lnTo>
                  <a:lnTo>
                    <a:pt x="945" y="656"/>
                  </a:lnTo>
                  <a:lnTo>
                    <a:pt x="941" y="651"/>
                  </a:lnTo>
                  <a:lnTo>
                    <a:pt x="939" y="648"/>
                  </a:lnTo>
                  <a:lnTo>
                    <a:pt x="937" y="643"/>
                  </a:lnTo>
                  <a:lnTo>
                    <a:pt x="936" y="638"/>
                  </a:lnTo>
                  <a:lnTo>
                    <a:pt x="936" y="633"/>
                  </a:lnTo>
                  <a:lnTo>
                    <a:pt x="937" y="627"/>
                  </a:lnTo>
                  <a:lnTo>
                    <a:pt x="939" y="623"/>
                  </a:lnTo>
                  <a:lnTo>
                    <a:pt x="939" y="623"/>
                  </a:lnTo>
                  <a:lnTo>
                    <a:pt x="942" y="619"/>
                  </a:lnTo>
                  <a:lnTo>
                    <a:pt x="947" y="616"/>
                  </a:lnTo>
                  <a:lnTo>
                    <a:pt x="951" y="613"/>
                  </a:lnTo>
                  <a:lnTo>
                    <a:pt x="955" y="611"/>
                  </a:lnTo>
                  <a:lnTo>
                    <a:pt x="961" y="610"/>
                  </a:lnTo>
                  <a:lnTo>
                    <a:pt x="965" y="610"/>
                  </a:lnTo>
                  <a:lnTo>
                    <a:pt x="970" y="611"/>
                  </a:lnTo>
                  <a:lnTo>
                    <a:pt x="975" y="613"/>
                  </a:lnTo>
                  <a:lnTo>
                    <a:pt x="1024" y="643"/>
                  </a:lnTo>
                  <a:lnTo>
                    <a:pt x="1024" y="643"/>
                  </a:lnTo>
                  <a:lnTo>
                    <a:pt x="1029" y="646"/>
                  </a:lnTo>
                  <a:lnTo>
                    <a:pt x="1033" y="649"/>
                  </a:lnTo>
                  <a:lnTo>
                    <a:pt x="1035" y="653"/>
                  </a:lnTo>
                  <a:lnTo>
                    <a:pt x="1037" y="659"/>
                  </a:lnTo>
                  <a:lnTo>
                    <a:pt x="1037" y="663"/>
                  </a:lnTo>
                  <a:lnTo>
                    <a:pt x="1037" y="668"/>
                  </a:lnTo>
                  <a:lnTo>
                    <a:pt x="1036" y="673"/>
                  </a:lnTo>
                  <a:lnTo>
                    <a:pt x="1034" y="678"/>
                  </a:lnTo>
                  <a:lnTo>
                    <a:pt x="1034" y="678"/>
                  </a:lnTo>
                  <a:lnTo>
                    <a:pt x="1031" y="682"/>
                  </a:lnTo>
                  <a:lnTo>
                    <a:pt x="1028" y="686"/>
                  </a:lnTo>
                  <a:lnTo>
                    <a:pt x="1023" y="688"/>
                  </a:lnTo>
                  <a:lnTo>
                    <a:pt x="1019" y="690"/>
                  </a:lnTo>
                  <a:lnTo>
                    <a:pt x="1014" y="691"/>
                  </a:lnTo>
                  <a:lnTo>
                    <a:pt x="1008" y="691"/>
                  </a:lnTo>
                  <a:lnTo>
                    <a:pt x="1004" y="690"/>
                  </a:lnTo>
                  <a:lnTo>
                    <a:pt x="999" y="688"/>
                  </a:lnTo>
                  <a:lnTo>
                    <a:pt x="949" y="659"/>
                  </a:lnTo>
                  <a:lnTo>
                    <a:pt x="949" y="659"/>
                  </a:lnTo>
                  <a:close/>
                  <a:moveTo>
                    <a:pt x="975" y="188"/>
                  </a:moveTo>
                  <a:lnTo>
                    <a:pt x="975" y="188"/>
                  </a:lnTo>
                  <a:lnTo>
                    <a:pt x="970" y="190"/>
                  </a:lnTo>
                  <a:lnTo>
                    <a:pt x="965" y="191"/>
                  </a:lnTo>
                  <a:lnTo>
                    <a:pt x="961" y="191"/>
                  </a:lnTo>
                  <a:lnTo>
                    <a:pt x="955" y="191"/>
                  </a:lnTo>
                  <a:lnTo>
                    <a:pt x="951" y="189"/>
                  </a:lnTo>
                  <a:lnTo>
                    <a:pt x="947" y="187"/>
                  </a:lnTo>
                  <a:lnTo>
                    <a:pt x="942" y="182"/>
                  </a:lnTo>
                  <a:lnTo>
                    <a:pt x="939" y="178"/>
                  </a:lnTo>
                  <a:lnTo>
                    <a:pt x="939" y="178"/>
                  </a:lnTo>
                  <a:lnTo>
                    <a:pt x="937" y="174"/>
                  </a:lnTo>
                  <a:lnTo>
                    <a:pt x="936" y="168"/>
                  </a:lnTo>
                  <a:lnTo>
                    <a:pt x="936" y="164"/>
                  </a:lnTo>
                  <a:lnTo>
                    <a:pt x="937" y="159"/>
                  </a:lnTo>
                  <a:lnTo>
                    <a:pt x="939" y="154"/>
                  </a:lnTo>
                  <a:lnTo>
                    <a:pt x="941" y="150"/>
                  </a:lnTo>
                  <a:lnTo>
                    <a:pt x="945" y="147"/>
                  </a:lnTo>
                  <a:lnTo>
                    <a:pt x="949" y="143"/>
                  </a:lnTo>
                  <a:lnTo>
                    <a:pt x="999" y="114"/>
                  </a:lnTo>
                  <a:lnTo>
                    <a:pt x="999" y="114"/>
                  </a:lnTo>
                  <a:lnTo>
                    <a:pt x="1004" y="112"/>
                  </a:lnTo>
                  <a:lnTo>
                    <a:pt x="1008" y="111"/>
                  </a:lnTo>
                  <a:lnTo>
                    <a:pt x="1014" y="111"/>
                  </a:lnTo>
                  <a:lnTo>
                    <a:pt x="1019" y="112"/>
                  </a:lnTo>
                  <a:lnTo>
                    <a:pt x="1023" y="113"/>
                  </a:lnTo>
                  <a:lnTo>
                    <a:pt x="1028" y="116"/>
                  </a:lnTo>
                  <a:lnTo>
                    <a:pt x="1031" y="120"/>
                  </a:lnTo>
                  <a:lnTo>
                    <a:pt x="1034" y="124"/>
                  </a:lnTo>
                  <a:lnTo>
                    <a:pt x="1034" y="124"/>
                  </a:lnTo>
                  <a:lnTo>
                    <a:pt x="1036" y="128"/>
                  </a:lnTo>
                  <a:lnTo>
                    <a:pt x="1037" y="134"/>
                  </a:lnTo>
                  <a:lnTo>
                    <a:pt x="1037" y="138"/>
                  </a:lnTo>
                  <a:lnTo>
                    <a:pt x="1037" y="143"/>
                  </a:lnTo>
                  <a:lnTo>
                    <a:pt x="1035" y="148"/>
                  </a:lnTo>
                  <a:lnTo>
                    <a:pt x="1033" y="152"/>
                  </a:lnTo>
                  <a:lnTo>
                    <a:pt x="1029" y="156"/>
                  </a:lnTo>
                  <a:lnTo>
                    <a:pt x="1024" y="159"/>
                  </a:lnTo>
                  <a:lnTo>
                    <a:pt x="975" y="188"/>
                  </a:lnTo>
                  <a:lnTo>
                    <a:pt x="975" y="188"/>
                  </a:lnTo>
                  <a:close/>
                  <a:moveTo>
                    <a:pt x="1025" y="427"/>
                  </a:moveTo>
                  <a:lnTo>
                    <a:pt x="1025" y="427"/>
                  </a:lnTo>
                  <a:lnTo>
                    <a:pt x="1020" y="426"/>
                  </a:lnTo>
                  <a:lnTo>
                    <a:pt x="1015" y="425"/>
                  </a:lnTo>
                  <a:lnTo>
                    <a:pt x="1010" y="423"/>
                  </a:lnTo>
                  <a:lnTo>
                    <a:pt x="1007" y="419"/>
                  </a:lnTo>
                  <a:lnTo>
                    <a:pt x="1004" y="415"/>
                  </a:lnTo>
                  <a:lnTo>
                    <a:pt x="1002" y="411"/>
                  </a:lnTo>
                  <a:lnTo>
                    <a:pt x="1000" y="406"/>
                  </a:lnTo>
                  <a:lnTo>
                    <a:pt x="1000" y="401"/>
                  </a:lnTo>
                  <a:lnTo>
                    <a:pt x="1000" y="401"/>
                  </a:lnTo>
                  <a:lnTo>
                    <a:pt x="1000" y="396"/>
                  </a:lnTo>
                  <a:lnTo>
                    <a:pt x="1002" y="390"/>
                  </a:lnTo>
                  <a:lnTo>
                    <a:pt x="1004" y="386"/>
                  </a:lnTo>
                  <a:lnTo>
                    <a:pt x="1007" y="383"/>
                  </a:lnTo>
                  <a:lnTo>
                    <a:pt x="1010" y="380"/>
                  </a:lnTo>
                  <a:lnTo>
                    <a:pt x="1015" y="377"/>
                  </a:lnTo>
                  <a:lnTo>
                    <a:pt x="1020" y="375"/>
                  </a:lnTo>
                  <a:lnTo>
                    <a:pt x="1025" y="375"/>
                  </a:lnTo>
                  <a:lnTo>
                    <a:pt x="1083" y="375"/>
                  </a:lnTo>
                  <a:lnTo>
                    <a:pt x="1083" y="375"/>
                  </a:lnTo>
                  <a:lnTo>
                    <a:pt x="1088" y="375"/>
                  </a:lnTo>
                  <a:lnTo>
                    <a:pt x="1092" y="377"/>
                  </a:lnTo>
                  <a:lnTo>
                    <a:pt x="1097" y="380"/>
                  </a:lnTo>
                  <a:lnTo>
                    <a:pt x="1101" y="383"/>
                  </a:lnTo>
                  <a:lnTo>
                    <a:pt x="1104" y="386"/>
                  </a:lnTo>
                  <a:lnTo>
                    <a:pt x="1106" y="390"/>
                  </a:lnTo>
                  <a:lnTo>
                    <a:pt x="1108" y="396"/>
                  </a:lnTo>
                  <a:lnTo>
                    <a:pt x="1108" y="401"/>
                  </a:lnTo>
                  <a:lnTo>
                    <a:pt x="1108" y="401"/>
                  </a:lnTo>
                  <a:lnTo>
                    <a:pt x="1108" y="406"/>
                  </a:lnTo>
                  <a:lnTo>
                    <a:pt x="1106" y="411"/>
                  </a:lnTo>
                  <a:lnTo>
                    <a:pt x="1104" y="415"/>
                  </a:lnTo>
                  <a:lnTo>
                    <a:pt x="1101" y="419"/>
                  </a:lnTo>
                  <a:lnTo>
                    <a:pt x="1097" y="423"/>
                  </a:lnTo>
                  <a:lnTo>
                    <a:pt x="1092" y="425"/>
                  </a:lnTo>
                  <a:lnTo>
                    <a:pt x="1088" y="426"/>
                  </a:lnTo>
                  <a:lnTo>
                    <a:pt x="1083" y="427"/>
                  </a:lnTo>
                  <a:lnTo>
                    <a:pt x="1025" y="427"/>
                  </a:lnTo>
                  <a:lnTo>
                    <a:pt x="1025" y="427"/>
                  </a:lnTo>
                  <a:close/>
                  <a:moveTo>
                    <a:pt x="160" y="143"/>
                  </a:moveTo>
                  <a:lnTo>
                    <a:pt x="160" y="143"/>
                  </a:lnTo>
                  <a:lnTo>
                    <a:pt x="164" y="147"/>
                  </a:lnTo>
                  <a:lnTo>
                    <a:pt x="167" y="150"/>
                  </a:lnTo>
                  <a:lnTo>
                    <a:pt x="169" y="154"/>
                  </a:lnTo>
                  <a:lnTo>
                    <a:pt x="172" y="159"/>
                  </a:lnTo>
                  <a:lnTo>
                    <a:pt x="173" y="164"/>
                  </a:lnTo>
                  <a:lnTo>
                    <a:pt x="173" y="168"/>
                  </a:lnTo>
                  <a:lnTo>
                    <a:pt x="172" y="174"/>
                  </a:lnTo>
                  <a:lnTo>
                    <a:pt x="169" y="178"/>
                  </a:lnTo>
                  <a:lnTo>
                    <a:pt x="169" y="178"/>
                  </a:lnTo>
                  <a:lnTo>
                    <a:pt x="166" y="182"/>
                  </a:lnTo>
                  <a:lnTo>
                    <a:pt x="162" y="187"/>
                  </a:lnTo>
                  <a:lnTo>
                    <a:pt x="158" y="189"/>
                  </a:lnTo>
                  <a:lnTo>
                    <a:pt x="153" y="191"/>
                  </a:lnTo>
                  <a:lnTo>
                    <a:pt x="148" y="191"/>
                  </a:lnTo>
                  <a:lnTo>
                    <a:pt x="144" y="191"/>
                  </a:lnTo>
                  <a:lnTo>
                    <a:pt x="138" y="190"/>
                  </a:lnTo>
                  <a:lnTo>
                    <a:pt x="134" y="188"/>
                  </a:lnTo>
                  <a:lnTo>
                    <a:pt x="84" y="159"/>
                  </a:lnTo>
                  <a:lnTo>
                    <a:pt x="84" y="159"/>
                  </a:lnTo>
                  <a:lnTo>
                    <a:pt x="80" y="156"/>
                  </a:lnTo>
                  <a:lnTo>
                    <a:pt x="76" y="152"/>
                  </a:lnTo>
                  <a:lnTo>
                    <a:pt x="74" y="148"/>
                  </a:lnTo>
                  <a:lnTo>
                    <a:pt x="71" y="143"/>
                  </a:lnTo>
                  <a:lnTo>
                    <a:pt x="71" y="138"/>
                  </a:lnTo>
                  <a:lnTo>
                    <a:pt x="71" y="134"/>
                  </a:lnTo>
                  <a:lnTo>
                    <a:pt x="72" y="128"/>
                  </a:lnTo>
                  <a:lnTo>
                    <a:pt x="75" y="124"/>
                  </a:lnTo>
                  <a:lnTo>
                    <a:pt x="75" y="124"/>
                  </a:lnTo>
                  <a:lnTo>
                    <a:pt x="78" y="120"/>
                  </a:lnTo>
                  <a:lnTo>
                    <a:pt x="81" y="116"/>
                  </a:lnTo>
                  <a:lnTo>
                    <a:pt x="85" y="113"/>
                  </a:lnTo>
                  <a:lnTo>
                    <a:pt x="90" y="112"/>
                  </a:lnTo>
                  <a:lnTo>
                    <a:pt x="95" y="111"/>
                  </a:lnTo>
                  <a:lnTo>
                    <a:pt x="100" y="111"/>
                  </a:lnTo>
                  <a:lnTo>
                    <a:pt x="105" y="112"/>
                  </a:lnTo>
                  <a:lnTo>
                    <a:pt x="110" y="114"/>
                  </a:lnTo>
                  <a:lnTo>
                    <a:pt x="160" y="143"/>
                  </a:lnTo>
                  <a:lnTo>
                    <a:pt x="160" y="143"/>
                  </a:lnTo>
                  <a:close/>
                  <a:moveTo>
                    <a:pt x="134" y="613"/>
                  </a:moveTo>
                  <a:lnTo>
                    <a:pt x="134" y="613"/>
                  </a:lnTo>
                  <a:lnTo>
                    <a:pt x="138" y="611"/>
                  </a:lnTo>
                  <a:lnTo>
                    <a:pt x="144" y="610"/>
                  </a:lnTo>
                  <a:lnTo>
                    <a:pt x="148" y="610"/>
                  </a:lnTo>
                  <a:lnTo>
                    <a:pt x="153" y="611"/>
                  </a:lnTo>
                  <a:lnTo>
                    <a:pt x="158" y="613"/>
                  </a:lnTo>
                  <a:lnTo>
                    <a:pt x="162" y="616"/>
                  </a:lnTo>
                  <a:lnTo>
                    <a:pt x="166" y="619"/>
                  </a:lnTo>
                  <a:lnTo>
                    <a:pt x="169" y="623"/>
                  </a:lnTo>
                  <a:lnTo>
                    <a:pt x="169" y="623"/>
                  </a:lnTo>
                  <a:lnTo>
                    <a:pt x="172" y="627"/>
                  </a:lnTo>
                  <a:lnTo>
                    <a:pt x="173" y="633"/>
                  </a:lnTo>
                  <a:lnTo>
                    <a:pt x="173" y="638"/>
                  </a:lnTo>
                  <a:lnTo>
                    <a:pt x="172" y="643"/>
                  </a:lnTo>
                  <a:lnTo>
                    <a:pt x="169" y="648"/>
                  </a:lnTo>
                  <a:lnTo>
                    <a:pt x="167" y="651"/>
                  </a:lnTo>
                  <a:lnTo>
                    <a:pt x="164" y="656"/>
                  </a:lnTo>
                  <a:lnTo>
                    <a:pt x="160" y="659"/>
                  </a:lnTo>
                  <a:lnTo>
                    <a:pt x="110" y="688"/>
                  </a:lnTo>
                  <a:lnTo>
                    <a:pt x="110" y="688"/>
                  </a:lnTo>
                  <a:lnTo>
                    <a:pt x="105" y="690"/>
                  </a:lnTo>
                  <a:lnTo>
                    <a:pt x="100" y="691"/>
                  </a:lnTo>
                  <a:lnTo>
                    <a:pt x="95" y="691"/>
                  </a:lnTo>
                  <a:lnTo>
                    <a:pt x="90" y="690"/>
                  </a:lnTo>
                  <a:lnTo>
                    <a:pt x="85" y="688"/>
                  </a:lnTo>
                  <a:lnTo>
                    <a:pt x="81" y="686"/>
                  </a:lnTo>
                  <a:lnTo>
                    <a:pt x="78" y="682"/>
                  </a:lnTo>
                  <a:lnTo>
                    <a:pt x="75" y="678"/>
                  </a:lnTo>
                  <a:lnTo>
                    <a:pt x="75" y="678"/>
                  </a:lnTo>
                  <a:lnTo>
                    <a:pt x="72" y="673"/>
                  </a:lnTo>
                  <a:lnTo>
                    <a:pt x="71" y="668"/>
                  </a:lnTo>
                  <a:lnTo>
                    <a:pt x="71" y="663"/>
                  </a:lnTo>
                  <a:lnTo>
                    <a:pt x="71" y="659"/>
                  </a:lnTo>
                  <a:lnTo>
                    <a:pt x="74" y="653"/>
                  </a:lnTo>
                  <a:lnTo>
                    <a:pt x="76" y="649"/>
                  </a:lnTo>
                  <a:lnTo>
                    <a:pt x="80" y="646"/>
                  </a:lnTo>
                  <a:lnTo>
                    <a:pt x="84" y="643"/>
                  </a:lnTo>
                  <a:lnTo>
                    <a:pt x="134" y="613"/>
                  </a:lnTo>
                  <a:lnTo>
                    <a:pt x="134" y="613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89" y="375"/>
                  </a:lnTo>
                  <a:lnTo>
                    <a:pt x="94" y="377"/>
                  </a:lnTo>
                  <a:lnTo>
                    <a:pt x="98" y="380"/>
                  </a:lnTo>
                  <a:lnTo>
                    <a:pt x="102" y="383"/>
                  </a:lnTo>
                  <a:lnTo>
                    <a:pt x="105" y="386"/>
                  </a:lnTo>
                  <a:lnTo>
                    <a:pt x="107" y="390"/>
                  </a:lnTo>
                  <a:lnTo>
                    <a:pt x="109" y="396"/>
                  </a:lnTo>
                  <a:lnTo>
                    <a:pt x="109" y="401"/>
                  </a:lnTo>
                  <a:lnTo>
                    <a:pt x="109" y="401"/>
                  </a:lnTo>
                  <a:lnTo>
                    <a:pt x="109" y="406"/>
                  </a:lnTo>
                  <a:lnTo>
                    <a:pt x="107" y="411"/>
                  </a:lnTo>
                  <a:lnTo>
                    <a:pt x="105" y="415"/>
                  </a:lnTo>
                  <a:lnTo>
                    <a:pt x="102" y="419"/>
                  </a:lnTo>
                  <a:lnTo>
                    <a:pt x="98" y="423"/>
                  </a:lnTo>
                  <a:lnTo>
                    <a:pt x="94" y="425"/>
                  </a:lnTo>
                  <a:lnTo>
                    <a:pt x="89" y="426"/>
                  </a:lnTo>
                  <a:lnTo>
                    <a:pt x="83" y="427"/>
                  </a:lnTo>
                  <a:lnTo>
                    <a:pt x="26" y="427"/>
                  </a:lnTo>
                  <a:lnTo>
                    <a:pt x="26" y="427"/>
                  </a:lnTo>
                  <a:lnTo>
                    <a:pt x="21" y="426"/>
                  </a:lnTo>
                  <a:lnTo>
                    <a:pt x="16" y="425"/>
                  </a:lnTo>
                  <a:lnTo>
                    <a:pt x="12" y="423"/>
                  </a:lnTo>
                  <a:lnTo>
                    <a:pt x="8" y="419"/>
                  </a:lnTo>
                  <a:lnTo>
                    <a:pt x="5" y="415"/>
                  </a:lnTo>
                  <a:lnTo>
                    <a:pt x="2" y="411"/>
                  </a:lnTo>
                  <a:lnTo>
                    <a:pt x="0" y="406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0" y="396"/>
                  </a:lnTo>
                  <a:lnTo>
                    <a:pt x="2" y="390"/>
                  </a:lnTo>
                  <a:lnTo>
                    <a:pt x="5" y="386"/>
                  </a:lnTo>
                  <a:lnTo>
                    <a:pt x="8" y="383"/>
                  </a:lnTo>
                  <a:lnTo>
                    <a:pt x="12" y="380"/>
                  </a:lnTo>
                  <a:lnTo>
                    <a:pt x="16" y="377"/>
                  </a:lnTo>
                  <a:lnTo>
                    <a:pt x="21" y="375"/>
                  </a:lnTo>
                  <a:lnTo>
                    <a:pt x="26" y="375"/>
                  </a:lnTo>
                  <a:lnTo>
                    <a:pt x="83" y="375"/>
                  </a:lnTo>
                  <a:lnTo>
                    <a:pt x="83" y="375"/>
                  </a:lnTo>
                  <a:close/>
                  <a:moveTo>
                    <a:pt x="359" y="286"/>
                  </a:moveTo>
                  <a:lnTo>
                    <a:pt x="359" y="286"/>
                  </a:lnTo>
                  <a:lnTo>
                    <a:pt x="359" y="280"/>
                  </a:lnTo>
                  <a:lnTo>
                    <a:pt x="359" y="276"/>
                  </a:lnTo>
                  <a:lnTo>
                    <a:pt x="360" y="271"/>
                  </a:lnTo>
                  <a:lnTo>
                    <a:pt x="361" y="266"/>
                  </a:lnTo>
                  <a:lnTo>
                    <a:pt x="365" y="262"/>
                  </a:lnTo>
                  <a:lnTo>
                    <a:pt x="368" y="259"/>
                  </a:lnTo>
                  <a:lnTo>
                    <a:pt x="372" y="256"/>
                  </a:lnTo>
                  <a:lnTo>
                    <a:pt x="378" y="253"/>
                  </a:lnTo>
                  <a:lnTo>
                    <a:pt x="378" y="253"/>
                  </a:lnTo>
                  <a:lnTo>
                    <a:pt x="383" y="253"/>
                  </a:lnTo>
                  <a:lnTo>
                    <a:pt x="387" y="253"/>
                  </a:lnTo>
                  <a:lnTo>
                    <a:pt x="393" y="254"/>
                  </a:lnTo>
                  <a:lnTo>
                    <a:pt x="397" y="256"/>
                  </a:lnTo>
                  <a:lnTo>
                    <a:pt x="401" y="259"/>
                  </a:lnTo>
                  <a:lnTo>
                    <a:pt x="404" y="262"/>
                  </a:lnTo>
                  <a:lnTo>
                    <a:pt x="408" y="266"/>
                  </a:lnTo>
                  <a:lnTo>
                    <a:pt x="409" y="272"/>
                  </a:lnTo>
                  <a:lnTo>
                    <a:pt x="424" y="322"/>
                  </a:lnTo>
                  <a:lnTo>
                    <a:pt x="424" y="322"/>
                  </a:lnTo>
                  <a:lnTo>
                    <a:pt x="451" y="313"/>
                  </a:lnTo>
                  <a:lnTo>
                    <a:pt x="479" y="306"/>
                  </a:lnTo>
                  <a:lnTo>
                    <a:pt x="479" y="306"/>
                  </a:lnTo>
                  <a:lnTo>
                    <a:pt x="480" y="305"/>
                  </a:lnTo>
                  <a:lnTo>
                    <a:pt x="480" y="305"/>
                  </a:lnTo>
                  <a:lnTo>
                    <a:pt x="504" y="301"/>
                  </a:lnTo>
                  <a:lnTo>
                    <a:pt x="528" y="299"/>
                  </a:lnTo>
                  <a:lnTo>
                    <a:pt x="528" y="260"/>
                  </a:lnTo>
                  <a:lnTo>
                    <a:pt x="528" y="260"/>
                  </a:lnTo>
                  <a:lnTo>
                    <a:pt x="528" y="254"/>
                  </a:lnTo>
                  <a:lnTo>
                    <a:pt x="531" y="249"/>
                  </a:lnTo>
                  <a:lnTo>
                    <a:pt x="533" y="245"/>
                  </a:lnTo>
                  <a:lnTo>
                    <a:pt x="536" y="242"/>
                  </a:lnTo>
                  <a:lnTo>
                    <a:pt x="540" y="238"/>
                  </a:lnTo>
                  <a:lnTo>
                    <a:pt x="545" y="236"/>
                  </a:lnTo>
                  <a:lnTo>
                    <a:pt x="549" y="234"/>
                  </a:lnTo>
                  <a:lnTo>
                    <a:pt x="554" y="234"/>
                  </a:lnTo>
                  <a:lnTo>
                    <a:pt x="554" y="234"/>
                  </a:lnTo>
                  <a:lnTo>
                    <a:pt x="560" y="234"/>
                  </a:lnTo>
                  <a:lnTo>
                    <a:pt x="564" y="236"/>
                  </a:lnTo>
                  <a:lnTo>
                    <a:pt x="568" y="238"/>
                  </a:lnTo>
                  <a:lnTo>
                    <a:pt x="573" y="242"/>
                  </a:lnTo>
                  <a:lnTo>
                    <a:pt x="576" y="245"/>
                  </a:lnTo>
                  <a:lnTo>
                    <a:pt x="578" y="249"/>
                  </a:lnTo>
                  <a:lnTo>
                    <a:pt x="579" y="254"/>
                  </a:lnTo>
                  <a:lnTo>
                    <a:pt x="580" y="260"/>
                  </a:lnTo>
                  <a:lnTo>
                    <a:pt x="580" y="299"/>
                  </a:lnTo>
                  <a:lnTo>
                    <a:pt x="580" y="299"/>
                  </a:lnTo>
                  <a:lnTo>
                    <a:pt x="605" y="301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30" y="306"/>
                  </a:lnTo>
                  <a:lnTo>
                    <a:pt x="658" y="313"/>
                  </a:lnTo>
                  <a:lnTo>
                    <a:pt x="685" y="322"/>
                  </a:lnTo>
                  <a:lnTo>
                    <a:pt x="700" y="272"/>
                  </a:lnTo>
                  <a:lnTo>
                    <a:pt x="700" y="272"/>
                  </a:lnTo>
                  <a:lnTo>
                    <a:pt x="701" y="266"/>
                  </a:lnTo>
                  <a:lnTo>
                    <a:pt x="704" y="262"/>
                  </a:lnTo>
                  <a:lnTo>
                    <a:pt x="707" y="259"/>
                  </a:lnTo>
                  <a:lnTo>
                    <a:pt x="712" y="256"/>
                  </a:lnTo>
                  <a:lnTo>
                    <a:pt x="716" y="254"/>
                  </a:lnTo>
                  <a:lnTo>
                    <a:pt x="721" y="253"/>
                  </a:lnTo>
                  <a:lnTo>
                    <a:pt x="726" y="253"/>
                  </a:lnTo>
                  <a:lnTo>
                    <a:pt x="731" y="253"/>
                  </a:lnTo>
                  <a:lnTo>
                    <a:pt x="731" y="253"/>
                  </a:lnTo>
                  <a:lnTo>
                    <a:pt x="737" y="256"/>
                  </a:lnTo>
                  <a:lnTo>
                    <a:pt x="741" y="259"/>
                  </a:lnTo>
                  <a:lnTo>
                    <a:pt x="744" y="262"/>
                  </a:lnTo>
                  <a:lnTo>
                    <a:pt x="746" y="266"/>
                  </a:lnTo>
                  <a:lnTo>
                    <a:pt x="748" y="271"/>
                  </a:lnTo>
                  <a:lnTo>
                    <a:pt x="749" y="276"/>
                  </a:lnTo>
                  <a:lnTo>
                    <a:pt x="749" y="280"/>
                  </a:lnTo>
                  <a:lnTo>
                    <a:pt x="748" y="286"/>
                  </a:lnTo>
                  <a:lnTo>
                    <a:pt x="655" y="610"/>
                  </a:lnTo>
                  <a:lnTo>
                    <a:pt x="655" y="610"/>
                  </a:lnTo>
                  <a:lnTo>
                    <a:pt x="652" y="616"/>
                  </a:lnTo>
                  <a:lnTo>
                    <a:pt x="649" y="620"/>
                  </a:lnTo>
                  <a:lnTo>
                    <a:pt x="646" y="623"/>
                  </a:lnTo>
                  <a:lnTo>
                    <a:pt x="642" y="626"/>
                  </a:lnTo>
                  <a:lnTo>
                    <a:pt x="637" y="627"/>
                  </a:lnTo>
                  <a:lnTo>
                    <a:pt x="632" y="629"/>
                  </a:lnTo>
                  <a:lnTo>
                    <a:pt x="628" y="630"/>
                  </a:lnTo>
                  <a:lnTo>
                    <a:pt x="622" y="629"/>
                  </a:lnTo>
                  <a:lnTo>
                    <a:pt x="622" y="629"/>
                  </a:lnTo>
                  <a:lnTo>
                    <a:pt x="617" y="626"/>
                  </a:lnTo>
                  <a:lnTo>
                    <a:pt x="613" y="623"/>
                  </a:lnTo>
                  <a:lnTo>
                    <a:pt x="609" y="620"/>
                  </a:lnTo>
                  <a:lnTo>
                    <a:pt x="607" y="616"/>
                  </a:lnTo>
                  <a:lnTo>
                    <a:pt x="605" y="611"/>
                  </a:lnTo>
                  <a:lnTo>
                    <a:pt x="604" y="607"/>
                  </a:lnTo>
                  <a:lnTo>
                    <a:pt x="604" y="602"/>
                  </a:lnTo>
                  <a:lnTo>
                    <a:pt x="605" y="596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45" y="363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19" y="356"/>
                  </a:lnTo>
                  <a:lnTo>
                    <a:pt x="600" y="353"/>
                  </a:lnTo>
                  <a:lnTo>
                    <a:pt x="580" y="350"/>
                  </a:lnTo>
                  <a:lnTo>
                    <a:pt x="580" y="414"/>
                  </a:lnTo>
                  <a:lnTo>
                    <a:pt x="580" y="414"/>
                  </a:lnTo>
                  <a:lnTo>
                    <a:pt x="579" y="418"/>
                  </a:lnTo>
                  <a:lnTo>
                    <a:pt x="578" y="424"/>
                  </a:lnTo>
                  <a:lnTo>
                    <a:pt x="576" y="428"/>
                  </a:lnTo>
                  <a:lnTo>
                    <a:pt x="573" y="431"/>
                  </a:lnTo>
                  <a:lnTo>
                    <a:pt x="568" y="434"/>
                  </a:lnTo>
                  <a:lnTo>
                    <a:pt x="564" y="438"/>
                  </a:lnTo>
                  <a:lnTo>
                    <a:pt x="560" y="439"/>
                  </a:lnTo>
                  <a:lnTo>
                    <a:pt x="554" y="440"/>
                  </a:lnTo>
                  <a:lnTo>
                    <a:pt x="554" y="440"/>
                  </a:lnTo>
                  <a:lnTo>
                    <a:pt x="549" y="439"/>
                  </a:lnTo>
                  <a:lnTo>
                    <a:pt x="545" y="438"/>
                  </a:lnTo>
                  <a:lnTo>
                    <a:pt x="540" y="434"/>
                  </a:lnTo>
                  <a:lnTo>
                    <a:pt x="536" y="431"/>
                  </a:lnTo>
                  <a:lnTo>
                    <a:pt x="533" y="428"/>
                  </a:lnTo>
                  <a:lnTo>
                    <a:pt x="531" y="424"/>
                  </a:lnTo>
                  <a:lnTo>
                    <a:pt x="528" y="418"/>
                  </a:lnTo>
                  <a:lnTo>
                    <a:pt x="528" y="414"/>
                  </a:lnTo>
                  <a:lnTo>
                    <a:pt x="528" y="350"/>
                  </a:lnTo>
                  <a:lnTo>
                    <a:pt x="528" y="350"/>
                  </a:lnTo>
                  <a:lnTo>
                    <a:pt x="509" y="353"/>
                  </a:lnTo>
                  <a:lnTo>
                    <a:pt x="491" y="356"/>
                  </a:lnTo>
                  <a:lnTo>
                    <a:pt x="491" y="356"/>
                  </a:lnTo>
                  <a:lnTo>
                    <a:pt x="490" y="356"/>
                  </a:lnTo>
                  <a:lnTo>
                    <a:pt x="490" y="356"/>
                  </a:lnTo>
                  <a:lnTo>
                    <a:pt x="464" y="363"/>
                  </a:lnTo>
                  <a:lnTo>
                    <a:pt x="439" y="372"/>
                  </a:lnTo>
                  <a:lnTo>
                    <a:pt x="504" y="596"/>
                  </a:lnTo>
                  <a:lnTo>
                    <a:pt x="504" y="596"/>
                  </a:lnTo>
                  <a:lnTo>
                    <a:pt x="505" y="602"/>
                  </a:lnTo>
                  <a:lnTo>
                    <a:pt x="505" y="607"/>
                  </a:lnTo>
                  <a:lnTo>
                    <a:pt x="504" y="611"/>
                  </a:lnTo>
                  <a:lnTo>
                    <a:pt x="502" y="616"/>
                  </a:lnTo>
                  <a:lnTo>
                    <a:pt x="499" y="620"/>
                  </a:lnTo>
                  <a:lnTo>
                    <a:pt x="495" y="623"/>
                  </a:lnTo>
                  <a:lnTo>
                    <a:pt x="492" y="626"/>
                  </a:lnTo>
                  <a:lnTo>
                    <a:pt x="486" y="629"/>
                  </a:lnTo>
                  <a:lnTo>
                    <a:pt x="486" y="629"/>
                  </a:lnTo>
                  <a:lnTo>
                    <a:pt x="481" y="630"/>
                  </a:lnTo>
                  <a:lnTo>
                    <a:pt x="477" y="629"/>
                  </a:lnTo>
                  <a:lnTo>
                    <a:pt x="471" y="627"/>
                  </a:lnTo>
                  <a:lnTo>
                    <a:pt x="467" y="626"/>
                  </a:lnTo>
                  <a:lnTo>
                    <a:pt x="463" y="623"/>
                  </a:lnTo>
                  <a:lnTo>
                    <a:pt x="459" y="620"/>
                  </a:lnTo>
                  <a:lnTo>
                    <a:pt x="456" y="616"/>
                  </a:lnTo>
                  <a:lnTo>
                    <a:pt x="454" y="610"/>
                  </a:lnTo>
                  <a:lnTo>
                    <a:pt x="359" y="286"/>
                  </a:lnTo>
                  <a:lnTo>
                    <a:pt x="359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21"/>
            <p:cNvSpPr/>
            <p:nvPr/>
          </p:nvSpPr>
          <p:spPr bwMode="auto">
            <a:xfrm>
              <a:off x="3459135" y="4139524"/>
              <a:ext cx="547015" cy="547015"/>
            </a:xfrm>
            <a:custGeom>
              <a:avLst/>
              <a:gdLst>
                <a:gd name="T0" fmla="*/ 1040 w 1104"/>
                <a:gd name="T1" fmla="*/ 3 h 1104"/>
                <a:gd name="T2" fmla="*/ 800 w 1104"/>
                <a:gd name="T3" fmla="*/ 51 h 1104"/>
                <a:gd name="T4" fmla="*/ 817 w 1104"/>
                <a:gd name="T5" fmla="*/ 333 h 1104"/>
                <a:gd name="T6" fmla="*/ 1001 w 1104"/>
                <a:gd name="T7" fmla="*/ 207 h 1104"/>
                <a:gd name="T8" fmla="*/ 1048 w 1104"/>
                <a:gd name="T9" fmla="*/ 372 h 1104"/>
                <a:gd name="T10" fmla="*/ 695 w 1104"/>
                <a:gd name="T11" fmla="*/ 383 h 1104"/>
                <a:gd name="T12" fmla="*/ 673 w 1104"/>
                <a:gd name="T13" fmla="*/ 372 h 1104"/>
                <a:gd name="T14" fmla="*/ 670 w 1104"/>
                <a:gd name="T15" fmla="*/ 20 h 1104"/>
                <a:gd name="T16" fmla="*/ 689 w 1104"/>
                <a:gd name="T17" fmla="*/ 1 h 1104"/>
                <a:gd name="T18" fmla="*/ 332 w 1104"/>
                <a:gd name="T19" fmla="*/ 1063 h 1104"/>
                <a:gd name="T20" fmla="*/ 288 w 1104"/>
                <a:gd name="T21" fmla="*/ 1102 h 1104"/>
                <a:gd name="T22" fmla="*/ 239 w 1104"/>
                <a:gd name="T23" fmla="*/ 1093 h 1104"/>
                <a:gd name="T24" fmla="*/ 219 w 1104"/>
                <a:gd name="T25" fmla="*/ 1081 h 1104"/>
                <a:gd name="T26" fmla="*/ 201 w 1104"/>
                <a:gd name="T27" fmla="*/ 1093 h 1104"/>
                <a:gd name="T28" fmla="*/ 151 w 1104"/>
                <a:gd name="T29" fmla="*/ 1102 h 1104"/>
                <a:gd name="T30" fmla="*/ 107 w 1104"/>
                <a:gd name="T31" fmla="*/ 1063 h 1104"/>
                <a:gd name="T32" fmla="*/ 61 w 1104"/>
                <a:gd name="T33" fmla="*/ 690 h 1104"/>
                <a:gd name="T34" fmla="*/ 20 w 1104"/>
                <a:gd name="T35" fmla="*/ 650 h 1104"/>
                <a:gd name="T36" fmla="*/ 2 w 1104"/>
                <a:gd name="T37" fmla="*/ 471 h 1104"/>
                <a:gd name="T38" fmla="*/ 25 w 1104"/>
                <a:gd name="T39" fmla="*/ 331 h 1104"/>
                <a:gd name="T40" fmla="*/ 156 w 1104"/>
                <a:gd name="T41" fmla="*/ 300 h 1104"/>
                <a:gd name="T42" fmla="*/ 219 w 1104"/>
                <a:gd name="T43" fmla="*/ 380 h 1104"/>
                <a:gd name="T44" fmla="*/ 284 w 1104"/>
                <a:gd name="T45" fmla="*/ 300 h 1104"/>
                <a:gd name="T46" fmla="*/ 377 w 1104"/>
                <a:gd name="T47" fmla="*/ 318 h 1104"/>
                <a:gd name="T48" fmla="*/ 440 w 1104"/>
                <a:gd name="T49" fmla="*/ 392 h 1104"/>
                <a:gd name="T50" fmla="*/ 474 w 1104"/>
                <a:gd name="T51" fmla="*/ 405 h 1104"/>
                <a:gd name="T52" fmla="*/ 542 w 1104"/>
                <a:gd name="T53" fmla="*/ 354 h 1104"/>
                <a:gd name="T54" fmla="*/ 597 w 1104"/>
                <a:gd name="T55" fmla="*/ 353 h 1104"/>
                <a:gd name="T56" fmla="*/ 624 w 1104"/>
                <a:gd name="T57" fmla="*/ 402 h 1104"/>
                <a:gd name="T58" fmla="*/ 573 w 1104"/>
                <a:gd name="T59" fmla="*/ 461 h 1104"/>
                <a:gd name="T60" fmla="*/ 476 w 1104"/>
                <a:gd name="T61" fmla="*/ 521 h 1104"/>
                <a:gd name="T62" fmla="*/ 446 w 1104"/>
                <a:gd name="T63" fmla="*/ 525 h 1104"/>
                <a:gd name="T64" fmla="*/ 396 w 1104"/>
                <a:gd name="T65" fmla="*/ 493 h 1104"/>
                <a:gd name="T66" fmla="*/ 334 w 1104"/>
                <a:gd name="T67" fmla="*/ 1052 h 1104"/>
                <a:gd name="T68" fmla="*/ 257 w 1104"/>
                <a:gd name="T69" fmla="*/ 61 h 1104"/>
                <a:gd name="T70" fmla="*/ 297 w 1104"/>
                <a:gd name="T71" fmla="*/ 97 h 1104"/>
                <a:gd name="T72" fmla="*/ 312 w 1104"/>
                <a:gd name="T73" fmla="*/ 152 h 1104"/>
                <a:gd name="T74" fmla="*/ 300 w 1104"/>
                <a:gd name="T75" fmla="*/ 202 h 1104"/>
                <a:gd name="T76" fmla="*/ 261 w 1104"/>
                <a:gd name="T77" fmla="*/ 252 h 1104"/>
                <a:gd name="T78" fmla="*/ 217 w 1104"/>
                <a:gd name="T79" fmla="*/ 268 h 1104"/>
                <a:gd name="T80" fmla="*/ 166 w 1104"/>
                <a:gd name="T81" fmla="*/ 243 h 1104"/>
                <a:gd name="T82" fmla="*/ 134 w 1104"/>
                <a:gd name="T83" fmla="*/ 188 h 1104"/>
                <a:gd name="T84" fmla="*/ 129 w 1104"/>
                <a:gd name="T85" fmla="*/ 138 h 1104"/>
                <a:gd name="T86" fmla="*/ 150 w 1104"/>
                <a:gd name="T87" fmla="*/ 87 h 1104"/>
                <a:gd name="T88" fmla="*/ 195 w 1104"/>
                <a:gd name="T89" fmla="*/ 57 h 1104"/>
                <a:gd name="T90" fmla="*/ 817 w 1104"/>
                <a:gd name="T91" fmla="*/ 106 h 1104"/>
                <a:gd name="T92" fmla="*/ 791 w 1104"/>
                <a:gd name="T93" fmla="*/ 94 h 1104"/>
                <a:gd name="T94" fmla="*/ 769 w 1104"/>
                <a:gd name="T95" fmla="*/ 113 h 1104"/>
                <a:gd name="T96" fmla="*/ 784 w 1104"/>
                <a:gd name="T97" fmla="*/ 255 h 1104"/>
                <a:gd name="T98" fmla="*/ 821 w 1104"/>
                <a:gd name="T99" fmla="*/ 291 h 1104"/>
                <a:gd name="T100" fmla="*/ 875 w 1104"/>
                <a:gd name="T101" fmla="*/ 258 h 1104"/>
                <a:gd name="T102" fmla="*/ 1099 w 1104"/>
                <a:gd name="T103" fmla="*/ 50 h 1104"/>
                <a:gd name="T104" fmla="*/ 1097 w 1104"/>
                <a:gd name="T105" fmla="*/ 30 h 1104"/>
                <a:gd name="T106" fmla="*/ 1016 w 1104"/>
                <a:gd name="T107" fmla="*/ 75 h 1104"/>
                <a:gd name="T108" fmla="*/ 825 w 1104"/>
                <a:gd name="T109" fmla="*/ 14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4" h="1104">
                  <a:moveTo>
                    <a:pt x="695" y="0"/>
                  </a:moveTo>
                  <a:lnTo>
                    <a:pt x="1027" y="0"/>
                  </a:lnTo>
                  <a:lnTo>
                    <a:pt x="1027" y="0"/>
                  </a:lnTo>
                  <a:lnTo>
                    <a:pt x="1031" y="0"/>
                  </a:lnTo>
                  <a:lnTo>
                    <a:pt x="1035" y="2"/>
                  </a:lnTo>
                  <a:lnTo>
                    <a:pt x="1040" y="3"/>
                  </a:lnTo>
                  <a:lnTo>
                    <a:pt x="1043" y="6"/>
                  </a:lnTo>
                  <a:lnTo>
                    <a:pt x="1043" y="6"/>
                  </a:lnTo>
                  <a:lnTo>
                    <a:pt x="1008" y="29"/>
                  </a:lnTo>
                  <a:lnTo>
                    <a:pt x="973" y="51"/>
                  </a:lnTo>
                  <a:lnTo>
                    <a:pt x="800" y="51"/>
                  </a:lnTo>
                  <a:lnTo>
                    <a:pt x="800" y="51"/>
                  </a:lnTo>
                  <a:lnTo>
                    <a:pt x="791" y="51"/>
                  </a:lnTo>
                  <a:lnTo>
                    <a:pt x="721" y="51"/>
                  </a:lnTo>
                  <a:lnTo>
                    <a:pt x="721" y="332"/>
                  </a:lnTo>
                  <a:lnTo>
                    <a:pt x="808" y="332"/>
                  </a:lnTo>
                  <a:lnTo>
                    <a:pt x="808" y="332"/>
                  </a:lnTo>
                  <a:lnTo>
                    <a:pt x="817" y="333"/>
                  </a:lnTo>
                  <a:lnTo>
                    <a:pt x="825" y="334"/>
                  </a:lnTo>
                  <a:lnTo>
                    <a:pt x="833" y="334"/>
                  </a:lnTo>
                  <a:lnTo>
                    <a:pt x="841" y="332"/>
                  </a:lnTo>
                  <a:lnTo>
                    <a:pt x="1001" y="332"/>
                  </a:lnTo>
                  <a:lnTo>
                    <a:pt x="1001" y="207"/>
                  </a:lnTo>
                  <a:lnTo>
                    <a:pt x="1001" y="207"/>
                  </a:lnTo>
                  <a:lnTo>
                    <a:pt x="1053" y="156"/>
                  </a:lnTo>
                  <a:lnTo>
                    <a:pt x="1053" y="357"/>
                  </a:lnTo>
                  <a:lnTo>
                    <a:pt x="1053" y="357"/>
                  </a:lnTo>
                  <a:lnTo>
                    <a:pt x="1053" y="363"/>
                  </a:lnTo>
                  <a:lnTo>
                    <a:pt x="1050" y="367"/>
                  </a:lnTo>
                  <a:lnTo>
                    <a:pt x="1048" y="372"/>
                  </a:lnTo>
                  <a:lnTo>
                    <a:pt x="1045" y="376"/>
                  </a:lnTo>
                  <a:lnTo>
                    <a:pt x="1041" y="379"/>
                  </a:lnTo>
                  <a:lnTo>
                    <a:pt x="1036" y="381"/>
                  </a:lnTo>
                  <a:lnTo>
                    <a:pt x="1032" y="382"/>
                  </a:lnTo>
                  <a:lnTo>
                    <a:pt x="1027" y="383"/>
                  </a:lnTo>
                  <a:lnTo>
                    <a:pt x="695" y="383"/>
                  </a:lnTo>
                  <a:lnTo>
                    <a:pt x="695" y="383"/>
                  </a:lnTo>
                  <a:lnTo>
                    <a:pt x="689" y="382"/>
                  </a:lnTo>
                  <a:lnTo>
                    <a:pt x="685" y="381"/>
                  </a:lnTo>
                  <a:lnTo>
                    <a:pt x="681" y="379"/>
                  </a:lnTo>
                  <a:lnTo>
                    <a:pt x="676" y="376"/>
                  </a:lnTo>
                  <a:lnTo>
                    <a:pt x="673" y="372"/>
                  </a:lnTo>
                  <a:lnTo>
                    <a:pt x="671" y="367"/>
                  </a:lnTo>
                  <a:lnTo>
                    <a:pt x="670" y="363"/>
                  </a:lnTo>
                  <a:lnTo>
                    <a:pt x="669" y="357"/>
                  </a:lnTo>
                  <a:lnTo>
                    <a:pt x="669" y="25"/>
                  </a:lnTo>
                  <a:lnTo>
                    <a:pt x="669" y="25"/>
                  </a:lnTo>
                  <a:lnTo>
                    <a:pt x="670" y="20"/>
                  </a:lnTo>
                  <a:lnTo>
                    <a:pt x="671" y="16"/>
                  </a:lnTo>
                  <a:lnTo>
                    <a:pt x="673" y="11"/>
                  </a:lnTo>
                  <a:lnTo>
                    <a:pt x="676" y="7"/>
                  </a:lnTo>
                  <a:lnTo>
                    <a:pt x="681" y="4"/>
                  </a:lnTo>
                  <a:lnTo>
                    <a:pt x="685" y="2"/>
                  </a:lnTo>
                  <a:lnTo>
                    <a:pt x="689" y="1"/>
                  </a:lnTo>
                  <a:lnTo>
                    <a:pt x="695" y="0"/>
                  </a:lnTo>
                  <a:lnTo>
                    <a:pt x="695" y="0"/>
                  </a:lnTo>
                  <a:close/>
                  <a:moveTo>
                    <a:pt x="334" y="1052"/>
                  </a:moveTo>
                  <a:lnTo>
                    <a:pt x="334" y="1052"/>
                  </a:lnTo>
                  <a:lnTo>
                    <a:pt x="334" y="1057"/>
                  </a:lnTo>
                  <a:lnTo>
                    <a:pt x="332" y="1063"/>
                  </a:lnTo>
                  <a:lnTo>
                    <a:pt x="328" y="1072"/>
                  </a:lnTo>
                  <a:lnTo>
                    <a:pt x="323" y="1081"/>
                  </a:lnTo>
                  <a:lnTo>
                    <a:pt x="315" y="1088"/>
                  </a:lnTo>
                  <a:lnTo>
                    <a:pt x="307" y="1095"/>
                  </a:lnTo>
                  <a:lnTo>
                    <a:pt x="298" y="1099"/>
                  </a:lnTo>
                  <a:lnTo>
                    <a:pt x="288" y="1102"/>
                  </a:lnTo>
                  <a:lnTo>
                    <a:pt x="278" y="1104"/>
                  </a:lnTo>
                  <a:lnTo>
                    <a:pt x="278" y="1104"/>
                  </a:lnTo>
                  <a:lnTo>
                    <a:pt x="265" y="1102"/>
                  </a:lnTo>
                  <a:lnTo>
                    <a:pt x="251" y="1098"/>
                  </a:lnTo>
                  <a:lnTo>
                    <a:pt x="244" y="1096"/>
                  </a:lnTo>
                  <a:lnTo>
                    <a:pt x="239" y="1093"/>
                  </a:lnTo>
                  <a:lnTo>
                    <a:pt x="233" y="1090"/>
                  </a:lnTo>
                  <a:lnTo>
                    <a:pt x="229" y="1085"/>
                  </a:lnTo>
                  <a:lnTo>
                    <a:pt x="229" y="1085"/>
                  </a:lnTo>
                  <a:lnTo>
                    <a:pt x="228" y="1083"/>
                  </a:lnTo>
                  <a:lnTo>
                    <a:pt x="225" y="1082"/>
                  </a:lnTo>
                  <a:lnTo>
                    <a:pt x="219" y="1081"/>
                  </a:lnTo>
                  <a:lnTo>
                    <a:pt x="215" y="1082"/>
                  </a:lnTo>
                  <a:lnTo>
                    <a:pt x="212" y="1083"/>
                  </a:lnTo>
                  <a:lnTo>
                    <a:pt x="210" y="1085"/>
                  </a:lnTo>
                  <a:lnTo>
                    <a:pt x="210" y="1085"/>
                  </a:lnTo>
                  <a:lnTo>
                    <a:pt x="206" y="1090"/>
                  </a:lnTo>
                  <a:lnTo>
                    <a:pt x="201" y="1093"/>
                  </a:lnTo>
                  <a:lnTo>
                    <a:pt x="196" y="1096"/>
                  </a:lnTo>
                  <a:lnTo>
                    <a:pt x="189" y="1098"/>
                  </a:lnTo>
                  <a:lnTo>
                    <a:pt x="175" y="1102"/>
                  </a:lnTo>
                  <a:lnTo>
                    <a:pt x="161" y="1104"/>
                  </a:lnTo>
                  <a:lnTo>
                    <a:pt x="161" y="1104"/>
                  </a:lnTo>
                  <a:lnTo>
                    <a:pt x="151" y="1102"/>
                  </a:lnTo>
                  <a:lnTo>
                    <a:pt x="142" y="1099"/>
                  </a:lnTo>
                  <a:lnTo>
                    <a:pt x="133" y="1095"/>
                  </a:lnTo>
                  <a:lnTo>
                    <a:pt x="124" y="1088"/>
                  </a:lnTo>
                  <a:lnTo>
                    <a:pt x="117" y="1081"/>
                  </a:lnTo>
                  <a:lnTo>
                    <a:pt x="111" y="1072"/>
                  </a:lnTo>
                  <a:lnTo>
                    <a:pt x="107" y="1063"/>
                  </a:lnTo>
                  <a:lnTo>
                    <a:pt x="105" y="1052"/>
                  </a:lnTo>
                  <a:lnTo>
                    <a:pt x="94" y="696"/>
                  </a:lnTo>
                  <a:lnTo>
                    <a:pt x="80" y="695"/>
                  </a:lnTo>
                  <a:lnTo>
                    <a:pt x="80" y="695"/>
                  </a:lnTo>
                  <a:lnTo>
                    <a:pt x="71" y="693"/>
                  </a:lnTo>
                  <a:lnTo>
                    <a:pt x="61" y="690"/>
                  </a:lnTo>
                  <a:lnTo>
                    <a:pt x="51" y="685"/>
                  </a:lnTo>
                  <a:lnTo>
                    <a:pt x="42" y="680"/>
                  </a:lnTo>
                  <a:lnTo>
                    <a:pt x="34" y="674"/>
                  </a:lnTo>
                  <a:lnTo>
                    <a:pt x="27" y="667"/>
                  </a:lnTo>
                  <a:lnTo>
                    <a:pt x="23" y="658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0" y="600"/>
                  </a:lnTo>
                  <a:lnTo>
                    <a:pt x="5" y="561"/>
                  </a:lnTo>
                  <a:lnTo>
                    <a:pt x="2" y="529"/>
                  </a:lnTo>
                  <a:lnTo>
                    <a:pt x="0" y="500"/>
                  </a:lnTo>
                  <a:lnTo>
                    <a:pt x="2" y="471"/>
                  </a:lnTo>
                  <a:lnTo>
                    <a:pt x="6" y="438"/>
                  </a:lnTo>
                  <a:lnTo>
                    <a:pt x="18" y="346"/>
                  </a:lnTo>
                  <a:lnTo>
                    <a:pt x="18" y="346"/>
                  </a:lnTo>
                  <a:lnTo>
                    <a:pt x="19" y="341"/>
                  </a:lnTo>
                  <a:lnTo>
                    <a:pt x="22" y="336"/>
                  </a:lnTo>
                  <a:lnTo>
                    <a:pt x="25" y="331"/>
                  </a:lnTo>
                  <a:lnTo>
                    <a:pt x="30" y="325"/>
                  </a:lnTo>
                  <a:lnTo>
                    <a:pt x="35" y="321"/>
                  </a:lnTo>
                  <a:lnTo>
                    <a:pt x="41" y="317"/>
                  </a:lnTo>
                  <a:lnTo>
                    <a:pt x="48" y="313"/>
                  </a:lnTo>
                  <a:lnTo>
                    <a:pt x="57" y="312"/>
                  </a:lnTo>
                  <a:lnTo>
                    <a:pt x="156" y="300"/>
                  </a:lnTo>
                  <a:lnTo>
                    <a:pt x="156" y="300"/>
                  </a:lnTo>
                  <a:lnTo>
                    <a:pt x="160" y="300"/>
                  </a:lnTo>
                  <a:lnTo>
                    <a:pt x="164" y="301"/>
                  </a:lnTo>
                  <a:lnTo>
                    <a:pt x="168" y="304"/>
                  </a:lnTo>
                  <a:lnTo>
                    <a:pt x="171" y="307"/>
                  </a:lnTo>
                  <a:lnTo>
                    <a:pt x="219" y="380"/>
                  </a:lnTo>
                  <a:lnTo>
                    <a:pt x="269" y="307"/>
                  </a:lnTo>
                  <a:lnTo>
                    <a:pt x="269" y="307"/>
                  </a:lnTo>
                  <a:lnTo>
                    <a:pt x="271" y="304"/>
                  </a:lnTo>
                  <a:lnTo>
                    <a:pt x="275" y="301"/>
                  </a:lnTo>
                  <a:lnTo>
                    <a:pt x="280" y="300"/>
                  </a:lnTo>
                  <a:lnTo>
                    <a:pt x="284" y="300"/>
                  </a:lnTo>
                  <a:lnTo>
                    <a:pt x="340" y="307"/>
                  </a:lnTo>
                  <a:lnTo>
                    <a:pt x="340" y="307"/>
                  </a:lnTo>
                  <a:lnTo>
                    <a:pt x="358" y="310"/>
                  </a:lnTo>
                  <a:lnTo>
                    <a:pt x="366" y="312"/>
                  </a:lnTo>
                  <a:lnTo>
                    <a:pt x="371" y="314"/>
                  </a:lnTo>
                  <a:lnTo>
                    <a:pt x="377" y="318"/>
                  </a:lnTo>
                  <a:lnTo>
                    <a:pt x="381" y="321"/>
                  </a:lnTo>
                  <a:lnTo>
                    <a:pt x="389" y="329"/>
                  </a:lnTo>
                  <a:lnTo>
                    <a:pt x="389" y="329"/>
                  </a:lnTo>
                  <a:lnTo>
                    <a:pt x="417" y="364"/>
                  </a:lnTo>
                  <a:lnTo>
                    <a:pt x="440" y="392"/>
                  </a:lnTo>
                  <a:lnTo>
                    <a:pt x="440" y="392"/>
                  </a:lnTo>
                  <a:lnTo>
                    <a:pt x="451" y="403"/>
                  </a:lnTo>
                  <a:lnTo>
                    <a:pt x="451" y="403"/>
                  </a:lnTo>
                  <a:lnTo>
                    <a:pt x="456" y="406"/>
                  </a:lnTo>
                  <a:lnTo>
                    <a:pt x="462" y="408"/>
                  </a:lnTo>
                  <a:lnTo>
                    <a:pt x="467" y="407"/>
                  </a:lnTo>
                  <a:lnTo>
                    <a:pt x="474" y="405"/>
                  </a:lnTo>
                  <a:lnTo>
                    <a:pt x="474" y="405"/>
                  </a:lnTo>
                  <a:lnTo>
                    <a:pt x="482" y="398"/>
                  </a:lnTo>
                  <a:lnTo>
                    <a:pt x="482" y="398"/>
                  </a:lnTo>
                  <a:lnTo>
                    <a:pt x="511" y="378"/>
                  </a:lnTo>
                  <a:lnTo>
                    <a:pt x="542" y="354"/>
                  </a:lnTo>
                  <a:lnTo>
                    <a:pt x="542" y="354"/>
                  </a:lnTo>
                  <a:lnTo>
                    <a:pt x="551" y="349"/>
                  </a:lnTo>
                  <a:lnTo>
                    <a:pt x="561" y="346"/>
                  </a:lnTo>
                  <a:lnTo>
                    <a:pt x="571" y="345"/>
                  </a:lnTo>
                  <a:lnTo>
                    <a:pt x="579" y="346"/>
                  </a:lnTo>
                  <a:lnTo>
                    <a:pt x="589" y="349"/>
                  </a:lnTo>
                  <a:lnTo>
                    <a:pt x="597" y="353"/>
                  </a:lnTo>
                  <a:lnTo>
                    <a:pt x="604" y="360"/>
                  </a:lnTo>
                  <a:lnTo>
                    <a:pt x="612" y="366"/>
                  </a:lnTo>
                  <a:lnTo>
                    <a:pt x="616" y="375"/>
                  </a:lnTo>
                  <a:lnTo>
                    <a:pt x="620" y="383"/>
                  </a:lnTo>
                  <a:lnTo>
                    <a:pt x="623" y="392"/>
                  </a:lnTo>
                  <a:lnTo>
                    <a:pt x="624" y="402"/>
                  </a:lnTo>
                  <a:lnTo>
                    <a:pt x="623" y="410"/>
                  </a:lnTo>
                  <a:lnTo>
                    <a:pt x="619" y="420"/>
                  </a:lnTo>
                  <a:lnTo>
                    <a:pt x="613" y="429"/>
                  </a:lnTo>
                  <a:lnTo>
                    <a:pt x="605" y="436"/>
                  </a:lnTo>
                  <a:lnTo>
                    <a:pt x="605" y="436"/>
                  </a:lnTo>
                  <a:lnTo>
                    <a:pt x="573" y="461"/>
                  </a:lnTo>
                  <a:lnTo>
                    <a:pt x="542" y="484"/>
                  </a:lnTo>
                  <a:lnTo>
                    <a:pt x="542" y="484"/>
                  </a:lnTo>
                  <a:lnTo>
                    <a:pt x="522" y="495"/>
                  </a:lnTo>
                  <a:lnTo>
                    <a:pt x="505" y="506"/>
                  </a:lnTo>
                  <a:lnTo>
                    <a:pt x="490" y="515"/>
                  </a:lnTo>
                  <a:lnTo>
                    <a:pt x="476" y="521"/>
                  </a:lnTo>
                  <a:lnTo>
                    <a:pt x="476" y="521"/>
                  </a:lnTo>
                  <a:lnTo>
                    <a:pt x="470" y="524"/>
                  </a:lnTo>
                  <a:lnTo>
                    <a:pt x="464" y="525"/>
                  </a:lnTo>
                  <a:lnTo>
                    <a:pt x="458" y="526"/>
                  </a:lnTo>
                  <a:lnTo>
                    <a:pt x="452" y="526"/>
                  </a:lnTo>
                  <a:lnTo>
                    <a:pt x="446" y="525"/>
                  </a:lnTo>
                  <a:lnTo>
                    <a:pt x="439" y="524"/>
                  </a:lnTo>
                  <a:lnTo>
                    <a:pt x="433" y="520"/>
                  </a:lnTo>
                  <a:lnTo>
                    <a:pt x="427" y="517"/>
                  </a:lnTo>
                  <a:lnTo>
                    <a:pt x="427" y="517"/>
                  </a:lnTo>
                  <a:lnTo>
                    <a:pt x="411" y="506"/>
                  </a:lnTo>
                  <a:lnTo>
                    <a:pt x="396" y="493"/>
                  </a:lnTo>
                  <a:lnTo>
                    <a:pt x="380" y="478"/>
                  </a:lnTo>
                  <a:lnTo>
                    <a:pt x="365" y="461"/>
                  </a:lnTo>
                  <a:lnTo>
                    <a:pt x="365" y="461"/>
                  </a:lnTo>
                  <a:lnTo>
                    <a:pt x="352" y="447"/>
                  </a:lnTo>
                  <a:lnTo>
                    <a:pt x="334" y="1052"/>
                  </a:lnTo>
                  <a:lnTo>
                    <a:pt x="334" y="1052"/>
                  </a:lnTo>
                  <a:close/>
                  <a:moveTo>
                    <a:pt x="221" y="52"/>
                  </a:moveTo>
                  <a:lnTo>
                    <a:pt x="221" y="52"/>
                  </a:lnTo>
                  <a:lnTo>
                    <a:pt x="231" y="53"/>
                  </a:lnTo>
                  <a:lnTo>
                    <a:pt x="240" y="55"/>
                  </a:lnTo>
                  <a:lnTo>
                    <a:pt x="248" y="58"/>
                  </a:lnTo>
                  <a:lnTo>
                    <a:pt x="257" y="61"/>
                  </a:lnTo>
                  <a:lnTo>
                    <a:pt x="266" y="65"/>
                  </a:lnTo>
                  <a:lnTo>
                    <a:pt x="273" y="70"/>
                  </a:lnTo>
                  <a:lnTo>
                    <a:pt x="280" y="76"/>
                  </a:lnTo>
                  <a:lnTo>
                    <a:pt x="286" y="83"/>
                  </a:lnTo>
                  <a:lnTo>
                    <a:pt x="292" y="89"/>
                  </a:lnTo>
                  <a:lnTo>
                    <a:pt x="297" y="97"/>
                  </a:lnTo>
                  <a:lnTo>
                    <a:pt x="301" y="105"/>
                  </a:lnTo>
                  <a:lnTo>
                    <a:pt x="306" y="114"/>
                  </a:lnTo>
                  <a:lnTo>
                    <a:pt x="309" y="122"/>
                  </a:lnTo>
                  <a:lnTo>
                    <a:pt x="310" y="132"/>
                  </a:lnTo>
                  <a:lnTo>
                    <a:pt x="312" y="141"/>
                  </a:lnTo>
                  <a:lnTo>
                    <a:pt x="312" y="152"/>
                  </a:lnTo>
                  <a:lnTo>
                    <a:pt x="312" y="152"/>
                  </a:lnTo>
                  <a:lnTo>
                    <a:pt x="311" y="161"/>
                  </a:lnTo>
                  <a:lnTo>
                    <a:pt x="310" y="172"/>
                  </a:lnTo>
                  <a:lnTo>
                    <a:pt x="308" y="182"/>
                  </a:lnTo>
                  <a:lnTo>
                    <a:pt x="303" y="193"/>
                  </a:lnTo>
                  <a:lnTo>
                    <a:pt x="300" y="202"/>
                  </a:lnTo>
                  <a:lnTo>
                    <a:pt x="295" y="212"/>
                  </a:lnTo>
                  <a:lnTo>
                    <a:pt x="289" y="221"/>
                  </a:lnTo>
                  <a:lnTo>
                    <a:pt x="284" y="230"/>
                  </a:lnTo>
                  <a:lnTo>
                    <a:pt x="276" y="238"/>
                  </a:lnTo>
                  <a:lnTo>
                    <a:pt x="270" y="245"/>
                  </a:lnTo>
                  <a:lnTo>
                    <a:pt x="261" y="252"/>
                  </a:lnTo>
                  <a:lnTo>
                    <a:pt x="254" y="257"/>
                  </a:lnTo>
                  <a:lnTo>
                    <a:pt x="245" y="262"/>
                  </a:lnTo>
                  <a:lnTo>
                    <a:pt x="237" y="265"/>
                  </a:lnTo>
                  <a:lnTo>
                    <a:pt x="227" y="267"/>
                  </a:lnTo>
                  <a:lnTo>
                    <a:pt x="217" y="268"/>
                  </a:lnTo>
                  <a:lnTo>
                    <a:pt x="217" y="268"/>
                  </a:lnTo>
                  <a:lnTo>
                    <a:pt x="209" y="267"/>
                  </a:lnTo>
                  <a:lnTo>
                    <a:pt x="199" y="265"/>
                  </a:lnTo>
                  <a:lnTo>
                    <a:pt x="190" y="260"/>
                  </a:lnTo>
                  <a:lnTo>
                    <a:pt x="182" y="256"/>
                  </a:lnTo>
                  <a:lnTo>
                    <a:pt x="174" y="250"/>
                  </a:lnTo>
                  <a:lnTo>
                    <a:pt x="166" y="243"/>
                  </a:lnTo>
                  <a:lnTo>
                    <a:pt x="160" y="236"/>
                  </a:lnTo>
                  <a:lnTo>
                    <a:pt x="154" y="227"/>
                  </a:lnTo>
                  <a:lnTo>
                    <a:pt x="147" y="218"/>
                  </a:lnTo>
                  <a:lnTo>
                    <a:pt x="143" y="209"/>
                  </a:lnTo>
                  <a:lnTo>
                    <a:pt x="137" y="199"/>
                  </a:lnTo>
                  <a:lnTo>
                    <a:pt x="134" y="188"/>
                  </a:lnTo>
                  <a:lnTo>
                    <a:pt x="131" y="179"/>
                  </a:lnTo>
                  <a:lnTo>
                    <a:pt x="129" y="168"/>
                  </a:lnTo>
                  <a:lnTo>
                    <a:pt x="128" y="158"/>
                  </a:lnTo>
                  <a:lnTo>
                    <a:pt x="128" y="147"/>
                  </a:lnTo>
                  <a:lnTo>
                    <a:pt x="128" y="147"/>
                  </a:lnTo>
                  <a:lnTo>
                    <a:pt x="129" y="138"/>
                  </a:lnTo>
                  <a:lnTo>
                    <a:pt x="130" y="128"/>
                  </a:lnTo>
                  <a:lnTo>
                    <a:pt x="132" y="119"/>
                  </a:lnTo>
                  <a:lnTo>
                    <a:pt x="135" y="110"/>
                  </a:lnTo>
                  <a:lnTo>
                    <a:pt x="140" y="102"/>
                  </a:lnTo>
                  <a:lnTo>
                    <a:pt x="144" y="93"/>
                  </a:lnTo>
                  <a:lnTo>
                    <a:pt x="150" y="87"/>
                  </a:lnTo>
                  <a:lnTo>
                    <a:pt x="156" y="79"/>
                  </a:lnTo>
                  <a:lnTo>
                    <a:pt x="162" y="74"/>
                  </a:lnTo>
                  <a:lnTo>
                    <a:pt x="170" y="69"/>
                  </a:lnTo>
                  <a:lnTo>
                    <a:pt x="177" y="63"/>
                  </a:lnTo>
                  <a:lnTo>
                    <a:pt x="186" y="60"/>
                  </a:lnTo>
                  <a:lnTo>
                    <a:pt x="195" y="57"/>
                  </a:lnTo>
                  <a:lnTo>
                    <a:pt x="203" y="55"/>
                  </a:lnTo>
                  <a:lnTo>
                    <a:pt x="212" y="52"/>
                  </a:lnTo>
                  <a:lnTo>
                    <a:pt x="221" y="52"/>
                  </a:lnTo>
                  <a:lnTo>
                    <a:pt x="221" y="52"/>
                  </a:lnTo>
                  <a:close/>
                  <a:moveTo>
                    <a:pt x="817" y="106"/>
                  </a:moveTo>
                  <a:lnTo>
                    <a:pt x="817" y="106"/>
                  </a:lnTo>
                  <a:lnTo>
                    <a:pt x="814" y="103"/>
                  </a:lnTo>
                  <a:lnTo>
                    <a:pt x="812" y="101"/>
                  </a:lnTo>
                  <a:lnTo>
                    <a:pt x="810" y="98"/>
                  </a:lnTo>
                  <a:lnTo>
                    <a:pt x="807" y="97"/>
                  </a:lnTo>
                  <a:lnTo>
                    <a:pt x="799" y="94"/>
                  </a:lnTo>
                  <a:lnTo>
                    <a:pt x="791" y="94"/>
                  </a:lnTo>
                  <a:lnTo>
                    <a:pt x="783" y="97"/>
                  </a:lnTo>
                  <a:lnTo>
                    <a:pt x="776" y="100"/>
                  </a:lnTo>
                  <a:lnTo>
                    <a:pt x="773" y="102"/>
                  </a:lnTo>
                  <a:lnTo>
                    <a:pt x="771" y="105"/>
                  </a:lnTo>
                  <a:lnTo>
                    <a:pt x="770" y="108"/>
                  </a:lnTo>
                  <a:lnTo>
                    <a:pt x="769" y="113"/>
                  </a:lnTo>
                  <a:lnTo>
                    <a:pt x="769" y="113"/>
                  </a:lnTo>
                  <a:lnTo>
                    <a:pt x="770" y="154"/>
                  </a:lnTo>
                  <a:lnTo>
                    <a:pt x="773" y="186"/>
                  </a:lnTo>
                  <a:lnTo>
                    <a:pt x="778" y="218"/>
                  </a:lnTo>
                  <a:lnTo>
                    <a:pt x="784" y="255"/>
                  </a:lnTo>
                  <a:lnTo>
                    <a:pt x="784" y="255"/>
                  </a:lnTo>
                  <a:lnTo>
                    <a:pt x="787" y="263"/>
                  </a:lnTo>
                  <a:lnTo>
                    <a:pt x="792" y="270"/>
                  </a:lnTo>
                  <a:lnTo>
                    <a:pt x="797" y="278"/>
                  </a:lnTo>
                  <a:lnTo>
                    <a:pt x="805" y="283"/>
                  </a:lnTo>
                  <a:lnTo>
                    <a:pt x="812" y="287"/>
                  </a:lnTo>
                  <a:lnTo>
                    <a:pt x="821" y="291"/>
                  </a:lnTo>
                  <a:lnTo>
                    <a:pt x="824" y="291"/>
                  </a:lnTo>
                  <a:lnTo>
                    <a:pt x="828" y="291"/>
                  </a:lnTo>
                  <a:lnTo>
                    <a:pt x="832" y="290"/>
                  </a:lnTo>
                  <a:lnTo>
                    <a:pt x="835" y="287"/>
                  </a:lnTo>
                  <a:lnTo>
                    <a:pt x="835" y="287"/>
                  </a:lnTo>
                  <a:lnTo>
                    <a:pt x="875" y="258"/>
                  </a:lnTo>
                  <a:lnTo>
                    <a:pt x="910" y="230"/>
                  </a:lnTo>
                  <a:lnTo>
                    <a:pt x="942" y="202"/>
                  </a:lnTo>
                  <a:lnTo>
                    <a:pt x="972" y="175"/>
                  </a:lnTo>
                  <a:lnTo>
                    <a:pt x="1001" y="146"/>
                  </a:lnTo>
                  <a:lnTo>
                    <a:pt x="1031" y="117"/>
                  </a:lnTo>
                  <a:lnTo>
                    <a:pt x="1099" y="50"/>
                  </a:lnTo>
                  <a:lnTo>
                    <a:pt x="1099" y="50"/>
                  </a:lnTo>
                  <a:lnTo>
                    <a:pt x="1103" y="45"/>
                  </a:lnTo>
                  <a:lnTo>
                    <a:pt x="1104" y="39"/>
                  </a:lnTo>
                  <a:lnTo>
                    <a:pt x="1103" y="35"/>
                  </a:lnTo>
                  <a:lnTo>
                    <a:pt x="1101" y="32"/>
                  </a:lnTo>
                  <a:lnTo>
                    <a:pt x="1097" y="30"/>
                  </a:lnTo>
                  <a:lnTo>
                    <a:pt x="1093" y="29"/>
                  </a:lnTo>
                  <a:lnTo>
                    <a:pt x="1087" y="29"/>
                  </a:lnTo>
                  <a:lnTo>
                    <a:pt x="1082" y="32"/>
                  </a:lnTo>
                  <a:lnTo>
                    <a:pt x="1082" y="32"/>
                  </a:lnTo>
                  <a:lnTo>
                    <a:pt x="1047" y="55"/>
                  </a:lnTo>
                  <a:lnTo>
                    <a:pt x="1016" y="75"/>
                  </a:lnTo>
                  <a:lnTo>
                    <a:pt x="960" y="110"/>
                  </a:lnTo>
                  <a:lnTo>
                    <a:pt x="905" y="142"/>
                  </a:lnTo>
                  <a:lnTo>
                    <a:pt x="841" y="181"/>
                  </a:lnTo>
                  <a:lnTo>
                    <a:pt x="841" y="181"/>
                  </a:lnTo>
                  <a:lnTo>
                    <a:pt x="832" y="160"/>
                  </a:lnTo>
                  <a:lnTo>
                    <a:pt x="825" y="142"/>
                  </a:lnTo>
                  <a:lnTo>
                    <a:pt x="817" y="106"/>
                  </a:lnTo>
                  <a:lnTo>
                    <a:pt x="81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2"/>
            <p:cNvSpPr/>
            <p:nvPr/>
          </p:nvSpPr>
          <p:spPr bwMode="auto">
            <a:xfrm>
              <a:off x="8308843" y="4139524"/>
              <a:ext cx="547015" cy="547015"/>
            </a:xfrm>
            <a:custGeom>
              <a:avLst/>
              <a:gdLst>
                <a:gd name="T0" fmla="*/ 497 w 1104"/>
                <a:gd name="T1" fmla="*/ 19 h 1104"/>
                <a:gd name="T2" fmla="*/ 458 w 1104"/>
                <a:gd name="T3" fmla="*/ 82 h 1104"/>
                <a:gd name="T4" fmla="*/ 469 w 1104"/>
                <a:gd name="T5" fmla="*/ 155 h 1104"/>
                <a:gd name="T6" fmla="*/ 526 w 1104"/>
                <a:gd name="T7" fmla="*/ 217 h 1104"/>
                <a:gd name="T8" fmla="*/ 591 w 1104"/>
                <a:gd name="T9" fmla="*/ 212 h 1104"/>
                <a:gd name="T10" fmla="*/ 640 w 1104"/>
                <a:gd name="T11" fmla="*/ 141 h 1104"/>
                <a:gd name="T12" fmla="*/ 642 w 1104"/>
                <a:gd name="T13" fmla="*/ 69 h 1104"/>
                <a:gd name="T14" fmla="*/ 596 w 1104"/>
                <a:gd name="T15" fmla="*/ 11 h 1104"/>
                <a:gd name="T16" fmla="*/ 615 w 1104"/>
                <a:gd name="T17" fmla="*/ 264 h 1104"/>
                <a:gd name="T18" fmla="*/ 708 w 1104"/>
                <a:gd name="T19" fmla="*/ 272 h 1104"/>
                <a:gd name="T20" fmla="*/ 741 w 1104"/>
                <a:gd name="T21" fmla="*/ 304 h 1104"/>
                <a:gd name="T22" fmla="*/ 749 w 1104"/>
                <a:gd name="T23" fmla="*/ 469 h 1104"/>
                <a:gd name="T24" fmla="*/ 371 w 1104"/>
                <a:gd name="T25" fmla="*/ 478 h 1104"/>
                <a:gd name="T26" fmla="*/ 347 w 1104"/>
                <a:gd name="T27" fmla="*/ 447 h 1104"/>
                <a:gd name="T28" fmla="*/ 372 w 1104"/>
                <a:gd name="T29" fmla="*/ 289 h 1104"/>
                <a:gd name="T30" fmla="*/ 476 w 1104"/>
                <a:gd name="T31" fmla="*/ 257 h 1104"/>
                <a:gd name="T32" fmla="*/ 194 w 1104"/>
                <a:gd name="T33" fmla="*/ 557 h 1104"/>
                <a:gd name="T34" fmla="*/ 131 w 1104"/>
                <a:gd name="T35" fmla="*/ 594 h 1104"/>
                <a:gd name="T36" fmla="*/ 110 w 1104"/>
                <a:gd name="T37" fmla="*/ 658 h 1104"/>
                <a:gd name="T38" fmla="*/ 140 w 1104"/>
                <a:gd name="T39" fmla="*/ 740 h 1104"/>
                <a:gd name="T40" fmla="*/ 208 w 1104"/>
                <a:gd name="T41" fmla="*/ 779 h 1104"/>
                <a:gd name="T42" fmla="*/ 268 w 1104"/>
                <a:gd name="T43" fmla="*/ 746 h 1104"/>
                <a:gd name="T44" fmla="*/ 301 w 1104"/>
                <a:gd name="T45" fmla="*/ 665 h 1104"/>
                <a:gd name="T46" fmla="*/ 285 w 1104"/>
                <a:gd name="T47" fmla="*/ 599 h 1104"/>
                <a:gd name="T48" fmla="*/ 223 w 1104"/>
                <a:gd name="T49" fmla="*/ 558 h 1104"/>
                <a:gd name="T50" fmla="*/ 277 w 1104"/>
                <a:gd name="T51" fmla="*/ 814 h 1104"/>
                <a:gd name="T52" fmla="*/ 382 w 1104"/>
                <a:gd name="T53" fmla="*/ 840 h 1104"/>
                <a:gd name="T54" fmla="*/ 412 w 1104"/>
                <a:gd name="T55" fmla="*/ 1009 h 1104"/>
                <a:gd name="T56" fmla="*/ 400 w 1104"/>
                <a:gd name="T57" fmla="*/ 1097 h 1104"/>
                <a:gd name="T58" fmla="*/ 21 w 1104"/>
                <a:gd name="T59" fmla="*/ 1102 h 1104"/>
                <a:gd name="T60" fmla="*/ 1 w 1104"/>
                <a:gd name="T61" fmla="*/ 1054 h 1104"/>
                <a:gd name="T62" fmla="*/ 21 w 1104"/>
                <a:gd name="T63" fmla="*/ 851 h 1104"/>
                <a:gd name="T64" fmla="*/ 126 w 1104"/>
                <a:gd name="T65" fmla="*/ 813 h 1104"/>
                <a:gd name="T66" fmla="*/ 526 w 1104"/>
                <a:gd name="T67" fmla="*/ 557 h 1104"/>
                <a:gd name="T68" fmla="*/ 552 w 1104"/>
                <a:gd name="T69" fmla="*/ 531 h 1104"/>
                <a:gd name="T70" fmla="*/ 578 w 1104"/>
                <a:gd name="T71" fmla="*/ 551 h 1104"/>
                <a:gd name="T72" fmla="*/ 689 w 1104"/>
                <a:gd name="T73" fmla="*/ 738 h 1104"/>
                <a:gd name="T74" fmla="*/ 676 w 1104"/>
                <a:gd name="T75" fmla="*/ 768 h 1104"/>
                <a:gd name="T76" fmla="*/ 453 w 1104"/>
                <a:gd name="T77" fmla="*/ 767 h 1104"/>
                <a:gd name="T78" fmla="*/ 417 w 1104"/>
                <a:gd name="T79" fmla="*/ 757 h 1104"/>
                <a:gd name="T80" fmla="*/ 423 w 1104"/>
                <a:gd name="T81" fmla="*/ 725 h 1104"/>
                <a:gd name="T82" fmla="*/ 876 w 1104"/>
                <a:gd name="T83" fmla="*/ 559 h 1104"/>
                <a:gd name="T84" fmla="*/ 817 w 1104"/>
                <a:gd name="T85" fmla="*/ 602 h 1104"/>
                <a:gd name="T86" fmla="*/ 803 w 1104"/>
                <a:gd name="T87" fmla="*/ 669 h 1104"/>
                <a:gd name="T88" fmla="*/ 839 w 1104"/>
                <a:gd name="T89" fmla="*/ 748 h 1104"/>
                <a:gd name="T90" fmla="*/ 900 w 1104"/>
                <a:gd name="T91" fmla="*/ 779 h 1104"/>
                <a:gd name="T92" fmla="*/ 967 w 1104"/>
                <a:gd name="T93" fmla="*/ 738 h 1104"/>
                <a:gd name="T94" fmla="*/ 994 w 1104"/>
                <a:gd name="T95" fmla="*/ 655 h 1104"/>
                <a:gd name="T96" fmla="*/ 970 w 1104"/>
                <a:gd name="T97" fmla="*/ 591 h 1104"/>
                <a:gd name="T98" fmla="*/ 905 w 1104"/>
                <a:gd name="T99" fmla="*/ 557 h 1104"/>
                <a:gd name="T100" fmla="*/ 973 w 1104"/>
                <a:gd name="T101" fmla="*/ 813 h 1104"/>
                <a:gd name="T102" fmla="*/ 1078 w 1104"/>
                <a:gd name="T103" fmla="*/ 845 h 1104"/>
                <a:gd name="T104" fmla="*/ 1104 w 1104"/>
                <a:gd name="T105" fmla="*/ 1032 h 1104"/>
                <a:gd name="T106" fmla="*/ 1087 w 1104"/>
                <a:gd name="T107" fmla="*/ 1100 h 1104"/>
                <a:gd name="T108" fmla="*/ 708 w 1104"/>
                <a:gd name="T109" fmla="*/ 1100 h 1104"/>
                <a:gd name="T110" fmla="*/ 692 w 1104"/>
                <a:gd name="T111" fmla="*/ 1032 h 1104"/>
                <a:gd name="T112" fmla="*/ 717 w 1104"/>
                <a:gd name="T113" fmla="*/ 845 h 1104"/>
                <a:gd name="T114" fmla="*/ 822 w 1104"/>
                <a:gd name="T115" fmla="*/ 8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4" h="1104">
                  <a:moveTo>
                    <a:pt x="550" y="0"/>
                  </a:moveTo>
                  <a:lnTo>
                    <a:pt x="550" y="0"/>
                  </a:lnTo>
                  <a:lnTo>
                    <a:pt x="540" y="1"/>
                  </a:lnTo>
                  <a:lnTo>
                    <a:pt x="530" y="2"/>
                  </a:lnTo>
                  <a:lnTo>
                    <a:pt x="522" y="6"/>
                  </a:lnTo>
                  <a:lnTo>
                    <a:pt x="513" y="9"/>
                  </a:lnTo>
                  <a:lnTo>
                    <a:pt x="504" y="13"/>
                  </a:lnTo>
                  <a:lnTo>
                    <a:pt x="497" y="19"/>
                  </a:lnTo>
                  <a:lnTo>
                    <a:pt x="489" y="24"/>
                  </a:lnTo>
                  <a:lnTo>
                    <a:pt x="483" y="31"/>
                  </a:lnTo>
                  <a:lnTo>
                    <a:pt x="478" y="38"/>
                  </a:lnTo>
                  <a:lnTo>
                    <a:pt x="472" y="47"/>
                  </a:lnTo>
                  <a:lnTo>
                    <a:pt x="467" y="54"/>
                  </a:lnTo>
                  <a:lnTo>
                    <a:pt x="463" y="64"/>
                  </a:lnTo>
                  <a:lnTo>
                    <a:pt x="460" y="72"/>
                  </a:lnTo>
                  <a:lnTo>
                    <a:pt x="458" y="82"/>
                  </a:lnTo>
                  <a:lnTo>
                    <a:pt x="457" y="92"/>
                  </a:lnTo>
                  <a:lnTo>
                    <a:pt x="456" y="103"/>
                  </a:lnTo>
                  <a:lnTo>
                    <a:pt x="456" y="103"/>
                  </a:lnTo>
                  <a:lnTo>
                    <a:pt x="457" y="113"/>
                  </a:lnTo>
                  <a:lnTo>
                    <a:pt x="458" y="124"/>
                  </a:lnTo>
                  <a:lnTo>
                    <a:pt x="461" y="134"/>
                  </a:lnTo>
                  <a:lnTo>
                    <a:pt x="465" y="145"/>
                  </a:lnTo>
                  <a:lnTo>
                    <a:pt x="469" y="155"/>
                  </a:lnTo>
                  <a:lnTo>
                    <a:pt x="474" y="165"/>
                  </a:lnTo>
                  <a:lnTo>
                    <a:pt x="480" y="175"/>
                  </a:lnTo>
                  <a:lnTo>
                    <a:pt x="486" y="185"/>
                  </a:lnTo>
                  <a:lnTo>
                    <a:pt x="493" y="192"/>
                  </a:lnTo>
                  <a:lnTo>
                    <a:pt x="500" y="200"/>
                  </a:lnTo>
                  <a:lnTo>
                    <a:pt x="508" y="207"/>
                  </a:lnTo>
                  <a:lnTo>
                    <a:pt x="516" y="213"/>
                  </a:lnTo>
                  <a:lnTo>
                    <a:pt x="526" y="217"/>
                  </a:lnTo>
                  <a:lnTo>
                    <a:pt x="535" y="220"/>
                  </a:lnTo>
                  <a:lnTo>
                    <a:pt x="544" y="222"/>
                  </a:lnTo>
                  <a:lnTo>
                    <a:pt x="554" y="223"/>
                  </a:lnTo>
                  <a:lnTo>
                    <a:pt x="554" y="223"/>
                  </a:lnTo>
                  <a:lnTo>
                    <a:pt x="564" y="222"/>
                  </a:lnTo>
                  <a:lnTo>
                    <a:pt x="573" y="220"/>
                  </a:lnTo>
                  <a:lnTo>
                    <a:pt x="582" y="216"/>
                  </a:lnTo>
                  <a:lnTo>
                    <a:pt x="591" y="212"/>
                  </a:lnTo>
                  <a:lnTo>
                    <a:pt x="599" y="205"/>
                  </a:lnTo>
                  <a:lnTo>
                    <a:pt x="607" y="198"/>
                  </a:lnTo>
                  <a:lnTo>
                    <a:pt x="614" y="190"/>
                  </a:lnTo>
                  <a:lnTo>
                    <a:pt x="621" y="181"/>
                  </a:lnTo>
                  <a:lnTo>
                    <a:pt x="627" y="172"/>
                  </a:lnTo>
                  <a:lnTo>
                    <a:pt x="633" y="162"/>
                  </a:lnTo>
                  <a:lnTo>
                    <a:pt x="637" y="152"/>
                  </a:lnTo>
                  <a:lnTo>
                    <a:pt x="640" y="141"/>
                  </a:lnTo>
                  <a:lnTo>
                    <a:pt x="644" y="131"/>
                  </a:lnTo>
                  <a:lnTo>
                    <a:pt x="646" y="120"/>
                  </a:lnTo>
                  <a:lnTo>
                    <a:pt x="647" y="109"/>
                  </a:lnTo>
                  <a:lnTo>
                    <a:pt x="648" y="98"/>
                  </a:lnTo>
                  <a:lnTo>
                    <a:pt x="648" y="98"/>
                  </a:lnTo>
                  <a:lnTo>
                    <a:pt x="647" y="89"/>
                  </a:lnTo>
                  <a:lnTo>
                    <a:pt x="646" y="79"/>
                  </a:lnTo>
                  <a:lnTo>
                    <a:pt x="642" y="69"/>
                  </a:lnTo>
                  <a:lnTo>
                    <a:pt x="639" y="60"/>
                  </a:lnTo>
                  <a:lnTo>
                    <a:pt x="635" y="51"/>
                  </a:lnTo>
                  <a:lnTo>
                    <a:pt x="631" y="43"/>
                  </a:lnTo>
                  <a:lnTo>
                    <a:pt x="624" y="36"/>
                  </a:lnTo>
                  <a:lnTo>
                    <a:pt x="619" y="28"/>
                  </a:lnTo>
                  <a:lnTo>
                    <a:pt x="611" y="22"/>
                  </a:lnTo>
                  <a:lnTo>
                    <a:pt x="604" y="16"/>
                  </a:lnTo>
                  <a:lnTo>
                    <a:pt x="596" y="11"/>
                  </a:lnTo>
                  <a:lnTo>
                    <a:pt x="587" y="8"/>
                  </a:lnTo>
                  <a:lnTo>
                    <a:pt x="579" y="5"/>
                  </a:lnTo>
                  <a:lnTo>
                    <a:pt x="569" y="2"/>
                  </a:lnTo>
                  <a:lnTo>
                    <a:pt x="559" y="0"/>
                  </a:lnTo>
                  <a:lnTo>
                    <a:pt x="550" y="0"/>
                  </a:lnTo>
                  <a:lnTo>
                    <a:pt x="550" y="0"/>
                  </a:lnTo>
                  <a:close/>
                  <a:moveTo>
                    <a:pt x="552" y="354"/>
                  </a:moveTo>
                  <a:lnTo>
                    <a:pt x="615" y="264"/>
                  </a:lnTo>
                  <a:lnTo>
                    <a:pt x="615" y="264"/>
                  </a:lnTo>
                  <a:lnTo>
                    <a:pt x="619" y="261"/>
                  </a:lnTo>
                  <a:lnTo>
                    <a:pt x="623" y="258"/>
                  </a:lnTo>
                  <a:lnTo>
                    <a:pt x="627" y="257"/>
                  </a:lnTo>
                  <a:lnTo>
                    <a:pt x="632" y="257"/>
                  </a:lnTo>
                  <a:lnTo>
                    <a:pt x="700" y="270"/>
                  </a:lnTo>
                  <a:lnTo>
                    <a:pt x="700" y="270"/>
                  </a:lnTo>
                  <a:lnTo>
                    <a:pt x="708" y="272"/>
                  </a:lnTo>
                  <a:lnTo>
                    <a:pt x="716" y="275"/>
                  </a:lnTo>
                  <a:lnTo>
                    <a:pt x="722" y="279"/>
                  </a:lnTo>
                  <a:lnTo>
                    <a:pt x="728" y="284"/>
                  </a:lnTo>
                  <a:lnTo>
                    <a:pt x="732" y="289"/>
                  </a:lnTo>
                  <a:lnTo>
                    <a:pt x="736" y="295"/>
                  </a:lnTo>
                  <a:lnTo>
                    <a:pt x="738" y="300"/>
                  </a:lnTo>
                  <a:lnTo>
                    <a:pt x="741" y="304"/>
                  </a:lnTo>
                  <a:lnTo>
                    <a:pt x="741" y="304"/>
                  </a:lnTo>
                  <a:lnTo>
                    <a:pt x="751" y="387"/>
                  </a:lnTo>
                  <a:lnTo>
                    <a:pt x="755" y="419"/>
                  </a:lnTo>
                  <a:lnTo>
                    <a:pt x="757" y="447"/>
                  </a:lnTo>
                  <a:lnTo>
                    <a:pt x="757" y="447"/>
                  </a:lnTo>
                  <a:lnTo>
                    <a:pt x="757" y="453"/>
                  </a:lnTo>
                  <a:lnTo>
                    <a:pt x="756" y="458"/>
                  </a:lnTo>
                  <a:lnTo>
                    <a:pt x="752" y="465"/>
                  </a:lnTo>
                  <a:lnTo>
                    <a:pt x="749" y="469"/>
                  </a:lnTo>
                  <a:lnTo>
                    <a:pt x="749" y="469"/>
                  </a:lnTo>
                  <a:lnTo>
                    <a:pt x="744" y="474"/>
                  </a:lnTo>
                  <a:lnTo>
                    <a:pt x="738" y="477"/>
                  </a:lnTo>
                  <a:lnTo>
                    <a:pt x="733" y="478"/>
                  </a:lnTo>
                  <a:lnTo>
                    <a:pt x="727" y="479"/>
                  </a:lnTo>
                  <a:lnTo>
                    <a:pt x="377" y="479"/>
                  </a:lnTo>
                  <a:lnTo>
                    <a:pt x="377" y="479"/>
                  </a:lnTo>
                  <a:lnTo>
                    <a:pt x="371" y="478"/>
                  </a:lnTo>
                  <a:lnTo>
                    <a:pt x="365" y="477"/>
                  </a:lnTo>
                  <a:lnTo>
                    <a:pt x="360" y="474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1" y="465"/>
                  </a:lnTo>
                  <a:lnTo>
                    <a:pt x="348" y="458"/>
                  </a:lnTo>
                  <a:lnTo>
                    <a:pt x="347" y="453"/>
                  </a:lnTo>
                  <a:lnTo>
                    <a:pt x="347" y="447"/>
                  </a:lnTo>
                  <a:lnTo>
                    <a:pt x="347" y="447"/>
                  </a:lnTo>
                  <a:lnTo>
                    <a:pt x="349" y="419"/>
                  </a:lnTo>
                  <a:lnTo>
                    <a:pt x="352" y="387"/>
                  </a:lnTo>
                  <a:lnTo>
                    <a:pt x="363" y="304"/>
                  </a:lnTo>
                  <a:lnTo>
                    <a:pt x="363" y="304"/>
                  </a:lnTo>
                  <a:lnTo>
                    <a:pt x="365" y="300"/>
                  </a:lnTo>
                  <a:lnTo>
                    <a:pt x="368" y="295"/>
                  </a:lnTo>
                  <a:lnTo>
                    <a:pt x="372" y="289"/>
                  </a:lnTo>
                  <a:lnTo>
                    <a:pt x="376" y="284"/>
                  </a:lnTo>
                  <a:lnTo>
                    <a:pt x="382" y="279"/>
                  </a:lnTo>
                  <a:lnTo>
                    <a:pt x="388" y="275"/>
                  </a:lnTo>
                  <a:lnTo>
                    <a:pt x="396" y="272"/>
                  </a:lnTo>
                  <a:lnTo>
                    <a:pt x="404" y="270"/>
                  </a:lnTo>
                  <a:lnTo>
                    <a:pt x="472" y="257"/>
                  </a:lnTo>
                  <a:lnTo>
                    <a:pt x="472" y="257"/>
                  </a:lnTo>
                  <a:lnTo>
                    <a:pt x="476" y="257"/>
                  </a:lnTo>
                  <a:lnTo>
                    <a:pt x="481" y="258"/>
                  </a:lnTo>
                  <a:lnTo>
                    <a:pt x="485" y="261"/>
                  </a:lnTo>
                  <a:lnTo>
                    <a:pt x="488" y="264"/>
                  </a:lnTo>
                  <a:lnTo>
                    <a:pt x="552" y="354"/>
                  </a:lnTo>
                  <a:lnTo>
                    <a:pt x="552" y="354"/>
                  </a:lnTo>
                  <a:close/>
                  <a:moveTo>
                    <a:pt x="204" y="557"/>
                  </a:moveTo>
                  <a:lnTo>
                    <a:pt x="204" y="557"/>
                  </a:lnTo>
                  <a:lnTo>
                    <a:pt x="194" y="557"/>
                  </a:lnTo>
                  <a:lnTo>
                    <a:pt x="185" y="559"/>
                  </a:lnTo>
                  <a:lnTo>
                    <a:pt x="176" y="561"/>
                  </a:lnTo>
                  <a:lnTo>
                    <a:pt x="167" y="565"/>
                  </a:lnTo>
                  <a:lnTo>
                    <a:pt x="158" y="569"/>
                  </a:lnTo>
                  <a:lnTo>
                    <a:pt x="151" y="574"/>
                  </a:lnTo>
                  <a:lnTo>
                    <a:pt x="143" y="580"/>
                  </a:lnTo>
                  <a:lnTo>
                    <a:pt x="137" y="587"/>
                  </a:lnTo>
                  <a:lnTo>
                    <a:pt x="131" y="594"/>
                  </a:lnTo>
                  <a:lnTo>
                    <a:pt x="126" y="602"/>
                  </a:lnTo>
                  <a:lnTo>
                    <a:pt x="121" y="610"/>
                  </a:lnTo>
                  <a:lnTo>
                    <a:pt x="117" y="619"/>
                  </a:lnTo>
                  <a:lnTo>
                    <a:pt x="114" y="629"/>
                  </a:lnTo>
                  <a:lnTo>
                    <a:pt x="112" y="638"/>
                  </a:lnTo>
                  <a:lnTo>
                    <a:pt x="111" y="648"/>
                  </a:lnTo>
                  <a:lnTo>
                    <a:pt x="110" y="658"/>
                  </a:lnTo>
                  <a:lnTo>
                    <a:pt x="110" y="658"/>
                  </a:lnTo>
                  <a:lnTo>
                    <a:pt x="111" y="669"/>
                  </a:lnTo>
                  <a:lnTo>
                    <a:pt x="113" y="679"/>
                  </a:lnTo>
                  <a:lnTo>
                    <a:pt x="115" y="690"/>
                  </a:lnTo>
                  <a:lnTo>
                    <a:pt x="119" y="701"/>
                  </a:lnTo>
                  <a:lnTo>
                    <a:pt x="123" y="711"/>
                  </a:lnTo>
                  <a:lnTo>
                    <a:pt x="128" y="721"/>
                  </a:lnTo>
                  <a:lnTo>
                    <a:pt x="134" y="731"/>
                  </a:lnTo>
                  <a:lnTo>
                    <a:pt x="140" y="740"/>
                  </a:lnTo>
                  <a:lnTo>
                    <a:pt x="147" y="748"/>
                  </a:lnTo>
                  <a:lnTo>
                    <a:pt x="154" y="756"/>
                  </a:lnTo>
                  <a:lnTo>
                    <a:pt x="163" y="762"/>
                  </a:lnTo>
                  <a:lnTo>
                    <a:pt x="170" y="769"/>
                  </a:lnTo>
                  <a:lnTo>
                    <a:pt x="180" y="773"/>
                  </a:lnTo>
                  <a:lnTo>
                    <a:pt x="189" y="776"/>
                  </a:lnTo>
                  <a:lnTo>
                    <a:pt x="198" y="779"/>
                  </a:lnTo>
                  <a:lnTo>
                    <a:pt x="208" y="779"/>
                  </a:lnTo>
                  <a:lnTo>
                    <a:pt x="208" y="779"/>
                  </a:lnTo>
                  <a:lnTo>
                    <a:pt x="218" y="779"/>
                  </a:lnTo>
                  <a:lnTo>
                    <a:pt x="227" y="775"/>
                  </a:lnTo>
                  <a:lnTo>
                    <a:pt x="236" y="772"/>
                  </a:lnTo>
                  <a:lnTo>
                    <a:pt x="245" y="767"/>
                  </a:lnTo>
                  <a:lnTo>
                    <a:pt x="253" y="761"/>
                  </a:lnTo>
                  <a:lnTo>
                    <a:pt x="261" y="754"/>
                  </a:lnTo>
                  <a:lnTo>
                    <a:pt x="268" y="746"/>
                  </a:lnTo>
                  <a:lnTo>
                    <a:pt x="275" y="738"/>
                  </a:lnTo>
                  <a:lnTo>
                    <a:pt x="281" y="728"/>
                  </a:lnTo>
                  <a:lnTo>
                    <a:pt x="287" y="718"/>
                  </a:lnTo>
                  <a:lnTo>
                    <a:pt x="291" y="707"/>
                  </a:lnTo>
                  <a:lnTo>
                    <a:pt x="294" y="698"/>
                  </a:lnTo>
                  <a:lnTo>
                    <a:pt x="297" y="687"/>
                  </a:lnTo>
                  <a:lnTo>
                    <a:pt x="300" y="676"/>
                  </a:lnTo>
                  <a:lnTo>
                    <a:pt x="301" y="665"/>
                  </a:lnTo>
                  <a:lnTo>
                    <a:pt x="302" y="655"/>
                  </a:lnTo>
                  <a:lnTo>
                    <a:pt x="302" y="655"/>
                  </a:lnTo>
                  <a:lnTo>
                    <a:pt x="301" y="644"/>
                  </a:lnTo>
                  <a:lnTo>
                    <a:pt x="300" y="634"/>
                  </a:lnTo>
                  <a:lnTo>
                    <a:pt x="296" y="624"/>
                  </a:lnTo>
                  <a:lnTo>
                    <a:pt x="293" y="616"/>
                  </a:lnTo>
                  <a:lnTo>
                    <a:pt x="289" y="607"/>
                  </a:lnTo>
                  <a:lnTo>
                    <a:pt x="285" y="599"/>
                  </a:lnTo>
                  <a:lnTo>
                    <a:pt x="278" y="591"/>
                  </a:lnTo>
                  <a:lnTo>
                    <a:pt x="273" y="585"/>
                  </a:lnTo>
                  <a:lnTo>
                    <a:pt x="265" y="578"/>
                  </a:lnTo>
                  <a:lnTo>
                    <a:pt x="258" y="572"/>
                  </a:lnTo>
                  <a:lnTo>
                    <a:pt x="250" y="567"/>
                  </a:lnTo>
                  <a:lnTo>
                    <a:pt x="241" y="563"/>
                  </a:lnTo>
                  <a:lnTo>
                    <a:pt x="233" y="560"/>
                  </a:lnTo>
                  <a:lnTo>
                    <a:pt x="223" y="558"/>
                  </a:lnTo>
                  <a:lnTo>
                    <a:pt x="213" y="557"/>
                  </a:lnTo>
                  <a:lnTo>
                    <a:pt x="204" y="557"/>
                  </a:lnTo>
                  <a:lnTo>
                    <a:pt x="204" y="557"/>
                  </a:lnTo>
                  <a:close/>
                  <a:moveTo>
                    <a:pt x="206" y="909"/>
                  </a:moveTo>
                  <a:lnTo>
                    <a:pt x="269" y="821"/>
                  </a:lnTo>
                  <a:lnTo>
                    <a:pt x="269" y="821"/>
                  </a:lnTo>
                  <a:lnTo>
                    <a:pt x="273" y="816"/>
                  </a:lnTo>
                  <a:lnTo>
                    <a:pt x="277" y="814"/>
                  </a:lnTo>
                  <a:lnTo>
                    <a:pt x="281" y="813"/>
                  </a:lnTo>
                  <a:lnTo>
                    <a:pt x="286" y="813"/>
                  </a:lnTo>
                  <a:lnTo>
                    <a:pt x="354" y="825"/>
                  </a:lnTo>
                  <a:lnTo>
                    <a:pt x="354" y="825"/>
                  </a:lnTo>
                  <a:lnTo>
                    <a:pt x="362" y="827"/>
                  </a:lnTo>
                  <a:lnTo>
                    <a:pt x="370" y="830"/>
                  </a:lnTo>
                  <a:lnTo>
                    <a:pt x="376" y="835"/>
                  </a:lnTo>
                  <a:lnTo>
                    <a:pt x="382" y="840"/>
                  </a:lnTo>
                  <a:lnTo>
                    <a:pt x="387" y="845"/>
                  </a:lnTo>
                  <a:lnTo>
                    <a:pt x="390" y="851"/>
                  </a:lnTo>
                  <a:lnTo>
                    <a:pt x="392" y="855"/>
                  </a:lnTo>
                  <a:lnTo>
                    <a:pt x="394" y="861"/>
                  </a:lnTo>
                  <a:lnTo>
                    <a:pt x="394" y="861"/>
                  </a:lnTo>
                  <a:lnTo>
                    <a:pt x="404" y="933"/>
                  </a:lnTo>
                  <a:lnTo>
                    <a:pt x="410" y="987"/>
                  </a:lnTo>
                  <a:lnTo>
                    <a:pt x="412" y="1009"/>
                  </a:lnTo>
                  <a:lnTo>
                    <a:pt x="412" y="1032"/>
                  </a:lnTo>
                  <a:lnTo>
                    <a:pt x="411" y="1054"/>
                  </a:lnTo>
                  <a:lnTo>
                    <a:pt x="410" y="1077"/>
                  </a:lnTo>
                  <a:lnTo>
                    <a:pt x="410" y="1077"/>
                  </a:lnTo>
                  <a:lnTo>
                    <a:pt x="409" y="1083"/>
                  </a:lnTo>
                  <a:lnTo>
                    <a:pt x="406" y="1088"/>
                  </a:lnTo>
                  <a:lnTo>
                    <a:pt x="403" y="1092"/>
                  </a:lnTo>
                  <a:lnTo>
                    <a:pt x="400" y="1097"/>
                  </a:lnTo>
                  <a:lnTo>
                    <a:pt x="396" y="1100"/>
                  </a:lnTo>
                  <a:lnTo>
                    <a:pt x="390" y="1102"/>
                  </a:lnTo>
                  <a:lnTo>
                    <a:pt x="385" y="1104"/>
                  </a:lnTo>
                  <a:lnTo>
                    <a:pt x="379" y="1104"/>
                  </a:lnTo>
                  <a:lnTo>
                    <a:pt x="32" y="1104"/>
                  </a:lnTo>
                  <a:lnTo>
                    <a:pt x="32" y="1104"/>
                  </a:lnTo>
                  <a:lnTo>
                    <a:pt x="27" y="1104"/>
                  </a:lnTo>
                  <a:lnTo>
                    <a:pt x="21" y="1102"/>
                  </a:lnTo>
                  <a:lnTo>
                    <a:pt x="17" y="1100"/>
                  </a:lnTo>
                  <a:lnTo>
                    <a:pt x="13" y="1097"/>
                  </a:lnTo>
                  <a:lnTo>
                    <a:pt x="9" y="1092"/>
                  </a:lnTo>
                  <a:lnTo>
                    <a:pt x="5" y="1088"/>
                  </a:lnTo>
                  <a:lnTo>
                    <a:pt x="4" y="1083"/>
                  </a:lnTo>
                  <a:lnTo>
                    <a:pt x="2" y="1077"/>
                  </a:lnTo>
                  <a:lnTo>
                    <a:pt x="2" y="1077"/>
                  </a:lnTo>
                  <a:lnTo>
                    <a:pt x="1" y="1054"/>
                  </a:lnTo>
                  <a:lnTo>
                    <a:pt x="0" y="1032"/>
                  </a:lnTo>
                  <a:lnTo>
                    <a:pt x="0" y="1009"/>
                  </a:lnTo>
                  <a:lnTo>
                    <a:pt x="2" y="987"/>
                  </a:lnTo>
                  <a:lnTo>
                    <a:pt x="9" y="933"/>
                  </a:lnTo>
                  <a:lnTo>
                    <a:pt x="17" y="861"/>
                  </a:lnTo>
                  <a:lnTo>
                    <a:pt x="17" y="861"/>
                  </a:lnTo>
                  <a:lnTo>
                    <a:pt x="19" y="855"/>
                  </a:lnTo>
                  <a:lnTo>
                    <a:pt x="21" y="851"/>
                  </a:lnTo>
                  <a:lnTo>
                    <a:pt x="26" y="845"/>
                  </a:lnTo>
                  <a:lnTo>
                    <a:pt x="30" y="840"/>
                  </a:lnTo>
                  <a:lnTo>
                    <a:pt x="35" y="835"/>
                  </a:lnTo>
                  <a:lnTo>
                    <a:pt x="42" y="830"/>
                  </a:lnTo>
                  <a:lnTo>
                    <a:pt x="50" y="827"/>
                  </a:lnTo>
                  <a:lnTo>
                    <a:pt x="58" y="825"/>
                  </a:lnTo>
                  <a:lnTo>
                    <a:pt x="126" y="813"/>
                  </a:lnTo>
                  <a:lnTo>
                    <a:pt x="126" y="813"/>
                  </a:lnTo>
                  <a:lnTo>
                    <a:pt x="130" y="813"/>
                  </a:lnTo>
                  <a:lnTo>
                    <a:pt x="136" y="814"/>
                  </a:lnTo>
                  <a:lnTo>
                    <a:pt x="139" y="816"/>
                  </a:lnTo>
                  <a:lnTo>
                    <a:pt x="142" y="821"/>
                  </a:lnTo>
                  <a:lnTo>
                    <a:pt x="206" y="909"/>
                  </a:lnTo>
                  <a:lnTo>
                    <a:pt x="206" y="909"/>
                  </a:lnTo>
                  <a:close/>
                  <a:moveTo>
                    <a:pt x="526" y="557"/>
                  </a:moveTo>
                  <a:lnTo>
                    <a:pt x="526" y="557"/>
                  </a:lnTo>
                  <a:lnTo>
                    <a:pt x="526" y="551"/>
                  </a:lnTo>
                  <a:lnTo>
                    <a:pt x="528" y="546"/>
                  </a:lnTo>
                  <a:lnTo>
                    <a:pt x="530" y="541"/>
                  </a:lnTo>
                  <a:lnTo>
                    <a:pt x="534" y="538"/>
                  </a:lnTo>
                  <a:lnTo>
                    <a:pt x="538" y="535"/>
                  </a:lnTo>
                  <a:lnTo>
                    <a:pt x="542" y="532"/>
                  </a:lnTo>
                  <a:lnTo>
                    <a:pt x="546" y="531"/>
                  </a:lnTo>
                  <a:lnTo>
                    <a:pt x="552" y="531"/>
                  </a:lnTo>
                  <a:lnTo>
                    <a:pt x="552" y="531"/>
                  </a:lnTo>
                  <a:lnTo>
                    <a:pt x="557" y="531"/>
                  </a:lnTo>
                  <a:lnTo>
                    <a:pt x="562" y="532"/>
                  </a:lnTo>
                  <a:lnTo>
                    <a:pt x="566" y="535"/>
                  </a:lnTo>
                  <a:lnTo>
                    <a:pt x="570" y="538"/>
                  </a:lnTo>
                  <a:lnTo>
                    <a:pt x="573" y="541"/>
                  </a:lnTo>
                  <a:lnTo>
                    <a:pt x="576" y="546"/>
                  </a:lnTo>
                  <a:lnTo>
                    <a:pt x="578" y="551"/>
                  </a:lnTo>
                  <a:lnTo>
                    <a:pt x="578" y="557"/>
                  </a:lnTo>
                  <a:lnTo>
                    <a:pt x="578" y="664"/>
                  </a:lnTo>
                  <a:lnTo>
                    <a:pt x="677" y="721"/>
                  </a:lnTo>
                  <a:lnTo>
                    <a:pt x="677" y="721"/>
                  </a:lnTo>
                  <a:lnTo>
                    <a:pt x="681" y="725"/>
                  </a:lnTo>
                  <a:lnTo>
                    <a:pt x="684" y="729"/>
                  </a:lnTo>
                  <a:lnTo>
                    <a:pt x="688" y="733"/>
                  </a:lnTo>
                  <a:lnTo>
                    <a:pt x="689" y="738"/>
                  </a:lnTo>
                  <a:lnTo>
                    <a:pt x="690" y="742"/>
                  </a:lnTo>
                  <a:lnTo>
                    <a:pt x="690" y="747"/>
                  </a:lnTo>
                  <a:lnTo>
                    <a:pt x="689" y="753"/>
                  </a:lnTo>
                  <a:lnTo>
                    <a:pt x="687" y="757"/>
                  </a:lnTo>
                  <a:lnTo>
                    <a:pt x="687" y="757"/>
                  </a:lnTo>
                  <a:lnTo>
                    <a:pt x="683" y="761"/>
                  </a:lnTo>
                  <a:lnTo>
                    <a:pt x="680" y="765"/>
                  </a:lnTo>
                  <a:lnTo>
                    <a:pt x="676" y="768"/>
                  </a:lnTo>
                  <a:lnTo>
                    <a:pt x="670" y="769"/>
                  </a:lnTo>
                  <a:lnTo>
                    <a:pt x="666" y="770"/>
                  </a:lnTo>
                  <a:lnTo>
                    <a:pt x="661" y="770"/>
                  </a:lnTo>
                  <a:lnTo>
                    <a:pt x="656" y="769"/>
                  </a:lnTo>
                  <a:lnTo>
                    <a:pt x="651" y="767"/>
                  </a:lnTo>
                  <a:lnTo>
                    <a:pt x="552" y="710"/>
                  </a:lnTo>
                  <a:lnTo>
                    <a:pt x="453" y="767"/>
                  </a:lnTo>
                  <a:lnTo>
                    <a:pt x="453" y="767"/>
                  </a:lnTo>
                  <a:lnTo>
                    <a:pt x="447" y="769"/>
                  </a:lnTo>
                  <a:lnTo>
                    <a:pt x="443" y="770"/>
                  </a:lnTo>
                  <a:lnTo>
                    <a:pt x="438" y="770"/>
                  </a:lnTo>
                  <a:lnTo>
                    <a:pt x="433" y="769"/>
                  </a:lnTo>
                  <a:lnTo>
                    <a:pt x="428" y="768"/>
                  </a:lnTo>
                  <a:lnTo>
                    <a:pt x="424" y="765"/>
                  </a:lnTo>
                  <a:lnTo>
                    <a:pt x="420" y="761"/>
                  </a:lnTo>
                  <a:lnTo>
                    <a:pt x="417" y="757"/>
                  </a:lnTo>
                  <a:lnTo>
                    <a:pt x="417" y="757"/>
                  </a:lnTo>
                  <a:lnTo>
                    <a:pt x="415" y="753"/>
                  </a:lnTo>
                  <a:lnTo>
                    <a:pt x="414" y="747"/>
                  </a:lnTo>
                  <a:lnTo>
                    <a:pt x="414" y="742"/>
                  </a:lnTo>
                  <a:lnTo>
                    <a:pt x="415" y="738"/>
                  </a:lnTo>
                  <a:lnTo>
                    <a:pt x="416" y="733"/>
                  </a:lnTo>
                  <a:lnTo>
                    <a:pt x="419" y="729"/>
                  </a:lnTo>
                  <a:lnTo>
                    <a:pt x="423" y="725"/>
                  </a:lnTo>
                  <a:lnTo>
                    <a:pt x="427" y="721"/>
                  </a:lnTo>
                  <a:lnTo>
                    <a:pt x="526" y="664"/>
                  </a:lnTo>
                  <a:lnTo>
                    <a:pt x="526" y="557"/>
                  </a:lnTo>
                  <a:lnTo>
                    <a:pt x="526" y="557"/>
                  </a:lnTo>
                  <a:close/>
                  <a:moveTo>
                    <a:pt x="896" y="557"/>
                  </a:moveTo>
                  <a:lnTo>
                    <a:pt x="896" y="557"/>
                  </a:lnTo>
                  <a:lnTo>
                    <a:pt x="886" y="557"/>
                  </a:lnTo>
                  <a:lnTo>
                    <a:pt x="876" y="559"/>
                  </a:lnTo>
                  <a:lnTo>
                    <a:pt x="868" y="561"/>
                  </a:lnTo>
                  <a:lnTo>
                    <a:pt x="859" y="565"/>
                  </a:lnTo>
                  <a:lnTo>
                    <a:pt x="851" y="569"/>
                  </a:lnTo>
                  <a:lnTo>
                    <a:pt x="843" y="574"/>
                  </a:lnTo>
                  <a:lnTo>
                    <a:pt x="835" y="580"/>
                  </a:lnTo>
                  <a:lnTo>
                    <a:pt x="829" y="587"/>
                  </a:lnTo>
                  <a:lnTo>
                    <a:pt x="822" y="594"/>
                  </a:lnTo>
                  <a:lnTo>
                    <a:pt x="817" y="602"/>
                  </a:lnTo>
                  <a:lnTo>
                    <a:pt x="813" y="610"/>
                  </a:lnTo>
                  <a:lnTo>
                    <a:pt x="810" y="619"/>
                  </a:lnTo>
                  <a:lnTo>
                    <a:pt x="806" y="629"/>
                  </a:lnTo>
                  <a:lnTo>
                    <a:pt x="804" y="638"/>
                  </a:lnTo>
                  <a:lnTo>
                    <a:pt x="803" y="648"/>
                  </a:lnTo>
                  <a:lnTo>
                    <a:pt x="802" y="658"/>
                  </a:lnTo>
                  <a:lnTo>
                    <a:pt x="802" y="658"/>
                  </a:lnTo>
                  <a:lnTo>
                    <a:pt x="803" y="669"/>
                  </a:lnTo>
                  <a:lnTo>
                    <a:pt x="804" y="679"/>
                  </a:lnTo>
                  <a:lnTo>
                    <a:pt x="807" y="690"/>
                  </a:lnTo>
                  <a:lnTo>
                    <a:pt x="811" y="701"/>
                  </a:lnTo>
                  <a:lnTo>
                    <a:pt x="815" y="711"/>
                  </a:lnTo>
                  <a:lnTo>
                    <a:pt x="819" y="721"/>
                  </a:lnTo>
                  <a:lnTo>
                    <a:pt x="826" y="731"/>
                  </a:lnTo>
                  <a:lnTo>
                    <a:pt x="832" y="740"/>
                  </a:lnTo>
                  <a:lnTo>
                    <a:pt x="839" y="748"/>
                  </a:lnTo>
                  <a:lnTo>
                    <a:pt x="846" y="756"/>
                  </a:lnTo>
                  <a:lnTo>
                    <a:pt x="854" y="762"/>
                  </a:lnTo>
                  <a:lnTo>
                    <a:pt x="862" y="769"/>
                  </a:lnTo>
                  <a:lnTo>
                    <a:pt x="872" y="773"/>
                  </a:lnTo>
                  <a:lnTo>
                    <a:pt x="881" y="776"/>
                  </a:lnTo>
                  <a:lnTo>
                    <a:pt x="890" y="779"/>
                  </a:lnTo>
                  <a:lnTo>
                    <a:pt x="900" y="779"/>
                  </a:lnTo>
                  <a:lnTo>
                    <a:pt x="900" y="779"/>
                  </a:lnTo>
                  <a:lnTo>
                    <a:pt x="910" y="779"/>
                  </a:lnTo>
                  <a:lnTo>
                    <a:pt x="920" y="775"/>
                  </a:lnTo>
                  <a:lnTo>
                    <a:pt x="928" y="772"/>
                  </a:lnTo>
                  <a:lnTo>
                    <a:pt x="937" y="767"/>
                  </a:lnTo>
                  <a:lnTo>
                    <a:pt x="945" y="761"/>
                  </a:lnTo>
                  <a:lnTo>
                    <a:pt x="953" y="754"/>
                  </a:lnTo>
                  <a:lnTo>
                    <a:pt x="960" y="746"/>
                  </a:lnTo>
                  <a:lnTo>
                    <a:pt x="967" y="738"/>
                  </a:lnTo>
                  <a:lnTo>
                    <a:pt x="973" y="728"/>
                  </a:lnTo>
                  <a:lnTo>
                    <a:pt x="979" y="718"/>
                  </a:lnTo>
                  <a:lnTo>
                    <a:pt x="983" y="707"/>
                  </a:lnTo>
                  <a:lnTo>
                    <a:pt x="986" y="698"/>
                  </a:lnTo>
                  <a:lnTo>
                    <a:pt x="990" y="687"/>
                  </a:lnTo>
                  <a:lnTo>
                    <a:pt x="992" y="676"/>
                  </a:lnTo>
                  <a:lnTo>
                    <a:pt x="993" y="665"/>
                  </a:lnTo>
                  <a:lnTo>
                    <a:pt x="994" y="655"/>
                  </a:lnTo>
                  <a:lnTo>
                    <a:pt x="994" y="655"/>
                  </a:lnTo>
                  <a:lnTo>
                    <a:pt x="993" y="644"/>
                  </a:lnTo>
                  <a:lnTo>
                    <a:pt x="991" y="634"/>
                  </a:lnTo>
                  <a:lnTo>
                    <a:pt x="989" y="624"/>
                  </a:lnTo>
                  <a:lnTo>
                    <a:pt x="985" y="616"/>
                  </a:lnTo>
                  <a:lnTo>
                    <a:pt x="981" y="607"/>
                  </a:lnTo>
                  <a:lnTo>
                    <a:pt x="977" y="599"/>
                  </a:lnTo>
                  <a:lnTo>
                    <a:pt x="970" y="591"/>
                  </a:lnTo>
                  <a:lnTo>
                    <a:pt x="964" y="585"/>
                  </a:lnTo>
                  <a:lnTo>
                    <a:pt x="957" y="578"/>
                  </a:lnTo>
                  <a:lnTo>
                    <a:pt x="950" y="572"/>
                  </a:lnTo>
                  <a:lnTo>
                    <a:pt x="942" y="567"/>
                  </a:lnTo>
                  <a:lnTo>
                    <a:pt x="934" y="563"/>
                  </a:lnTo>
                  <a:lnTo>
                    <a:pt x="925" y="560"/>
                  </a:lnTo>
                  <a:lnTo>
                    <a:pt x="915" y="558"/>
                  </a:lnTo>
                  <a:lnTo>
                    <a:pt x="905" y="557"/>
                  </a:lnTo>
                  <a:lnTo>
                    <a:pt x="896" y="557"/>
                  </a:lnTo>
                  <a:lnTo>
                    <a:pt x="896" y="557"/>
                  </a:lnTo>
                  <a:close/>
                  <a:moveTo>
                    <a:pt x="898" y="909"/>
                  </a:moveTo>
                  <a:lnTo>
                    <a:pt x="962" y="821"/>
                  </a:lnTo>
                  <a:lnTo>
                    <a:pt x="962" y="821"/>
                  </a:lnTo>
                  <a:lnTo>
                    <a:pt x="965" y="816"/>
                  </a:lnTo>
                  <a:lnTo>
                    <a:pt x="968" y="814"/>
                  </a:lnTo>
                  <a:lnTo>
                    <a:pt x="973" y="813"/>
                  </a:lnTo>
                  <a:lnTo>
                    <a:pt x="978" y="813"/>
                  </a:lnTo>
                  <a:lnTo>
                    <a:pt x="1046" y="825"/>
                  </a:lnTo>
                  <a:lnTo>
                    <a:pt x="1046" y="825"/>
                  </a:lnTo>
                  <a:lnTo>
                    <a:pt x="1054" y="827"/>
                  </a:lnTo>
                  <a:lnTo>
                    <a:pt x="1062" y="830"/>
                  </a:lnTo>
                  <a:lnTo>
                    <a:pt x="1068" y="835"/>
                  </a:lnTo>
                  <a:lnTo>
                    <a:pt x="1074" y="840"/>
                  </a:lnTo>
                  <a:lnTo>
                    <a:pt x="1078" y="845"/>
                  </a:lnTo>
                  <a:lnTo>
                    <a:pt x="1082" y="851"/>
                  </a:lnTo>
                  <a:lnTo>
                    <a:pt x="1084" y="855"/>
                  </a:lnTo>
                  <a:lnTo>
                    <a:pt x="1087" y="861"/>
                  </a:lnTo>
                  <a:lnTo>
                    <a:pt x="1087" y="861"/>
                  </a:lnTo>
                  <a:lnTo>
                    <a:pt x="1095" y="933"/>
                  </a:lnTo>
                  <a:lnTo>
                    <a:pt x="1102" y="987"/>
                  </a:lnTo>
                  <a:lnTo>
                    <a:pt x="1104" y="1009"/>
                  </a:lnTo>
                  <a:lnTo>
                    <a:pt x="1104" y="1032"/>
                  </a:lnTo>
                  <a:lnTo>
                    <a:pt x="1103" y="1054"/>
                  </a:lnTo>
                  <a:lnTo>
                    <a:pt x="1102" y="1077"/>
                  </a:lnTo>
                  <a:lnTo>
                    <a:pt x="1102" y="1077"/>
                  </a:lnTo>
                  <a:lnTo>
                    <a:pt x="1100" y="1083"/>
                  </a:lnTo>
                  <a:lnTo>
                    <a:pt x="1098" y="1088"/>
                  </a:lnTo>
                  <a:lnTo>
                    <a:pt x="1095" y="1092"/>
                  </a:lnTo>
                  <a:lnTo>
                    <a:pt x="1091" y="1097"/>
                  </a:lnTo>
                  <a:lnTo>
                    <a:pt x="1087" y="1100"/>
                  </a:lnTo>
                  <a:lnTo>
                    <a:pt x="1082" y="1102"/>
                  </a:lnTo>
                  <a:lnTo>
                    <a:pt x="1077" y="1104"/>
                  </a:lnTo>
                  <a:lnTo>
                    <a:pt x="1072" y="1104"/>
                  </a:lnTo>
                  <a:lnTo>
                    <a:pt x="724" y="1104"/>
                  </a:lnTo>
                  <a:lnTo>
                    <a:pt x="724" y="1104"/>
                  </a:lnTo>
                  <a:lnTo>
                    <a:pt x="719" y="1104"/>
                  </a:lnTo>
                  <a:lnTo>
                    <a:pt x="714" y="1102"/>
                  </a:lnTo>
                  <a:lnTo>
                    <a:pt x="708" y="1100"/>
                  </a:lnTo>
                  <a:lnTo>
                    <a:pt x="704" y="1097"/>
                  </a:lnTo>
                  <a:lnTo>
                    <a:pt x="701" y="1092"/>
                  </a:lnTo>
                  <a:lnTo>
                    <a:pt x="697" y="1088"/>
                  </a:lnTo>
                  <a:lnTo>
                    <a:pt x="695" y="1083"/>
                  </a:lnTo>
                  <a:lnTo>
                    <a:pt x="694" y="1077"/>
                  </a:lnTo>
                  <a:lnTo>
                    <a:pt x="694" y="1077"/>
                  </a:lnTo>
                  <a:lnTo>
                    <a:pt x="693" y="1054"/>
                  </a:lnTo>
                  <a:lnTo>
                    <a:pt x="692" y="1032"/>
                  </a:lnTo>
                  <a:lnTo>
                    <a:pt x="692" y="1009"/>
                  </a:lnTo>
                  <a:lnTo>
                    <a:pt x="694" y="987"/>
                  </a:lnTo>
                  <a:lnTo>
                    <a:pt x="700" y="933"/>
                  </a:lnTo>
                  <a:lnTo>
                    <a:pt x="709" y="861"/>
                  </a:lnTo>
                  <a:lnTo>
                    <a:pt x="709" y="861"/>
                  </a:lnTo>
                  <a:lnTo>
                    <a:pt x="711" y="855"/>
                  </a:lnTo>
                  <a:lnTo>
                    <a:pt x="714" y="851"/>
                  </a:lnTo>
                  <a:lnTo>
                    <a:pt x="717" y="845"/>
                  </a:lnTo>
                  <a:lnTo>
                    <a:pt x="722" y="840"/>
                  </a:lnTo>
                  <a:lnTo>
                    <a:pt x="728" y="835"/>
                  </a:lnTo>
                  <a:lnTo>
                    <a:pt x="734" y="830"/>
                  </a:lnTo>
                  <a:lnTo>
                    <a:pt x="742" y="827"/>
                  </a:lnTo>
                  <a:lnTo>
                    <a:pt x="750" y="825"/>
                  </a:lnTo>
                  <a:lnTo>
                    <a:pt x="818" y="813"/>
                  </a:lnTo>
                  <a:lnTo>
                    <a:pt x="818" y="813"/>
                  </a:lnTo>
                  <a:lnTo>
                    <a:pt x="822" y="813"/>
                  </a:lnTo>
                  <a:lnTo>
                    <a:pt x="827" y="814"/>
                  </a:lnTo>
                  <a:lnTo>
                    <a:pt x="831" y="816"/>
                  </a:lnTo>
                  <a:lnTo>
                    <a:pt x="834" y="821"/>
                  </a:lnTo>
                  <a:lnTo>
                    <a:pt x="898" y="909"/>
                  </a:lnTo>
                  <a:lnTo>
                    <a:pt x="898" y="9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23"/>
            <p:cNvSpPr/>
            <p:nvPr/>
          </p:nvSpPr>
          <p:spPr bwMode="auto">
            <a:xfrm>
              <a:off x="9502577" y="4139524"/>
              <a:ext cx="546024" cy="547015"/>
            </a:xfrm>
            <a:custGeom>
              <a:avLst/>
              <a:gdLst>
                <a:gd name="T0" fmla="*/ 600 w 1102"/>
                <a:gd name="T1" fmla="*/ 929 h 1104"/>
                <a:gd name="T2" fmla="*/ 809 w 1102"/>
                <a:gd name="T3" fmla="*/ 836 h 1104"/>
                <a:gd name="T4" fmla="*/ 830 w 1102"/>
                <a:gd name="T5" fmla="*/ 805 h 1104"/>
                <a:gd name="T6" fmla="*/ 1099 w 1102"/>
                <a:gd name="T7" fmla="*/ 858 h 1104"/>
                <a:gd name="T8" fmla="*/ 886 w 1102"/>
                <a:gd name="T9" fmla="*/ 879 h 1104"/>
                <a:gd name="T10" fmla="*/ 871 w 1102"/>
                <a:gd name="T11" fmla="*/ 986 h 1104"/>
                <a:gd name="T12" fmla="*/ 670 w 1102"/>
                <a:gd name="T13" fmla="*/ 1076 h 1104"/>
                <a:gd name="T14" fmla="*/ 636 w 1102"/>
                <a:gd name="T15" fmla="*/ 1104 h 1104"/>
                <a:gd name="T16" fmla="*/ 388 w 1102"/>
                <a:gd name="T17" fmla="*/ 1036 h 1104"/>
                <a:gd name="T18" fmla="*/ 199 w 1102"/>
                <a:gd name="T19" fmla="*/ 690 h 1104"/>
                <a:gd name="T20" fmla="*/ 236 w 1102"/>
                <a:gd name="T21" fmla="*/ 669 h 1104"/>
                <a:gd name="T22" fmla="*/ 244 w 1102"/>
                <a:gd name="T23" fmla="*/ 543 h 1104"/>
                <a:gd name="T24" fmla="*/ 50 w 1102"/>
                <a:gd name="T25" fmla="*/ 510 h 1104"/>
                <a:gd name="T26" fmla="*/ 10 w 1102"/>
                <a:gd name="T27" fmla="*/ 536 h 1104"/>
                <a:gd name="T28" fmla="*/ 10 w 1102"/>
                <a:gd name="T29" fmla="*/ 662 h 1104"/>
                <a:gd name="T30" fmla="*/ 211 w 1102"/>
                <a:gd name="T31" fmla="*/ 900 h 1104"/>
                <a:gd name="T32" fmla="*/ 315 w 1102"/>
                <a:gd name="T33" fmla="*/ 753 h 1104"/>
                <a:gd name="T34" fmla="*/ 463 w 1102"/>
                <a:gd name="T35" fmla="*/ 691 h 1104"/>
                <a:gd name="T36" fmla="*/ 398 w 1102"/>
                <a:gd name="T37" fmla="*/ 848 h 1104"/>
                <a:gd name="T38" fmla="*/ 282 w 1102"/>
                <a:gd name="T39" fmla="*/ 979 h 1104"/>
                <a:gd name="T40" fmla="*/ 216 w 1102"/>
                <a:gd name="T41" fmla="*/ 974 h 1104"/>
                <a:gd name="T42" fmla="*/ 204 w 1102"/>
                <a:gd name="T43" fmla="*/ 910 h 1104"/>
                <a:gd name="T44" fmla="*/ 536 w 1102"/>
                <a:gd name="T45" fmla="*/ 10 h 1104"/>
                <a:gd name="T46" fmla="*/ 573 w 1102"/>
                <a:gd name="T47" fmla="*/ 55 h 1104"/>
                <a:gd name="T48" fmla="*/ 577 w 1102"/>
                <a:gd name="T49" fmla="*/ 106 h 1104"/>
                <a:gd name="T50" fmla="*/ 545 w 1102"/>
                <a:gd name="T51" fmla="*/ 166 h 1104"/>
                <a:gd name="T52" fmla="*/ 489 w 1102"/>
                <a:gd name="T53" fmla="*/ 196 h 1104"/>
                <a:gd name="T54" fmla="*/ 441 w 1102"/>
                <a:gd name="T55" fmla="*/ 179 h 1104"/>
                <a:gd name="T56" fmla="*/ 412 w 1102"/>
                <a:gd name="T57" fmla="*/ 119 h 1104"/>
                <a:gd name="T58" fmla="*/ 413 w 1102"/>
                <a:gd name="T59" fmla="*/ 62 h 1104"/>
                <a:gd name="T60" fmla="*/ 449 w 1102"/>
                <a:gd name="T61" fmla="*/ 15 h 1104"/>
                <a:gd name="T62" fmla="*/ 504 w 1102"/>
                <a:gd name="T63" fmla="*/ 1 h 1104"/>
                <a:gd name="T64" fmla="*/ 534 w 1102"/>
                <a:gd name="T65" fmla="*/ 253 h 1104"/>
                <a:gd name="T66" fmla="*/ 647 w 1102"/>
                <a:gd name="T67" fmla="*/ 356 h 1104"/>
                <a:gd name="T68" fmla="*/ 778 w 1102"/>
                <a:gd name="T69" fmla="*/ 369 h 1104"/>
                <a:gd name="T70" fmla="*/ 813 w 1102"/>
                <a:gd name="T71" fmla="*/ 394 h 1104"/>
                <a:gd name="T72" fmla="*/ 805 w 1102"/>
                <a:gd name="T73" fmla="*/ 445 h 1104"/>
                <a:gd name="T74" fmla="*/ 686 w 1102"/>
                <a:gd name="T75" fmla="*/ 462 h 1104"/>
                <a:gd name="T76" fmla="*/ 599 w 1102"/>
                <a:gd name="T77" fmla="*/ 441 h 1104"/>
                <a:gd name="T78" fmla="*/ 518 w 1102"/>
                <a:gd name="T79" fmla="*/ 528 h 1104"/>
                <a:gd name="T80" fmla="*/ 646 w 1102"/>
                <a:gd name="T81" fmla="*/ 595 h 1104"/>
                <a:gd name="T82" fmla="*/ 727 w 1102"/>
                <a:gd name="T83" fmla="*/ 705 h 1104"/>
                <a:gd name="T84" fmla="*/ 761 w 1102"/>
                <a:gd name="T85" fmla="*/ 829 h 1104"/>
                <a:gd name="T86" fmla="*/ 712 w 1102"/>
                <a:gd name="T87" fmla="*/ 869 h 1104"/>
                <a:gd name="T88" fmla="*/ 662 w 1102"/>
                <a:gd name="T89" fmla="*/ 841 h 1104"/>
                <a:gd name="T90" fmla="*/ 556 w 1102"/>
                <a:gd name="T91" fmla="*/ 687 h 1104"/>
                <a:gd name="T92" fmla="*/ 314 w 1102"/>
                <a:gd name="T93" fmla="*/ 598 h 1104"/>
                <a:gd name="T94" fmla="*/ 276 w 1102"/>
                <a:gd name="T95" fmla="*/ 547 h 1104"/>
                <a:gd name="T96" fmla="*/ 253 w 1102"/>
                <a:gd name="T97" fmla="*/ 338 h 1104"/>
                <a:gd name="T98" fmla="*/ 222 w 1102"/>
                <a:gd name="T99" fmla="*/ 391 h 1104"/>
                <a:gd name="T100" fmla="*/ 193 w 1102"/>
                <a:gd name="T101" fmla="*/ 482 h 1104"/>
                <a:gd name="T102" fmla="*/ 143 w 1102"/>
                <a:gd name="T103" fmla="*/ 479 h 1104"/>
                <a:gd name="T104" fmla="*/ 130 w 1102"/>
                <a:gd name="T105" fmla="*/ 413 h 1104"/>
                <a:gd name="T106" fmla="*/ 175 w 1102"/>
                <a:gd name="T107" fmla="*/ 281 h 1104"/>
                <a:gd name="T108" fmla="*/ 333 w 1102"/>
                <a:gd name="T109" fmla="*/ 201 h 1104"/>
                <a:gd name="T110" fmla="*/ 423 w 1102"/>
                <a:gd name="T111" fmla="*/ 21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02" h="1104">
                  <a:moveTo>
                    <a:pt x="412" y="1026"/>
                  </a:moveTo>
                  <a:lnTo>
                    <a:pt x="593" y="1026"/>
                  </a:lnTo>
                  <a:lnTo>
                    <a:pt x="593" y="948"/>
                  </a:lnTo>
                  <a:lnTo>
                    <a:pt x="593" y="948"/>
                  </a:lnTo>
                  <a:lnTo>
                    <a:pt x="594" y="942"/>
                  </a:lnTo>
                  <a:lnTo>
                    <a:pt x="596" y="935"/>
                  </a:lnTo>
                  <a:lnTo>
                    <a:pt x="600" y="929"/>
                  </a:lnTo>
                  <a:lnTo>
                    <a:pt x="603" y="924"/>
                  </a:lnTo>
                  <a:lnTo>
                    <a:pt x="608" y="919"/>
                  </a:lnTo>
                  <a:lnTo>
                    <a:pt x="615" y="917"/>
                  </a:lnTo>
                  <a:lnTo>
                    <a:pt x="621" y="915"/>
                  </a:lnTo>
                  <a:lnTo>
                    <a:pt x="628" y="914"/>
                  </a:lnTo>
                  <a:lnTo>
                    <a:pt x="809" y="914"/>
                  </a:lnTo>
                  <a:lnTo>
                    <a:pt x="809" y="836"/>
                  </a:lnTo>
                  <a:lnTo>
                    <a:pt x="809" y="836"/>
                  </a:lnTo>
                  <a:lnTo>
                    <a:pt x="810" y="830"/>
                  </a:lnTo>
                  <a:lnTo>
                    <a:pt x="812" y="823"/>
                  </a:lnTo>
                  <a:lnTo>
                    <a:pt x="815" y="817"/>
                  </a:lnTo>
                  <a:lnTo>
                    <a:pt x="819" y="811"/>
                  </a:lnTo>
                  <a:lnTo>
                    <a:pt x="824" y="807"/>
                  </a:lnTo>
                  <a:lnTo>
                    <a:pt x="830" y="805"/>
                  </a:lnTo>
                  <a:lnTo>
                    <a:pt x="837" y="803"/>
                  </a:lnTo>
                  <a:lnTo>
                    <a:pt x="843" y="802"/>
                  </a:lnTo>
                  <a:lnTo>
                    <a:pt x="1102" y="802"/>
                  </a:lnTo>
                  <a:lnTo>
                    <a:pt x="1102" y="845"/>
                  </a:lnTo>
                  <a:lnTo>
                    <a:pt x="1102" y="845"/>
                  </a:lnTo>
                  <a:lnTo>
                    <a:pt x="1101" y="851"/>
                  </a:lnTo>
                  <a:lnTo>
                    <a:pt x="1099" y="858"/>
                  </a:lnTo>
                  <a:lnTo>
                    <a:pt x="1096" y="864"/>
                  </a:lnTo>
                  <a:lnTo>
                    <a:pt x="1092" y="870"/>
                  </a:lnTo>
                  <a:lnTo>
                    <a:pt x="1087" y="874"/>
                  </a:lnTo>
                  <a:lnTo>
                    <a:pt x="1081" y="876"/>
                  </a:lnTo>
                  <a:lnTo>
                    <a:pt x="1074" y="878"/>
                  </a:lnTo>
                  <a:lnTo>
                    <a:pt x="1068" y="879"/>
                  </a:lnTo>
                  <a:lnTo>
                    <a:pt x="886" y="879"/>
                  </a:lnTo>
                  <a:lnTo>
                    <a:pt x="886" y="957"/>
                  </a:lnTo>
                  <a:lnTo>
                    <a:pt x="886" y="957"/>
                  </a:lnTo>
                  <a:lnTo>
                    <a:pt x="885" y="963"/>
                  </a:lnTo>
                  <a:lnTo>
                    <a:pt x="883" y="970"/>
                  </a:lnTo>
                  <a:lnTo>
                    <a:pt x="881" y="976"/>
                  </a:lnTo>
                  <a:lnTo>
                    <a:pt x="877" y="982"/>
                  </a:lnTo>
                  <a:lnTo>
                    <a:pt x="871" y="986"/>
                  </a:lnTo>
                  <a:lnTo>
                    <a:pt x="865" y="988"/>
                  </a:lnTo>
                  <a:lnTo>
                    <a:pt x="858" y="990"/>
                  </a:lnTo>
                  <a:lnTo>
                    <a:pt x="852" y="991"/>
                  </a:lnTo>
                  <a:lnTo>
                    <a:pt x="671" y="991"/>
                  </a:lnTo>
                  <a:lnTo>
                    <a:pt x="671" y="1069"/>
                  </a:lnTo>
                  <a:lnTo>
                    <a:pt x="671" y="1069"/>
                  </a:lnTo>
                  <a:lnTo>
                    <a:pt x="670" y="1076"/>
                  </a:lnTo>
                  <a:lnTo>
                    <a:pt x="668" y="1082"/>
                  </a:lnTo>
                  <a:lnTo>
                    <a:pt x="664" y="1088"/>
                  </a:lnTo>
                  <a:lnTo>
                    <a:pt x="661" y="1094"/>
                  </a:lnTo>
                  <a:lnTo>
                    <a:pt x="656" y="1098"/>
                  </a:lnTo>
                  <a:lnTo>
                    <a:pt x="649" y="1100"/>
                  </a:lnTo>
                  <a:lnTo>
                    <a:pt x="643" y="1103"/>
                  </a:lnTo>
                  <a:lnTo>
                    <a:pt x="636" y="1104"/>
                  </a:lnTo>
                  <a:lnTo>
                    <a:pt x="378" y="1104"/>
                  </a:lnTo>
                  <a:lnTo>
                    <a:pt x="378" y="1060"/>
                  </a:lnTo>
                  <a:lnTo>
                    <a:pt x="378" y="1060"/>
                  </a:lnTo>
                  <a:lnTo>
                    <a:pt x="379" y="1054"/>
                  </a:lnTo>
                  <a:lnTo>
                    <a:pt x="381" y="1048"/>
                  </a:lnTo>
                  <a:lnTo>
                    <a:pt x="384" y="1041"/>
                  </a:lnTo>
                  <a:lnTo>
                    <a:pt x="388" y="1036"/>
                  </a:lnTo>
                  <a:lnTo>
                    <a:pt x="393" y="1031"/>
                  </a:lnTo>
                  <a:lnTo>
                    <a:pt x="399" y="1029"/>
                  </a:lnTo>
                  <a:lnTo>
                    <a:pt x="406" y="1027"/>
                  </a:lnTo>
                  <a:lnTo>
                    <a:pt x="412" y="1026"/>
                  </a:lnTo>
                  <a:lnTo>
                    <a:pt x="412" y="1026"/>
                  </a:lnTo>
                  <a:close/>
                  <a:moveTo>
                    <a:pt x="36" y="676"/>
                  </a:moveTo>
                  <a:lnTo>
                    <a:pt x="199" y="690"/>
                  </a:lnTo>
                  <a:lnTo>
                    <a:pt x="199" y="690"/>
                  </a:lnTo>
                  <a:lnTo>
                    <a:pt x="206" y="690"/>
                  </a:lnTo>
                  <a:lnTo>
                    <a:pt x="214" y="687"/>
                  </a:lnTo>
                  <a:lnTo>
                    <a:pt x="221" y="684"/>
                  </a:lnTo>
                  <a:lnTo>
                    <a:pt x="227" y="681"/>
                  </a:lnTo>
                  <a:lnTo>
                    <a:pt x="232" y="676"/>
                  </a:lnTo>
                  <a:lnTo>
                    <a:pt x="236" y="669"/>
                  </a:lnTo>
                  <a:lnTo>
                    <a:pt x="240" y="662"/>
                  </a:lnTo>
                  <a:lnTo>
                    <a:pt x="241" y="654"/>
                  </a:lnTo>
                  <a:lnTo>
                    <a:pt x="248" y="566"/>
                  </a:lnTo>
                  <a:lnTo>
                    <a:pt x="248" y="566"/>
                  </a:lnTo>
                  <a:lnTo>
                    <a:pt x="248" y="557"/>
                  </a:lnTo>
                  <a:lnTo>
                    <a:pt x="247" y="549"/>
                  </a:lnTo>
                  <a:lnTo>
                    <a:pt x="244" y="543"/>
                  </a:lnTo>
                  <a:lnTo>
                    <a:pt x="240" y="536"/>
                  </a:lnTo>
                  <a:lnTo>
                    <a:pt x="234" y="531"/>
                  </a:lnTo>
                  <a:lnTo>
                    <a:pt x="228" y="528"/>
                  </a:lnTo>
                  <a:lnTo>
                    <a:pt x="221" y="525"/>
                  </a:lnTo>
                  <a:lnTo>
                    <a:pt x="213" y="524"/>
                  </a:lnTo>
                  <a:lnTo>
                    <a:pt x="50" y="510"/>
                  </a:lnTo>
                  <a:lnTo>
                    <a:pt x="50" y="510"/>
                  </a:lnTo>
                  <a:lnTo>
                    <a:pt x="42" y="510"/>
                  </a:lnTo>
                  <a:lnTo>
                    <a:pt x="35" y="511"/>
                  </a:lnTo>
                  <a:lnTo>
                    <a:pt x="28" y="514"/>
                  </a:lnTo>
                  <a:lnTo>
                    <a:pt x="22" y="518"/>
                  </a:lnTo>
                  <a:lnTo>
                    <a:pt x="16" y="524"/>
                  </a:lnTo>
                  <a:lnTo>
                    <a:pt x="12" y="530"/>
                  </a:lnTo>
                  <a:lnTo>
                    <a:pt x="10" y="536"/>
                  </a:lnTo>
                  <a:lnTo>
                    <a:pt x="8" y="544"/>
                  </a:lnTo>
                  <a:lnTo>
                    <a:pt x="0" y="634"/>
                  </a:lnTo>
                  <a:lnTo>
                    <a:pt x="0" y="634"/>
                  </a:lnTo>
                  <a:lnTo>
                    <a:pt x="0" y="641"/>
                  </a:lnTo>
                  <a:lnTo>
                    <a:pt x="2" y="649"/>
                  </a:lnTo>
                  <a:lnTo>
                    <a:pt x="6" y="655"/>
                  </a:lnTo>
                  <a:lnTo>
                    <a:pt x="10" y="662"/>
                  </a:lnTo>
                  <a:lnTo>
                    <a:pt x="15" y="667"/>
                  </a:lnTo>
                  <a:lnTo>
                    <a:pt x="21" y="671"/>
                  </a:lnTo>
                  <a:lnTo>
                    <a:pt x="28" y="674"/>
                  </a:lnTo>
                  <a:lnTo>
                    <a:pt x="36" y="676"/>
                  </a:lnTo>
                  <a:lnTo>
                    <a:pt x="36" y="676"/>
                  </a:lnTo>
                  <a:close/>
                  <a:moveTo>
                    <a:pt x="211" y="900"/>
                  </a:moveTo>
                  <a:lnTo>
                    <a:pt x="211" y="900"/>
                  </a:lnTo>
                  <a:lnTo>
                    <a:pt x="263" y="839"/>
                  </a:lnTo>
                  <a:lnTo>
                    <a:pt x="282" y="815"/>
                  </a:lnTo>
                  <a:lnTo>
                    <a:pt x="289" y="804"/>
                  </a:lnTo>
                  <a:lnTo>
                    <a:pt x="297" y="792"/>
                  </a:lnTo>
                  <a:lnTo>
                    <a:pt x="303" y="780"/>
                  </a:lnTo>
                  <a:lnTo>
                    <a:pt x="310" y="767"/>
                  </a:lnTo>
                  <a:lnTo>
                    <a:pt x="315" y="753"/>
                  </a:lnTo>
                  <a:lnTo>
                    <a:pt x="320" y="737"/>
                  </a:lnTo>
                  <a:lnTo>
                    <a:pt x="331" y="700"/>
                  </a:lnTo>
                  <a:lnTo>
                    <a:pt x="342" y="653"/>
                  </a:lnTo>
                  <a:lnTo>
                    <a:pt x="342" y="653"/>
                  </a:lnTo>
                  <a:lnTo>
                    <a:pt x="451" y="687"/>
                  </a:lnTo>
                  <a:lnTo>
                    <a:pt x="451" y="687"/>
                  </a:lnTo>
                  <a:lnTo>
                    <a:pt x="463" y="691"/>
                  </a:lnTo>
                  <a:lnTo>
                    <a:pt x="463" y="691"/>
                  </a:lnTo>
                  <a:lnTo>
                    <a:pt x="444" y="745"/>
                  </a:lnTo>
                  <a:lnTo>
                    <a:pt x="428" y="786"/>
                  </a:lnTo>
                  <a:lnTo>
                    <a:pt x="421" y="804"/>
                  </a:lnTo>
                  <a:lnTo>
                    <a:pt x="413" y="820"/>
                  </a:lnTo>
                  <a:lnTo>
                    <a:pt x="406" y="834"/>
                  </a:lnTo>
                  <a:lnTo>
                    <a:pt x="398" y="848"/>
                  </a:lnTo>
                  <a:lnTo>
                    <a:pt x="388" y="861"/>
                  </a:lnTo>
                  <a:lnTo>
                    <a:pt x="379" y="874"/>
                  </a:lnTo>
                  <a:lnTo>
                    <a:pt x="356" y="901"/>
                  </a:lnTo>
                  <a:lnTo>
                    <a:pt x="328" y="932"/>
                  </a:lnTo>
                  <a:lnTo>
                    <a:pt x="291" y="971"/>
                  </a:lnTo>
                  <a:lnTo>
                    <a:pt x="291" y="971"/>
                  </a:lnTo>
                  <a:lnTo>
                    <a:pt x="282" y="979"/>
                  </a:lnTo>
                  <a:lnTo>
                    <a:pt x="272" y="985"/>
                  </a:lnTo>
                  <a:lnTo>
                    <a:pt x="262" y="988"/>
                  </a:lnTo>
                  <a:lnTo>
                    <a:pt x="251" y="988"/>
                  </a:lnTo>
                  <a:lnTo>
                    <a:pt x="242" y="988"/>
                  </a:lnTo>
                  <a:lnTo>
                    <a:pt x="232" y="985"/>
                  </a:lnTo>
                  <a:lnTo>
                    <a:pt x="223" y="981"/>
                  </a:lnTo>
                  <a:lnTo>
                    <a:pt x="216" y="974"/>
                  </a:lnTo>
                  <a:lnTo>
                    <a:pt x="208" y="968"/>
                  </a:lnTo>
                  <a:lnTo>
                    <a:pt x="203" y="959"/>
                  </a:lnTo>
                  <a:lnTo>
                    <a:pt x="199" y="950"/>
                  </a:lnTo>
                  <a:lnTo>
                    <a:pt x="198" y="941"/>
                  </a:lnTo>
                  <a:lnTo>
                    <a:pt x="197" y="931"/>
                  </a:lnTo>
                  <a:lnTo>
                    <a:pt x="199" y="920"/>
                  </a:lnTo>
                  <a:lnTo>
                    <a:pt x="204" y="910"/>
                  </a:lnTo>
                  <a:lnTo>
                    <a:pt x="211" y="900"/>
                  </a:lnTo>
                  <a:lnTo>
                    <a:pt x="211" y="900"/>
                  </a:lnTo>
                  <a:close/>
                  <a:moveTo>
                    <a:pt x="512" y="2"/>
                  </a:moveTo>
                  <a:lnTo>
                    <a:pt x="512" y="2"/>
                  </a:lnTo>
                  <a:lnTo>
                    <a:pt x="521" y="4"/>
                  </a:lnTo>
                  <a:lnTo>
                    <a:pt x="529" y="7"/>
                  </a:lnTo>
                  <a:lnTo>
                    <a:pt x="536" y="10"/>
                  </a:lnTo>
                  <a:lnTo>
                    <a:pt x="544" y="16"/>
                  </a:lnTo>
                  <a:lnTo>
                    <a:pt x="550" y="20"/>
                  </a:lnTo>
                  <a:lnTo>
                    <a:pt x="556" y="27"/>
                  </a:lnTo>
                  <a:lnTo>
                    <a:pt x="561" y="33"/>
                  </a:lnTo>
                  <a:lnTo>
                    <a:pt x="565" y="39"/>
                  </a:lnTo>
                  <a:lnTo>
                    <a:pt x="570" y="47"/>
                  </a:lnTo>
                  <a:lnTo>
                    <a:pt x="573" y="55"/>
                  </a:lnTo>
                  <a:lnTo>
                    <a:pt x="576" y="62"/>
                  </a:lnTo>
                  <a:lnTo>
                    <a:pt x="577" y="71"/>
                  </a:lnTo>
                  <a:lnTo>
                    <a:pt x="578" y="79"/>
                  </a:lnTo>
                  <a:lnTo>
                    <a:pt x="579" y="88"/>
                  </a:lnTo>
                  <a:lnTo>
                    <a:pt x="578" y="98"/>
                  </a:lnTo>
                  <a:lnTo>
                    <a:pt x="577" y="106"/>
                  </a:lnTo>
                  <a:lnTo>
                    <a:pt x="577" y="106"/>
                  </a:lnTo>
                  <a:lnTo>
                    <a:pt x="575" y="115"/>
                  </a:lnTo>
                  <a:lnTo>
                    <a:pt x="572" y="125"/>
                  </a:lnTo>
                  <a:lnTo>
                    <a:pt x="567" y="133"/>
                  </a:lnTo>
                  <a:lnTo>
                    <a:pt x="563" y="142"/>
                  </a:lnTo>
                  <a:lnTo>
                    <a:pt x="558" y="149"/>
                  </a:lnTo>
                  <a:lnTo>
                    <a:pt x="551" y="158"/>
                  </a:lnTo>
                  <a:lnTo>
                    <a:pt x="545" y="166"/>
                  </a:lnTo>
                  <a:lnTo>
                    <a:pt x="538" y="172"/>
                  </a:lnTo>
                  <a:lnTo>
                    <a:pt x="531" y="179"/>
                  </a:lnTo>
                  <a:lnTo>
                    <a:pt x="522" y="184"/>
                  </a:lnTo>
                  <a:lnTo>
                    <a:pt x="515" y="188"/>
                  </a:lnTo>
                  <a:lnTo>
                    <a:pt x="506" y="192"/>
                  </a:lnTo>
                  <a:lnTo>
                    <a:pt x="497" y="195"/>
                  </a:lnTo>
                  <a:lnTo>
                    <a:pt x="489" y="196"/>
                  </a:lnTo>
                  <a:lnTo>
                    <a:pt x="480" y="196"/>
                  </a:lnTo>
                  <a:lnTo>
                    <a:pt x="471" y="195"/>
                  </a:lnTo>
                  <a:lnTo>
                    <a:pt x="471" y="195"/>
                  </a:lnTo>
                  <a:lnTo>
                    <a:pt x="464" y="193"/>
                  </a:lnTo>
                  <a:lnTo>
                    <a:pt x="455" y="188"/>
                  </a:lnTo>
                  <a:lnTo>
                    <a:pt x="449" y="184"/>
                  </a:lnTo>
                  <a:lnTo>
                    <a:pt x="441" y="179"/>
                  </a:lnTo>
                  <a:lnTo>
                    <a:pt x="436" y="171"/>
                  </a:lnTo>
                  <a:lnTo>
                    <a:pt x="430" y="165"/>
                  </a:lnTo>
                  <a:lnTo>
                    <a:pt x="425" y="156"/>
                  </a:lnTo>
                  <a:lnTo>
                    <a:pt x="421" y="147"/>
                  </a:lnTo>
                  <a:lnTo>
                    <a:pt x="418" y="139"/>
                  </a:lnTo>
                  <a:lnTo>
                    <a:pt x="414" y="129"/>
                  </a:lnTo>
                  <a:lnTo>
                    <a:pt x="412" y="119"/>
                  </a:lnTo>
                  <a:lnTo>
                    <a:pt x="410" y="110"/>
                  </a:lnTo>
                  <a:lnTo>
                    <a:pt x="409" y="100"/>
                  </a:lnTo>
                  <a:lnTo>
                    <a:pt x="409" y="90"/>
                  </a:lnTo>
                  <a:lnTo>
                    <a:pt x="410" y="80"/>
                  </a:lnTo>
                  <a:lnTo>
                    <a:pt x="411" y="71"/>
                  </a:lnTo>
                  <a:lnTo>
                    <a:pt x="411" y="71"/>
                  </a:lnTo>
                  <a:lnTo>
                    <a:pt x="413" y="62"/>
                  </a:lnTo>
                  <a:lnTo>
                    <a:pt x="416" y="54"/>
                  </a:lnTo>
                  <a:lnTo>
                    <a:pt x="421" y="46"/>
                  </a:lnTo>
                  <a:lnTo>
                    <a:pt x="425" y="38"/>
                  </a:lnTo>
                  <a:lnTo>
                    <a:pt x="430" y="32"/>
                  </a:lnTo>
                  <a:lnTo>
                    <a:pt x="436" y="25"/>
                  </a:lnTo>
                  <a:lnTo>
                    <a:pt x="442" y="20"/>
                  </a:lnTo>
                  <a:lnTo>
                    <a:pt x="449" y="15"/>
                  </a:lnTo>
                  <a:lnTo>
                    <a:pt x="455" y="10"/>
                  </a:lnTo>
                  <a:lnTo>
                    <a:pt x="463" y="7"/>
                  </a:lnTo>
                  <a:lnTo>
                    <a:pt x="470" y="4"/>
                  </a:lnTo>
                  <a:lnTo>
                    <a:pt x="479" y="2"/>
                  </a:lnTo>
                  <a:lnTo>
                    <a:pt x="487" y="1"/>
                  </a:lnTo>
                  <a:lnTo>
                    <a:pt x="495" y="0"/>
                  </a:lnTo>
                  <a:lnTo>
                    <a:pt x="504" y="1"/>
                  </a:lnTo>
                  <a:lnTo>
                    <a:pt x="512" y="2"/>
                  </a:lnTo>
                  <a:lnTo>
                    <a:pt x="512" y="2"/>
                  </a:lnTo>
                  <a:close/>
                  <a:moveTo>
                    <a:pt x="503" y="239"/>
                  </a:moveTo>
                  <a:lnTo>
                    <a:pt x="503" y="239"/>
                  </a:lnTo>
                  <a:lnTo>
                    <a:pt x="510" y="242"/>
                  </a:lnTo>
                  <a:lnTo>
                    <a:pt x="522" y="246"/>
                  </a:lnTo>
                  <a:lnTo>
                    <a:pt x="534" y="253"/>
                  </a:lnTo>
                  <a:lnTo>
                    <a:pt x="539" y="257"/>
                  </a:lnTo>
                  <a:lnTo>
                    <a:pt x="545" y="262"/>
                  </a:lnTo>
                  <a:lnTo>
                    <a:pt x="545" y="262"/>
                  </a:lnTo>
                  <a:lnTo>
                    <a:pt x="614" y="330"/>
                  </a:lnTo>
                  <a:lnTo>
                    <a:pt x="627" y="340"/>
                  </a:lnTo>
                  <a:lnTo>
                    <a:pt x="637" y="349"/>
                  </a:lnTo>
                  <a:lnTo>
                    <a:pt x="647" y="356"/>
                  </a:lnTo>
                  <a:lnTo>
                    <a:pt x="657" y="362"/>
                  </a:lnTo>
                  <a:lnTo>
                    <a:pt x="667" y="366"/>
                  </a:lnTo>
                  <a:lnTo>
                    <a:pt x="677" y="368"/>
                  </a:lnTo>
                  <a:lnTo>
                    <a:pt x="688" y="370"/>
                  </a:lnTo>
                  <a:lnTo>
                    <a:pt x="701" y="372"/>
                  </a:lnTo>
                  <a:lnTo>
                    <a:pt x="733" y="372"/>
                  </a:lnTo>
                  <a:lnTo>
                    <a:pt x="778" y="369"/>
                  </a:lnTo>
                  <a:lnTo>
                    <a:pt x="778" y="369"/>
                  </a:lnTo>
                  <a:lnTo>
                    <a:pt x="786" y="370"/>
                  </a:lnTo>
                  <a:lnTo>
                    <a:pt x="794" y="373"/>
                  </a:lnTo>
                  <a:lnTo>
                    <a:pt x="800" y="376"/>
                  </a:lnTo>
                  <a:lnTo>
                    <a:pt x="807" y="381"/>
                  </a:lnTo>
                  <a:lnTo>
                    <a:pt x="810" y="388"/>
                  </a:lnTo>
                  <a:lnTo>
                    <a:pt x="813" y="394"/>
                  </a:lnTo>
                  <a:lnTo>
                    <a:pt x="815" y="402"/>
                  </a:lnTo>
                  <a:lnTo>
                    <a:pt x="816" y="409"/>
                  </a:lnTo>
                  <a:lnTo>
                    <a:pt x="816" y="418"/>
                  </a:lnTo>
                  <a:lnTo>
                    <a:pt x="814" y="425"/>
                  </a:lnTo>
                  <a:lnTo>
                    <a:pt x="812" y="432"/>
                  </a:lnTo>
                  <a:lnTo>
                    <a:pt x="809" y="438"/>
                  </a:lnTo>
                  <a:lnTo>
                    <a:pt x="805" y="445"/>
                  </a:lnTo>
                  <a:lnTo>
                    <a:pt x="798" y="449"/>
                  </a:lnTo>
                  <a:lnTo>
                    <a:pt x="792" y="452"/>
                  </a:lnTo>
                  <a:lnTo>
                    <a:pt x="784" y="453"/>
                  </a:lnTo>
                  <a:lnTo>
                    <a:pt x="784" y="453"/>
                  </a:lnTo>
                  <a:lnTo>
                    <a:pt x="738" y="459"/>
                  </a:lnTo>
                  <a:lnTo>
                    <a:pt x="701" y="462"/>
                  </a:lnTo>
                  <a:lnTo>
                    <a:pt x="686" y="462"/>
                  </a:lnTo>
                  <a:lnTo>
                    <a:pt x="671" y="462"/>
                  </a:lnTo>
                  <a:lnTo>
                    <a:pt x="658" y="462"/>
                  </a:lnTo>
                  <a:lnTo>
                    <a:pt x="646" y="460"/>
                  </a:lnTo>
                  <a:lnTo>
                    <a:pt x="634" y="457"/>
                  </a:lnTo>
                  <a:lnTo>
                    <a:pt x="622" y="452"/>
                  </a:lnTo>
                  <a:lnTo>
                    <a:pt x="610" y="447"/>
                  </a:lnTo>
                  <a:lnTo>
                    <a:pt x="599" y="441"/>
                  </a:lnTo>
                  <a:lnTo>
                    <a:pt x="586" y="431"/>
                  </a:lnTo>
                  <a:lnTo>
                    <a:pt x="571" y="421"/>
                  </a:lnTo>
                  <a:lnTo>
                    <a:pt x="538" y="393"/>
                  </a:lnTo>
                  <a:lnTo>
                    <a:pt x="516" y="514"/>
                  </a:lnTo>
                  <a:lnTo>
                    <a:pt x="516" y="514"/>
                  </a:lnTo>
                  <a:lnTo>
                    <a:pt x="516" y="521"/>
                  </a:lnTo>
                  <a:lnTo>
                    <a:pt x="518" y="528"/>
                  </a:lnTo>
                  <a:lnTo>
                    <a:pt x="521" y="533"/>
                  </a:lnTo>
                  <a:lnTo>
                    <a:pt x="526" y="538"/>
                  </a:lnTo>
                  <a:lnTo>
                    <a:pt x="526" y="538"/>
                  </a:lnTo>
                  <a:lnTo>
                    <a:pt x="575" y="558"/>
                  </a:lnTo>
                  <a:lnTo>
                    <a:pt x="614" y="576"/>
                  </a:lnTo>
                  <a:lnTo>
                    <a:pt x="631" y="585"/>
                  </a:lnTo>
                  <a:lnTo>
                    <a:pt x="646" y="595"/>
                  </a:lnTo>
                  <a:lnTo>
                    <a:pt x="660" y="604"/>
                  </a:lnTo>
                  <a:lnTo>
                    <a:pt x="673" y="616"/>
                  </a:lnTo>
                  <a:lnTo>
                    <a:pt x="685" y="629"/>
                  </a:lnTo>
                  <a:lnTo>
                    <a:pt x="696" y="644"/>
                  </a:lnTo>
                  <a:lnTo>
                    <a:pt x="706" y="662"/>
                  </a:lnTo>
                  <a:lnTo>
                    <a:pt x="716" y="682"/>
                  </a:lnTo>
                  <a:lnTo>
                    <a:pt x="727" y="705"/>
                  </a:lnTo>
                  <a:lnTo>
                    <a:pt x="738" y="732"/>
                  </a:lnTo>
                  <a:lnTo>
                    <a:pt x="748" y="762"/>
                  </a:lnTo>
                  <a:lnTo>
                    <a:pt x="759" y="796"/>
                  </a:lnTo>
                  <a:lnTo>
                    <a:pt x="759" y="796"/>
                  </a:lnTo>
                  <a:lnTo>
                    <a:pt x="762" y="808"/>
                  </a:lnTo>
                  <a:lnTo>
                    <a:pt x="764" y="819"/>
                  </a:lnTo>
                  <a:lnTo>
                    <a:pt x="761" y="829"/>
                  </a:lnTo>
                  <a:lnTo>
                    <a:pt x="758" y="837"/>
                  </a:lnTo>
                  <a:lnTo>
                    <a:pt x="753" y="846"/>
                  </a:lnTo>
                  <a:lnTo>
                    <a:pt x="746" y="852"/>
                  </a:lnTo>
                  <a:lnTo>
                    <a:pt x="739" y="859"/>
                  </a:lnTo>
                  <a:lnTo>
                    <a:pt x="730" y="863"/>
                  </a:lnTo>
                  <a:lnTo>
                    <a:pt x="722" y="866"/>
                  </a:lnTo>
                  <a:lnTo>
                    <a:pt x="712" y="869"/>
                  </a:lnTo>
                  <a:lnTo>
                    <a:pt x="702" y="869"/>
                  </a:lnTo>
                  <a:lnTo>
                    <a:pt x="692" y="866"/>
                  </a:lnTo>
                  <a:lnTo>
                    <a:pt x="684" y="863"/>
                  </a:lnTo>
                  <a:lnTo>
                    <a:pt x="675" y="858"/>
                  </a:lnTo>
                  <a:lnTo>
                    <a:pt x="669" y="850"/>
                  </a:lnTo>
                  <a:lnTo>
                    <a:pt x="662" y="841"/>
                  </a:lnTo>
                  <a:lnTo>
                    <a:pt x="662" y="841"/>
                  </a:lnTo>
                  <a:lnTo>
                    <a:pt x="645" y="807"/>
                  </a:lnTo>
                  <a:lnTo>
                    <a:pt x="629" y="778"/>
                  </a:lnTo>
                  <a:lnTo>
                    <a:pt x="614" y="754"/>
                  </a:lnTo>
                  <a:lnTo>
                    <a:pt x="600" y="733"/>
                  </a:lnTo>
                  <a:lnTo>
                    <a:pt x="586" y="715"/>
                  </a:lnTo>
                  <a:lnTo>
                    <a:pt x="571" y="700"/>
                  </a:lnTo>
                  <a:lnTo>
                    <a:pt x="556" y="687"/>
                  </a:lnTo>
                  <a:lnTo>
                    <a:pt x="539" y="677"/>
                  </a:lnTo>
                  <a:lnTo>
                    <a:pt x="521" y="668"/>
                  </a:lnTo>
                  <a:lnTo>
                    <a:pt x="502" y="659"/>
                  </a:lnTo>
                  <a:lnTo>
                    <a:pt x="479" y="651"/>
                  </a:lnTo>
                  <a:lnTo>
                    <a:pt x="453" y="642"/>
                  </a:lnTo>
                  <a:lnTo>
                    <a:pt x="393" y="624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03" y="591"/>
                  </a:lnTo>
                  <a:lnTo>
                    <a:pt x="296" y="584"/>
                  </a:lnTo>
                  <a:lnTo>
                    <a:pt x="288" y="576"/>
                  </a:lnTo>
                  <a:lnTo>
                    <a:pt x="283" y="567"/>
                  </a:lnTo>
                  <a:lnTo>
                    <a:pt x="278" y="557"/>
                  </a:lnTo>
                  <a:lnTo>
                    <a:pt x="276" y="547"/>
                  </a:lnTo>
                  <a:lnTo>
                    <a:pt x="274" y="535"/>
                  </a:lnTo>
                  <a:lnTo>
                    <a:pt x="274" y="525"/>
                  </a:lnTo>
                  <a:lnTo>
                    <a:pt x="312" y="317"/>
                  </a:lnTo>
                  <a:lnTo>
                    <a:pt x="312" y="317"/>
                  </a:lnTo>
                  <a:lnTo>
                    <a:pt x="283" y="326"/>
                  </a:lnTo>
                  <a:lnTo>
                    <a:pt x="261" y="334"/>
                  </a:lnTo>
                  <a:lnTo>
                    <a:pt x="253" y="338"/>
                  </a:lnTo>
                  <a:lnTo>
                    <a:pt x="245" y="344"/>
                  </a:lnTo>
                  <a:lnTo>
                    <a:pt x="240" y="349"/>
                  </a:lnTo>
                  <a:lnTo>
                    <a:pt x="235" y="354"/>
                  </a:lnTo>
                  <a:lnTo>
                    <a:pt x="231" y="362"/>
                  </a:lnTo>
                  <a:lnTo>
                    <a:pt x="228" y="370"/>
                  </a:lnTo>
                  <a:lnTo>
                    <a:pt x="225" y="380"/>
                  </a:lnTo>
                  <a:lnTo>
                    <a:pt x="222" y="391"/>
                  </a:lnTo>
                  <a:lnTo>
                    <a:pt x="217" y="420"/>
                  </a:lnTo>
                  <a:lnTo>
                    <a:pt x="211" y="458"/>
                  </a:lnTo>
                  <a:lnTo>
                    <a:pt x="211" y="458"/>
                  </a:lnTo>
                  <a:lnTo>
                    <a:pt x="208" y="465"/>
                  </a:lnTo>
                  <a:lnTo>
                    <a:pt x="205" y="472"/>
                  </a:lnTo>
                  <a:lnTo>
                    <a:pt x="200" y="477"/>
                  </a:lnTo>
                  <a:lnTo>
                    <a:pt x="193" y="482"/>
                  </a:lnTo>
                  <a:lnTo>
                    <a:pt x="187" y="485"/>
                  </a:lnTo>
                  <a:lnTo>
                    <a:pt x="179" y="487"/>
                  </a:lnTo>
                  <a:lnTo>
                    <a:pt x="172" y="488"/>
                  </a:lnTo>
                  <a:lnTo>
                    <a:pt x="164" y="487"/>
                  </a:lnTo>
                  <a:lnTo>
                    <a:pt x="157" y="486"/>
                  </a:lnTo>
                  <a:lnTo>
                    <a:pt x="149" y="483"/>
                  </a:lnTo>
                  <a:lnTo>
                    <a:pt x="143" y="479"/>
                  </a:lnTo>
                  <a:lnTo>
                    <a:pt x="136" y="474"/>
                  </a:lnTo>
                  <a:lnTo>
                    <a:pt x="132" y="467"/>
                  </a:lnTo>
                  <a:lnTo>
                    <a:pt x="129" y="461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26" y="443"/>
                  </a:lnTo>
                  <a:lnTo>
                    <a:pt x="130" y="413"/>
                  </a:lnTo>
                  <a:lnTo>
                    <a:pt x="134" y="386"/>
                  </a:lnTo>
                  <a:lnTo>
                    <a:pt x="138" y="362"/>
                  </a:lnTo>
                  <a:lnTo>
                    <a:pt x="143" y="341"/>
                  </a:lnTo>
                  <a:lnTo>
                    <a:pt x="149" y="323"/>
                  </a:lnTo>
                  <a:lnTo>
                    <a:pt x="157" y="307"/>
                  </a:lnTo>
                  <a:lnTo>
                    <a:pt x="165" y="293"/>
                  </a:lnTo>
                  <a:lnTo>
                    <a:pt x="175" y="281"/>
                  </a:lnTo>
                  <a:lnTo>
                    <a:pt x="187" y="269"/>
                  </a:lnTo>
                  <a:lnTo>
                    <a:pt x="201" y="259"/>
                  </a:lnTo>
                  <a:lnTo>
                    <a:pt x="216" y="250"/>
                  </a:lnTo>
                  <a:lnTo>
                    <a:pt x="234" y="241"/>
                  </a:lnTo>
                  <a:lnTo>
                    <a:pt x="255" y="231"/>
                  </a:lnTo>
                  <a:lnTo>
                    <a:pt x="278" y="223"/>
                  </a:lnTo>
                  <a:lnTo>
                    <a:pt x="333" y="201"/>
                  </a:lnTo>
                  <a:lnTo>
                    <a:pt x="333" y="201"/>
                  </a:lnTo>
                  <a:lnTo>
                    <a:pt x="343" y="199"/>
                  </a:lnTo>
                  <a:lnTo>
                    <a:pt x="355" y="199"/>
                  </a:lnTo>
                  <a:lnTo>
                    <a:pt x="369" y="200"/>
                  </a:lnTo>
                  <a:lnTo>
                    <a:pt x="382" y="202"/>
                  </a:lnTo>
                  <a:lnTo>
                    <a:pt x="407" y="208"/>
                  </a:lnTo>
                  <a:lnTo>
                    <a:pt x="423" y="213"/>
                  </a:lnTo>
                  <a:lnTo>
                    <a:pt x="472" y="300"/>
                  </a:lnTo>
                  <a:lnTo>
                    <a:pt x="503" y="239"/>
                  </a:lnTo>
                  <a:lnTo>
                    <a:pt x="503" y="2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TextBox 26"/>
            <p:cNvSpPr txBox="1"/>
            <p:nvPr/>
          </p:nvSpPr>
          <p:spPr bwMode="auto">
            <a:xfrm>
              <a:off x="5511363" y="3161911"/>
              <a:ext cx="1231106" cy="246221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92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9" name="Group 24"/>
            <p:cNvGrpSpPr/>
            <p:nvPr/>
          </p:nvGrpSpPr>
          <p:grpSpPr>
            <a:xfrm>
              <a:off x="1369597" y="1980249"/>
              <a:ext cx="2935893" cy="1006991"/>
              <a:chOff x="8328246" y="2276873"/>
              <a:chExt cx="2198694" cy="1006991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Group 34"/>
            <p:cNvGrpSpPr/>
            <p:nvPr/>
          </p:nvGrpSpPr>
          <p:grpSpPr>
            <a:xfrm>
              <a:off x="7998817" y="1980249"/>
              <a:ext cx="2823587" cy="1006991"/>
              <a:chOff x="1197898" y="2503545"/>
              <a:chExt cx="2198693" cy="1006991"/>
            </a:xfrm>
          </p:grpSpPr>
          <p:sp>
            <p:nvSpPr>
              <p:cNvPr id="31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36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  <a:endParaRPr lang="zh-CN" altLang="en-US" sz="105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0738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  <p:from x="5078" y="1140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44" y="1047131"/>
            <a:ext cx="3057116" cy="2778568"/>
          </a:xfrm>
          <a:prstGeom prst="rect">
            <a:avLst/>
          </a:prstGeom>
        </p:spPr>
      </p:pic>
      <p:sp>
        <p:nvSpPr>
          <p:cNvPr id="55" name="TextBox 68"/>
          <p:cNvSpPr txBox="1"/>
          <p:nvPr/>
        </p:nvSpPr>
        <p:spPr>
          <a:xfrm>
            <a:off x="3849108" y="2139702"/>
            <a:ext cx="1692988" cy="1403261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8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59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6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6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4" y="1807615"/>
            <a:ext cx="1869492" cy="16991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807615"/>
            <a:ext cx="1869492" cy="1699154"/>
          </a:xfrm>
          <a:prstGeom prst="rect">
            <a:avLst/>
          </a:prstGeom>
        </p:spPr>
      </p:pic>
      <p:sp>
        <p:nvSpPr>
          <p:cNvPr id="13" name="TextBox 68"/>
          <p:cNvSpPr txBox="1"/>
          <p:nvPr/>
        </p:nvSpPr>
        <p:spPr>
          <a:xfrm>
            <a:off x="1487368" y="2374998"/>
            <a:ext cx="953396" cy="1131771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68"/>
          <p:cNvSpPr txBox="1"/>
          <p:nvPr/>
        </p:nvSpPr>
        <p:spPr>
          <a:xfrm>
            <a:off x="6974264" y="2374998"/>
            <a:ext cx="953396" cy="1131771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43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5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36" y="211096"/>
            <a:ext cx="3132608" cy="4431125"/>
          </a:xfrm>
          <a:prstGeom prst="rect">
            <a:avLst/>
          </a:prstGeom>
        </p:spPr>
      </p:pic>
      <p:sp>
        <p:nvSpPr>
          <p:cNvPr id="13" name="Rectangle 14"/>
          <p:cNvSpPr/>
          <p:nvPr/>
        </p:nvSpPr>
        <p:spPr>
          <a:xfrm>
            <a:off x="2071988" y="3291830"/>
            <a:ext cx="1089503" cy="267752"/>
          </a:xfrm>
          <a:prstGeom prst="rect">
            <a:avLst/>
          </a:prstGeom>
        </p:spPr>
        <p:txBody>
          <a:bodyPr wrap="none" lIns="109711" tIns="54855" rIns="109711" bIns="54855">
            <a:normAutofit fontScale="77500" lnSpcReduction="20000"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1232655" y="3587075"/>
            <a:ext cx="1959341" cy="362393"/>
          </a:xfrm>
          <a:prstGeom prst="rect">
            <a:avLst/>
          </a:prstGeom>
          <a:noFill/>
        </p:spPr>
        <p:txBody>
          <a:bodyPr wrap="square" lIns="109711" tIns="54855" rIns="109711" bIns="54855"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（建议使用主题字体）。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91" y="211096"/>
            <a:ext cx="3132608" cy="4431125"/>
          </a:xfrm>
          <a:prstGeom prst="rect">
            <a:avLst/>
          </a:prstGeom>
        </p:spPr>
      </p:pic>
      <p:sp>
        <p:nvSpPr>
          <p:cNvPr id="26" name="Rectangle 14"/>
          <p:cNvSpPr/>
          <p:nvPr/>
        </p:nvSpPr>
        <p:spPr>
          <a:xfrm>
            <a:off x="4298143" y="3291830"/>
            <a:ext cx="1089503" cy="267752"/>
          </a:xfrm>
          <a:prstGeom prst="rect">
            <a:avLst/>
          </a:prstGeom>
        </p:spPr>
        <p:txBody>
          <a:bodyPr wrap="none" lIns="109711" tIns="54855" rIns="109711" bIns="54855">
            <a:normAutofit fontScale="77500" lnSpcReduction="20000"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15"/>
          <p:cNvSpPr txBox="1"/>
          <p:nvPr/>
        </p:nvSpPr>
        <p:spPr>
          <a:xfrm>
            <a:off x="3458810" y="3587075"/>
            <a:ext cx="1959341" cy="362393"/>
          </a:xfrm>
          <a:prstGeom prst="rect">
            <a:avLst/>
          </a:prstGeom>
          <a:noFill/>
        </p:spPr>
        <p:txBody>
          <a:bodyPr wrap="square" lIns="109711" tIns="54855" rIns="109711" bIns="54855"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（建议使用主题字体）。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38" y="211096"/>
            <a:ext cx="3132608" cy="4431125"/>
          </a:xfrm>
          <a:prstGeom prst="rect">
            <a:avLst/>
          </a:prstGeom>
        </p:spPr>
      </p:pic>
      <p:sp>
        <p:nvSpPr>
          <p:cNvPr id="29" name="Rectangle 14"/>
          <p:cNvSpPr/>
          <p:nvPr/>
        </p:nvSpPr>
        <p:spPr>
          <a:xfrm>
            <a:off x="6519890" y="3291830"/>
            <a:ext cx="1089503" cy="267752"/>
          </a:xfrm>
          <a:prstGeom prst="rect">
            <a:avLst/>
          </a:prstGeom>
        </p:spPr>
        <p:txBody>
          <a:bodyPr wrap="none" lIns="109711" tIns="54855" rIns="109711" bIns="54855">
            <a:normAutofit fontScale="77500" lnSpcReduction="20000"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标题文本预设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5680557" y="3587075"/>
            <a:ext cx="1959341" cy="362393"/>
          </a:xfrm>
          <a:prstGeom prst="rect">
            <a:avLst/>
          </a:prstGeom>
          <a:noFill/>
        </p:spPr>
        <p:txBody>
          <a:bodyPr wrap="square" lIns="109711" tIns="54855" rIns="109711" bIns="54855">
            <a:normAutofit fontScale="700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此部分内容作为文字排版占位显示</a:t>
            </a:r>
            <a:b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（建议使用主题字体）。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6" grpId="0"/>
      <p:bldP spid="27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5"/>
          <p:cNvGrpSpPr/>
          <p:nvPr/>
        </p:nvGrpSpPr>
        <p:grpSpPr>
          <a:xfrm>
            <a:off x="443374" y="279119"/>
            <a:ext cx="3217911" cy="530915"/>
            <a:chOff x="1738392" y="1477689"/>
            <a:chExt cx="4290549" cy="707886"/>
          </a:xfrm>
        </p:grpSpPr>
        <p:sp>
          <p:nvSpPr>
            <p:cNvPr id="22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rgbClr val="F6D52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3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4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6" name="Oval 14"/>
          <p:cNvSpPr/>
          <p:nvPr/>
        </p:nvSpPr>
        <p:spPr>
          <a:xfrm>
            <a:off x="4998043" y="1431145"/>
            <a:ext cx="436843" cy="43684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7" name="Oval 23"/>
          <p:cNvSpPr/>
          <p:nvPr/>
        </p:nvSpPr>
        <p:spPr>
          <a:xfrm>
            <a:off x="4998043" y="2070783"/>
            <a:ext cx="436843" cy="43684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8" name="Oval 33"/>
          <p:cNvSpPr/>
          <p:nvPr/>
        </p:nvSpPr>
        <p:spPr>
          <a:xfrm>
            <a:off x="4998043" y="2710420"/>
            <a:ext cx="436843" cy="436841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9" name="Oval 40"/>
          <p:cNvSpPr/>
          <p:nvPr/>
        </p:nvSpPr>
        <p:spPr>
          <a:xfrm>
            <a:off x="4998043" y="3350057"/>
            <a:ext cx="436843" cy="43684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30" name="Group 41"/>
          <p:cNvGrpSpPr/>
          <p:nvPr/>
        </p:nvGrpSpPr>
        <p:grpSpPr>
          <a:xfrm>
            <a:off x="3757290" y="1701704"/>
            <a:ext cx="1181658" cy="1851286"/>
            <a:chOff x="4832354" y="2627863"/>
            <a:chExt cx="1290716" cy="2882302"/>
          </a:xfrm>
        </p:grpSpPr>
        <p:grpSp>
          <p:nvGrpSpPr>
            <p:cNvPr id="31" name="Group 42"/>
            <p:cNvGrpSpPr/>
            <p:nvPr/>
          </p:nvGrpSpPr>
          <p:grpSpPr>
            <a:xfrm>
              <a:off x="5656050" y="2627863"/>
              <a:ext cx="411375" cy="1103472"/>
              <a:chOff x="5656050" y="2477928"/>
              <a:chExt cx="411375" cy="1103472"/>
            </a:xfrm>
          </p:grpSpPr>
          <p:cxnSp>
            <p:nvCxnSpPr>
              <p:cNvPr id="39" name="Straight Connector 50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51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43"/>
            <p:cNvCxnSpPr/>
            <p:nvPr/>
          </p:nvCxnSpPr>
          <p:spPr>
            <a:xfrm flipH="1">
              <a:off x="4832354" y="3581400"/>
              <a:ext cx="123507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44"/>
            <p:cNvGrpSpPr/>
            <p:nvPr/>
          </p:nvGrpSpPr>
          <p:grpSpPr>
            <a:xfrm flipV="1">
              <a:off x="5429250" y="3250149"/>
              <a:ext cx="638175" cy="1103472"/>
              <a:chOff x="5656050" y="2477928"/>
              <a:chExt cx="411375" cy="1103472"/>
            </a:xfrm>
          </p:grpSpPr>
          <p:cxnSp>
            <p:nvCxnSpPr>
              <p:cNvPr id="37" name="Straight Connector 48"/>
              <p:cNvCxnSpPr/>
              <p:nvPr/>
            </p:nvCxnSpPr>
            <p:spPr>
              <a:xfrm flipH="1">
                <a:off x="5656052" y="247792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9"/>
              <p:cNvCxnSpPr/>
              <p:nvPr/>
            </p:nvCxnSpPr>
            <p:spPr>
              <a:xfrm>
                <a:off x="5656050" y="247792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45"/>
            <p:cNvGrpSpPr/>
            <p:nvPr/>
          </p:nvGrpSpPr>
          <p:grpSpPr>
            <a:xfrm flipV="1">
              <a:off x="5246765" y="4406693"/>
              <a:ext cx="876305" cy="1103472"/>
              <a:chOff x="5682165" y="4387818"/>
              <a:chExt cx="411377" cy="1103472"/>
            </a:xfrm>
          </p:grpSpPr>
          <p:cxnSp>
            <p:nvCxnSpPr>
              <p:cNvPr id="35" name="Straight Connector 46"/>
              <p:cNvCxnSpPr/>
              <p:nvPr/>
            </p:nvCxnSpPr>
            <p:spPr>
              <a:xfrm flipH="1">
                <a:off x="5682169" y="4387818"/>
                <a:ext cx="411373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7"/>
              <p:cNvCxnSpPr/>
              <p:nvPr/>
            </p:nvCxnSpPr>
            <p:spPr>
              <a:xfrm>
                <a:off x="5682165" y="4387818"/>
                <a:ext cx="0" cy="110347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1"/>
          <p:cNvGrpSpPr/>
          <p:nvPr/>
        </p:nvGrpSpPr>
        <p:grpSpPr>
          <a:xfrm>
            <a:off x="5508104" y="1381161"/>
            <a:ext cx="2206685" cy="507927"/>
            <a:chOff x="7222206" y="2322208"/>
            <a:chExt cx="2942246" cy="677236"/>
          </a:xfrm>
        </p:grpSpPr>
        <p:sp>
          <p:nvSpPr>
            <p:cNvPr id="42" name="Rectangle 73"/>
            <p:cNvSpPr/>
            <p:nvPr/>
          </p:nvSpPr>
          <p:spPr>
            <a:xfrm>
              <a:off x="7222206" y="251610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74"/>
            <p:cNvSpPr txBox="1"/>
            <p:nvPr/>
          </p:nvSpPr>
          <p:spPr bwMode="auto">
            <a:xfrm>
              <a:off x="7222206" y="232220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9"/>
          <p:cNvGrpSpPr/>
          <p:nvPr/>
        </p:nvGrpSpPr>
        <p:grpSpPr>
          <a:xfrm>
            <a:off x="5508104" y="2022946"/>
            <a:ext cx="2206685" cy="507927"/>
            <a:chOff x="7222206" y="3154018"/>
            <a:chExt cx="2942246" cy="677236"/>
          </a:xfrm>
        </p:grpSpPr>
        <p:sp>
          <p:nvSpPr>
            <p:cNvPr id="45" name="Rectangle 75"/>
            <p:cNvSpPr/>
            <p:nvPr/>
          </p:nvSpPr>
          <p:spPr>
            <a:xfrm>
              <a:off x="7222206" y="3347917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76"/>
            <p:cNvSpPr txBox="1"/>
            <p:nvPr/>
          </p:nvSpPr>
          <p:spPr bwMode="auto">
            <a:xfrm>
              <a:off x="7222206" y="3154018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5508104" y="2664731"/>
            <a:ext cx="2206685" cy="507927"/>
            <a:chOff x="7222206" y="4013213"/>
            <a:chExt cx="2942246" cy="677236"/>
          </a:xfrm>
        </p:grpSpPr>
        <p:sp>
          <p:nvSpPr>
            <p:cNvPr id="48" name="Rectangle 77"/>
            <p:cNvSpPr/>
            <p:nvPr/>
          </p:nvSpPr>
          <p:spPr>
            <a:xfrm>
              <a:off x="7222206" y="4207112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78"/>
            <p:cNvSpPr txBox="1"/>
            <p:nvPr/>
          </p:nvSpPr>
          <p:spPr bwMode="auto">
            <a:xfrm>
              <a:off x="7222206" y="4013213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11"/>
          <p:cNvGrpSpPr/>
          <p:nvPr/>
        </p:nvGrpSpPr>
        <p:grpSpPr>
          <a:xfrm>
            <a:off x="5508104" y="3306515"/>
            <a:ext cx="2206685" cy="507927"/>
            <a:chOff x="7222206" y="4889346"/>
            <a:chExt cx="2942246" cy="677236"/>
          </a:xfrm>
        </p:grpSpPr>
        <p:sp>
          <p:nvSpPr>
            <p:cNvPr id="51" name="Rectangle 79"/>
            <p:cNvSpPr/>
            <p:nvPr/>
          </p:nvSpPr>
          <p:spPr>
            <a:xfrm>
              <a:off x="7222206" y="5083245"/>
              <a:ext cx="2942246" cy="483337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此部分内容作为文字排版占位显示</a:t>
              </a:r>
              <a:b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zh-CN" altLang="en-US" sz="9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（建议使用主题字体）</a:t>
              </a:r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80"/>
            <p:cNvSpPr txBox="1"/>
            <p:nvPr/>
          </p:nvSpPr>
          <p:spPr bwMode="auto">
            <a:xfrm>
              <a:off x="7222206" y="4889346"/>
              <a:ext cx="1417724" cy="19389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144000" tIns="0" rIns="144000" bIns="0" anchor="t" anchorCtr="0">
              <a:normAutofit fontScale="77500" lnSpcReduction="20000"/>
            </a:bodyPr>
            <a:lstStyle/>
            <a:p>
              <a:pPr latinLnBrk="0"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 </a:t>
              </a:r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3" name="Freeform: Shape 81"/>
          <p:cNvSpPr/>
          <p:nvPr/>
        </p:nvSpPr>
        <p:spPr bwMode="auto">
          <a:xfrm>
            <a:off x="5091327" y="1493036"/>
            <a:ext cx="283330" cy="283330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4" name="Freeform: Shape 82"/>
          <p:cNvSpPr/>
          <p:nvPr/>
        </p:nvSpPr>
        <p:spPr bwMode="auto">
          <a:xfrm>
            <a:off x="5071262" y="2138736"/>
            <a:ext cx="283330" cy="283330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5" name="Freeform: Shape 83"/>
          <p:cNvSpPr/>
          <p:nvPr/>
        </p:nvSpPr>
        <p:spPr bwMode="auto">
          <a:xfrm>
            <a:off x="5071260" y="3426810"/>
            <a:ext cx="283330" cy="283330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6" name="Freeform: Shape 84"/>
          <p:cNvSpPr/>
          <p:nvPr/>
        </p:nvSpPr>
        <p:spPr bwMode="auto">
          <a:xfrm>
            <a:off x="5071260" y="2787175"/>
            <a:ext cx="283330" cy="28333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grpSp>
        <p:nvGrpSpPr>
          <p:cNvPr id="57" name="组合 56"/>
          <p:cNvGrpSpPr/>
          <p:nvPr/>
        </p:nvGrpSpPr>
        <p:grpSpPr>
          <a:xfrm>
            <a:off x="1286209" y="1357861"/>
            <a:ext cx="2595251" cy="2411581"/>
            <a:chOff x="1073455" y="1166133"/>
            <a:chExt cx="2595251" cy="2411581"/>
          </a:xfrm>
        </p:grpSpPr>
        <p:sp>
          <p:nvSpPr>
            <p:cNvPr id="58" name="Freeform: Shape 2"/>
            <p:cNvSpPr/>
            <p:nvPr/>
          </p:nvSpPr>
          <p:spPr>
            <a:xfrm>
              <a:off x="1073455" y="1166133"/>
              <a:ext cx="2595251" cy="524971"/>
            </a:xfrm>
            <a:custGeom>
              <a:avLst/>
              <a:gdLst>
                <a:gd name="connsiteX0" fmla="*/ 406399 w 4018173"/>
                <a:gd name="connsiteY0" fmla="*/ 0 h 812801"/>
                <a:gd name="connsiteX1" fmla="*/ 757974 w 4018173"/>
                <a:gd name="connsiteY1" fmla="*/ 0 h 812801"/>
                <a:gd name="connsiteX2" fmla="*/ 757984 w 4018173"/>
                <a:gd name="connsiteY2" fmla="*/ 1 h 812801"/>
                <a:gd name="connsiteX3" fmla="*/ 4018173 w 4018173"/>
                <a:gd name="connsiteY3" fmla="*/ 1 h 812801"/>
                <a:gd name="connsiteX4" fmla="*/ 4018173 w 4018173"/>
                <a:gd name="connsiteY4" fmla="*/ 812801 h 812801"/>
                <a:gd name="connsiteX5" fmla="*/ 449473 w 4018173"/>
                <a:gd name="connsiteY5" fmla="*/ 812801 h 812801"/>
                <a:gd name="connsiteX6" fmla="*/ 449473 w 4018173"/>
                <a:gd name="connsiteY6" fmla="*/ 812798 h 812801"/>
                <a:gd name="connsiteX7" fmla="*/ 406399 w 4018173"/>
                <a:gd name="connsiteY7" fmla="*/ 812798 h 812801"/>
                <a:gd name="connsiteX8" fmla="*/ 0 w 4018173"/>
                <a:gd name="connsiteY8" fmla="*/ 406399 h 812801"/>
                <a:gd name="connsiteX9" fmla="*/ 406399 w 4018173"/>
                <a:gd name="connsiteY9" fmla="*/ 0 h 81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173" h="812801">
                  <a:moveTo>
                    <a:pt x="406399" y="0"/>
                  </a:moveTo>
                  <a:lnTo>
                    <a:pt x="757974" y="0"/>
                  </a:lnTo>
                  <a:lnTo>
                    <a:pt x="757984" y="1"/>
                  </a:lnTo>
                  <a:lnTo>
                    <a:pt x="4018173" y="1"/>
                  </a:lnTo>
                  <a:lnTo>
                    <a:pt x="4018173" y="812801"/>
                  </a:lnTo>
                  <a:lnTo>
                    <a:pt x="449473" y="812801"/>
                  </a:lnTo>
                  <a:lnTo>
                    <a:pt x="449473" y="812798"/>
                  </a:lnTo>
                  <a:lnTo>
                    <a:pt x="406399" y="812798"/>
                  </a:lnTo>
                  <a:cubicBezTo>
                    <a:pt x="181951" y="812798"/>
                    <a:pt x="0" y="630847"/>
                    <a:pt x="0" y="406399"/>
                  </a:cubicBezTo>
                  <a:cubicBezTo>
                    <a:pt x="0" y="181951"/>
                    <a:pt x="181951" y="0"/>
                    <a:pt x="4063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9" name="Rectangle 3"/>
            <p:cNvSpPr/>
            <p:nvPr/>
          </p:nvSpPr>
          <p:spPr>
            <a:xfrm>
              <a:off x="1363760" y="1874296"/>
              <a:ext cx="2091677" cy="50036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0" name="Rectangle 4"/>
            <p:cNvSpPr/>
            <p:nvPr/>
          </p:nvSpPr>
          <p:spPr>
            <a:xfrm>
              <a:off x="1544218" y="2557850"/>
              <a:ext cx="1730761" cy="43474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1" name="Parallelogram 5"/>
            <p:cNvSpPr/>
            <p:nvPr/>
          </p:nvSpPr>
          <p:spPr>
            <a:xfrm>
              <a:off x="1363759" y="1691102"/>
              <a:ext cx="2304947" cy="183194"/>
            </a:xfrm>
            <a:prstGeom prst="parallelogram">
              <a:avLst>
                <a:gd name="adj" fmla="val 4923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2" name="Parallelogram 6"/>
            <p:cNvSpPr/>
            <p:nvPr/>
          </p:nvSpPr>
          <p:spPr>
            <a:xfrm>
              <a:off x="1544217" y="2374657"/>
              <a:ext cx="1911219" cy="183194"/>
            </a:xfrm>
            <a:prstGeom prst="parallelogram">
              <a:avLst>
                <a:gd name="adj" fmla="val 45655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3" name="Parallelogram 7"/>
            <p:cNvSpPr/>
            <p:nvPr/>
          </p:nvSpPr>
          <p:spPr>
            <a:xfrm>
              <a:off x="1823107" y="2992591"/>
              <a:ext cx="1451870" cy="183194"/>
            </a:xfrm>
            <a:prstGeom prst="parallelogram">
              <a:avLst>
                <a:gd name="adj" fmla="val 36699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8"/>
            <p:cNvSpPr/>
            <p:nvPr/>
          </p:nvSpPr>
          <p:spPr>
            <a:xfrm>
              <a:off x="1823107" y="3175782"/>
              <a:ext cx="1282109" cy="401932"/>
            </a:xfrm>
            <a:custGeom>
              <a:avLst/>
              <a:gdLst>
                <a:gd name="connsiteX0" fmla="*/ 1131839 w 1985062"/>
                <a:gd name="connsiteY0" fmla="*/ 0 h 622302"/>
                <a:gd name="connsiteX1" fmla="*/ 1673911 w 1985062"/>
                <a:gd name="connsiteY1" fmla="*/ 0 h 622302"/>
                <a:gd name="connsiteX2" fmla="*/ 1985062 w 1985062"/>
                <a:gd name="connsiteY2" fmla="*/ 311151 h 622302"/>
                <a:gd name="connsiteX3" fmla="*/ 1985061 w 1985062"/>
                <a:gd name="connsiteY3" fmla="*/ 311151 h 622302"/>
                <a:gd name="connsiteX4" fmla="*/ 1673910 w 1985062"/>
                <a:gd name="connsiteY4" fmla="*/ 622302 h 622302"/>
                <a:gd name="connsiteX5" fmla="*/ 1564054 w 1985062"/>
                <a:gd name="connsiteY5" fmla="*/ 622302 h 622302"/>
                <a:gd name="connsiteX6" fmla="*/ 1564054 w 1985062"/>
                <a:gd name="connsiteY6" fmla="*/ 622302 h 622302"/>
                <a:gd name="connsiteX7" fmla="*/ 0 w 1985062"/>
                <a:gd name="connsiteY7" fmla="*/ 622302 h 622302"/>
                <a:gd name="connsiteX8" fmla="*/ 0 w 1985062"/>
                <a:gd name="connsiteY8" fmla="*/ 2 h 622302"/>
                <a:gd name="connsiteX9" fmla="*/ 1131819 w 1985062"/>
                <a:gd name="connsiteY9" fmla="*/ 2 h 62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062" h="622302">
                  <a:moveTo>
                    <a:pt x="1131839" y="0"/>
                  </a:moveTo>
                  <a:lnTo>
                    <a:pt x="1673911" y="0"/>
                  </a:lnTo>
                  <a:cubicBezTo>
                    <a:pt x="1845755" y="0"/>
                    <a:pt x="1985062" y="139307"/>
                    <a:pt x="1985062" y="311151"/>
                  </a:cubicBezTo>
                  <a:lnTo>
                    <a:pt x="1985061" y="311151"/>
                  </a:lnTo>
                  <a:cubicBezTo>
                    <a:pt x="1985061" y="482995"/>
                    <a:pt x="1845754" y="622302"/>
                    <a:pt x="1673910" y="622302"/>
                  </a:cubicBezTo>
                  <a:lnTo>
                    <a:pt x="1564054" y="622302"/>
                  </a:lnTo>
                  <a:lnTo>
                    <a:pt x="1564054" y="622302"/>
                  </a:lnTo>
                  <a:lnTo>
                    <a:pt x="0" y="622302"/>
                  </a:lnTo>
                  <a:lnTo>
                    <a:pt x="0" y="2"/>
                  </a:lnTo>
                  <a:lnTo>
                    <a:pt x="1131819" y="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5" name="TextBox 85"/>
            <p:cNvSpPr txBox="1"/>
            <p:nvPr/>
          </p:nvSpPr>
          <p:spPr>
            <a:xfrm>
              <a:off x="1776606" y="1275603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66" name="TextBox 86"/>
            <p:cNvSpPr txBox="1"/>
            <p:nvPr/>
          </p:nvSpPr>
          <p:spPr>
            <a:xfrm>
              <a:off x="1815124" y="1987306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>
                  <a:solidFill>
                    <a:schemeClr val="bg1"/>
                  </a:solidFill>
                </a:rPr>
                <a:t>标题文本预设</a:t>
              </a:r>
              <a:endParaRPr lang="zh-CN" altLang="en-US" b="1">
                <a:solidFill>
                  <a:schemeClr val="bg1"/>
                </a:solidFill>
              </a:endParaRPr>
            </a:p>
          </p:txBody>
        </p:sp>
        <p:sp>
          <p:nvSpPr>
            <p:cNvPr id="67" name="TextBox 87"/>
            <p:cNvSpPr txBox="1"/>
            <p:nvPr/>
          </p:nvSpPr>
          <p:spPr>
            <a:xfrm>
              <a:off x="1815124" y="2623997"/>
              <a:ext cx="1188949" cy="276999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b="1" dirty="0">
                  <a:solidFill>
                    <a:schemeClr val="bg1"/>
                  </a:solidFill>
                </a:rPr>
                <a:t>标题文本预设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TextBox 88"/>
            <p:cNvSpPr txBox="1"/>
            <p:nvPr/>
          </p:nvSpPr>
          <p:spPr>
            <a:xfrm>
              <a:off x="1878683" y="3235083"/>
              <a:ext cx="1061829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763395" y="1524635"/>
            <a:ext cx="611886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华康雅宋体W9(P)" panose="02020900000000000000" pitchFamily="18" charset="-122"/>
                <a:ea typeface="华康雅宋体W9(P)" panose="02020900000000000000" pitchFamily="18" charset="-122"/>
                <a:sym typeface="微软雅黑" panose="020B0503020204020204" pitchFamily="34" charset="-122"/>
              </a:rPr>
              <a:t>演示完毕 谢谢欣赏</a:t>
            </a:r>
            <a:endParaRPr lang="zh-CN" altLang="en-US" sz="4800" spc="300" dirty="0">
              <a:solidFill>
                <a:schemeClr val="tx1">
                  <a:lumMod val="75000"/>
                  <a:lumOff val="25000"/>
                </a:schemeClr>
              </a:solidFill>
              <a:latin typeface="华康雅宋体W9(P)" panose="02020900000000000000" pitchFamily="18" charset="-122"/>
              <a:ea typeface="华康雅宋体W9(P)" panose="02020900000000000000" pitchFamily="18" charset="-122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93" y="-84953"/>
            <a:ext cx="2812221" cy="2812221"/>
          </a:xfrm>
          <a:prstGeom prst="rect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2267744" y="2526079"/>
            <a:ext cx="3217911" cy="530915"/>
            <a:chOff x="1738392" y="1477689"/>
            <a:chExt cx="4290549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31" name="Group 9"/>
          <p:cNvGrpSpPr/>
          <p:nvPr/>
        </p:nvGrpSpPr>
        <p:grpSpPr>
          <a:xfrm>
            <a:off x="3993706" y="913640"/>
            <a:ext cx="1156588" cy="637713"/>
            <a:chOff x="2345143" y="2512160"/>
            <a:chExt cx="1800200" cy="992584"/>
          </a:xfrm>
        </p:grpSpPr>
        <p:sp>
          <p:nvSpPr>
            <p:cNvPr id="32" name="TextBox 7"/>
            <p:cNvSpPr txBox="1"/>
            <p:nvPr/>
          </p:nvSpPr>
          <p:spPr>
            <a:xfrm>
              <a:off x="2345143" y="2512160"/>
              <a:ext cx="1800200" cy="67710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家书" panose="02010609000101010101" pitchFamily="49" charset="-122"/>
                  <a:ea typeface="迷你简家书" panose="02010609000101010101" pitchFamily="49" charset="-122"/>
                </a:rPr>
                <a:t>目录</a:t>
              </a:r>
              <a:endPara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家书" panose="02010609000101010101" pitchFamily="49" charset="-122"/>
                <a:ea typeface="迷你简家书" panose="02010609000101010101" pitchFamily="49" charset="-122"/>
              </a:endParaRPr>
            </a:p>
          </p:txBody>
        </p:sp>
        <p:sp>
          <p:nvSpPr>
            <p:cNvPr id="33" name="TextBox 8"/>
            <p:cNvSpPr txBox="1"/>
            <p:nvPr/>
          </p:nvSpPr>
          <p:spPr>
            <a:xfrm>
              <a:off x="2345143" y="3289300"/>
              <a:ext cx="180020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US" altLang="zh-CN" sz="1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迷你简家书" panose="02010609000101010101" pitchFamily="49" charset="-122"/>
                  <a:ea typeface="迷你简家书" panose="02010609000101010101" pitchFamily="49" charset="-122"/>
                </a:rPr>
                <a:t>CONTENTS</a:t>
              </a:r>
              <a:endPara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迷你简家书" panose="02010609000101010101" pitchFamily="49" charset="-122"/>
                <a:ea typeface="迷你简家书" panose="02010609000101010101" pitchFamily="49" charset="-122"/>
              </a:endParaRPr>
            </a:p>
          </p:txBody>
        </p:sp>
      </p:grpSp>
      <p:grpSp>
        <p:nvGrpSpPr>
          <p:cNvPr id="35" name="Group 5"/>
          <p:cNvGrpSpPr/>
          <p:nvPr/>
        </p:nvGrpSpPr>
        <p:grpSpPr>
          <a:xfrm>
            <a:off x="2272251" y="3289856"/>
            <a:ext cx="3217911" cy="530915"/>
            <a:chOff x="1738392" y="1477689"/>
            <a:chExt cx="4290549" cy="707886"/>
          </a:xfrm>
        </p:grpSpPr>
        <p:sp>
          <p:nvSpPr>
            <p:cNvPr id="36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7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38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分享心得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9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2" name="Group 5"/>
          <p:cNvGrpSpPr/>
          <p:nvPr/>
        </p:nvGrpSpPr>
        <p:grpSpPr>
          <a:xfrm>
            <a:off x="4890945" y="2483792"/>
            <a:ext cx="3217911" cy="530915"/>
            <a:chOff x="1738392" y="1477689"/>
            <a:chExt cx="4290549" cy="707886"/>
          </a:xfrm>
        </p:grpSpPr>
        <p:sp>
          <p:nvSpPr>
            <p:cNvPr id="43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5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周边分享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6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49" name="Group 5"/>
          <p:cNvGrpSpPr/>
          <p:nvPr/>
        </p:nvGrpSpPr>
        <p:grpSpPr>
          <a:xfrm>
            <a:off x="4890945" y="3346515"/>
            <a:ext cx="3217911" cy="530915"/>
            <a:chOff x="1738392" y="1477689"/>
            <a:chExt cx="4290549" cy="707886"/>
          </a:xfrm>
        </p:grpSpPr>
        <p:sp>
          <p:nvSpPr>
            <p:cNvPr id="50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1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2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书目推荐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3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56104" y="3215773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48"/>
          <p:cNvSpPr txBox="1"/>
          <p:nvPr/>
        </p:nvSpPr>
        <p:spPr>
          <a:xfrm>
            <a:off x="2915816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01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分享书目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8" name="TextBox 49"/>
          <p:cNvSpPr txBox="1"/>
          <p:nvPr/>
        </p:nvSpPr>
        <p:spPr>
          <a:xfrm>
            <a:off x="2915816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"/>
          <p:cNvGrpSpPr/>
          <p:nvPr/>
        </p:nvGrpSpPr>
        <p:grpSpPr>
          <a:xfrm>
            <a:off x="1150110" y="3015463"/>
            <a:ext cx="1611610" cy="852431"/>
            <a:chOff x="6081376" y="2302009"/>
            <a:chExt cx="1629728" cy="1136575"/>
          </a:xfrm>
        </p:grpSpPr>
        <p:sp>
          <p:nvSpPr>
            <p:cNvPr id="29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Flowchart: Connector 17"/>
          <p:cNvSpPr/>
          <p:nvPr/>
        </p:nvSpPr>
        <p:spPr>
          <a:xfrm>
            <a:off x="1327584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0" name="Group 21"/>
          <p:cNvGrpSpPr/>
          <p:nvPr/>
        </p:nvGrpSpPr>
        <p:grpSpPr>
          <a:xfrm>
            <a:off x="1886050" y="1928565"/>
            <a:ext cx="251220" cy="252823"/>
            <a:chOff x="3886200" y="3605213"/>
            <a:chExt cx="1243013" cy="1250950"/>
          </a:xfrm>
          <a:solidFill>
            <a:schemeClr val="bg1"/>
          </a:solidFill>
        </p:grpSpPr>
        <p:sp>
          <p:nvSpPr>
            <p:cNvPr id="15" name="Freeform: Shape 22"/>
            <p:cNvSpPr/>
            <p:nvPr/>
          </p:nvSpPr>
          <p:spPr bwMode="auto">
            <a:xfrm>
              <a:off x="4732338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5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23"/>
            <p:cNvSpPr/>
            <p:nvPr/>
          </p:nvSpPr>
          <p:spPr bwMode="auto">
            <a:xfrm>
              <a:off x="3886200" y="3751263"/>
              <a:ext cx="1243013" cy="1104900"/>
            </a:xfrm>
            <a:custGeom>
              <a:avLst/>
              <a:gdLst>
                <a:gd name="T0" fmla="*/ 329 w 329"/>
                <a:gd name="T1" fmla="*/ 1 h 294"/>
                <a:gd name="T2" fmla="*/ 282 w 329"/>
                <a:gd name="T3" fmla="*/ 1 h 294"/>
                <a:gd name="T4" fmla="*/ 282 w 329"/>
                <a:gd name="T5" fmla="*/ 13 h 294"/>
                <a:gd name="T6" fmla="*/ 247 w 329"/>
                <a:gd name="T7" fmla="*/ 48 h 294"/>
                <a:gd name="T8" fmla="*/ 212 w 329"/>
                <a:gd name="T9" fmla="*/ 13 h 294"/>
                <a:gd name="T10" fmla="*/ 212 w 329"/>
                <a:gd name="T11" fmla="*/ 1 h 294"/>
                <a:gd name="T12" fmla="*/ 118 w 329"/>
                <a:gd name="T13" fmla="*/ 1 h 294"/>
                <a:gd name="T14" fmla="*/ 118 w 329"/>
                <a:gd name="T15" fmla="*/ 13 h 294"/>
                <a:gd name="T16" fmla="*/ 83 w 329"/>
                <a:gd name="T17" fmla="*/ 48 h 294"/>
                <a:gd name="T18" fmla="*/ 47 w 329"/>
                <a:gd name="T19" fmla="*/ 13 h 294"/>
                <a:gd name="T20" fmla="*/ 47 w 329"/>
                <a:gd name="T21" fmla="*/ 1 h 294"/>
                <a:gd name="T22" fmla="*/ 0 w 329"/>
                <a:gd name="T23" fmla="*/ 0 h 294"/>
                <a:gd name="T24" fmla="*/ 0 w 329"/>
                <a:gd name="T25" fmla="*/ 294 h 294"/>
                <a:gd name="T26" fmla="*/ 24 w 329"/>
                <a:gd name="T27" fmla="*/ 294 h 294"/>
                <a:gd name="T28" fmla="*/ 306 w 329"/>
                <a:gd name="T29" fmla="*/ 294 h 294"/>
                <a:gd name="T30" fmla="*/ 329 w 329"/>
                <a:gd name="T31" fmla="*/ 294 h 294"/>
                <a:gd name="T32" fmla="*/ 329 w 329"/>
                <a:gd name="T33" fmla="*/ 1 h 294"/>
                <a:gd name="T34" fmla="*/ 306 w 329"/>
                <a:gd name="T35" fmla="*/ 271 h 294"/>
                <a:gd name="T36" fmla="*/ 24 w 329"/>
                <a:gd name="T37" fmla="*/ 271 h 294"/>
                <a:gd name="T38" fmla="*/ 24 w 329"/>
                <a:gd name="T39" fmla="*/ 83 h 294"/>
                <a:gd name="T40" fmla="*/ 306 w 329"/>
                <a:gd name="T41" fmla="*/ 83 h 294"/>
                <a:gd name="T42" fmla="*/ 306 w 329"/>
                <a:gd name="T43" fmla="*/ 27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9" h="294">
                  <a:moveTo>
                    <a:pt x="329" y="1"/>
                  </a:moveTo>
                  <a:cubicBezTo>
                    <a:pt x="282" y="1"/>
                    <a:pt x="282" y="1"/>
                    <a:pt x="282" y="1"/>
                  </a:cubicBezTo>
                  <a:cubicBezTo>
                    <a:pt x="282" y="13"/>
                    <a:pt x="282" y="13"/>
                    <a:pt x="282" y="13"/>
                  </a:cubicBezTo>
                  <a:cubicBezTo>
                    <a:pt x="282" y="32"/>
                    <a:pt x="266" y="48"/>
                    <a:pt x="247" y="48"/>
                  </a:cubicBezTo>
                  <a:cubicBezTo>
                    <a:pt x="228" y="48"/>
                    <a:pt x="212" y="32"/>
                    <a:pt x="212" y="13"/>
                  </a:cubicBezTo>
                  <a:cubicBezTo>
                    <a:pt x="212" y="1"/>
                    <a:pt x="212" y="1"/>
                    <a:pt x="212" y="1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32"/>
                    <a:pt x="102" y="48"/>
                    <a:pt x="83" y="48"/>
                  </a:cubicBezTo>
                  <a:cubicBezTo>
                    <a:pt x="63" y="48"/>
                    <a:pt x="47" y="32"/>
                    <a:pt x="47" y="1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4" y="294"/>
                    <a:pt x="24" y="294"/>
                    <a:pt x="24" y="294"/>
                  </a:cubicBezTo>
                  <a:cubicBezTo>
                    <a:pt x="306" y="294"/>
                    <a:pt x="306" y="294"/>
                    <a:pt x="306" y="294"/>
                  </a:cubicBezTo>
                  <a:cubicBezTo>
                    <a:pt x="329" y="294"/>
                    <a:pt x="329" y="294"/>
                    <a:pt x="329" y="294"/>
                  </a:cubicBezTo>
                  <a:lnTo>
                    <a:pt x="329" y="1"/>
                  </a:lnTo>
                  <a:close/>
                  <a:moveTo>
                    <a:pt x="306" y="271"/>
                  </a:moveTo>
                  <a:cubicBezTo>
                    <a:pt x="24" y="271"/>
                    <a:pt x="24" y="271"/>
                    <a:pt x="24" y="271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306" y="83"/>
                    <a:pt x="306" y="83"/>
                    <a:pt x="306" y="83"/>
                  </a:cubicBezTo>
                  <a:lnTo>
                    <a:pt x="306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24"/>
            <p:cNvSpPr/>
            <p:nvPr/>
          </p:nvSpPr>
          <p:spPr bwMode="auto">
            <a:xfrm>
              <a:off x="4108450" y="3605213"/>
              <a:ext cx="174625" cy="263525"/>
            </a:xfrm>
            <a:custGeom>
              <a:avLst/>
              <a:gdLst>
                <a:gd name="T0" fmla="*/ 23 w 46"/>
                <a:gd name="T1" fmla="*/ 70 h 70"/>
                <a:gd name="T2" fmla="*/ 46 w 46"/>
                <a:gd name="T3" fmla="*/ 47 h 70"/>
                <a:gd name="T4" fmla="*/ 46 w 46"/>
                <a:gd name="T5" fmla="*/ 23 h 70"/>
                <a:gd name="T6" fmla="*/ 23 w 46"/>
                <a:gd name="T7" fmla="*/ 0 h 70"/>
                <a:gd name="T8" fmla="*/ 0 w 46"/>
                <a:gd name="T9" fmla="*/ 23 h 70"/>
                <a:gd name="T10" fmla="*/ 0 w 46"/>
                <a:gd name="T11" fmla="*/ 47 h 70"/>
                <a:gd name="T12" fmla="*/ 23 w 46"/>
                <a:gd name="T1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0">
                  <a:moveTo>
                    <a:pt x="23" y="70"/>
                  </a:moveTo>
                  <a:cubicBezTo>
                    <a:pt x="36" y="70"/>
                    <a:pt x="46" y="60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0"/>
                    <a:pt x="10" y="70"/>
                    <a:pt x="2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Rectangle 25"/>
            <p:cNvSpPr/>
            <p:nvPr/>
          </p:nvSpPr>
          <p:spPr bwMode="auto">
            <a:xfrm>
              <a:off x="4332288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Rectangle 26"/>
            <p:cNvSpPr/>
            <p:nvPr/>
          </p:nvSpPr>
          <p:spPr bwMode="auto">
            <a:xfrm>
              <a:off x="4559300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Rectangle 27"/>
            <p:cNvSpPr/>
            <p:nvPr/>
          </p:nvSpPr>
          <p:spPr bwMode="auto">
            <a:xfrm>
              <a:off x="4767263" y="4157663"/>
              <a:ext cx="139700" cy="123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Rectangle 28"/>
            <p:cNvSpPr/>
            <p:nvPr/>
          </p:nvSpPr>
          <p:spPr bwMode="auto">
            <a:xfrm>
              <a:off x="4332288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Rectangle 29"/>
            <p:cNvSpPr/>
            <p:nvPr/>
          </p:nvSpPr>
          <p:spPr bwMode="auto">
            <a:xfrm>
              <a:off x="4559300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Rectangle 30"/>
            <p:cNvSpPr/>
            <p:nvPr/>
          </p:nvSpPr>
          <p:spPr bwMode="auto">
            <a:xfrm>
              <a:off x="4767263" y="4364038"/>
              <a:ext cx="139700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Rectangle 31"/>
            <p:cNvSpPr/>
            <p:nvPr/>
          </p:nvSpPr>
          <p:spPr bwMode="auto">
            <a:xfrm>
              <a:off x="4332288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Rectangle 32"/>
            <p:cNvSpPr/>
            <p:nvPr/>
          </p:nvSpPr>
          <p:spPr bwMode="auto">
            <a:xfrm>
              <a:off x="4108450" y="4364038"/>
              <a:ext cx="141288" cy="1206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33"/>
            <p:cNvSpPr/>
            <p:nvPr/>
          </p:nvSpPr>
          <p:spPr bwMode="auto">
            <a:xfrm>
              <a:off x="4108450" y="4570413"/>
              <a:ext cx="14128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Rectangle 34"/>
            <p:cNvSpPr/>
            <p:nvPr/>
          </p:nvSpPr>
          <p:spPr bwMode="auto">
            <a:xfrm>
              <a:off x="4559300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Rectangle 35"/>
            <p:cNvSpPr/>
            <p:nvPr/>
          </p:nvSpPr>
          <p:spPr bwMode="auto">
            <a:xfrm>
              <a:off x="4767263" y="4570413"/>
              <a:ext cx="139700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0" name="Group 1"/>
          <p:cNvGrpSpPr/>
          <p:nvPr/>
        </p:nvGrpSpPr>
        <p:grpSpPr>
          <a:xfrm>
            <a:off x="2929558" y="3015463"/>
            <a:ext cx="1611610" cy="852431"/>
            <a:chOff x="6081376" y="2302009"/>
            <a:chExt cx="1629728" cy="1136575"/>
          </a:xfrm>
        </p:grpSpPr>
        <p:sp>
          <p:nvSpPr>
            <p:cNvPr id="51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3" name="Flowchart: Connector 17"/>
          <p:cNvSpPr/>
          <p:nvPr/>
        </p:nvSpPr>
        <p:spPr>
          <a:xfrm>
            <a:off x="3107032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07" name="Group 21"/>
          <p:cNvGrpSpPr/>
          <p:nvPr/>
        </p:nvGrpSpPr>
        <p:grpSpPr>
          <a:xfrm>
            <a:off x="3712597" y="1921586"/>
            <a:ext cx="157022" cy="266781"/>
            <a:chOff x="4119236" y="3605213"/>
            <a:chExt cx="776939" cy="1320006"/>
          </a:xfrm>
          <a:solidFill>
            <a:schemeClr val="bg1"/>
          </a:solidFill>
        </p:grpSpPr>
        <p:sp>
          <p:nvSpPr>
            <p:cNvPr id="108" name="Freeform: Shape 22"/>
            <p:cNvSpPr/>
            <p:nvPr/>
          </p:nvSpPr>
          <p:spPr bwMode="auto">
            <a:xfrm>
              <a:off x="4743124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09" name="Freeform: Shape 23"/>
            <p:cNvSpPr/>
            <p:nvPr/>
          </p:nvSpPr>
          <p:spPr bwMode="auto">
            <a:xfrm>
              <a:off x="4146745" y="3682206"/>
              <a:ext cx="721921" cy="1243013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0" name="Freeform: Shape 24"/>
            <p:cNvSpPr/>
            <p:nvPr/>
          </p:nvSpPr>
          <p:spPr bwMode="auto">
            <a:xfrm>
              <a:off x="4119236" y="3605213"/>
              <a:ext cx="153051" cy="263525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1" name="Rectangle 25"/>
            <p:cNvSpPr/>
            <p:nvPr/>
          </p:nvSpPr>
          <p:spPr bwMode="auto">
            <a:xfrm>
              <a:off x="4361570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2" name="Rectangle 26"/>
            <p:cNvSpPr/>
            <p:nvPr/>
          </p:nvSpPr>
          <p:spPr bwMode="auto">
            <a:xfrm>
              <a:off x="4588582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3" name="Rectangle 27"/>
            <p:cNvSpPr/>
            <p:nvPr/>
          </p:nvSpPr>
          <p:spPr bwMode="auto">
            <a:xfrm>
              <a:off x="4796545" y="4149725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4" name="Rectangle 28"/>
            <p:cNvSpPr/>
            <p:nvPr/>
          </p:nvSpPr>
          <p:spPr bwMode="auto">
            <a:xfrm>
              <a:off x="4361570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5" name="Rectangle 29"/>
            <p:cNvSpPr/>
            <p:nvPr/>
          </p:nvSpPr>
          <p:spPr bwMode="auto">
            <a:xfrm>
              <a:off x="4588582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6" name="Rectangle 30"/>
            <p:cNvSpPr/>
            <p:nvPr/>
          </p:nvSpPr>
          <p:spPr bwMode="auto">
            <a:xfrm>
              <a:off x="4796545" y="4354513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7" name="Rectangle 31"/>
            <p:cNvSpPr/>
            <p:nvPr/>
          </p:nvSpPr>
          <p:spPr bwMode="auto">
            <a:xfrm>
              <a:off x="4361570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8" name="Rectangle 32"/>
            <p:cNvSpPr/>
            <p:nvPr/>
          </p:nvSpPr>
          <p:spPr bwMode="auto">
            <a:xfrm>
              <a:off x="4138065" y="4353719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19" name="Rectangle 33"/>
            <p:cNvSpPr/>
            <p:nvPr/>
          </p:nvSpPr>
          <p:spPr bwMode="auto">
            <a:xfrm>
              <a:off x="4138065" y="4562475"/>
              <a:ext cx="82057" cy="141288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0" name="Rectangle 34"/>
            <p:cNvSpPr/>
            <p:nvPr/>
          </p:nvSpPr>
          <p:spPr bwMode="auto">
            <a:xfrm>
              <a:off x="4588582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1" name="Rectangle 35"/>
            <p:cNvSpPr/>
            <p:nvPr/>
          </p:nvSpPr>
          <p:spPr bwMode="auto">
            <a:xfrm>
              <a:off x="4796545" y="4563269"/>
              <a:ext cx="81135" cy="139700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69" name="Group 1"/>
          <p:cNvGrpSpPr/>
          <p:nvPr/>
        </p:nvGrpSpPr>
        <p:grpSpPr>
          <a:xfrm>
            <a:off x="4709006" y="3015463"/>
            <a:ext cx="1611610" cy="852431"/>
            <a:chOff x="6081376" y="2302009"/>
            <a:chExt cx="1629728" cy="1136575"/>
          </a:xfrm>
        </p:grpSpPr>
        <p:sp>
          <p:nvSpPr>
            <p:cNvPr id="70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2" name="Flowchart: Connector 17"/>
          <p:cNvSpPr/>
          <p:nvPr/>
        </p:nvSpPr>
        <p:spPr>
          <a:xfrm>
            <a:off x="4886480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22" name="Group 21"/>
          <p:cNvGrpSpPr/>
          <p:nvPr/>
        </p:nvGrpSpPr>
        <p:grpSpPr>
          <a:xfrm>
            <a:off x="5444946" y="1931257"/>
            <a:ext cx="251220" cy="247439"/>
            <a:chOff x="3886200" y="3621954"/>
            <a:chExt cx="1243013" cy="1224298"/>
          </a:xfrm>
          <a:solidFill>
            <a:schemeClr val="bg1"/>
          </a:solidFill>
        </p:grpSpPr>
        <p:sp>
          <p:nvSpPr>
            <p:cNvPr id="123" name="Freeform: Shape 22"/>
            <p:cNvSpPr/>
            <p:nvPr/>
          </p:nvSpPr>
          <p:spPr bwMode="auto">
            <a:xfrm>
              <a:off x="4687888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4" name="Freeform: Shape 23"/>
            <p:cNvSpPr/>
            <p:nvPr/>
          </p:nvSpPr>
          <p:spPr bwMode="auto">
            <a:xfrm>
              <a:off x="3886200" y="3761173"/>
              <a:ext cx="1243013" cy="1085079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5" name="Freeform: Shape 24"/>
            <p:cNvSpPr/>
            <p:nvPr/>
          </p:nvSpPr>
          <p:spPr bwMode="auto">
            <a:xfrm>
              <a:off x="4064000" y="3621954"/>
              <a:ext cx="263525" cy="230042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6" name="Rectangle 25"/>
            <p:cNvSpPr/>
            <p:nvPr/>
          </p:nvSpPr>
          <p:spPr bwMode="auto">
            <a:xfrm>
              <a:off x="4332288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7" name="Rectangle 26"/>
            <p:cNvSpPr/>
            <p:nvPr/>
          </p:nvSpPr>
          <p:spPr bwMode="auto">
            <a:xfrm>
              <a:off x="4559300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8" name="Rectangle 27"/>
            <p:cNvSpPr/>
            <p:nvPr/>
          </p:nvSpPr>
          <p:spPr bwMode="auto">
            <a:xfrm>
              <a:off x="4767263" y="4158600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29" name="Rectangle 28"/>
            <p:cNvSpPr/>
            <p:nvPr/>
          </p:nvSpPr>
          <p:spPr bwMode="auto">
            <a:xfrm>
              <a:off x="4332288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0" name="Rectangle 29"/>
            <p:cNvSpPr/>
            <p:nvPr/>
          </p:nvSpPr>
          <p:spPr bwMode="auto">
            <a:xfrm>
              <a:off x="4559300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1" name="Rectangle 30"/>
            <p:cNvSpPr/>
            <p:nvPr/>
          </p:nvSpPr>
          <p:spPr bwMode="auto">
            <a:xfrm>
              <a:off x="4767263" y="4363387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2" name="Rectangle 31"/>
            <p:cNvSpPr/>
            <p:nvPr/>
          </p:nvSpPr>
          <p:spPr bwMode="auto">
            <a:xfrm>
              <a:off x="4332288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3" name="Rectangle 32"/>
            <p:cNvSpPr/>
            <p:nvPr/>
          </p:nvSpPr>
          <p:spPr bwMode="auto">
            <a:xfrm>
              <a:off x="4108450" y="4362694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4" name="Rectangle 33"/>
            <p:cNvSpPr/>
            <p:nvPr/>
          </p:nvSpPr>
          <p:spPr bwMode="auto">
            <a:xfrm>
              <a:off x="4108450" y="4571451"/>
              <a:ext cx="141288" cy="123336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5" name="Rectangle 34"/>
            <p:cNvSpPr/>
            <p:nvPr/>
          </p:nvSpPr>
          <p:spPr bwMode="auto">
            <a:xfrm>
              <a:off x="4559300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6" name="Rectangle 35"/>
            <p:cNvSpPr/>
            <p:nvPr/>
          </p:nvSpPr>
          <p:spPr bwMode="auto">
            <a:xfrm>
              <a:off x="4767263" y="4572144"/>
              <a:ext cx="139700" cy="121950"/>
            </a:xfrm>
            <a:custGeom>
              <a:avLst/>
              <a:gdLst>
                <a:gd name="connsiteX0" fmla="*/ 424975 w 608697"/>
                <a:gd name="connsiteY0" fmla="*/ 168488 h 531358"/>
                <a:gd name="connsiteX1" fmla="*/ 387604 w 608697"/>
                <a:gd name="connsiteY1" fmla="*/ 205806 h 531358"/>
                <a:gd name="connsiteX2" fmla="*/ 424975 w 608697"/>
                <a:gd name="connsiteY2" fmla="*/ 243124 h 531358"/>
                <a:gd name="connsiteX3" fmla="*/ 462346 w 608697"/>
                <a:gd name="connsiteY3" fmla="*/ 205806 h 531358"/>
                <a:gd name="connsiteX4" fmla="*/ 424975 w 608697"/>
                <a:gd name="connsiteY4" fmla="*/ 168488 h 531358"/>
                <a:gd name="connsiteX5" fmla="*/ 287947 w 608697"/>
                <a:gd name="connsiteY5" fmla="*/ 168488 h 531358"/>
                <a:gd name="connsiteX6" fmla="*/ 250576 w 608697"/>
                <a:gd name="connsiteY6" fmla="*/ 205806 h 531358"/>
                <a:gd name="connsiteX7" fmla="*/ 287947 w 608697"/>
                <a:gd name="connsiteY7" fmla="*/ 243124 h 531358"/>
                <a:gd name="connsiteX8" fmla="*/ 325318 w 608697"/>
                <a:gd name="connsiteY8" fmla="*/ 205806 h 531358"/>
                <a:gd name="connsiteX9" fmla="*/ 287947 w 608697"/>
                <a:gd name="connsiteY9" fmla="*/ 168488 h 531358"/>
                <a:gd name="connsiteX10" fmla="*/ 102356 w 608697"/>
                <a:gd name="connsiteY10" fmla="*/ 121231 h 531358"/>
                <a:gd name="connsiteX11" fmla="*/ 98850 w 608697"/>
                <a:gd name="connsiteY11" fmla="*/ 127711 h 531358"/>
                <a:gd name="connsiteX12" fmla="*/ 76842 w 608697"/>
                <a:gd name="connsiteY12" fmla="*/ 217990 h 531358"/>
                <a:gd name="connsiteX13" fmla="*/ 98850 w 608697"/>
                <a:gd name="connsiteY13" fmla="*/ 308194 h 531358"/>
                <a:gd name="connsiteX14" fmla="*/ 157488 w 608697"/>
                <a:gd name="connsiteY14" fmla="*/ 380223 h 531358"/>
                <a:gd name="connsiteX15" fmla="*/ 344668 w 608697"/>
                <a:gd name="connsiteY15" fmla="*/ 444729 h 531358"/>
                <a:gd name="connsiteX16" fmla="*/ 370257 w 608697"/>
                <a:gd name="connsiteY16" fmla="*/ 443687 h 531358"/>
                <a:gd name="connsiteX17" fmla="*/ 236717 w 608697"/>
                <a:gd name="connsiteY17" fmla="*/ 477876 h 531358"/>
                <a:gd name="connsiteX18" fmla="*/ 198072 w 608697"/>
                <a:gd name="connsiteY18" fmla="*/ 475344 h 531358"/>
                <a:gd name="connsiteX19" fmla="*/ 82437 w 608697"/>
                <a:gd name="connsiteY19" fmla="*/ 531284 h 531358"/>
                <a:gd name="connsiteX20" fmla="*/ 81542 w 608697"/>
                <a:gd name="connsiteY20" fmla="*/ 531358 h 531358"/>
                <a:gd name="connsiteX21" fmla="*/ 75051 w 608697"/>
                <a:gd name="connsiteY21" fmla="*/ 527857 h 531358"/>
                <a:gd name="connsiteX22" fmla="*/ 74753 w 608697"/>
                <a:gd name="connsiteY22" fmla="*/ 519738 h 531358"/>
                <a:gd name="connsiteX23" fmla="*/ 88778 w 608697"/>
                <a:gd name="connsiteY23" fmla="*/ 435046 h 531358"/>
                <a:gd name="connsiteX24" fmla="*/ 0 w 608697"/>
                <a:gd name="connsiteY24" fmla="*/ 282198 h 531358"/>
                <a:gd name="connsiteX25" fmla="*/ 102356 w 608697"/>
                <a:gd name="connsiteY25" fmla="*/ 121231 h 531358"/>
                <a:gd name="connsiteX26" fmla="*/ 356424 w 608697"/>
                <a:gd name="connsiteY26" fmla="*/ 0 h 531358"/>
                <a:gd name="connsiteX27" fmla="*/ 608697 w 608697"/>
                <a:gd name="connsiteY27" fmla="*/ 211244 h 531358"/>
                <a:gd name="connsiteX28" fmla="*/ 518290 w 608697"/>
                <a:gd name="connsiteY28" fmla="*/ 373401 h 531358"/>
                <a:gd name="connsiteX29" fmla="*/ 531941 w 608697"/>
                <a:gd name="connsiteY29" fmla="*/ 441109 h 531358"/>
                <a:gd name="connsiteX30" fmla="*/ 531120 w 608697"/>
                <a:gd name="connsiteY30" fmla="*/ 465391 h 531358"/>
                <a:gd name="connsiteX31" fmla="*/ 511577 w 608697"/>
                <a:gd name="connsiteY31" fmla="*/ 475894 h 531358"/>
                <a:gd name="connsiteX32" fmla="*/ 509041 w 608697"/>
                <a:gd name="connsiteY32" fmla="*/ 475745 h 531358"/>
                <a:gd name="connsiteX33" fmla="*/ 391408 w 608697"/>
                <a:gd name="connsiteY33" fmla="*/ 420476 h 531358"/>
                <a:gd name="connsiteX34" fmla="*/ 356424 w 608697"/>
                <a:gd name="connsiteY34" fmla="*/ 422487 h 531358"/>
                <a:gd name="connsiteX35" fmla="*/ 104225 w 608697"/>
                <a:gd name="connsiteY35" fmla="*/ 211244 h 531358"/>
                <a:gd name="connsiteX36" fmla="*/ 356424 w 608697"/>
                <a:gd name="connsiteY36" fmla="*/ 0 h 531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8697" h="531358">
                  <a:moveTo>
                    <a:pt x="424975" y="168488"/>
                  </a:moveTo>
                  <a:cubicBezTo>
                    <a:pt x="404312" y="168488"/>
                    <a:pt x="387604" y="185248"/>
                    <a:pt x="387604" y="205806"/>
                  </a:cubicBezTo>
                  <a:cubicBezTo>
                    <a:pt x="387604" y="226439"/>
                    <a:pt x="404312" y="243124"/>
                    <a:pt x="424975" y="243124"/>
                  </a:cubicBezTo>
                  <a:cubicBezTo>
                    <a:pt x="445562" y="243124"/>
                    <a:pt x="462346" y="226439"/>
                    <a:pt x="462346" y="205806"/>
                  </a:cubicBezTo>
                  <a:cubicBezTo>
                    <a:pt x="462346" y="185248"/>
                    <a:pt x="445637" y="168488"/>
                    <a:pt x="424975" y="168488"/>
                  </a:cubicBezTo>
                  <a:close/>
                  <a:moveTo>
                    <a:pt x="287947" y="168488"/>
                  </a:moveTo>
                  <a:cubicBezTo>
                    <a:pt x="267285" y="168488"/>
                    <a:pt x="250576" y="185248"/>
                    <a:pt x="250576" y="205806"/>
                  </a:cubicBezTo>
                  <a:cubicBezTo>
                    <a:pt x="250576" y="226439"/>
                    <a:pt x="267285" y="243124"/>
                    <a:pt x="287947" y="243124"/>
                  </a:cubicBezTo>
                  <a:cubicBezTo>
                    <a:pt x="308610" y="243124"/>
                    <a:pt x="325318" y="226439"/>
                    <a:pt x="325318" y="205806"/>
                  </a:cubicBezTo>
                  <a:cubicBezTo>
                    <a:pt x="325318" y="185248"/>
                    <a:pt x="308610" y="168488"/>
                    <a:pt x="287947" y="168488"/>
                  </a:cubicBezTo>
                  <a:close/>
                  <a:moveTo>
                    <a:pt x="102356" y="121231"/>
                  </a:moveTo>
                  <a:cubicBezTo>
                    <a:pt x="101162" y="123317"/>
                    <a:pt x="99969" y="125477"/>
                    <a:pt x="98850" y="127711"/>
                  </a:cubicBezTo>
                  <a:cubicBezTo>
                    <a:pt x="84227" y="156240"/>
                    <a:pt x="76842" y="186631"/>
                    <a:pt x="76842" y="217990"/>
                  </a:cubicBezTo>
                  <a:cubicBezTo>
                    <a:pt x="76842" y="249275"/>
                    <a:pt x="84227" y="279666"/>
                    <a:pt x="98850" y="308194"/>
                  </a:cubicBezTo>
                  <a:cubicBezTo>
                    <a:pt x="112726" y="335308"/>
                    <a:pt x="132496" y="359516"/>
                    <a:pt x="157488" y="380223"/>
                  </a:cubicBezTo>
                  <a:cubicBezTo>
                    <a:pt x="207845" y="421787"/>
                    <a:pt x="274317" y="444729"/>
                    <a:pt x="344668" y="444729"/>
                  </a:cubicBezTo>
                  <a:cubicBezTo>
                    <a:pt x="353173" y="444729"/>
                    <a:pt x="361752" y="444357"/>
                    <a:pt x="370257" y="443687"/>
                  </a:cubicBezTo>
                  <a:cubicBezTo>
                    <a:pt x="332209" y="465288"/>
                    <a:pt x="286254" y="477876"/>
                    <a:pt x="236717" y="477876"/>
                  </a:cubicBezTo>
                  <a:cubicBezTo>
                    <a:pt x="223736" y="477876"/>
                    <a:pt x="210755" y="477057"/>
                    <a:pt x="198072" y="475344"/>
                  </a:cubicBezTo>
                  <a:cubicBezTo>
                    <a:pt x="160397" y="499478"/>
                    <a:pt x="110637" y="528155"/>
                    <a:pt x="82437" y="531284"/>
                  </a:cubicBezTo>
                  <a:cubicBezTo>
                    <a:pt x="82138" y="531358"/>
                    <a:pt x="81840" y="531358"/>
                    <a:pt x="81542" y="531358"/>
                  </a:cubicBezTo>
                  <a:cubicBezTo>
                    <a:pt x="78930" y="531358"/>
                    <a:pt x="76469" y="530017"/>
                    <a:pt x="75051" y="527857"/>
                  </a:cubicBezTo>
                  <a:cubicBezTo>
                    <a:pt x="73410" y="525399"/>
                    <a:pt x="73335" y="522271"/>
                    <a:pt x="74753" y="519738"/>
                  </a:cubicBezTo>
                  <a:cubicBezTo>
                    <a:pt x="75051" y="519291"/>
                    <a:pt x="99223" y="476014"/>
                    <a:pt x="88778" y="435046"/>
                  </a:cubicBezTo>
                  <a:cubicBezTo>
                    <a:pt x="32303" y="397653"/>
                    <a:pt x="0" y="342160"/>
                    <a:pt x="0" y="282198"/>
                  </a:cubicBezTo>
                  <a:cubicBezTo>
                    <a:pt x="0" y="215532"/>
                    <a:pt x="40584" y="156538"/>
                    <a:pt x="102356" y="121231"/>
                  </a:cubicBezTo>
                  <a:close/>
                  <a:moveTo>
                    <a:pt x="356424" y="0"/>
                  </a:moveTo>
                  <a:cubicBezTo>
                    <a:pt x="495540" y="0"/>
                    <a:pt x="608697" y="94747"/>
                    <a:pt x="608697" y="211244"/>
                  </a:cubicBezTo>
                  <a:cubicBezTo>
                    <a:pt x="608697" y="274408"/>
                    <a:pt x="575802" y="333178"/>
                    <a:pt x="518290" y="373401"/>
                  </a:cubicBezTo>
                  <a:cubicBezTo>
                    <a:pt x="512845" y="406324"/>
                    <a:pt x="531717" y="440811"/>
                    <a:pt x="531941" y="441109"/>
                  </a:cubicBezTo>
                  <a:cubicBezTo>
                    <a:pt x="536267" y="448781"/>
                    <a:pt x="535969" y="458092"/>
                    <a:pt x="531120" y="465391"/>
                  </a:cubicBezTo>
                  <a:cubicBezTo>
                    <a:pt x="526794" y="472021"/>
                    <a:pt x="519484" y="475894"/>
                    <a:pt x="511577" y="475894"/>
                  </a:cubicBezTo>
                  <a:cubicBezTo>
                    <a:pt x="510756" y="475894"/>
                    <a:pt x="509936" y="475894"/>
                    <a:pt x="509041" y="475745"/>
                  </a:cubicBezTo>
                  <a:cubicBezTo>
                    <a:pt x="484574" y="473064"/>
                    <a:pt x="444966" y="454442"/>
                    <a:pt x="391408" y="420476"/>
                  </a:cubicBezTo>
                  <a:cubicBezTo>
                    <a:pt x="379920" y="421817"/>
                    <a:pt x="368135" y="422487"/>
                    <a:pt x="356424" y="422487"/>
                  </a:cubicBezTo>
                  <a:cubicBezTo>
                    <a:pt x="217382" y="422487"/>
                    <a:pt x="104225" y="327741"/>
                    <a:pt x="104225" y="211244"/>
                  </a:cubicBezTo>
                  <a:cubicBezTo>
                    <a:pt x="104225" y="94747"/>
                    <a:pt x="217382" y="0"/>
                    <a:pt x="3564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88" name="Group 1"/>
          <p:cNvGrpSpPr/>
          <p:nvPr/>
        </p:nvGrpSpPr>
        <p:grpSpPr>
          <a:xfrm>
            <a:off x="6488454" y="3015463"/>
            <a:ext cx="1611610" cy="852431"/>
            <a:chOff x="6081376" y="2302009"/>
            <a:chExt cx="1629728" cy="1136575"/>
          </a:xfrm>
        </p:grpSpPr>
        <p:sp>
          <p:nvSpPr>
            <p:cNvPr id="89" name="Rectangle 13"/>
            <p:cNvSpPr/>
            <p:nvPr/>
          </p:nvSpPr>
          <p:spPr>
            <a:xfrm>
              <a:off x="6081376" y="2640545"/>
              <a:ext cx="1629728" cy="798039"/>
            </a:xfrm>
            <a:prstGeom prst="rect">
              <a:avLst/>
            </a:prstGeom>
          </p:spPr>
          <p:txBody>
            <a:bodyPr wrap="square" lIns="0" tIns="0" rIns="0" bIns="0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此部分内容作为文字排版占位</a:t>
              </a:r>
              <a:r>
                <a:rPr lang="zh-CN" alt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显示（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建议使用主题字体）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TextBox 14"/>
            <p:cNvSpPr txBox="1"/>
            <p:nvPr/>
          </p:nvSpPr>
          <p:spPr>
            <a:xfrm>
              <a:off x="6410891" y="2302009"/>
              <a:ext cx="1073739" cy="338536"/>
            </a:xfrm>
            <a:prstGeom prst="rect">
              <a:avLst/>
            </a:prstGeom>
            <a:noFill/>
          </p:spPr>
          <p:txBody>
            <a:bodyPr wrap="none" lIns="91422" tIns="45711" rIns="91422" bIns="45711">
              <a:normAutofit fontScale="77500" lnSpcReduction="200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1" name="Flowchart: Connector 17"/>
          <p:cNvSpPr/>
          <p:nvPr/>
        </p:nvSpPr>
        <p:spPr>
          <a:xfrm>
            <a:off x="6665928" y="1419622"/>
            <a:ext cx="1368152" cy="1286516"/>
          </a:xfrm>
          <a:prstGeom prst="sun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137" name="Group 21"/>
          <p:cNvGrpSpPr/>
          <p:nvPr/>
        </p:nvGrpSpPr>
        <p:grpSpPr>
          <a:xfrm>
            <a:off x="7224394" y="1930274"/>
            <a:ext cx="251220" cy="249405"/>
            <a:chOff x="3886200" y="3620251"/>
            <a:chExt cx="1243013" cy="1234035"/>
          </a:xfrm>
          <a:solidFill>
            <a:schemeClr val="bg1"/>
          </a:solidFill>
        </p:grpSpPr>
        <p:sp>
          <p:nvSpPr>
            <p:cNvPr id="138" name="Freeform: Shape 22"/>
            <p:cNvSpPr/>
            <p:nvPr/>
          </p:nvSpPr>
          <p:spPr bwMode="auto">
            <a:xfrm>
              <a:off x="4687888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39" name="Freeform: Shape 23"/>
            <p:cNvSpPr/>
            <p:nvPr/>
          </p:nvSpPr>
          <p:spPr bwMode="auto">
            <a:xfrm>
              <a:off x="3886200" y="3753139"/>
              <a:ext cx="1243013" cy="1101147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0" name="Freeform: Shape 24"/>
            <p:cNvSpPr/>
            <p:nvPr/>
          </p:nvSpPr>
          <p:spPr bwMode="auto">
            <a:xfrm>
              <a:off x="4064000" y="3620251"/>
              <a:ext cx="263525" cy="233448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1" name="Rectangle 25"/>
            <p:cNvSpPr/>
            <p:nvPr/>
          </p:nvSpPr>
          <p:spPr bwMode="auto">
            <a:xfrm>
              <a:off x="4332288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2" name="Rectangle 26"/>
            <p:cNvSpPr/>
            <p:nvPr/>
          </p:nvSpPr>
          <p:spPr bwMode="auto">
            <a:xfrm>
              <a:off x="4559300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3" name="Rectangle 27"/>
            <p:cNvSpPr/>
            <p:nvPr/>
          </p:nvSpPr>
          <p:spPr bwMode="auto">
            <a:xfrm>
              <a:off x="4767263" y="4157697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4" name="Rectangle 28"/>
            <p:cNvSpPr/>
            <p:nvPr/>
          </p:nvSpPr>
          <p:spPr bwMode="auto">
            <a:xfrm>
              <a:off x="4332288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5" name="Rectangle 29"/>
            <p:cNvSpPr/>
            <p:nvPr/>
          </p:nvSpPr>
          <p:spPr bwMode="auto">
            <a:xfrm>
              <a:off x="4559300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6" name="Rectangle 30"/>
            <p:cNvSpPr/>
            <p:nvPr/>
          </p:nvSpPr>
          <p:spPr bwMode="auto">
            <a:xfrm>
              <a:off x="4767263" y="4362484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7" name="Rectangle 31"/>
            <p:cNvSpPr/>
            <p:nvPr/>
          </p:nvSpPr>
          <p:spPr bwMode="auto">
            <a:xfrm>
              <a:off x="4332288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8" name="Rectangle 32"/>
            <p:cNvSpPr/>
            <p:nvPr/>
          </p:nvSpPr>
          <p:spPr bwMode="auto">
            <a:xfrm>
              <a:off x="4108450" y="4361781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49" name="Rectangle 33"/>
            <p:cNvSpPr/>
            <p:nvPr/>
          </p:nvSpPr>
          <p:spPr bwMode="auto">
            <a:xfrm>
              <a:off x="4108450" y="4570538"/>
              <a:ext cx="141288" cy="125162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50" name="Rectangle 34"/>
            <p:cNvSpPr/>
            <p:nvPr/>
          </p:nvSpPr>
          <p:spPr bwMode="auto">
            <a:xfrm>
              <a:off x="4559300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  <p:sp>
          <p:nvSpPr>
            <p:cNvPr id="151" name="Rectangle 35"/>
            <p:cNvSpPr/>
            <p:nvPr/>
          </p:nvSpPr>
          <p:spPr bwMode="auto">
            <a:xfrm>
              <a:off x="4767263" y="4571241"/>
              <a:ext cx="139700" cy="123756"/>
            </a:xfrm>
            <a:custGeom>
              <a:avLst/>
              <a:gdLst>
                <a:gd name="T0" fmla="*/ 5423 w 6499"/>
                <a:gd name="T1" fmla="*/ 940 h 5766"/>
                <a:gd name="T2" fmla="*/ 6499 w 6499"/>
                <a:gd name="T3" fmla="*/ 7 h 5766"/>
                <a:gd name="T4" fmla="*/ 4987 w 6499"/>
                <a:gd name="T5" fmla="*/ 792 h 5766"/>
                <a:gd name="T6" fmla="*/ 3216 w 6499"/>
                <a:gd name="T7" fmla="*/ 716 h 5766"/>
                <a:gd name="T8" fmla="*/ 1453 w 6499"/>
                <a:gd name="T9" fmla="*/ 667 h 5766"/>
                <a:gd name="T10" fmla="*/ 0 w 6499"/>
                <a:gd name="T11" fmla="*/ 2664 h 5766"/>
                <a:gd name="T12" fmla="*/ 661 w 6499"/>
                <a:gd name="T13" fmla="*/ 3284 h 5766"/>
                <a:gd name="T14" fmla="*/ 448 w 6499"/>
                <a:gd name="T15" fmla="*/ 4071 h 5766"/>
                <a:gd name="T16" fmla="*/ 844 w 6499"/>
                <a:gd name="T17" fmla="*/ 4279 h 5766"/>
                <a:gd name="T18" fmla="*/ 1080 w 6499"/>
                <a:gd name="T19" fmla="*/ 4576 h 5766"/>
                <a:gd name="T20" fmla="*/ 1583 w 6499"/>
                <a:gd name="T21" fmla="*/ 4775 h 5766"/>
                <a:gd name="T22" fmla="*/ 2017 w 6499"/>
                <a:gd name="T23" fmla="*/ 5327 h 5766"/>
                <a:gd name="T24" fmla="*/ 2405 w 6499"/>
                <a:gd name="T25" fmla="*/ 5234 h 5766"/>
                <a:gd name="T26" fmla="*/ 2535 w 6499"/>
                <a:gd name="T27" fmla="*/ 5395 h 5766"/>
                <a:gd name="T28" fmla="*/ 2876 w 6499"/>
                <a:gd name="T29" fmla="*/ 5576 h 5766"/>
                <a:gd name="T30" fmla="*/ 3165 w 6499"/>
                <a:gd name="T31" fmla="*/ 5494 h 5766"/>
                <a:gd name="T32" fmla="*/ 3701 w 6499"/>
                <a:gd name="T33" fmla="*/ 5660 h 5766"/>
                <a:gd name="T34" fmla="*/ 3832 w 6499"/>
                <a:gd name="T35" fmla="*/ 5267 h 5766"/>
                <a:gd name="T36" fmla="*/ 4495 w 6499"/>
                <a:gd name="T37" fmla="*/ 4970 h 5766"/>
                <a:gd name="T38" fmla="*/ 4988 w 6499"/>
                <a:gd name="T39" fmla="*/ 5020 h 5766"/>
                <a:gd name="T40" fmla="*/ 5597 w 6499"/>
                <a:gd name="T41" fmla="*/ 4588 h 5766"/>
                <a:gd name="T42" fmla="*/ 5503 w 6499"/>
                <a:gd name="T43" fmla="*/ 3760 h 5766"/>
                <a:gd name="T44" fmla="*/ 6296 w 6499"/>
                <a:gd name="T45" fmla="*/ 2963 h 5766"/>
                <a:gd name="T46" fmla="*/ 6499 w 6499"/>
                <a:gd name="T47" fmla="*/ 2528 h 5766"/>
                <a:gd name="T48" fmla="*/ 5795 w 6499"/>
                <a:gd name="T49" fmla="*/ 3035 h 5766"/>
                <a:gd name="T50" fmla="*/ 4857 w 6499"/>
                <a:gd name="T51" fmla="*/ 3514 h 5766"/>
                <a:gd name="T52" fmla="*/ 4769 w 6499"/>
                <a:gd name="T53" fmla="*/ 4088 h 5766"/>
                <a:gd name="T54" fmla="*/ 4331 w 6499"/>
                <a:gd name="T55" fmla="*/ 4082 h 5766"/>
                <a:gd name="T56" fmla="*/ 4173 w 6499"/>
                <a:gd name="T57" fmla="*/ 4456 h 5766"/>
                <a:gd name="T58" fmla="*/ 3747 w 6499"/>
                <a:gd name="T59" fmla="*/ 4507 h 5766"/>
                <a:gd name="T60" fmla="*/ 3473 w 6499"/>
                <a:gd name="T61" fmla="*/ 4915 h 5766"/>
                <a:gd name="T62" fmla="*/ 3065 w 6499"/>
                <a:gd name="T63" fmla="*/ 5251 h 5766"/>
                <a:gd name="T64" fmla="*/ 2867 w 6499"/>
                <a:gd name="T65" fmla="*/ 5322 h 5766"/>
                <a:gd name="T66" fmla="*/ 2707 w 6499"/>
                <a:gd name="T67" fmla="*/ 5102 h 5766"/>
                <a:gd name="T68" fmla="*/ 3423 w 6499"/>
                <a:gd name="T69" fmla="*/ 4496 h 5766"/>
                <a:gd name="T70" fmla="*/ 3345 w 6499"/>
                <a:gd name="T71" fmla="*/ 4266 h 5766"/>
                <a:gd name="T72" fmla="*/ 2255 w 6499"/>
                <a:gd name="T73" fmla="*/ 5022 h 5766"/>
                <a:gd name="T74" fmla="*/ 1884 w 6499"/>
                <a:gd name="T75" fmla="*/ 4962 h 5766"/>
                <a:gd name="T76" fmla="*/ 3155 w 6499"/>
                <a:gd name="T77" fmla="*/ 3735 h 5766"/>
                <a:gd name="T78" fmla="*/ 3075 w 6499"/>
                <a:gd name="T79" fmla="*/ 3503 h 5766"/>
                <a:gd name="T80" fmla="*/ 1791 w 6499"/>
                <a:gd name="T81" fmla="*/ 4404 h 5766"/>
                <a:gd name="T82" fmla="*/ 1285 w 6499"/>
                <a:gd name="T83" fmla="*/ 4435 h 5766"/>
                <a:gd name="T84" fmla="*/ 1439 w 6499"/>
                <a:gd name="T85" fmla="*/ 4004 h 5766"/>
                <a:gd name="T86" fmla="*/ 2809 w 6499"/>
                <a:gd name="T87" fmla="*/ 3011 h 5766"/>
                <a:gd name="T88" fmla="*/ 2612 w 6499"/>
                <a:gd name="T89" fmla="*/ 2895 h 5766"/>
                <a:gd name="T90" fmla="*/ 1167 w 6499"/>
                <a:gd name="T91" fmla="*/ 3884 h 5766"/>
                <a:gd name="T92" fmla="*/ 668 w 6499"/>
                <a:gd name="T93" fmla="*/ 3923 h 5766"/>
                <a:gd name="T94" fmla="*/ 3388 w 6499"/>
                <a:gd name="T95" fmla="*/ 1602 h 5766"/>
                <a:gd name="T96" fmla="*/ 4543 w 6499"/>
                <a:gd name="T97" fmla="*/ 2706 h 5766"/>
                <a:gd name="T98" fmla="*/ 4492 w 6499"/>
                <a:gd name="T99" fmla="*/ 1496 h 5766"/>
                <a:gd name="T100" fmla="*/ 4777 w 6499"/>
                <a:gd name="T101" fmla="*/ 1048 h 5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99" h="5766">
                  <a:moveTo>
                    <a:pt x="5048" y="1043"/>
                  </a:moveTo>
                  <a:cubicBezTo>
                    <a:pt x="5180" y="1043"/>
                    <a:pt x="5309" y="1008"/>
                    <a:pt x="5423" y="940"/>
                  </a:cubicBezTo>
                  <a:lnTo>
                    <a:pt x="6499" y="304"/>
                  </a:lnTo>
                  <a:lnTo>
                    <a:pt x="6499" y="7"/>
                  </a:lnTo>
                  <a:lnTo>
                    <a:pt x="5288" y="712"/>
                  </a:lnTo>
                  <a:cubicBezTo>
                    <a:pt x="5196" y="766"/>
                    <a:pt x="5092" y="794"/>
                    <a:pt x="4987" y="792"/>
                  </a:cubicBezTo>
                  <a:lnTo>
                    <a:pt x="3384" y="774"/>
                  </a:lnTo>
                  <a:cubicBezTo>
                    <a:pt x="3304" y="744"/>
                    <a:pt x="3240" y="726"/>
                    <a:pt x="3216" y="716"/>
                  </a:cubicBezTo>
                  <a:cubicBezTo>
                    <a:pt x="2715" y="604"/>
                    <a:pt x="2323" y="648"/>
                    <a:pt x="2056" y="720"/>
                  </a:cubicBezTo>
                  <a:cubicBezTo>
                    <a:pt x="1856" y="774"/>
                    <a:pt x="1643" y="754"/>
                    <a:pt x="1453" y="667"/>
                  </a:cubicBezTo>
                  <a:lnTo>
                    <a:pt x="0" y="0"/>
                  </a:lnTo>
                  <a:lnTo>
                    <a:pt x="0" y="2664"/>
                  </a:lnTo>
                  <a:lnTo>
                    <a:pt x="151" y="2747"/>
                  </a:lnTo>
                  <a:cubicBezTo>
                    <a:pt x="373" y="2868"/>
                    <a:pt x="551" y="3056"/>
                    <a:pt x="661" y="3284"/>
                  </a:cubicBezTo>
                  <a:lnTo>
                    <a:pt x="576" y="3354"/>
                  </a:lnTo>
                  <a:cubicBezTo>
                    <a:pt x="347" y="3520"/>
                    <a:pt x="297" y="3843"/>
                    <a:pt x="448" y="4071"/>
                  </a:cubicBezTo>
                  <a:cubicBezTo>
                    <a:pt x="532" y="4182"/>
                    <a:pt x="651" y="4252"/>
                    <a:pt x="787" y="4276"/>
                  </a:cubicBezTo>
                  <a:cubicBezTo>
                    <a:pt x="803" y="4278"/>
                    <a:pt x="827" y="4279"/>
                    <a:pt x="844" y="4279"/>
                  </a:cubicBezTo>
                  <a:cubicBezTo>
                    <a:pt x="893" y="4282"/>
                    <a:pt x="941" y="4276"/>
                    <a:pt x="983" y="4270"/>
                  </a:cubicBezTo>
                  <a:cubicBezTo>
                    <a:pt x="985" y="4384"/>
                    <a:pt x="1012" y="4483"/>
                    <a:pt x="1080" y="4576"/>
                  </a:cubicBezTo>
                  <a:cubicBezTo>
                    <a:pt x="1171" y="4703"/>
                    <a:pt x="1315" y="4760"/>
                    <a:pt x="1469" y="4768"/>
                  </a:cubicBezTo>
                  <a:cubicBezTo>
                    <a:pt x="1509" y="4771"/>
                    <a:pt x="1551" y="4772"/>
                    <a:pt x="1583" y="4775"/>
                  </a:cubicBezTo>
                  <a:cubicBezTo>
                    <a:pt x="1568" y="4896"/>
                    <a:pt x="1603" y="5020"/>
                    <a:pt x="1679" y="5122"/>
                  </a:cubicBezTo>
                  <a:cubicBezTo>
                    <a:pt x="1763" y="5232"/>
                    <a:pt x="1881" y="5303"/>
                    <a:pt x="2017" y="5327"/>
                  </a:cubicBezTo>
                  <a:cubicBezTo>
                    <a:pt x="2033" y="5328"/>
                    <a:pt x="2057" y="5330"/>
                    <a:pt x="2075" y="5330"/>
                  </a:cubicBezTo>
                  <a:cubicBezTo>
                    <a:pt x="2196" y="5336"/>
                    <a:pt x="2312" y="5302"/>
                    <a:pt x="2405" y="5234"/>
                  </a:cubicBezTo>
                  <a:lnTo>
                    <a:pt x="2456" y="5195"/>
                  </a:lnTo>
                  <a:cubicBezTo>
                    <a:pt x="2468" y="5268"/>
                    <a:pt x="2489" y="5335"/>
                    <a:pt x="2535" y="5395"/>
                  </a:cubicBezTo>
                  <a:cubicBezTo>
                    <a:pt x="2603" y="5488"/>
                    <a:pt x="2705" y="5551"/>
                    <a:pt x="2827" y="5574"/>
                  </a:cubicBezTo>
                  <a:cubicBezTo>
                    <a:pt x="2843" y="5575"/>
                    <a:pt x="2859" y="5575"/>
                    <a:pt x="2876" y="5576"/>
                  </a:cubicBezTo>
                  <a:cubicBezTo>
                    <a:pt x="2973" y="5582"/>
                    <a:pt x="3072" y="5554"/>
                    <a:pt x="3157" y="5494"/>
                  </a:cubicBezTo>
                  <a:lnTo>
                    <a:pt x="3165" y="5494"/>
                  </a:lnTo>
                  <a:lnTo>
                    <a:pt x="3225" y="5578"/>
                  </a:lnTo>
                  <a:cubicBezTo>
                    <a:pt x="3331" y="5730"/>
                    <a:pt x="3549" y="5766"/>
                    <a:pt x="3701" y="5660"/>
                  </a:cubicBezTo>
                  <a:cubicBezTo>
                    <a:pt x="3828" y="5570"/>
                    <a:pt x="3879" y="5392"/>
                    <a:pt x="3821" y="5251"/>
                  </a:cubicBezTo>
                  <a:lnTo>
                    <a:pt x="3832" y="5267"/>
                  </a:lnTo>
                  <a:cubicBezTo>
                    <a:pt x="3932" y="5415"/>
                    <a:pt x="4121" y="5479"/>
                    <a:pt x="4287" y="5411"/>
                  </a:cubicBezTo>
                  <a:cubicBezTo>
                    <a:pt x="4469" y="5336"/>
                    <a:pt x="4543" y="5139"/>
                    <a:pt x="4495" y="4970"/>
                  </a:cubicBezTo>
                  <a:cubicBezTo>
                    <a:pt x="4617" y="5107"/>
                    <a:pt x="4828" y="5134"/>
                    <a:pt x="4980" y="5028"/>
                  </a:cubicBezTo>
                  <a:lnTo>
                    <a:pt x="4988" y="5020"/>
                  </a:lnTo>
                  <a:cubicBezTo>
                    <a:pt x="5140" y="4915"/>
                    <a:pt x="5184" y="4714"/>
                    <a:pt x="5103" y="4554"/>
                  </a:cubicBezTo>
                  <a:cubicBezTo>
                    <a:pt x="5235" y="4675"/>
                    <a:pt x="5445" y="4694"/>
                    <a:pt x="5597" y="4588"/>
                  </a:cubicBezTo>
                  <a:cubicBezTo>
                    <a:pt x="5775" y="4459"/>
                    <a:pt x="5821" y="4210"/>
                    <a:pt x="5692" y="4031"/>
                  </a:cubicBezTo>
                  <a:lnTo>
                    <a:pt x="5503" y="3760"/>
                  </a:lnTo>
                  <a:lnTo>
                    <a:pt x="5915" y="3280"/>
                  </a:lnTo>
                  <a:cubicBezTo>
                    <a:pt x="6023" y="3154"/>
                    <a:pt x="6152" y="3047"/>
                    <a:pt x="6296" y="2963"/>
                  </a:cubicBezTo>
                  <a:lnTo>
                    <a:pt x="6499" y="2846"/>
                  </a:lnTo>
                  <a:lnTo>
                    <a:pt x="6499" y="2528"/>
                  </a:lnTo>
                  <a:lnTo>
                    <a:pt x="6219" y="2687"/>
                  </a:lnTo>
                  <a:cubicBezTo>
                    <a:pt x="6059" y="2778"/>
                    <a:pt x="5915" y="2895"/>
                    <a:pt x="5795" y="3035"/>
                  </a:cubicBezTo>
                  <a:lnTo>
                    <a:pt x="5352" y="3548"/>
                  </a:lnTo>
                  <a:cubicBezTo>
                    <a:pt x="5220" y="3427"/>
                    <a:pt x="5009" y="3408"/>
                    <a:pt x="4857" y="3514"/>
                  </a:cubicBezTo>
                  <a:cubicBezTo>
                    <a:pt x="4680" y="3643"/>
                    <a:pt x="4633" y="3892"/>
                    <a:pt x="4763" y="4071"/>
                  </a:cubicBezTo>
                  <a:lnTo>
                    <a:pt x="4769" y="4088"/>
                  </a:lnTo>
                  <a:lnTo>
                    <a:pt x="4761" y="4088"/>
                  </a:lnTo>
                  <a:cubicBezTo>
                    <a:pt x="4636" y="4000"/>
                    <a:pt x="4465" y="3991"/>
                    <a:pt x="4331" y="4082"/>
                  </a:cubicBezTo>
                  <a:lnTo>
                    <a:pt x="4323" y="4090"/>
                  </a:lnTo>
                  <a:cubicBezTo>
                    <a:pt x="4204" y="4172"/>
                    <a:pt x="4148" y="4316"/>
                    <a:pt x="4173" y="4456"/>
                  </a:cubicBezTo>
                  <a:lnTo>
                    <a:pt x="4131" y="4487"/>
                  </a:lnTo>
                  <a:cubicBezTo>
                    <a:pt x="4012" y="4424"/>
                    <a:pt x="3865" y="4424"/>
                    <a:pt x="3747" y="4507"/>
                  </a:cubicBezTo>
                  <a:cubicBezTo>
                    <a:pt x="3637" y="4583"/>
                    <a:pt x="3581" y="4718"/>
                    <a:pt x="3591" y="4840"/>
                  </a:cubicBezTo>
                  <a:lnTo>
                    <a:pt x="3473" y="4915"/>
                  </a:lnTo>
                  <a:cubicBezTo>
                    <a:pt x="3385" y="4894"/>
                    <a:pt x="3287" y="4914"/>
                    <a:pt x="3211" y="4966"/>
                  </a:cubicBezTo>
                  <a:cubicBezTo>
                    <a:pt x="3117" y="5034"/>
                    <a:pt x="3063" y="5146"/>
                    <a:pt x="3065" y="5251"/>
                  </a:cubicBezTo>
                  <a:lnTo>
                    <a:pt x="3007" y="5288"/>
                  </a:lnTo>
                  <a:cubicBezTo>
                    <a:pt x="2972" y="5319"/>
                    <a:pt x="2915" y="5332"/>
                    <a:pt x="2867" y="5322"/>
                  </a:cubicBezTo>
                  <a:cubicBezTo>
                    <a:pt x="2819" y="5311"/>
                    <a:pt x="2771" y="5284"/>
                    <a:pt x="2740" y="5242"/>
                  </a:cubicBezTo>
                  <a:cubicBezTo>
                    <a:pt x="2709" y="5207"/>
                    <a:pt x="2696" y="5150"/>
                    <a:pt x="2707" y="5102"/>
                  </a:cubicBezTo>
                  <a:cubicBezTo>
                    <a:pt x="2717" y="5054"/>
                    <a:pt x="2744" y="5006"/>
                    <a:pt x="2787" y="4975"/>
                  </a:cubicBezTo>
                  <a:lnTo>
                    <a:pt x="3423" y="4496"/>
                  </a:lnTo>
                  <a:cubicBezTo>
                    <a:pt x="3456" y="4474"/>
                    <a:pt x="3475" y="4442"/>
                    <a:pt x="3476" y="4402"/>
                  </a:cubicBezTo>
                  <a:cubicBezTo>
                    <a:pt x="3480" y="4328"/>
                    <a:pt x="3417" y="4266"/>
                    <a:pt x="3345" y="4266"/>
                  </a:cubicBezTo>
                  <a:cubicBezTo>
                    <a:pt x="3317" y="4266"/>
                    <a:pt x="3295" y="4272"/>
                    <a:pt x="3271" y="4286"/>
                  </a:cubicBezTo>
                  <a:lnTo>
                    <a:pt x="2255" y="5022"/>
                  </a:lnTo>
                  <a:cubicBezTo>
                    <a:pt x="2196" y="5059"/>
                    <a:pt x="2129" y="5080"/>
                    <a:pt x="2057" y="5068"/>
                  </a:cubicBezTo>
                  <a:cubicBezTo>
                    <a:pt x="1985" y="5056"/>
                    <a:pt x="1921" y="5020"/>
                    <a:pt x="1884" y="4962"/>
                  </a:cubicBezTo>
                  <a:cubicBezTo>
                    <a:pt x="1800" y="4851"/>
                    <a:pt x="1825" y="4682"/>
                    <a:pt x="1944" y="4599"/>
                  </a:cubicBezTo>
                  <a:lnTo>
                    <a:pt x="3155" y="3735"/>
                  </a:lnTo>
                  <a:cubicBezTo>
                    <a:pt x="3181" y="3711"/>
                    <a:pt x="3200" y="3678"/>
                    <a:pt x="3200" y="3634"/>
                  </a:cubicBezTo>
                  <a:cubicBezTo>
                    <a:pt x="3201" y="3564"/>
                    <a:pt x="3144" y="3506"/>
                    <a:pt x="3075" y="3503"/>
                  </a:cubicBezTo>
                  <a:cubicBezTo>
                    <a:pt x="3035" y="3502"/>
                    <a:pt x="3003" y="3516"/>
                    <a:pt x="2976" y="3547"/>
                  </a:cubicBezTo>
                  <a:lnTo>
                    <a:pt x="1791" y="4404"/>
                  </a:lnTo>
                  <a:cubicBezTo>
                    <a:pt x="1757" y="4419"/>
                    <a:pt x="1740" y="4443"/>
                    <a:pt x="1715" y="4466"/>
                  </a:cubicBezTo>
                  <a:cubicBezTo>
                    <a:pt x="1572" y="4556"/>
                    <a:pt x="1361" y="4536"/>
                    <a:pt x="1285" y="4435"/>
                  </a:cubicBezTo>
                  <a:cubicBezTo>
                    <a:pt x="1209" y="4326"/>
                    <a:pt x="1225" y="4179"/>
                    <a:pt x="1320" y="4087"/>
                  </a:cubicBezTo>
                  <a:lnTo>
                    <a:pt x="1439" y="4004"/>
                  </a:lnTo>
                  <a:lnTo>
                    <a:pt x="2756" y="3106"/>
                  </a:lnTo>
                  <a:cubicBezTo>
                    <a:pt x="2789" y="3083"/>
                    <a:pt x="2808" y="3051"/>
                    <a:pt x="2809" y="3011"/>
                  </a:cubicBezTo>
                  <a:cubicBezTo>
                    <a:pt x="2812" y="2967"/>
                    <a:pt x="2791" y="2926"/>
                    <a:pt x="2755" y="2900"/>
                  </a:cubicBezTo>
                  <a:cubicBezTo>
                    <a:pt x="2708" y="2867"/>
                    <a:pt x="2661" y="2866"/>
                    <a:pt x="2612" y="2895"/>
                  </a:cubicBezTo>
                  <a:lnTo>
                    <a:pt x="1201" y="3854"/>
                  </a:lnTo>
                  <a:cubicBezTo>
                    <a:pt x="1192" y="3870"/>
                    <a:pt x="1176" y="3876"/>
                    <a:pt x="1167" y="3884"/>
                  </a:cubicBezTo>
                  <a:lnTo>
                    <a:pt x="1031" y="3983"/>
                  </a:lnTo>
                  <a:cubicBezTo>
                    <a:pt x="920" y="4067"/>
                    <a:pt x="751" y="4042"/>
                    <a:pt x="668" y="3923"/>
                  </a:cubicBezTo>
                  <a:cubicBezTo>
                    <a:pt x="584" y="3812"/>
                    <a:pt x="609" y="3643"/>
                    <a:pt x="728" y="3560"/>
                  </a:cubicBezTo>
                  <a:lnTo>
                    <a:pt x="3388" y="1602"/>
                  </a:lnTo>
                  <a:cubicBezTo>
                    <a:pt x="3601" y="1727"/>
                    <a:pt x="3759" y="1979"/>
                    <a:pt x="3759" y="1979"/>
                  </a:cubicBezTo>
                  <a:cubicBezTo>
                    <a:pt x="4020" y="2798"/>
                    <a:pt x="4345" y="2804"/>
                    <a:pt x="4543" y="2706"/>
                  </a:cubicBezTo>
                  <a:cubicBezTo>
                    <a:pt x="4645" y="2655"/>
                    <a:pt x="4692" y="2534"/>
                    <a:pt x="4656" y="2424"/>
                  </a:cubicBezTo>
                  <a:cubicBezTo>
                    <a:pt x="4552" y="2108"/>
                    <a:pt x="4492" y="1496"/>
                    <a:pt x="4492" y="1496"/>
                  </a:cubicBezTo>
                  <a:cubicBezTo>
                    <a:pt x="4419" y="1338"/>
                    <a:pt x="4184" y="1171"/>
                    <a:pt x="3923" y="1035"/>
                  </a:cubicBezTo>
                  <a:lnTo>
                    <a:pt x="4777" y="1048"/>
                  </a:lnTo>
                  <a:lnTo>
                    <a:pt x="5048" y="10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</a:p>
          </p:txBody>
        </p:sp>
      </p:grpSp>
      <p:grpSp>
        <p:nvGrpSpPr>
          <p:cNvPr id="154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155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56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157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58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3" grpId="0" animBg="1"/>
      <p:bldP spid="72" grpId="0" animBg="1"/>
      <p:bldP spid="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6929" y="1638632"/>
            <a:ext cx="2750650" cy="237583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290487" y="771550"/>
            <a:ext cx="3031064" cy="1462050"/>
            <a:chOff x="1045787" y="924567"/>
            <a:chExt cx="3031064" cy="1462050"/>
          </a:xfrm>
        </p:grpSpPr>
        <p:sp>
          <p:nvSpPr>
            <p:cNvPr id="30" name="Freeform: Shape 12"/>
            <p:cNvSpPr/>
            <p:nvPr/>
          </p:nvSpPr>
          <p:spPr bwMode="auto">
            <a:xfrm>
              <a:off x="1045787" y="924567"/>
              <a:ext cx="563859" cy="1025731"/>
            </a:xfrm>
            <a:custGeom>
              <a:avLst/>
              <a:gdLst>
                <a:gd name="T0" fmla="*/ 973 w 974"/>
                <a:gd name="T1" fmla="*/ 221 h 1772"/>
                <a:gd name="T2" fmla="*/ 973 w 974"/>
                <a:gd name="T3" fmla="*/ 221 h 1772"/>
                <a:gd name="T4" fmla="*/ 828 w 974"/>
                <a:gd name="T5" fmla="*/ 221 h 1772"/>
                <a:gd name="T6" fmla="*/ 486 w 974"/>
                <a:gd name="T7" fmla="*/ 0 h 1772"/>
                <a:gd name="T8" fmla="*/ 152 w 974"/>
                <a:gd name="T9" fmla="*/ 221 h 1772"/>
                <a:gd name="T10" fmla="*/ 0 w 974"/>
                <a:gd name="T11" fmla="*/ 221 h 1772"/>
                <a:gd name="T12" fmla="*/ 243 w 974"/>
                <a:gd name="T13" fmla="*/ 1323 h 1772"/>
                <a:gd name="T14" fmla="*/ 0 w 974"/>
                <a:gd name="T15" fmla="*/ 1323 h 1772"/>
                <a:gd name="T16" fmla="*/ 486 w 974"/>
                <a:gd name="T17" fmla="*/ 1771 h 1772"/>
                <a:gd name="T18" fmla="*/ 973 w 974"/>
                <a:gd name="T19" fmla="*/ 1323 h 1772"/>
                <a:gd name="T20" fmla="*/ 729 w 974"/>
                <a:gd name="T21" fmla="*/ 1323 h 1772"/>
                <a:gd name="T22" fmla="*/ 973 w 974"/>
                <a:gd name="T23" fmla="*/ 22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1"/>
                  </a:moveTo>
                  <a:lnTo>
                    <a:pt x="973" y="221"/>
                  </a:lnTo>
                  <a:cubicBezTo>
                    <a:pt x="828" y="221"/>
                    <a:pt x="828" y="221"/>
                    <a:pt x="828" y="221"/>
                  </a:cubicBezTo>
                  <a:cubicBezTo>
                    <a:pt x="767" y="91"/>
                    <a:pt x="638" y="0"/>
                    <a:pt x="486" y="0"/>
                  </a:cubicBezTo>
                  <a:cubicBezTo>
                    <a:pt x="334" y="0"/>
                    <a:pt x="205" y="91"/>
                    <a:pt x="152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243" y="1323"/>
                    <a:pt x="243" y="1323"/>
                    <a:pt x="243" y="1323"/>
                  </a:cubicBezTo>
                  <a:cubicBezTo>
                    <a:pt x="0" y="1323"/>
                    <a:pt x="0" y="1323"/>
                    <a:pt x="0" y="1323"/>
                  </a:cubicBezTo>
                  <a:cubicBezTo>
                    <a:pt x="486" y="1771"/>
                    <a:pt x="486" y="1771"/>
                    <a:pt x="486" y="1771"/>
                  </a:cubicBezTo>
                  <a:cubicBezTo>
                    <a:pt x="973" y="1323"/>
                    <a:pt x="973" y="1323"/>
                    <a:pt x="973" y="1323"/>
                  </a:cubicBezTo>
                  <a:cubicBezTo>
                    <a:pt x="729" y="1323"/>
                    <a:pt x="729" y="1323"/>
                    <a:pt x="729" y="1323"/>
                  </a:cubicBezTo>
                  <a:cubicBezTo>
                    <a:pt x="973" y="221"/>
                    <a:pt x="973" y="221"/>
                    <a:pt x="973" y="221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13"/>
            <p:cNvSpPr/>
            <p:nvPr/>
          </p:nvSpPr>
          <p:spPr bwMode="auto">
            <a:xfrm>
              <a:off x="1150392" y="965393"/>
              <a:ext cx="352094" cy="347014"/>
            </a:xfrm>
            <a:custGeom>
              <a:avLst/>
              <a:gdLst>
                <a:gd name="T0" fmla="*/ 608 w 609"/>
                <a:gd name="T1" fmla="*/ 304 h 601"/>
                <a:gd name="T2" fmla="*/ 608 w 609"/>
                <a:gd name="T3" fmla="*/ 304 h 601"/>
                <a:gd name="T4" fmla="*/ 304 w 609"/>
                <a:gd name="T5" fmla="*/ 600 h 601"/>
                <a:gd name="T6" fmla="*/ 0 w 609"/>
                <a:gd name="T7" fmla="*/ 304 h 601"/>
                <a:gd name="T8" fmla="*/ 304 w 609"/>
                <a:gd name="T9" fmla="*/ 0 h 601"/>
                <a:gd name="T10" fmla="*/ 608 w 609"/>
                <a:gd name="T11" fmla="*/ 304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1">
                  <a:moveTo>
                    <a:pt x="608" y="304"/>
                  </a:moveTo>
                  <a:lnTo>
                    <a:pt x="608" y="304"/>
                  </a:lnTo>
                  <a:cubicBezTo>
                    <a:pt x="608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304"/>
                  </a:cubicBezTo>
                  <a:cubicBezTo>
                    <a:pt x="0" y="136"/>
                    <a:pt x="137" y="0"/>
                    <a:pt x="304" y="0"/>
                  </a:cubicBezTo>
                  <a:cubicBezTo>
                    <a:pt x="471" y="0"/>
                    <a:pt x="608" y="136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TextBox 14"/>
            <p:cNvSpPr txBox="1"/>
            <p:nvPr/>
          </p:nvSpPr>
          <p:spPr bwMode="auto">
            <a:xfrm>
              <a:off x="1224802" y="1064205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60%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3" name="Freeform: Shape 15"/>
            <p:cNvSpPr/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rgbClr val="FAB018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16"/>
            <p:cNvSpPr/>
            <p:nvPr/>
          </p:nvSpPr>
          <p:spPr bwMode="auto">
            <a:xfrm>
              <a:off x="1326441" y="1054697"/>
              <a:ext cx="283206" cy="898152"/>
            </a:xfrm>
            <a:custGeom>
              <a:avLst/>
              <a:gdLst>
                <a:gd name="T0" fmla="*/ 487 w 488"/>
                <a:gd name="T1" fmla="*/ 0 h 1551"/>
                <a:gd name="T2" fmla="*/ 0 w 488"/>
                <a:gd name="T3" fmla="*/ 1550 h 1551"/>
                <a:gd name="T4" fmla="*/ 487 w 488"/>
                <a:gd name="T5" fmla="*/ 1102 h 1551"/>
                <a:gd name="T6" fmla="*/ 243 w 488"/>
                <a:gd name="T7" fmla="*/ 1102 h 1551"/>
                <a:gd name="T8" fmla="*/ 487 w 488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1">
                  <a:moveTo>
                    <a:pt x="487" y="0"/>
                  </a:moveTo>
                  <a:lnTo>
                    <a:pt x="0" y="1550"/>
                  </a:lnTo>
                  <a:lnTo>
                    <a:pt x="487" y="1102"/>
                  </a:lnTo>
                  <a:lnTo>
                    <a:pt x="243" y="1102"/>
                  </a:lnTo>
                  <a:lnTo>
                    <a:pt x="487" y="0"/>
                  </a:ln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17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18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1102 h 1551"/>
                <a:gd name="T10" fmla="*/ 243 w 487"/>
                <a:gd name="T11" fmla="*/ 1102 h 1551"/>
                <a:gd name="T12" fmla="*/ 0 w 487"/>
                <a:gd name="T13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1102"/>
                  </a:lnTo>
                  <a:lnTo>
                    <a:pt x="243" y="1102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19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rgbClr val="FFD100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20"/>
            <p:cNvSpPr/>
            <p:nvPr/>
          </p:nvSpPr>
          <p:spPr bwMode="auto">
            <a:xfrm>
              <a:off x="1045787" y="1054697"/>
              <a:ext cx="280655" cy="898152"/>
            </a:xfrm>
            <a:custGeom>
              <a:avLst/>
              <a:gdLst>
                <a:gd name="T0" fmla="*/ 0 w 487"/>
                <a:gd name="T1" fmla="*/ 0 h 1551"/>
                <a:gd name="T2" fmla="*/ 243 w 487"/>
                <a:gd name="T3" fmla="*/ 1102 h 1551"/>
                <a:gd name="T4" fmla="*/ 0 w 487"/>
                <a:gd name="T5" fmla="*/ 1102 h 1551"/>
                <a:gd name="T6" fmla="*/ 486 w 487"/>
                <a:gd name="T7" fmla="*/ 1550 h 1551"/>
                <a:gd name="T8" fmla="*/ 0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0" y="0"/>
                  </a:moveTo>
                  <a:lnTo>
                    <a:pt x="243" y="1102"/>
                  </a:lnTo>
                  <a:lnTo>
                    <a:pt x="0" y="1102"/>
                  </a:lnTo>
                  <a:lnTo>
                    <a:pt x="486" y="155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21"/>
            <p:cNvSpPr/>
            <p:nvPr/>
          </p:nvSpPr>
          <p:spPr bwMode="auto">
            <a:xfrm>
              <a:off x="3512990" y="1360886"/>
              <a:ext cx="563861" cy="1025731"/>
            </a:xfrm>
            <a:custGeom>
              <a:avLst/>
              <a:gdLst>
                <a:gd name="T0" fmla="*/ 973 w 974"/>
                <a:gd name="T1" fmla="*/ 220 h 1772"/>
                <a:gd name="T2" fmla="*/ 973 w 974"/>
                <a:gd name="T3" fmla="*/ 220 h 1772"/>
                <a:gd name="T4" fmla="*/ 829 w 974"/>
                <a:gd name="T5" fmla="*/ 220 h 1772"/>
                <a:gd name="T6" fmla="*/ 487 w 974"/>
                <a:gd name="T7" fmla="*/ 0 h 1772"/>
                <a:gd name="T8" fmla="*/ 145 w 974"/>
                <a:gd name="T9" fmla="*/ 220 h 1772"/>
                <a:gd name="T10" fmla="*/ 0 w 974"/>
                <a:gd name="T11" fmla="*/ 220 h 1772"/>
                <a:gd name="T12" fmla="*/ 244 w 974"/>
                <a:gd name="T13" fmla="*/ 1330 h 1772"/>
                <a:gd name="T14" fmla="*/ 0 w 974"/>
                <a:gd name="T15" fmla="*/ 1330 h 1772"/>
                <a:gd name="T16" fmla="*/ 487 w 974"/>
                <a:gd name="T17" fmla="*/ 1771 h 1772"/>
                <a:gd name="T18" fmla="*/ 973 w 974"/>
                <a:gd name="T19" fmla="*/ 1330 h 1772"/>
                <a:gd name="T20" fmla="*/ 730 w 974"/>
                <a:gd name="T21" fmla="*/ 1330 h 1772"/>
                <a:gd name="T22" fmla="*/ 973 w 974"/>
                <a:gd name="T23" fmla="*/ 220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2">
                  <a:moveTo>
                    <a:pt x="973" y="220"/>
                  </a:moveTo>
                  <a:lnTo>
                    <a:pt x="973" y="220"/>
                  </a:lnTo>
                  <a:cubicBezTo>
                    <a:pt x="829" y="220"/>
                    <a:pt x="829" y="220"/>
                    <a:pt x="829" y="220"/>
                  </a:cubicBezTo>
                  <a:cubicBezTo>
                    <a:pt x="768" y="91"/>
                    <a:pt x="639" y="0"/>
                    <a:pt x="487" y="0"/>
                  </a:cubicBezTo>
                  <a:cubicBezTo>
                    <a:pt x="335" y="0"/>
                    <a:pt x="205" y="91"/>
                    <a:pt x="145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244" y="1330"/>
                    <a:pt x="244" y="1330"/>
                    <a:pt x="244" y="1330"/>
                  </a:cubicBezTo>
                  <a:cubicBezTo>
                    <a:pt x="0" y="1330"/>
                    <a:pt x="0" y="1330"/>
                    <a:pt x="0" y="1330"/>
                  </a:cubicBezTo>
                  <a:cubicBezTo>
                    <a:pt x="487" y="1771"/>
                    <a:pt x="487" y="1771"/>
                    <a:pt x="487" y="1771"/>
                  </a:cubicBezTo>
                  <a:cubicBezTo>
                    <a:pt x="973" y="1330"/>
                    <a:pt x="973" y="1330"/>
                    <a:pt x="973" y="1330"/>
                  </a:cubicBezTo>
                  <a:cubicBezTo>
                    <a:pt x="730" y="1330"/>
                    <a:pt x="730" y="1330"/>
                    <a:pt x="730" y="1330"/>
                  </a:cubicBezTo>
                  <a:cubicBezTo>
                    <a:pt x="973" y="220"/>
                    <a:pt x="973" y="220"/>
                    <a:pt x="973" y="22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22"/>
            <p:cNvSpPr/>
            <p:nvPr/>
          </p:nvSpPr>
          <p:spPr bwMode="auto">
            <a:xfrm>
              <a:off x="3617598" y="1401710"/>
              <a:ext cx="352094" cy="349566"/>
            </a:xfrm>
            <a:custGeom>
              <a:avLst/>
              <a:gdLst>
                <a:gd name="T0" fmla="*/ 608 w 609"/>
                <a:gd name="T1" fmla="*/ 304 h 602"/>
                <a:gd name="T2" fmla="*/ 608 w 609"/>
                <a:gd name="T3" fmla="*/ 304 h 602"/>
                <a:gd name="T4" fmla="*/ 304 w 609"/>
                <a:gd name="T5" fmla="*/ 601 h 602"/>
                <a:gd name="T6" fmla="*/ 0 w 609"/>
                <a:gd name="T7" fmla="*/ 304 h 602"/>
                <a:gd name="T8" fmla="*/ 304 w 609"/>
                <a:gd name="T9" fmla="*/ 0 h 602"/>
                <a:gd name="T10" fmla="*/ 608 w 609"/>
                <a:gd name="T11" fmla="*/ 304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9" h="602">
                  <a:moveTo>
                    <a:pt x="608" y="304"/>
                  </a:moveTo>
                  <a:lnTo>
                    <a:pt x="608" y="304"/>
                  </a:lnTo>
                  <a:cubicBezTo>
                    <a:pt x="608" y="471"/>
                    <a:pt x="471" y="601"/>
                    <a:pt x="304" y="601"/>
                  </a:cubicBezTo>
                  <a:cubicBezTo>
                    <a:pt x="136" y="601"/>
                    <a:pt x="0" y="471"/>
                    <a:pt x="0" y="304"/>
                  </a:cubicBezTo>
                  <a:cubicBezTo>
                    <a:pt x="0" y="137"/>
                    <a:pt x="136" y="0"/>
                    <a:pt x="304" y="0"/>
                  </a:cubicBezTo>
                  <a:cubicBezTo>
                    <a:pt x="471" y="0"/>
                    <a:pt x="608" y="137"/>
                    <a:pt x="608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TextBox 23"/>
            <p:cNvSpPr txBox="1"/>
            <p:nvPr/>
          </p:nvSpPr>
          <p:spPr bwMode="auto">
            <a:xfrm>
              <a:off x="3683652" y="1492868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95%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2" name="Freeform: Shape 24"/>
            <p:cNvSpPr/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rgbClr val="4DBB7C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25"/>
            <p:cNvSpPr/>
            <p:nvPr/>
          </p:nvSpPr>
          <p:spPr bwMode="auto">
            <a:xfrm>
              <a:off x="3793645" y="1488463"/>
              <a:ext cx="280655" cy="898152"/>
            </a:xfrm>
            <a:custGeom>
              <a:avLst/>
              <a:gdLst>
                <a:gd name="T0" fmla="*/ 486 w 487"/>
                <a:gd name="T1" fmla="*/ 0 h 1552"/>
                <a:gd name="T2" fmla="*/ 0 w 487"/>
                <a:gd name="T3" fmla="*/ 1551 h 1552"/>
                <a:gd name="T4" fmla="*/ 486 w 487"/>
                <a:gd name="T5" fmla="*/ 1110 h 1552"/>
                <a:gd name="T6" fmla="*/ 243 w 487"/>
                <a:gd name="T7" fmla="*/ 1110 h 1552"/>
                <a:gd name="T8" fmla="*/ 486 w 487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2">
                  <a:moveTo>
                    <a:pt x="486" y="0"/>
                  </a:moveTo>
                  <a:lnTo>
                    <a:pt x="0" y="1551"/>
                  </a:lnTo>
                  <a:lnTo>
                    <a:pt x="486" y="1110"/>
                  </a:lnTo>
                  <a:lnTo>
                    <a:pt x="243" y="1110"/>
                  </a:lnTo>
                  <a:lnTo>
                    <a:pt x="486" y="0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26"/>
            <p:cNvSpPr/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rgbClr val="90CEA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27"/>
            <p:cNvSpPr/>
            <p:nvPr/>
          </p:nvSpPr>
          <p:spPr bwMode="auto">
            <a:xfrm>
              <a:off x="3512991" y="1488463"/>
              <a:ext cx="283208" cy="898152"/>
            </a:xfrm>
            <a:custGeom>
              <a:avLst/>
              <a:gdLst>
                <a:gd name="T0" fmla="*/ 0 w 488"/>
                <a:gd name="T1" fmla="*/ 0 h 1552"/>
                <a:gd name="T2" fmla="*/ 244 w 488"/>
                <a:gd name="T3" fmla="*/ 1110 h 1552"/>
                <a:gd name="T4" fmla="*/ 0 w 488"/>
                <a:gd name="T5" fmla="*/ 1110 h 1552"/>
                <a:gd name="T6" fmla="*/ 487 w 488"/>
                <a:gd name="T7" fmla="*/ 1551 h 1552"/>
                <a:gd name="T8" fmla="*/ 0 w 488"/>
                <a:gd name="T9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2">
                  <a:moveTo>
                    <a:pt x="0" y="0"/>
                  </a:moveTo>
                  <a:lnTo>
                    <a:pt x="244" y="1110"/>
                  </a:lnTo>
                  <a:lnTo>
                    <a:pt x="0" y="1110"/>
                  </a:lnTo>
                  <a:lnTo>
                    <a:pt x="487" y="1551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08346" y="2897007"/>
            <a:ext cx="563861" cy="1025731"/>
            <a:chOff x="1063646" y="3050024"/>
            <a:chExt cx="563861" cy="1025731"/>
          </a:xfrm>
        </p:grpSpPr>
        <p:sp>
          <p:nvSpPr>
            <p:cNvPr id="47" name="Freeform: Shape 37"/>
            <p:cNvSpPr/>
            <p:nvPr/>
          </p:nvSpPr>
          <p:spPr bwMode="auto">
            <a:xfrm>
              <a:off x="1063646" y="3050024"/>
              <a:ext cx="563861" cy="1025731"/>
            </a:xfrm>
            <a:custGeom>
              <a:avLst/>
              <a:gdLst>
                <a:gd name="T0" fmla="*/ 0 w 974"/>
                <a:gd name="T1" fmla="*/ 1549 h 1771"/>
                <a:gd name="T2" fmla="*/ 0 w 974"/>
                <a:gd name="T3" fmla="*/ 1549 h 1771"/>
                <a:gd name="T4" fmla="*/ 144 w 974"/>
                <a:gd name="T5" fmla="*/ 1549 h 1771"/>
                <a:gd name="T6" fmla="*/ 486 w 974"/>
                <a:gd name="T7" fmla="*/ 1770 h 1771"/>
                <a:gd name="T8" fmla="*/ 821 w 974"/>
                <a:gd name="T9" fmla="*/ 1549 h 1771"/>
                <a:gd name="T10" fmla="*/ 973 w 974"/>
                <a:gd name="T11" fmla="*/ 1549 h 1771"/>
                <a:gd name="T12" fmla="*/ 730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49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49"/>
                  </a:moveTo>
                  <a:lnTo>
                    <a:pt x="0" y="1549"/>
                  </a:lnTo>
                  <a:cubicBezTo>
                    <a:pt x="144" y="1549"/>
                    <a:pt x="144" y="1549"/>
                    <a:pt x="144" y="1549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8" y="1679"/>
                    <a:pt x="821" y="1549"/>
                  </a:cubicBezTo>
                  <a:cubicBezTo>
                    <a:pt x="973" y="1549"/>
                    <a:pt x="973" y="1549"/>
                    <a:pt x="973" y="1549"/>
                  </a:cubicBezTo>
                  <a:cubicBezTo>
                    <a:pt x="730" y="441"/>
                    <a:pt x="730" y="441"/>
                    <a:pt x="730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49"/>
                    <a:pt x="0" y="1549"/>
                    <a:pt x="0" y="1549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38"/>
            <p:cNvSpPr/>
            <p:nvPr/>
          </p:nvSpPr>
          <p:spPr bwMode="auto">
            <a:xfrm>
              <a:off x="1168254" y="3682813"/>
              <a:ext cx="352094" cy="352117"/>
            </a:xfrm>
            <a:custGeom>
              <a:avLst/>
              <a:gdLst>
                <a:gd name="T0" fmla="*/ 0 w 610"/>
                <a:gd name="T1" fmla="*/ 304 h 608"/>
                <a:gd name="T2" fmla="*/ 0 w 610"/>
                <a:gd name="T3" fmla="*/ 304 h 608"/>
                <a:gd name="T4" fmla="*/ 304 w 610"/>
                <a:gd name="T5" fmla="*/ 0 h 608"/>
                <a:gd name="T6" fmla="*/ 609 w 610"/>
                <a:gd name="T7" fmla="*/ 304 h 608"/>
                <a:gd name="T8" fmla="*/ 304 w 610"/>
                <a:gd name="T9" fmla="*/ 607 h 608"/>
                <a:gd name="T10" fmla="*/ 0 w 610"/>
                <a:gd name="T11" fmla="*/ 304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0" h="608">
                  <a:moveTo>
                    <a:pt x="0" y="304"/>
                  </a:moveTo>
                  <a:lnTo>
                    <a:pt x="0" y="304"/>
                  </a:lnTo>
                  <a:cubicBezTo>
                    <a:pt x="0" y="137"/>
                    <a:pt x="137" y="0"/>
                    <a:pt x="304" y="0"/>
                  </a:cubicBezTo>
                  <a:cubicBezTo>
                    <a:pt x="472" y="0"/>
                    <a:pt x="609" y="137"/>
                    <a:pt x="609" y="304"/>
                  </a:cubicBezTo>
                  <a:cubicBezTo>
                    <a:pt x="609" y="471"/>
                    <a:pt x="472" y="607"/>
                    <a:pt x="304" y="607"/>
                  </a:cubicBezTo>
                  <a:cubicBezTo>
                    <a:pt x="137" y="607"/>
                    <a:pt x="0" y="471"/>
                    <a:pt x="0" y="3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39"/>
            <p:cNvSpPr/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rgbClr val="00C0F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: Shape 40"/>
            <p:cNvSpPr/>
            <p:nvPr/>
          </p:nvSpPr>
          <p:spPr bwMode="auto">
            <a:xfrm>
              <a:off x="1063646" y="3050024"/>
              <a:ext cx="280655" cy="895601"/>
            </a:xfrm>
            <a:custGeom>
              <a:avLst/>
              <a:gdLst>
                <a:gd name="T0" fmla="*/ 486 w 487"/>
                <a:gd name="T1" fmla="*/ 0 h 1550"/>
                <a:gd name="T2" fmla="*/ 0 w 487"/>
                <a:gd name="T3" fmla="*/ 441 h 1550"/>
                <a:gd name="T4" fmla="*/ 243 w 487"/>
                <a:gd name="T5" fmla="*/ 441 h 1550"/>
                <a:gd name="T6" fmla="*/ 0 w 487"/>
                <a:gd name="T7" fmla="*/ 1549 h 1550"/>
                <a:gd name="T8" fmla="*/ 486 w 487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0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49"/>
                  </a:lnTo>
                  <a:lnTo>
                    <a:pt x="486" y="0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: Shape 41"/>
            <p:cNvSpPr/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80D2F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42"/>
            <p:cNvSpPr/>
            <p:nvPr/>
          </p:nvSpPr>
          <p:spPr bwMode="auto">
            <a:xfrm>
              <a:off x="1344299" y="3050024"/>
              <a:ext cx="283208" cy="895601"/>
            </a:xfrm>
            <a:custGeom>
              <a:avLst/>
              <a:gdLst>
                <a:gd name="T0" fmla="*/ 0 w 488"/>
                <a:gd name="T1" fmla="*/ 0 h 1550"/>
                <a:gd name="T2" fmla="*/ 487 w 488"/>
                <a:gd name="T3" fmla="*/ 1549 h 1550"/>
                <a:gd name="T4" fmla="*/ 244 w 488"/>
                <a:gd name="T5" fmla="*/ 441 h 1550"/>
                <a:gd name="T6" fmla="*/ 487 w 488"/>
                <a:gd name="T7" fmla="*/ 441 h 1550"/>
                <a:gd name="T8" fmla="*/ 0 w 488"/>
                <a:gd name="T9" fmla="*/ 0 h 1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1550">
                  <a:moveTo>
                    <a:pt x="0" y="0"/>
                  </a:moveTo>
                  <a:lnTo>
                    <a:pt x="487" y="1549"/>
                  </a:lnTo>
                  <a:lnTo>
                    <a:pt x="244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TextBox 43"/>
            <p:cNvSpPr txBox="1"/>
            <p:nvPr/>
          </p:nvSpPr>
          <p:spPr bwMode="auto">
            <a:xfrm>
              <a:off x="1241715" y="3796932"/>
              <a:ext cx="233237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40%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775552" y="3333325"/>
            <a:ext cx="563859" cy="1025732"/>
            <a:chOff x="3530852" y="3486342"/>
            <a:chExt cx="563859" cy="1025732"/>
          </a:xfrm>
        </p:grpSpPr>
        <p:sp>
          <p:nvSpPr>
            <p:cNvPr id="55" name="Freeform: Shape 28"/>
            <p:cNvSpPr/>
            <p:nvPr/>
          </p:nvSpPr>
          <p:spPr bwMode="auto">
            <a:xfrm>
              <a:off x="3530852" y="3486343"/>
              <a:ext cx="563859" cy="1025731"/>
            </a:xfrm>
            <a:custGeom>
              <a:avLst/>
              <a:gdLst>
                <a:gd name="T0" fmla="*/ 0 w 974"/>
                <a:gd name="T1" fmla="*/ 1550 h 1771"/>
                <a:gd name="T2" fmla="*/ 0 w 974"/>
                <a:gd name="T3" fmla="*/ 1550 h 1771"/>
                <a:gd name="T4" fmla="*/ 144 w 974"/>
                <a:gd name="T5" fmla="*/ 1550 h 1771"/>
                <a:gd name="T6" fmla="*/ 486 w 974"/>
                <a:gd name="T7" fmla="*/ 1770 h 1771"/>
                <a:gd name="T8" fmla="*/ 820 w 974"/>
                <a:gd name="T9" fmla="*/ 1550 h 1771"/>
                <a:gd name="T10" fmla="*/ 973 w 974"/>
                <a:gd name="T11" fmla="*/ 1550 h 1771"/>
                <a:gd name="T12" fmla="*/ 729 w 974"/>
                <a:gd name="T13" fmla="*/ 441 h 1771"/>
                <a:gd name="T14" fmla="*/ 973 w 974"/>
                <a:gd name="T15" fmla="*/ 441 h 1771"/>
                <a:gd name="T16" fmla="*/ 486 w 974"/>
                <a:gd name="T17" fmla="*/ 0 h 1771"/>
                <a:gd name="T18" fmla="*/ 0 w 974"/>
                <a:gd name="T19" fmla="*/ 441 h 1771"/>
                <a:gd name="T20" fmla="*/ 243 w 974"/>
                <a:gd name="T21" fmla="*/ 441 h 1771"/>
                <a:gd name="T22" fmla="*/ 0 w 974"/>
                <a:gd name="T23" fmla="*/ 1550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4" h="1771">
                  <a:moveTo>
                    <a:pt x="0" y="1550"/>
                  </a:moveTo>
                  <a:lnTo>
                    <a:pt x="0" y="1550"/>
                  </a:lnTo>
                  <a:cubicBezTo>
                    <a:pt x="144" y="1550"/>
                    <a:pt x="144" y="1550"/>
                    <a:pt x="144" y="1550"/>
                  </a:cubicBezTo>
                  <a:cubicBezTo>
                    <a:pt x="205" y="1679"/>
                    <a:pt x="334" y="1770"/>
                    <a:pt x="486" y="1770"/>
                  </a:cubicBezTo>
                  <a:cubicBezTo>
                    <a:pt x="638" y="1770"/>
                    <a:pt x="767" y="1679"/>
                    <a:pt x="820" y="1550"/>
                  </a:cubicBezTo>
                  <a:cubicBezTo>
                    <a:pt x="973" y="1550"/>
                    <a:pt x="973" y="1550"/>
                    <a:pt x="973" y="1550"/>
                  </a:cubicBezTo>
                  <a:cubicBezTo>
                    <a:pt x="729" y="441"/>
                    <a:pt x="729" y="441"/>
                    <a:pt x="729" y="441"/>
                  </a:cubicBezTo>
                  <a:cubicBezTo>
                    <a:pt x="973" y="441"/>
                    <a:pt x="973" y="441"/>
                    <a:pt x="973" y="441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243" y="441"/>
                    <a:pt x="243" y="441"/>
                    <a:pt x="243" y="441"/>
                  </a:cubicBezTo>
                  <a:cubicBezTo>
                    <a:pt x="0" y="1550"/>
                    <a:pt x="0" y="1550"/>
                    <a:pt x="0" y="155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Freeform: Shape 29"/>
            <p:cNvSpPr/>
            <p:nvPr/>
          </p:nvSpPr>
          <p:spPr bwMode="auto">
            <a:xfrm>
              <a:off x="3635457" y="4124233"/>
              <a:ext cx="349544" cy="347014"/>
            </a:xfrm>
            <a:custGeom>
              <a:avLst/>
              <a:gdLst>
                <a:gd name="T0" fmla="*/ 0 w 602"/>
                <a:gd name="T1" fmla="*/ 296 h 601"/>
                <a:gd name="T2" fmla="*/ 0 w 602"/>
                <a:gd name="T3" fmla="*/ 296 h 601"/>
                <a:gd name="T4" fmla="*/ 304 w 602"/>
                <a:gd name="T5" fmla="*/ 0 h 601"/>
                <a:gd name="T6" fmla="*/ 601 w 602"/>
                <a:gd name="T7" fmla="*/ 296 h 601"/>
                <a:gd name="T8" fmla="*/ 304 w 602"/>
                <a:gd name="T9" fmla="*/ 600 h 601"/>
                <a:gd name="T10" fmla="*/ 0 w 602"/>
                <a:gd name="T11" fmla="*/ 2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" h="601">
                  <a:moveTo>
                    <a:pt x="0" y="296"/>
                  </a:moveTo>
                  <a:lnTo>
                    <a:pt x="0" y="296"/>
                  </a:lnTo>
                  <a:cubicBezTo>
                    <a:pt x="0" y="129"/>
                    <a:pt x="137" y="0"/>
                    <a:pt x="304" y="0"/>
                  </a:cubicBezTo>
                  <a:cubicBezTo>
                    <a:pt x="471" y="0"/>
                    <a:pt x="601" y="129"/>
                    <a:pt x="601" y="296"/>
                  </a:cubicBezTo>
                  <a:cubicBezTo>
                    <a:pt x="601" y="463"/>
                    <a:pt x="471" y="600"/>
                    <a:pt x="304" y="600"/>
                  </a:cubicBezTo>
                  <a:cubicBezTo>
                    <a:pt x="137" y="600"/>
                    <a:pt x="0" y="463"/>
                    <a:pt x="0" y="2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Freeform: Shape 30"/>
            <p:cNvSpPr/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rgbClr val="F0545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Freeform: Shape 31"/>
            <p:cNvSpPr/>
            <p:nvPr/>
          </p:nvSpPr>
          <p:spPr bwMode="auto">
            <a:xfrm>
              <a:off x="3530852" y="3486342"/>
              <a:ext cx="280655" cy="898152"/>
            </a:xfrm>
            <a:custGeom>
              <a:avLst/>
              <a:gdLst>
                <a:gd name="T0" fmla="*/ 486 w 487"/>
                <a:gd name="T1" fmla="*/ 0 h 1551"/>
                <a:gd name="T2" fmla="*/ 0 w 487"/>
                <a:gd name="T3" fmla="*/ 441 h 1551"/>
                <a:gd name="T4" fmla="*/ 243 w 487"/>
                <a:gd name="T5" fmla="*/ 441 h 1551"/>
                <a:gd name="T6" fmla="*/ 0 w 487"/>
                <a:gd name="T7" fmla="*/ 1550 h 1551"/>
                <a:gd name="T8" fmla="*/ 486 w 487"/>
                <a:gd name="T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551">
                  <a:moveTo>
                    <a:pt x="486" y="0"/>
                  </a:moveTo>
                  <a:lnTo>
                    <a:pt x="0" y="441"/>
                  </a:lnTo>
                  <a:lnTo>
                    <a:pt x="243" y="441"/>
                  </a:lnTo>
                  <a:lnTo>
                    <a:pt x="0" y="1550"/>
                  </a:lnTo>
                  <a:lnTo>
                    <a:pt x="486" y="0"/>
                  </a:lnTo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Freeform: Shape 32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243 w 488"/>
                <a:gd name="T1" fmla="*/ 441 h 1551"/>
                <a:gd name="T2" fmla="*/ 243 w 488"/>
                <a:gd name="T3" fmla="*/ 441 h 1551"/>
                <a:gd name="T4" fmla="*/ 487 w 488"/>
                <a:gd name="T5" fmla="*/ 1550 h 1551"/>
                <a:gd name="T6" fmla="*/ 487 w 488"/>
                <a:gd name="T7" fmla="*/ 1550 h 1551"/>
                <a:gd name="T8" fmla="*/ 243 w 488"/>
                <a:gd name="T9" fmla="*/ 441 h 1551"/>
                <a:gd name="T10" fmla="*/ 0 w 488"/>
                <a:gd name="T11" fmla="*/ 0 h 1551"/>
                <a:gd name="T12" fmla="*/ 0 w 488"/>
                <a:gd name="T13" fmla="*/ 0 h 1551"/>
                <a:gd name="T14" fmla="*/ 487 w 488"/>
                <a:gd name="T15" fmla="*/ 441 h 1551"/>
                <a:gd name="T16" fmla="*/ 487 w 488"/>
                <a:gd name="T17" fmla="*/ 441 h 1551"/>
                <a:gd name="T18" fmla="*/ 0 w 488"/>
                <a:gd name="T19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" h="1551">
                  <a:moveTo>
                    <a:pt x="243" y="441"/>
                  </a:moveTo>
                  <a:lnTo>
                    <a:pt x="243" y="441"/>
                  </a:lnTo>
                  <a:lnTo>
                    <a:pt x="487" y="1550"/>
                  </a:lnTo>
                  <a:lnTo>
                    <a:pt x="487" y="1550"/>
                  </a:lnTo>
                  <a:lnTo>
                    <a:pt x="243" y="44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Freeform: Shape 33"/>
            <p:cNvSpPr/>
            <p:nvPr/>
          </p:nvSpPr>
          <p:spPr bwMode="auto">
            <a:xfrm>
              <a:off x="3951832" y="3741498"/>
              <a:ext cx="142878" cy="642995"/>
            </a:xfrm>
            <a:custGeom>
              <a:avLst/>
              <a:gdLst>
                <a:gd name="T0" fmla="*/ 0 w 245"/>
                <a:gd name="T1" fmla="*/ 0 h 1110"/>
                <a:gd name="T2" fmla="*/ 0 w 245"/>
                <a:gd name="T3" fmla="*/ 0 h 1110"/>
                <a:gd name="T4" fmla="*/ 244 w 245"/>
                <a:gd name="T5" fmla="*/ 1109 h 1110"/>
                <a:gd name="T6" fmla="*/ 244 w 245"/>
                <a:gd name="T7" fmla="*/ 1109 h 1110"/>
                <a:gd name="T8" fmla="*/ 0 w 245"/>
                <a:gd name="T9" fmla="*/ 0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1110">
                  <a:moveTo>
                    <a:pt x="0" y="0"/>
                  </a:moveTo>
                  <a:lnTo>
                    <a:pt x="0" y="0"/>
                  </a:lnTo>
                  <a:lnTo>
                    <a:pt x="244" y="1109"/>
                  </a:lnTo>
                  <a:lnTo>
                    <a:pt x="244" y="1109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34"/>
            <p:cNvSpPr/>
            <p:nvPr/>
          </p:nvSpPr>
          <p:spPr bwMode="auto">
            <a:xfrm>
              <a:off x="3811505" y="3486342"/>
              <a:ext cx="283206" cy="255157"/>
            </a:xfrm>
            <a:custGeom>
              <a:avLst/>
              <a:gdLst>
                <a:gd name="T0" fmla="*/ 0 w 488"/>
                <a:gd name="T1" fmla="*/ 0 h 442"/>
                <a:gd name="T2" fmla="*/ 0 w 488"/>
                <a:gd name="T3" fmla="*/ 0 h 442"/>
                <a:gd name="T4" fmla="*/ 487 w 488"/>
                <a:gd name="T5" fmla="*/ 441 h 442"/>
                <a:gd name="T6" fmla="*/ 487 w 488"/>
                <a:gd name="T7" fmla="*/ 441 h 442"/>
                <a:gd name="T8" fmla="*/ 0 w 488"/>
                <a:gd name="T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442">
                  <a:moveTo>
                    <a:pt x="0" y="0"/>
                  </a:moveTo>
                  <a:lnTo>
                    <a:pt x="0" y="0"/>
                  </a:lnTo>
                  <a:lnTo>
                    <a:pt x="487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Freeform: Shape 35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rgbClr val="F3777D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36"/>
            <p:cNvSpPr/>
            <p:nvPr/>
          </p:nvSpPr>
          <p:spPr bwMode="auto">
            <a:xfrm>
              <a:off x="3811505" y="3486342"/>
              <a:ext cx="283206" cy="898152"/>
            </a:xfrm>
            <a:custGeom>
              <a:avLst/>
              <a:gdLst>
                <a:gd name="T0" fmla="*/ 0 w 488"/>
                <a:gd name="T1" fmla="*/ 0 h 1551"/>
                <a:gd name="T2" fmla="*/ 487 w 488"/>
                <a:gd name="T3" fmla="*/ 1550 h 1551"/>
                <a:gd name="T4" fmla="*/ 243 w 488"/>
                <a:gd name="T5" fmla="*/ 441 h 1551"/>
                <a:gd name="T6" fmla="*/ 243 w 488"/>
                <a:gd name="T7" fmla="*/ 441 h 1551"/>
                <a:gd name="T8" fmla="*/ 487 w 488"/>
                <a:gd name="T9" fmla="*/ 441 h 1551"/>
                <a:gd name="T10" fmla="*/ 0 w 488"/>
                <a:gd name="T11" fmla="*/ 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1551">
                  <a:moveTo>
                    <a:pt x="0" y="0"/>
                  </a:moveTo>
                  <a:lnTo>
                    <a:pt x="487" y="1550"/>
                  </a:lnTo>
                  <a:lnTo>
                    <a:pt x="243" y="441"/>
                  </a:lnTo>
                  <a:lnTo>
                    <a:pt x="243" y="441"/>
                  </a:lnTo>
                  <a:lnTo>
                    <a:pt x="487" y="441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TextBox 44"/>
            <p:cNvSpPr txBox="1"/>
            <p:nvPr/>
          </p:nvSpPr>
          <p:spPr bwMode="auto">
            <a:xfrm>
              <a:off x="3709869" y="4228149"/>
              <a:ext cx="239248" cy="13984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756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65%</a:t>
              </a:r>
              <a:endParaRPr lang="en-US" sz="14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139952" y="1965686"/>
            <a:ext cx="3982740" cy="1166066"/>
            <a:chOff x="895252" y="2118703"/>
            <a:chExt cx="3982740" cy="1166066"/>
          </a:xfrm>
        </p:grpSpPr>
        <p:sp>
          <p:nvSpPr>
            <p:cNvPr id="66" name="Freeform: Shape 9"/>
            <p:cNvSpPr/>
            <p:nvPr/>
          </p:nvSpPr>
          <p:spPr bwMode="auto">
            <a:xfrm>
              <a:off x="895252" y="2118703"/>
              <a:ext cx="921058" cy="801193"/>
            </a:xfrm>
            <a:custGeom>
              <a:avLst/>
              <a:gdLst>
                <a:gd name="T0" fmla="*/ 1589 w 1590"/>
                <a:gd name="T1" fmla="*/ 0 h 1385"/>
                <a:gd name="T2" fmla="*/ 0 w 1590"/>
                <a:gd name="T3" fmla="*/ 0 h 1385"/>
                <a:gd name="T4" fmla="*/ 0 w 1590"/>
                <a:gd name="T5" fmla="*/ 1384 h 1385"/>
                <a:gd name="T6" fmla="*/ 1589 w 1590"/>
                <a:gd name="T7" fmla="*/ 1384 h 1385"/>
                <a:gd name="T8" fmla="*/ 1589 w 1590"/>
                <a:gd name="T9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0" h="1385">
                  <a:moveTo>
                    <a:pt x="1589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1589" y="1384"/>
                  </a:lnTo>
                  <a:lnTo>
                    <a:pt x="158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Freeform: Shape 10"/>
            <p:cNvSpPr/>
            <p:nvPr/>
          </p:nvSpPr>
          <p:spPr bwMode="auto">
            <a:xfrm>
              <a:off x="2704197" y="2483576"/>
              <a:ext cx="2173795" cy="801193"/>
            </a:xfrm>
            <a:custGeom>
              <a:avLst/>
              <a:gdLst>
                <a:gd name="T0" fmla="*/ 3245 w 3756"/>
                <a:gd name="T1" fmla="*/ 0 h 1385"/>
                <a:gd name="T2" fmla="*/ 0 w 3756"/>
                <a:gd name="T3" fmla="*/ 0 h 1385"/>
                <a:gd name="T4" fmla="*/ 0 w 3756"/>
                <a:gd name="T5" fmla="*/ 1384 h 1385"/>
                <a:gd name="T6" fmla="*/ 3245 w 3756"/>
                <a:gd name="T7" fmla="*/ 1384 h 1385"/>
                <a:gd name="T8" fmla="*/ 3755 w 3756"/>
                <a:gd name="T9" fmla="*/ 692 h 1385"/>
                <a:gd name="T10" fmla="*/ 3245 w 3756"/>
                <a:gd name="T11" fmla="*/ 0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6" h="1385">
                  <a:moveTo>
                    <a:pt x="3245" y="0"/>
                  </a:moveTo>
                  <a:lnTo>
                    <a:pt x="0" y="0"/>
                  </a:lnTo>
                  <a:lnTo>
                    <a:pt x="0" y="1384"/>
                  </a:lnTo>
                  <a:lnTo>
                    <a:pt x="3245" y="1384"/>
                  </a:lnTo>
                  <a:lnTo>
                    <a:pt x="3755" y="692"/>
                  </a:lnTo>
                  <a:lnTo>
                    <a:pt x="3245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2000">
                  <a:solidFill>
                    <a:schemeClr val="bg1"/>
                  </a:solidFill>
                </a:rPr>
                <a:t>标题文本预设</a:t>
              </a:r>
              <a:endParaRPr lang="zh-CN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68" name="TextBox 11"/>
            <p:cNvSpPr txBox="1"/>
            <p:nvPr/>
          </p:nvSpPr>
          <p:spPr bwMode="auto">
            <a:xfrm>
              <a:off x="1126724" y="2374308"/>
              <a:ext cx="467676" cy="30033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17100" rIns="0" bIns="0">
              <a:normAutofit fontScale="775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3000">
                  <a:solidFill>
                    <a:srgbClr val="FFFFFF"/>
                  </a:solidFill>
                  <a:latin typeface="Impact" panose="020B0806030902050204" pitchFamily="34" charset="0"/>
                </a:rPr>
                <a:t>70%</a:t>
              </a:r>
              <a:endParaRPr lang="en-US" sz="3000">
                <a:solidFill>
                  <a:srgbClr val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0" name="Freeform: Shape 46"/>
            <p:cNvSpPr/>
            <p:nvPr/>
          </p:nvSpPr>
          <p:spPr bwMode="auto">
            <a:xfrm>
              <a:off x="1813757" y="2118703"/>
              <a:ext cx="890441" cy="1166066"/>
            </a:xfrm>
            <a:custGeom>
              <a:avLst/>
              <a:gdLst>
                <a:gd name="T0" fmla="*/ 0 w 1537"/>
                <a:gd name="T1" fmla="*/ 0 h 2016"/>
                <a:gd name="T2" fmla="*/ 0 w 1537"/>
                <a:gd name="T3" fmla="*/ 1384 h 2016"/>
                <a:gd name="T4" fmla="*/ 1536 w 1537"/>
                <a:gd name="T5" fmla="*/ 2015 h 2016"/>
                <a:gd name="T6" fmla="*/ 1536 w 1537"/>
                <a:gd name="T7" fmla="*/ 631 h 2016"/>
                <a:gd name="T8" fmla="*/ 0 w 1537"/>
                <a:gd name="T9" fmla="*/ 0 h 2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7" h="2016">
                  <a:moveTo>
                    <a:pt x="0" y="0"/>
                  </a:moveTo>
                  <a:lnTo>
                    <a:pt x="0" y="1384"/>
                  </a:lnTo>
                  <a:lnTo>
                    <a:pt x="1536" y="2015"/>
                  </a:lnTo>
                  <a:lnTo>
                    <a:pt x="1536" y="631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29" y="1003135"/>
            <a:ext cx="3597599" cy="3722890"/>
          </a:xfrm>
          <a:prstGeom prst="rect">
            <a:avLst/>
          </a:prstGeom>
        </p:spPr>
      </p:pic>
      <p:sp>
        <p:nvSpPr>
          <p:cNvPr id="33" name="TextBox 7"/>
          <p:cNvSpPr txBox="1"/>
          <p:nvPr/>
        </p:nvSpPr>
        <p:spPr>
          <a:xfrm>
            <a:off x="2065134" y="1812201"/>
            <a:ext cx="1156588" cy="435026"/>
          </a:xfrm>
          <a:prstGeom prst="rect">
            <a:avLst/>
          </a:prstGeom>
          <a:noFill/>
        </p:spPr>
        <p:txBody>
          <a:bodyPr wrap="square" lIns="0" tIns="0" rIns="0" bIns="0">
            <a:normAutofit fontScale="47500" lnSpcReduction="200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68"/>
          <p:cNvSpPr txBox="1"/>
          <p:nvPr/>
        </p:nvSpPr>
        <p:spPr>
          <a:xfrm>
            <a:off x="1442122" y="2247227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8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39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4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610" y="1003135"/>
            <a:ext cx="3597599" cy="3722890"/>
          </a:xfrm>
          <a:prstGeom prst="rect">
            <a:avLst/>
          </a:prstGeom>
        </p:spPr>
      </p:pic>
      <p:sp>
        <p:nvSpPr>
          <p:cNvPr id="15" name="TextBox 7"/>
          <p:cNvSpPr txBox="1"/>
          <p:nvPr/>
        </p:nvSpPr>
        <p:spPr>
          <a:xfrm>
            <a:off x="5929115" y="1812201"/>
            <a:ext cx="1156588" cy="435026"/>
          </a:xfrm>
          <a:prstGeom prst="rect">
            <a:avLst/>
          </a:prstGeom>
          <a:noFill/>
        </p:spPr>
        <p:txBody>
          <a:bodyPr wrap="square" lIns="0" tIns="0" rIns="0" bIns="0">
            <a:normAutofit fontScale="47500" lnSpcReduction="20000"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替换内容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68"/>
          <p:cNvSpPr txBox="1"/>
          <p:nvPr/>
        </p:nvSpPr>
        <p:spPr>
          <a:xfrm>
            <a:off x="5306103" y="2247227"/>
            <a:ext cx="2608813" cy="1620125"/>
          </a:xfrm>
          <a:prstGeom prst="rect">
            <a:avLst/>
          </a:prstGeom>
        </p:spPr>
        <p:txBody>
          <a:bodyPr vert="horz" wrap="square" lIns="0" tIns="72000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您的内容打在这里，或者通过复制您的文本后，在此框中选择粘贴，并选择只保留文字您的内容打在这里，或者通过复制您的文本后，在此框中选择粘贴，并选择只保留文字您的内容打在这里，或者通过复制您的文本后，在此框中选择粘贴，并选择只保留文字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"/>
          <p:cNvGrpSpPr/>
          <p:nvPr/>
        </p:nvGrpSpPr>
        <p:grpSpPr>
          <a:xfrm>
            <a:off x="352667" y="301865"/>
            <a:ext cx="3217911" cy="530915"/>
            <a:chOff x="1738392" y="1477689"/>
            <a:chExt cx="4290549" cy="707886"/>
          </a:xfrm>
        </p:grpSpPr>
        <p:sp>
          <p:nvSpPr>
            <p:cNvPr id="27" name="TextBox 6"/>
            <p:cNvSpPr txBox="1"/>
            <p:nvPr/>
          </p:nvSpPr>
          <p:spPr>
            <a:xfrm>
              <a:off x="1738392" y="147768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F6D52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4000" dirty="0">
                <a:solidFill>
                  <a:srgbClr val="F6D52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8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9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分享书目</a:t>
                </a:r>
                <a:endPara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0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PLEASE ADD YOUR TITLE HERE</a:t>
                </a:r>
                <a:endPara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5299030" y="1230453"/>
            <a:ext cx="2684231" cy="295232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115616" y="1491630"/>
            <a:ext cx="3744863" cy="2493368"/>
            <a:chOff x="4545388" y="1414971"/>
            <a:chExt cx="3744863" cy="2493368"/>
          </a:xfrm>
        </p:grpSpPr>
        <p:grpSp>
          <p:nvGrpSpPr>
            <p:cNvPr id="32" name="Group 81"/>
            <p:cNvGrpSpPr/>
            <p:nvPr/>
          </p:nvGrpSpPr>
          <p:grpSpPr>
            <a:xfrm>
              <a:off x="4545388" y="1414971"/>
              <a:ext cx="2352602" cy="2429973"/>
              <a:chOff x="7684844" y="1827863"/>
              <a:chExt cx="3501799" cy="3616965"/>
            </a:xfrm>
          </p:grpSpPr>
          <p:sp>
            <p:nvSpPr>
              <p:cNvPr id="42" name="Freeform: Shape 36"/>
              <p:cNvSpPr/>
              <p:nvPr/>
            </p:nvSpPr>
            <p:spPr bwMode="auto">
              <a:xfrm flipH="1">
                <a:off x="7684844" y="2142156"/>
                <a:ext cx="3501799" cy="3302672"/>
              </a:xfrm>
              <a:custGeom>
                <a:avLst/>
                <a:gdLst>
                  <a:gd name="T0" fmla="*/ 3740943 w 21600"/>
                  <a:gd name="T1" fmla="*/ 3528219 h 21600"/>
                  <a:gd name="T2" fmla="*/ 3740943 w 21600"/>
                  <a:gd name="T3" fmla="*/ 3528219 h 21600"/>
                  <a:gd name="T4" fmla="*/ 3740943 w 21600"/>
                  <a:gd name="T5" fmla="*/ 3528219 h 21600"/>
                  <a:gd name="T6" fmla="*/ 3740943 w 21600"/>
                  <a:gd name="T7" fmla="*/ 35282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797" y="15597"/>
                    </a:lnTo>
                    <a:lnTo>
                      <a:pt x="7797" y="21599"/>
                    </a:lnTo>
                    <a:lnTo>
                      <a:pt x="10799" y="21599"/>
                    </a:lnTo>
                    <a:lnTo>
                      <a:pt x="13802" y="21599"/>
                    </a:lnTo>
                    <a:lnTo>
                      <a:pt x="13802" y="15594"/>
                    </a:lnTo>
                    <a:lnTo>
                      <a:pt x="2159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823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50"/>
              <p:cNvSpPr/>
              <p:nvPr/>
            </p:nvSpPr>
            <p:spPr bwMode="auto">
              <a:xfrm flipH="1">
                <a:off x="9728860" y="1936342"/>
                <a:ext cx="682082" cy="682082"/>
              </a:xfrm>
              <a:custGeom>
                <a:avLst/>
                <a:gdLst>
                  <a:gd name="T0" fmla="*/ 728625 w 19679"/>
                  <a:gd name="T1" fmla="*/ 799792 h 19679"/>
                  <a:gd name="T2" fmla="*/ 728625 w 19679"/>
                  <a:gd name="T3" fmla="*/ 799792 h 19679"/>
                  <a:gd name="T4" fmla="*/ 728625 w 19679"/>
                  <a:gd name="T5" fmla="*/ 799792 h 19679"/>
                  <a:gd name="T6" fmla="*/ 728625 w 19679"/>
                  <a:gd name="T7" fmla="*/ 799792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51"/>
              <p:cNvSpPr/>
              <p:nvPr/>
            </p:nvSpPr>
            <p:spPr bwMode="auto">
              <a:xfrm flipH="1">
                <a:off x="8713168" y="1827863"/>
                <a:ext cx="945850" cy="945850"/>
              </a:xfrm>
              <a:custGeom>
                <a:avLst/>
                <a:gdLst>
                  <a:gd name="T0" fmla="*/ 1010392 w 19679"/>
                  <a:gd name="T1" fmla="*/ 1109080 h 19679"/>
                  <a:gd name="T2" fmla="*/ 1010392 w 19679"/>
                  <a:gd name="T3" fmla="*/ 1109080 h 19679"/>
                  <a:gd name="T4" fmla="*/ 1010392 w 19679"/>
                  <a:gd name="T5" fmla="*/ 1109080 h 19679"/>
                  <a:gd name="T6" fmla="*/ 1010392 w 19679"/>
                  <a:gd name="T7" fmla="*/ 11090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: Shape 52"/>
              <p:cNvSpPr/>
              <p:nvPr/>
            </p:nvSpPr>
            <p:spPr bwMode="auto">
              <a:xfrm flipH="1">
                <a:off x="8407048" y="2795260"/>
                <a:ext cx="891610" cy="891610"/>
              </a:xfrm>
              <a:custGeom>
                <a:avLst/>
                <a:gdLst>
                  <a:gd name="T0" fmla="*/ 952452 w 19679"/>
                  <a:gd name="T1" fmla="*/ 1045480 h 19679"/>
                  <a:gd name="T2" fmla="*/ 952452 w 19679"/>
                  <a:gd name="T3" fmla="*/ 1045480 h 19679"/>
                  <a:gd name="T4" fmla="*/ 952452 w 19679"/>
                  <a:gd name="T5" fmla="*/ 1045480 h 19679"/>
                  <a:gd name="T6" fmla="*/ 952452 w 19679"/>
                  <a:gd name="T7" fmla="*/ 1045480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: Shape 53"/>
              <p:cNvSpPr/>
              <p:nvPr/>
            </p:nvSpPr>
            <p:spPr bwMode="auto">
              <a:xfrm flipH="1">
                <a:off x="8864742" y="3636346"/>
                <a:ext cx="1034268" cy="1034268"/>
              </a:xfrm>
              <a:custGeom>
                <a:avLst/>
                <a:gdLst>
                  <a:gd name="T0" fmla="*/ 1104844 w 19679"/>
                  <a:gd name="T1" fmla="*/ 1212757 h 19679"/>
                  <a:gd name="T2" fmla="*/ 1104844 w 19679"/>
                  <a:gd name="T3" fmla="*/ 1212757 h 19679"/>
                  <a:gd name="T4" fmla="*/ 1104844 w 19679"/>
                  <a:gd name="T5" fmla="*/ 1212757 h 19679"/>
                  <a:gd name="T6" fmla="*/ 1104844 w 19679"/>
                  <a:gd name="T7" fmla="*/ 1212757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: Shape 54"/>
              <p:cNvSpPr/>
              <p:nvPr/>
            </p:nvSpPr>
            <p:spPr bwMode="auto">
              <a:xfrm flipH="1">
                <a:off x="9381876" y="2712786"/>
                <a:ext cx="1056558" cy="1056558"/>
              </a:xfrm>
              <a:custGeom>
                <a:avLst/>
                <a:gdLst>
                  <a:gd name="T0" fmla="*/ 1128655 w 19679"/>
                  <a:gd name="T1" fmla="*/ 1238894 h 19679"/>
                  <a:gd name="T2" fmla="*/ 1128655 w 19679"/>
                  <a:gd name="T3" fmla="*/ 1238894 h 19679"/>
                  <a:gd name="T4" fmla="*/ 1128655 w 19679"/>
                  <a:gd name="T5" fmla="*/ 1238894 h 19679"/>
                  <a:gd name="T6" fmla="*/ 1128655 w 19679"/>
                  <a:gd name="T7" fmla="*/ 123889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lIns="50800" tIns="50800" rIns="50800" bIns="50800" anchor="ctr" anchorCtr="1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: Shape 55"/>
              <p:cNvSpPr/>
              <p:nvPr/>
            </p:nvSpPr>
            <p:spPr bwMode="auto">
              <a:xfrm flipH="1">
                <a:off x="9348440" y="4727825"/>
                <a:ext cx="502274" cy="502274"/>
              </a:xfrm>
              <a:custGeom>
                <a:avLst/>
                <a:gdLst>
                  <a:gd name="T0" fmla="*/ 536548 w 19679"/>
                  <a:gd name="T1" fmla="*/ 588954 h 19679"/>
                  <a:gd name="T2" fmla="*/ 536548 w 19679"/>
                  <a:gd name="T3" fmla="*/ 588954 h 19679"/>
                  <a:gd name="T4" fmla="*/ 536548 w 19679"/>
                  <a:gd name="T5" fmla="*/ 588954 h 19679"/>
                  <a:gd name="T6" fmla="*/ 536548 w 19679"/>
                  <a:gd name="T7" fmla="*/ 588954 h 196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3" name="Group 63"/>
            <p:cNvGrpSpPr/>
            <p:nvPr/>
          </p:nvGrpSpPr>
          <p:grpSpPr>
            <a:xfrm>
              <a:off x="6227959" y="1925394"/>
              <a:ext cx="2062292" cy="1982945"/>
              <a:chOff x="8170814" y="1912116"/>
              <a:chExt cx="2749722" cy="2643926"/>
            </a:xfrm>
          </p:grpSpPr>
          <p:grpSp>
            <p:nvGrpSpPr>
              <p:cNvPr id="34" name="Group 73"/>
              <p:cNvGrpSpPr/>
              <p:nvPr/>
            </p:nvGrpSpPr>
            <p:grpSpPr>
              <a:xfrm>
                <a:off x="8170814" y="1912116"/>
                <a:ext cx="2611177" cy="2643926"/>
                <a:chOff x="1193500" y="1491637"/>
                <a:chExt cx="3761195" cy="2643926"/>
              </a:xfrm>
            </p:grpSpPr>
            <p:grpSp>
              <p:nvGrpSpPr>
                <p:cNvPr id="36" name="Group 75"/>
                <p:cNvGrpSpPr/>
                <p:nvPr/>
              </p:nvGrpSpPr>
              <p:grpSpPr>
                <a:xfrm>
                  <a:off x="1193500" y="1491637"/>
                  <a:ext cx="3761195" cy="1058554"/>
                  <a:chOff x="1317257" y="1824875"/>
                  <a:chExt cx="3761195" cy="1058554"/>
                </a:xfrm>
              </p:grpSpPr>
              <p:sp>
                <p:nvSpPr>
                  <p:cNvPr id="40" name="TextBox 79"/>
                  <p:cNvSpPr txBox="1"/>
                  <p:nvPr/>
                </p:nvSpPr>
                <p:spPr>
                  <a:xfrm>
                    <a:off x="2232810" y="2132652"/>
                    <a:ext cx="2845642" cy="750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</a:t>
                    </a:r>
                    <a:r>
                      <a:rPr lang="zh-CN" altLang="en-US" sz="1000" dirty="0" smtClean="0"/>
                      <a:t>显示（</a:t>
                    </a:r>
                    <a:r>
                      <a:rPr lang="zh-CN" altLang="en-US" sz="1000" dirty="0"/>
                      <a:t>建议使用主题字体）</a:t>
                    </a:r>
                    <a:endParaRPr lang="zh-CN" altLang="en-US" sz="1000" dirty="0"/>
                  </a:p>
                </p:txBody>
              </p:sp>
              <p:sp>
                <p:nvSpPr>
                  <p:cNvPr id="41" name="Rectangle 8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37" name="Group 76"/>
                <p:cNvGrpSpPr/>
                <p:nvPr/>
              </p:nvGrpSpPr>
              <p:grpSpPr>
                <a:xfrm>
                  <a:off x="1193500" y="2815545"/>
                  <a:ext cx="3761195" cy="1320018"/>
                  <a:chOff x="1317257" y="1824875"/>
                  <a:chExt cx="3761195" cy="1320018"/>
                </a:xfrm>
              </p:grpSpPr>
              <p:sp>
                <p:nvSpPr>
                  <p:cNvPr id="38" name="TextBox 77"/>
                  <p:cNvSpPr txBox="1"/>
                  <p:nvPr/>
                </p:nvSpPr>
                <p:spPr>
                  <a:xfrm>
                    <a:off x="2232810" y="2132652"/>
                    <a:ext cx="2845642" cy="101224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zh-CN" altLang="en-US" sz="1000" dirty="0"/>
                      <a:t>此部分内容作为文字排版占位</a:t>
                    </a:r>
                    <a:r>
                      <a:rPr lang="zh-CN" altLang="en-US" sz="1000" dirty="0" smtClean="0"/>
                      <a:t>显示（</a:t>
                    </a:r>
                    <a:r>
                      <a:rPr lang="zh-CN" altLang="en-US" sz="1000" dirty="0"/>
                      <a:t>建议使用主题字体）</a:t>
                    </a:r>
                    <a:endParaRPr lang="zh-CN" altLang="en-US" sz="1000" dirty="0"/>
                  </a:p>
                </p:txBody>
              </p:sp>
              <p:sp>
                <p:nvSpPr>
                  <p:cNvPr id="39" name="Rectangle 78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zh-CN" altLang="en-US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标题文本预设</a:t>
                    </a:r>
                    <a:endParaRPr lang="zh-CN" altLang="en-US" sz="1600" b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</p:grpSp>
          </p:grpSp>
          <p:cxnSp>
            <p:nvCxnSpPr>
              <p:cNvPr id="35" name="Straight Connector 74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8"/>
          <p:cNvSpPr txBox="1"/>
          <p:nvPr/>
        </p:nvSpPr>
        <p:spPr>
          <a:xfrm>
            <a:off x="3131840" y="1563638"/>
            <a:ext cx="331236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02 </a:t>
            </a:r>
            <a:r>
              <a:rPr lang="zh-CN" altLang="en-US" sz="4400" dirty="0" smtClean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分享</a:t>
            </a:r>
            <a:r>
              <a:rPr lang="zh-CN" altLang="en-US" sz="4400" dirty="0">
                <a:solidFill>
                  <a:srgbClr val="54534D"/>
                </a:solidFill>
                <a:latin typeface="华康雅宋体W9" panose="02020909000000000000" pitchFamily="49" charset="-122"/>
                <a:ea typeface="华康雅宋体W9" panose="02020909000000000000" pitchFamily="49" charset="-122"/>
                <a:cs typeface="+mn-ea"/>
                <a:sym typeface="+mn-lt"/>
              </a:rPr>
              <a:t>心得</a:t>
            </a:r>
            <a:endParaRPr lang="en-GB" altLang="zh-CN" sz="4400" dirty="0">
              <a:solidFill>
                <a:srgbClr val="54534D"/>
              </a:solidFill>
              <a:latin typeface="华康雅宋体W9" panose="02020909000000000000" pitchFamily="49" charset="-122"/>
              <a:ea typeface="华康雅宋体W9" panose="02020909000000000000" pitchFamily="49" charset="-122"/>
              <a:cs typeface="+mn-ea"/>
              <a:sym typeface="+mn-lt"/>
            </a:endParaRPr>
          </a:p>
        </p:txBody>
      </p:sp>
      <p:sp>
        <p:nvSpPr>
          <p:cNvPr id="10" name="TextBox 49"/>
          <p:cNvSpPr txBox="1"/>
          <p:nvPr/>
        </p:nvSpPr>
        <p:spPr>
          <a:xfrm>
            <a:off x="3131840" y="2327781"/>
            <a:ext cx="331236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/>
            <a:r>
              <a:rPr lang="zh-CN" altLang="en-US" sz="1400" dirty="0">
                <a:solidFill>
                  <a:srgbClr val="54534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</a:t>
            </a:r>
            <a:endParaRPr lang="zh-CN" altLang="en-US" sz="1400" dirty="0">
              <a:solidFill>
                <a:srgbClr val="54534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9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ags/tag1.xml><?xml version="1.0" encoding="utf-8"?>
<p:tagLst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PPT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3005</Words>
  <Application>WPS 演示</Application>
  <PresentationFormat>全屏显示(16:9)</PresentationFormat>
  <Paragraphs>369</Paragraphs>
  <Slides>25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迷你简启体</vt:lpstr>
      <vt:lpstr>Impact</vt:lpstr>
      <vt:lpstr>迷你简家书</vt:lpstr>
      <vt:lpstr>华康雅宋体W9</vt:lpstr>
      <vt:lpstr>Calibri</vt:lpstr>
      <vt:lpstr>Arial Unicode MS</vt:lpstr>
      <vt:lpstr>华康雅宋体W9(P)</vt:lpstr>
      <vt:lpstr>Meiryo</vt:lpstr>
      <vt:lpstr>Yu Gothic UI</vt:lpstr>
      <vt:lpstr>Arial Narrow</vt:lpstr>
      <vt:lpstr>Calibri Light</vt:lpstr>
      <vt:lpstr>PPT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dc:description/>
  <cp:lastModifiedBy> </cp:lastModifiedBy>
  <cp:revision>271</cp:revision>
  <dcterms:created xsi:type="dcterms:W3CDTF">2015-12-11T17:46:00Z</dcterms:created>
  <dcterms:modified xsi:type="dcterms:W3CDTF">2019-07-29T06:51:30Z</dcterms:modified>
  <cp:category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