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1" r:id="rId3"/>
    <p:sldId id="260" r:id="rId4"/>
    <p:sldId id="279" r:id="rId5"/>
    <p:sldId id="285" r:id="rId6"/>
    <p:sldId id="280" r:id="rId7"/>
    <p:sldId id="283" r:id="rId8"/>
    <p:sldId id="272" r:id="rId9"/>
    <p:sldId id="273" r:id="rId10"/>
    <p:sldId id="274" r:id="rId11"/>
    <p:sldId id="275" r:id="rId12"/>
    <p:sldId id="276" r:id="rId13"/>
    <p:sldId id="282" r:id="rId14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3966" y="-9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3F097-3456-47CE-9923-F7078855EE3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28BD9-CF19-4D93-9979-1CFD83A932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81877-4569-416B-8514-288090CBBF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94E8C-B661-4D52-8D1E-4BB20CE35C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21444"/>
            <a:ext cx="2071688" cy="45434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1" y="121444"/>
            <a:ext cx="6067425" cy="45434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7DF23-2CA0-4B31-9E2C-E6C0E06464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A50CF-72D1-4574-B3F6-D12FB411C3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82A91-E887-45F8-8A62-DB4E90F4FA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1" y="770335"/>
            <a:ext cx="4068763" cy="3894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770335"/>
            <a:ext cx="4070350" cy="3894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7712A-EE1B-40E5-9717-8507CAAA93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340E7-2364-4AEF-8904-EBA0509034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4E52-1E3F-4C87-97D6-09BAE48596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F0C2A-6482-4C1C-97EE-1C51686179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3A139-FACB-4E83-993D-8C5B74C25C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C0AEA-5555-4B0A-8CDC-FF7371B484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新建文件夹 (9)\8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4" y="1257301"/>
            <a:ext cx="6897687" cy="388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1" y="121444"/>
            <a:ext cx="8291513" cy="52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</a:defRPr>
            </a:lvl1pPr>
          </a:lstStyle>
          <a:p>
            <a:fld id="{6052CB1A-AD32-4248-B1DE-6112CA26E19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055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1" y="770335"/>
            <a:ext cx="8291513" cy="389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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8DB7C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9434" y="531685"/>
            <a:ext cx="7865894" cy="2634024"/>
            <a:chOff x="3528" y="-276"/>
            <a:chExt cx="12163" cy="4355"/>
          </a:xfrm>
        </p:grpSpPr>
        <p:sp>
          <p:nvSpPr>
            <p:cNvPr id="3" name="Rectangle 5"/>
            <p:cNvSpPr/>
            <p:nvPr/>
          </p:nvSpPr>
          <p:spPr>
            <a:xfrm>
              <a:off x="4051" y="3010"/>
              <a:ext cx="11117" cy="10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Section A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528" y="-276"/>
              <a:ext cx="12163" cy="2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2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3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What time do you go to school?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425642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15199" y="1604802"/>
            <a:ext cx="7453033" cy="22151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 show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广播节目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that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然后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 station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广播电台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weekends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周末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925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862912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重点句型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49681" y="1568778"/>
            <a:ext cx="8226238" cy="27699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听句子，核对你的答案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．你通常什么时候洗淋浴？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you usually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take/have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shower?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．我通常六点四十洗淋浴。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usually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take/have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shower at six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forty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501570" y="996772"/>
            <a:ext cx="7850561" cy="38549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．斯科特有一份有趣的工作。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Scott has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interesting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job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．“里克几点吃早饭？”“他七点吃早饭。”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does Rick eat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eats breakfast at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seven o'clock.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．那个时间吃早饭真有意思！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funny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breakfast!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501570" y="1262229"/>
            <a:ext cx="7850561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．他什么时候去上班？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does he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work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．我上班从来不迟到。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never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．你的朋友们什么时候锻炼？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your friends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778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文本框 4"/>
          <p:cNvSpPr txBox="1"/>
          <p:nvPr/>
        </p:nvSpPr>
        <p:spPr>
          <a:xfrm>
            <a:off x="694764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重点单词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33128"/>
          <p:cNvSpPr txBox="1">
            <a:spLocks noChangeArrowheads="1"/>
          </p:cNvSpPr>
          <p:nvPr/>
        </p:nvSpPr>
        <p:spPr bwMode="auto">
          <a:xfrm>
            <a:off x="803461" y="1559509"/>
            <a:ext cx="5238750" cy="2839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听单词，核对你的答案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向上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穿衣服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连衣裙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刷；刷净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刷子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牙齿</a:t>
            </a:r>
          </a:p>
        </p:txBody>
      </p:sp>
      <p:sp>
        <p:nvSpPr>
          <p:cNvPr id="6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1248055" y="1211356"/>
            <a:ext cx="6618474" cy="33701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shower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&amp; v.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淋浴　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淋浴器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间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通常地；一般地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四十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wow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interj.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表示惊奇或敬佩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哇；呀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从不；绝不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 &amp; adj.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早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5"/>
          <p:cNvSpPr/>
          <p:nvPr/>
        </p:nvSpPr>
        <p:spPr>
          <a:xfrm>
            <a:off x="790354" y="202305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1197255" y="1270568"/>
            <a:ext cx="6618474" cy="28161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fifty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五十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工作；职业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&amp;n.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工作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station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视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台；车站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o'clock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表示整点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点钟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1197255" y="1270568"/>
            <a:ext cx="6618474" cy="2839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晚上；夜晚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funny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奇怪的；滑稽好笑的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&amp; n.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锻炼；练习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最好的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最好地；最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组；群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09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4008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词形变换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0" y="1616590"/>
            <a:ext cx="7287490" cy="22621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听下列单词变形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核对你的答案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第三人称单数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brush—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brushes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第三人称单数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brushes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tooth—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teeth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789711" y="1474350"/>
            <a:ext cx="5726066" cy="2839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反义词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forty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四十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对应词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funny—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7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9126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重点短语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1" y="1616590"/>
            <a:ext cx="7121897" cy="28161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听短语，核对你的答案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up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起床；站起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school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去上学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dressed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穿上衣服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brush teeth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刷牙</a:t>
            </a:r>
          </a:p>
        </p:txBody>
      </p:sp>
      <p:sp>
        <p:nvSpPr>
          <p:cNvPr id="8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17762" y="1404224"/>
            <a:ext cx="7241242" cy="2285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 breakfast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吃早餐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shower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洗淋浴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什么时间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six forty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在六点四十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40530A99PPBG 1">
      <a:dk1>
        <a:srgbClr val="696464"/>
      </a:dk1>
      <a:lt1>
        <a:srgbClr val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FFFFF"/>
      </a:accent3>
      <a:accent4>
        <a:srgbClr val="595454"/>
      </a:accent4>
      <a:accent5>
        <a:srgbClr val="F2ABAA"/>
      </a:accent5>
      <a:accent6>
        <a:srgbClr val="DCB020"/>
      </a:accent6>
      <a:hlink>
        <a:srgbClr val="CC9900"/>
      </a:hlink>
      <a:folHlink>
        <a:srgbClr val="96A9A9"/>
      </a:folHlink>
    </a:clrScheme>
    <a:fontScheme name="A000120140530A99PP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696464"/>
        </a:dk1>
        <a:lt1>
          <a:srgbClr val="FFFFFF"/>
        </a:lt1>
        <a:dk2>
          <a:srgbClr val="696464"/>
        </a:dk2>
        <a:lt2>
          <a:srgbClr val="FFFFFF"/>
        </a:lt2>
        <a:accent1>
          <a:srgbClr val="E92100"/>
        </a:accent1>
        <a:accent2>
          <a:srgbClr val="F3C324"/>
        </a:accent2>
        <a:accent3>
          <a:srgbClr val="FFFFFF"/>
        </a:accent3>
        <a:accent4>
          <a:srgbClr val="595454"/>
        </a:accent4>
        <a:accent5>
          <a:srgbClr val="F2ABAA"/>
        </a:accent5>
        <a:accent6>
          <a:srgbClr val="DCB020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全屏显示(16:9)</PresentationFormat>
  <Paragraphs>81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仿宋</vt:lpstr>
      <vt:lpstr>华文新魏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91DC2926782842B981A786A184C62088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