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60" r:id="rId3"/>
    <p:sldId id="263" r:id="rId4"/>
    <p:sldId id="265" r:id="rId5"/>
    <p:sldId id="266" r:id="rId6"/>
    <p:sldId id="267" r:id="rId7"/>
    <p:sldId id="268" r:id="rId8"/>
    <p:sldId id="270" r:id="rId9"/>
    <p:sldId id="269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59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34F01-3757-4612-9DD7-7EFE4EDA819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36F1C-E38D-45CA-B6DC-169EA3BFE0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36F1C-E38D-45CA-B6DC-169EA3BFE06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r">
              <a:defRPr/>
            </a:pPr>
            <a:fld id="{A45AD6A7-4D72-40FC-B373-6DCCAAAB6255}" type="slidenum">
              <a:rPr lang="zh-CN" altLang="zh-CN" sz="140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44797-7D68-4AB2-9AD2-14CF1389D28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9828-ED05-4ADC-B2FD-F1086222F29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17A4C-F04B-4EA4-8FFF-C2133201C83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363A6-83B8-4BB3-AEEA-8B6125F553B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5ABE-10AB-4BA8-B8EA-AA2D545D46F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5723-2BB5-41CA-B18E-0CA86884786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E3F0-D96A-4ABD-A246-2767AC847DB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C5DD6-B917-48ED-9046-10AE60CAA90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C691-ED7B-4B64-9EE6-C06C11E21DC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C424-B3F7-4F1E-930B-83C46B8E57B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6195" y="45085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E5D16F95-9309-46DF-A4CF-D95B0B47D30C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836737" y="3284984"/>
            <a:ext cx="5470525" cy="10080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dirty="0" smtClean="0">
                <a:solidFill>
                  <a:srgbClr val="FF0000"/>
                </a:solidFill>
              </a:rPr>
              <a:t>字母学习课件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412776"/>
            <a:ext cx="9144000" cy="15128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None/>
            </a:pPr>
            <a:r>
              <a:rPr lang="zh-CN" altLang="en-US" sz="8000" b="1" dirty="0" smtClean="0">
                <a:solidFill>
                  <a:schemeClr val="accent2"/>
                </a:solidFill>
              </a:rPr>
              <a:t>Unit 1 Hello!</a:t>
            </a:r>
            <a:endParaRPr lang="en-US" altLang="zh-CN" sz="8000" b="1" dirty="0" smtClean="0">
              <a:solidFill>
                <a:schemeClr val="accent2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" y="5517232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solidFill>
                  <a:srgbClr val="663300"/>
                </a:solidFill>
                <a:latin typeface="华康少女文字W5(P)" charset="-122"/>
                <a:ea typeface="华康少女文字W5(P)" charset="-122"/>
              </a:rPr>
              <a:t>Part A- Let's talk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930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chemeClr val="accent2"/>
                </a:solidFill>
              </a:rPr>
              <a:t>                                                        1.  - Hello! I' m ...                                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chemeClr val="accent2"/>
                </a:solidFill>
              </a:rPr>
              <a:t>                                                             - What's your name?</a:t>
            </a:r>
          </a:p>
          <a:p>
            <a:pPr eaLnBrk="1" hangingPunct="1">
              <a:buFontTx/>
              <a:buNone/>
            </a:pPr>
            <a:endParaRPr lang="zh-CN" alt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chemeClr val="accent2"/>
                </a:solidFill>
              </a:rPr>
              <a:t>                                                        2.  - What's your name ?                          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chemeClr val="accent2"/>
                </a:solidFill>
              </a:rPr>
              <a:t>                                                             - My name is... 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chemeClr val="accent2"/>
                </a:solidFill>
              </a:rPr>
              <a:t>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chemeClr val="accent2"/>
                </a:solidFill>
              </a:rPr>
              <a:t>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chemeClr val="accent2"/>
                </a:solidFill>
              </a:rPr>
              <a:t>                                                    </a:t>
            </a:r>
          </a:p>
        </p:txBody>
      </p:sp>
      <p:pic>
        <p:nvPicPr>
          <p:cNvPr id="11268" name="Picture 4" descr="2012072611373429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981075"/>
            <a:ext cx="4535488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solidFill>
                  <a:srgbClr val="663300"/>
                </a:solidFill>
                <a:latin typeface="华康少女文字W5(P)" charset="-122"/>
                <a:ea typeface="华康少女文字W5(P)" charset="-122"/>
              </a:rPr>
              <a:t>Part A- Let's learn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652963"/>
            <a:ext cx="8229600" cy="1474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This is </a:t>
            </a:r>
            <a:r>
              <a:rPr lang="zh-CN" altLang="en-US" dirty="0" smtClean="0">
                <a:solidFill>
                  <a:srgbClr val="CC0000"/>
                </a:solidFill>
              </a:rPr>
              <a:t>A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,  it's Name is </a:t>
            </a:r>
            <a:r>
              <a:rPr lang="zh-CN" altLang="en-US" dirty="0" smtClean="0">
                <a:solidFill>
                  <a:srgbClr val="CC0000"/>
                </a:solidFill>
              </a:rPr>
              <a:t>A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solidFill>
                  <a:srgbClr val="CC0000"/>
                </a:solidFill>
                <a:ea typeface="华文中宋" panose="02010600040101010101" pitchFamily="2" charset="-122"/>
              </a:rPr>
              <a:t>A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is in "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a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pple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" ,  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A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sounds </a:t>
            </a:r>
            <a:r>
              <a:rPr lang="zh-CN" altLang="en-US" dirty="0" smtClean="0">
                <a:solidFill>
                  <a:srgbClr val="CC0000"/>
                </a:solidFill>
                <a:latin typeface="华康少女文字W5(P)" charset="-122"/>
                <a:ea typeface="华康少女文字W5(P)" charset="-122"/>
              </a:rPr>
              <a:t>...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in 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a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pple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57263"/>
            <a:ext cx="8229600" cy="88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5400" smtClean="0"/>
              <a:t>- </a:t>
            </a:r>
            <a:r>
              <a:rPr lang="zh-CN" altLang="en-US" sz="5400" u="sng" smtClean="0">
                <a:solidFill>
                  <a:srgbClr val="CC0000"/>
                </a:solidFill>
              </a:rPr>
              <a:t>A a</a:t>
            </a:r>
          </a:p>
        </p:txBody>
      </p:sp>
      <p:pic>
        <p:nvPicPr>
          <p:cNvPr id="12293" name="Picture 5" descr="2012072611283424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989138"/>
            <a:ext cx="4751387" cy="2232025"/>
          </a:xfrm>
          <a:noFill/>
        </p:spPr>
      </p:pic>
      <p:pic>
        <p:nvPicPr>
          <p:cNvPr id="12294" name="Picture 6" descr="201207261128333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7125" y="1412875"/>
            <a:ext cx="196532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201207261128341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0300" y="3357563"/>
            <a:ext cx="1963738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solidFill>
                  <a:srgbClr val="663300"/>
                </a:solidFill>
                <a:latin typeface="华康少女文字W5(P)" charset="-122"/>
                <a:ea typeface="华康少女文字W5(P)" charset="-122"/>
              </a:rPr>
              <a:t>Part A- Let's learn</a:t>
            </a:r>
            <a:endParaRPr lang="zh-CN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652963"/>
            <a:ext cx="8229600" cy="1474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/>
              <a:t>    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This is </a:t>
            </a:r>
            <a:r>
              <a:rPr lang="zh-CN" altLang="en-US" dirty="0" smtClean="0">
                <a:solidFill>
                  <a:srgbClr val="CC0000"/>
                </a:solidFill>
              </a:rPr>
              <a:t>B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,  it's Name is </a:t>
            </a:r>
            <a:r>
              <a:rPr lang="zh-CN" altLang="en-US" dirty="0" smtClean="0">
                <a:solidFill>
                  <a:srgbClr val="CC0000"/>
                </a:solidFill>
              </a:rPr>
              <a:t>B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   </a:t>
            </a:r>
            <a:r>
              <a:rPr lang="zh-CN" altLang="en-US" dirty="0" smtClean="0">
                <a:solidFill>
                  <a:srgbClr val="CC0000"/>
                </a:solidFill>
                <a:ea typeface="华文中宋" panose="02010600040101010101" pitchFamily="2" charset="-122"/>
              </a:rPr>
              <a:t>B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is in "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b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oy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" ,  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B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sounds </a:t>
            </a:r>
            <a:r>
              <a:rPr lang="zh-CN" altLang="en-US" dirty="0" smtClean="0">
                <a:solidFill>
                  <a:srgbClr val="CC0000"/>
                </a:solidFill>
                <a:latin typeface="华康少女文字W5(P)" charset="-122"/>
                <a:ea typeface="华康少女文字W5(P)" charset="-122"/>
              </a:rPr>
              <a:t>...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in 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b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oy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latin typeface="华康少女文字W5(P)" charset="-122"/>
                <a:ea typeface="华康少女文字W5(P)" charset="-122"/>
              </a:rPr>
              <a:t>                                     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57263"/>
            <a:ext cx="8229600" cy="88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5400" smtClean="0"/>
              <a:t>- </a:t>
            </a:r>
            <a:r>
              <a:rPr lang="zh-CN" altLang="en-US" sz="5400" u="sng" smtClean="0">
                <a:solidFill>
                  <a:srgbClr val="CC0000"/>
                </a:solidFill>
              </a:rPr>
              <a:t>B b</a:t>
            </a:r>
          </a:p>
        </p:txBody>
      </p:sp>
      <p:pic>
        <p:nvPicPr>
          <p:cNvPr id="13317" name="Picture 5" descr="201207261128358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1400" y="2062163"/>
            <a:ext cx="48275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201207261128348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3813" y="1223963"/>
            <a:ext cx="2017712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2012072611283544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3484563"/>
            <a:ext cx="187325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solidFill>
                  <a:srgbClr val="663300"/>
                </a:solidFill>
                <a:latin typeface="华康少女文字W5(P)" charset="-122"/>
                <a:ea typeface="华康少女文字W5(P)" charset="-122"/>
              </a:rPr>
              <a:t>Part A- Let's learn</a:t>
            </a:r>
            <a:endParaRPr lang="zh-CN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652963"/>
            <a:ext cx="8229600" cy="1474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/>
              <a:t>    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This is </a:t>
            </a:r>
            <a:r>
              <a:rPr lang="zh-CN" altLang="en-US" dirty="0" smtClean="0">
                <a:solidFill>
                  <a:srgbClr val="CC0000"/>
                </a:solidFill>
              </a:rPr>
              <a:t>C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,  it's Name is </a:t>
            </a:r>
            <a:r>
              <a:rPr lang="zh-CN" altLang="en-US" dirty="0" smtClean="0">
                <a:solidFill>
                  <a:srgbClr val="CC0000"/>
                </a:solidFill>
              </a:rPr>
              <a:t>C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   </a:t>
            </a:r>
            <a:r>
              <a:rPr lang="zh-CN" altLang="en-US" dirty="0" smtClean="0">
                <a:solidFill>
                  <a:srgbClr val="CC0000"/>
                </a:solidFill>
                <a:ea typeface="华文中宋" panose="02010600040101010101" pitchFamily="2" charset="-122"/>
              </a:rPr>
              <a:t>C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is in "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c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at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" ,  </a:t>
            </a:r>
            <a:r>
              <a:rPr lang="zh-CN" altLang="en-US" dirty="0" smtClean="0">
                <a:solidFill>
                  <a:srgbClr val="CC0000"/>
                </a:solidFill>
                <a:latin typeface="华康少女文字W5(P)" charset="-122"/>
                <a:ea typeface="华康少女文字W5(P)" charset="-122"/>
              </a:rPr>
              <a:t>C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sounds </a:t>
            </a:r>
            <a:r>
              <a:rPr lang="zh-CN" altLang="en-US" dirty="0" smtClean="0">
                <a:solidFill>
                  <a:srgbClr val="CC0000"/>
                </a:solidFill>
                <a:latin typeface="华康少女文字W5(P)" charset="-122"/>
                <a:ea typeface="华康少女文字W5(P)" charset="-122"/>
              </a:rPr>
              <a:t>...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in 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c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at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latin typeface="华康少女文字W5(P)" charset="-122"/>
                <a:ea typeface="华康少女文字W5(P)" charset="-122"/>
              </a:rPr>
              <a:t>                                     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57263"/>
            <a:ext cx="8229600" cy="88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5400" smtClean="0"/>
              <a:t>- </a:t>
            </a:r>
            <a:r>
              <a:rPr lang="zh-CN" altLang="en-US" sz="5400" u="sng" smtClean="0">
                <a:solidFill>
                  <a:srgbClr val="CC0000"/>
                </a:solidFill>
              </a:rPr>
              <a:t>C c</a:t>
            </a:r>
          </a:p>
        </p:txBody>
      </p:sp>
      <p:pic>
        <p:nvPicPr>
          <p:cNvPr id="14341" name="Picture 5" descr="201207261128361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311400"/>
            <a:ext cx="499427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2012072611283646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99263" y="1412875"/>
            <a:ext cx="1446212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2012072611283656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9263" y="3286125"/>
            <a:ext cx="1476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solidFill>
                  <a:srgbClr val="663300"/>
                </a:solidFill>
                <a:latin typeface="华康少女文字W5(P)" charset="-122"/>
                <a:ea typeface="华康少女文字W5(P)" charset="-122"/>
              </a:rPr>
              <a:t>Part A- Let's learn</a:t>
            </a:r>
            <a:endParaRPr lang="zh-CN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652963"/>
            <a:ext cx="8229600" cy="1474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/>
              <a:t>    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This is </a:t>
            </a:r>
            <a:r>
              <a:rPr lang="zh-CN" altLang="en-US" dirty="0" smtClean="0">
                <a:solidFill>
                  <a:srgbClr val="CC0000"/>
                </a:solidFill>
              </a:rPr>
              <a:t>D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,  it's Name is </a:t>
            </a:r>
            <a:r>
              <a:rPr lang="zh-CN" altLang="en-US" dirty="0" smtClean="0">
                <a:solidFill>
                  <a:srgbClr val="CC0000"/>
                </a:solidFill>
              </a:rPr>
              <a:t>D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   </a:t>
            </a:r>
            <a:r>
              <a:rPr lang="zh-CN" altLang="en-US" dirty="0" smtClean="0">
                <a:solidFill>
                  <a:srgbClr val="CC0000"/>
                </a:solidFill>
              </a:rPr>
              <a:t>D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is in "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d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og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" ,  </a:t>
            </a:r>
            <a:r>
              <a:rPr lang="zh-CN" altLang="en-US" dirty="0" smtClean="0">
                <a:solidFill>
                  <a:srgbClr val="CC0000"/>
                </a:solidFill>
              </a:rPr>
              <a:t>D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sounds </a:t>
            </a:r>
            <a:r>
              <a:rPr lang="zh-CN" altLang="en-US" dirty="0" smtClean="0">
                <a:solidFill>
                  <a:srgbClr val="CC0000"/>
                </a:solidFill>
                <a:latin typeface="华康少女文字W5(P)" charset="-122"/>
                <a:ea typeface="华康少女文字W5(P)" charset="-122"/>
              </a:rPr>
              <a:t>...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in 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d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og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latin typeface="华康少女文字W5(P)" charset="-122"/>
                <a:ea typeface="华康少女文字W5(P)" charset="-122"/>
              </a:rPr>
              <a:t>                                     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57263"/>
            <a:ext cx="8229600" cy="88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5400" smtClean="0"/>
              <a:t>- </a:t>
            </a:r>
            <a:r>
              <a:rPr lang="zh-CN" altLang="en-US" sz="5400" u="sng" smtClean="0">
                <a:solidFill>
                  <a:srgbClr val="CC0000"/>
                </a:solidFill>
              </a:rPr>
              <a:t>D d </a:t>
            </a:r>
          </a:p>
        </p:txBody>
      </p:sp>
      <p:pic>
        <p:nvPicPr>
          <p:cNvPr id="15365" name="Picture 5" descr="201207261128375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055813"/>
            <a:ext cx="52847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201207261128377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3850" y="3033713"/>
            <a:ext cx="1643063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201207261128372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73850" y="1484313"/>
            <a:ext cx="1643063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solidFill>
                  <a:srgbClr val="663300"/>
                </a:solidFill>
                <a:latin typeface="华康少女文字W5(P)" charset="-122"/>
                <a:ea typeface="华康少女文字W5(P)" charset="-122"/>
              </a:rPr>
              <a:t>Part A- Let's learn</a:t>
            </a:r>
            <a:endParaRPr lang="zh-CN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652963"/>
            <a:ext cx="8229600" cy="1474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/>
              <a:t>    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This is </a:t>
            </a:r>
            <a:r>
              <a:rPr lang="zh-CN" altLang="en-US" dirty="0" smtClean="0">
                <a:solidFill>
                  <a:srgbClr val="CC0000"/>
                </a:solidFill>
              </a:rPr>
              <a:t>E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,  it's Name is </a:t>
            </a:r>
            <a:r>
              <a:rPr lang="zh-CN" altLang="en-US" dirty="0" smtClean="0">
                <a:solidFill>
                  <a:srgbClr val="CC0000"/>
                </a:solidFill>
              </a:rPr>
              <a:t>E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   </a:t>
            </a:r>
            <a:r>
              <a:rPr lang="zh-CN" altLang="en-US" dirty="0" smtClean="0">
                <a:solidFill>
                  <a:srgbClr val="CC0000"/>
                </a:solidFill>
              </a:rPr>
              <a:t>E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is in "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e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gg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" ,  </a:t>
            </a:r>
            <a:r>
              <a:rPr lang="zh-CN" altLang="en-US" dirty="0" smtClean="0">
                <a:solidFill>
                  <a:srgbClr val="CC0000"/>
                </a:solidFill>
              </a:rPr>
              <a:t>E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sounds </a:t>
            </a:r>
            <a:r>
              <a:rPr lang="zh-CN" altLang="en-US" dirty="0" smtClean="0">
                <a:solidFill>
                  <a:srgbClr val="CC0000"/>
                </a:solidFill>
                <a:latin typeface="华康少女文字W5(P)" charset="-122"/>
                <a:ea typeface="华康少女文字W5(P)" charset="-122"/>
              </a:rPr>
              <a:t>...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in 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e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gg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latin typeface="华康少女文字W5(P)" charset="-122"/>
                <a:ea typeface="华康少女文字W5(P)" charset="-122"/>
              </a:rPr>
              <a:t>                                      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57263"/>
            <a:ext cx="8229600" cy="88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5400" smtClean="0"/>
              <a:t>- </a:t>
            </a:r>
            <a:r>
              <a:rPr lang="zh-CN" altLang="en-US" sz="5400" u="sng" smtClean="0">
                <a:solidFill>
                  <a:srgbClr val="CC0000"/>
                </a:solidFill>
              </a:rPr>
              <a:t>E e</a:t>
            </a:r>
          </a:p>
        </p:txBody>
      </p:sp>
      <p:pic>
        <p:nvPicPr>
          <p:cNvPr id="16389" name="Picture 5" descr="201207261128384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575" y="1924050"/>
            <a:ext cx="49276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201207261128388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5250" y="3155950"/>
            <a:ext cx="16541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201207261128371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5250" y="1341438"/>
            <a:ext cx="1655763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solidFill>
                  <a:srgbClr val="663300"/>
                </a:solidFill>
                <a:latin typeface="华康少女文字W5(P)" charset="-122"/>
                <a:ea typeface="华康少女文字W5(P)" charset="-122"/>
              </a:rPr>
              <a:t>Part A- Let's learn</a:t>
            </a:r>
            <a:endParaRPr lang="zh-CN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652963"/>
            <a:ext cx="8229600" cy="1474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/>
              <a:t>    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This is </a:t>
            </a:r>
            <a:r>
              <a:rPr lang="zh-CN" altLang="en-US" dirty="0" smtClean="0">
                <a:solidFill>
                  <a:srgbClr val="CC0000"/>
                </a:solidFill>
              </a:rPr>
              <a:t>F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,  it's Name is </a:t>
            </a:r>
            <a:r>
              <a:rPr lang="zh-CN" altLang="en-US" dirty="0" smtClean="0">
                <a:solidFill>
                  <a:srgbClr val="CC0000"/>
                </a:solidFill>
              </a:rPr>
              <a:t>F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   </a:t>
            </a:r>
            <a:r>
              <a:rPr lang="zh-CN" altLang="en-US" dirty="0" smtClean="0">
                <a:solidFill>
                  <a:srgbClr val="CC0000"/>
                </a:solidFill>
              </a:rPr>
              <a:t>F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is in "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f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ish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" ,  </a:t>
            </a:r>
            <a:r>
              <a:rPr lang="zh-CN" altLang="en-US" dirty="0" smtClean="0">
                <a:solidFill>
                  <a:srgbClr val="CC0000"/>
                </a:solidFill>
              </a:rPr>
              <a:t>F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sounds </a:t>
            </a:r>
            <a:r>
              <a:rPr lang="zh-CN" altLang="en-US" dirty="0" smtClean="0">
                <a:solidFill>
                  <a:srgbClr val="CC0000"/>
                </a:solidFill>
                <a:latin typeface="华康少女文字W5(P)" charset="-122"/>
                <a:ea typeface="华康少女文字W5(P)" charset="-122"/>
              </a:rPr>
              <a:t>...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in 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f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ish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latin typeface="华康少女文字W5(P)" charset="-122"/>
                <a:ea typeface="华康少女文字W5(P)" charset="-122"/>
              </a:rPr>
              <a:t>                                      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57263"/>
            <a:ext cx="8229600" cy="88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5400" smtClean="0"/>
              <a:t>- </a:t>
            </a:r>
            <a:r>
              <a:rPr lang="zh-CN" altLang="en-US" sz="5400" u="sng" smtClean="0">
                <a:solidFill>
                  <a:srgbClr val="CC0000"/>
                </a:solidFill>
              </a:rPr>
              <a:t>F f</a:t>
            </a:r>
          </a:p>
        </p:txBody>
      </p:sp>
      <p:pic>
        <p:nvPicPr>
          <p:cNvPr id="17413" name="Picture 5" descr="201207261128386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070100"/>
            <a:ext cx="5184775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201207261128387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7975" y="1557338"/>
            <a:ext cx="1781175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201207261128396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7975" y="3163888"/>
            <a:ext cx="177958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solidFill>
                  <a:srgbClr val="663300"/>
                </a:solidFill>
                <a:latin typeface="华康少女文字W5(P)" charset="-122"/>
                <a:ea typeface="华康少女文字W5(P)" charset="-122"/>
              </a:rPr>
              <a:t>Part A- Let's learn</a:t>
            </a:r>
            <a:endParaRPr lang="zh-CN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4603197"/>
            <a:ext cx="8229600" cy="1474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This is </a:t>
            </a:r>
            <a:r>
              <a:rPr lang="zh-CN" altLang="en-US" dirty="0" smtClean="0">
                <a:solidFill>
                  <a:srgbClr val="CC0000"/>
                </a:solidFill>
              </a:rPr>
              <a:t>G 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,  it's Name is </a:t>
            </a:r>
            <a:r>
              <a:rPr lang="zh-CN" altLang="en-US" dirty="0" smtClean="0">
                <a:solidFill>
                  <a:srgbClr val="CC0000"/>
                </a:solidFill>
              </a:rPr>
              <a:t>G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dirty="0" smtClean="0">
                <a:solidFill>
                  <a:srgbClr val="CC0000"/>
                </a:solidFill>
              </a:rPr>
              <a:t>G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is in "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g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irl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" ,  </a:t>
            </a:r>
            <a:r>
              <a:rPr lang="zh-CN" altLang="en-US" dirty="0" smtClean="0">
                <a:solidFill>
                  <a:srgbClr val="CC0000"/>
                </a:solidFill>
              </a:rPr>
              <a:t>G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sounds </a:t>
            </a:r>
            <a:r>
              <a:rPr lang="zh-CN" altLang="en-US" dirty="0" smtClean="0">
                <a:solidFill>
                  <a:srgbClr val="CC0000"/>
                </a:solidFill>
                <a:latin typeface="华康少女文字W5(P)" charset="-122"/>
                <a:ea typeface="华康少女文字W5(P)" charset="-122"/>
              </a:rPr>
              <a:t>...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 in </a:t>
            </a:r>
            <a:r>
              <a:rPr lang="zh-CN" altLang="en-US" dirty="0" smtClean="0">
                <a:solidFill>
                  <a:srgbClr val="CC0000"/>
                </a:solidFill>
                <a:ea typeface="华康少女文字W5(P)" charset="-122"/>
              </a:rPr>
              <a:t>g</a:t>
            </a:r>
            <a:r>
              <a:rPr lang="zh-CN" altLang="en-US" dirty="0" smtClean="0">
                <a:solidFill>
                  <a:schemeClr val="hlink"/>
                </a:solidFill>
                <a:ea typeface="华康少女文字W5(P)" charset="-122"/>
              </a:rPr>
              <a:t>irl</a:t>
            </a:r>
            <a:r>
              <a:rPr lang="zh-CN" altLang="en-US" dirty="0" smtClean="0">
                <a:solidFill>
                  <a:schemeClr val="hlink"/>
                </a:solidFill>
                <a:latin typeface="华康少女文字W5(P)" charset="-122"/>
                <a:ea typeface="华康少女文字W5(P)" charset="-122"/>
              </a:rPr>
              <a:t>.</a:t>
            </a:r>
            <a:r>
              <a:rPr lang="zh-CN" altLang="en-US" dirty="0" smtClean="0">
                <a:latin typeface="华康少女文字W5(P)" charset="-122"/>
                <a:ea typeface="华康少女文字W5(P)" charset="-122"/>
              </a:rPr>
              <a:t>                      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57263"/>
            <a:ext cx="8229600" cy="88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5400" smtClean="0"/>
              <a:t>- </a:t>
            </a:r>
            <a:r>
              <a:rPr lang="zh-CN" altLang="en-US" sz="5400" u="sng" smtClean="0">
                <a:solidFill>
                  <a:srgbClr val="CC0000"/>
                </a:solidFill>
              </a:rPr>
              <a:t>G g</a:t>
            </a:r>
          </a:p>
        </p:txBody>
      </p:sp>
      <p:pic>
        <p:nvPicPr>
          <p:cNvPr id="18437" name="Picture 5" descr="201207261128403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2063" y="3086100"/>
            <a:ext cx="1687512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201207261128393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575" y="2113756"/>
            <a:ext cx="48260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2012072611283965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42063" y="1217613"/>
            <a:ext cx="1687512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温暖色调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温暖色调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温暖色调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温暖色调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温暖色调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温暖色调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温暖色调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温暖色调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全屏显示(4:3)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华康少女文字W5(P)</vt:lpstr>
      <vt:lpstr>华文中宋</vt:lpstr>
      <vt:lpstr>宋体</vt:lpstr>
      <vt:lpstr>微软雅黑</vt:lpstr>
      <vt:lpstr>Arial</vt:lpstr>
      <vt:lpstr>Calibri</vt:lpstr>
      <vt:lpstr>WWW.2PPT.COM
</vt:lpstr>
      <vt:lpstr>PowerPoint 演示文稿</vt:lpstr>
      <vt:lpstr>Part A- Let's talk</vt:lpstr>
      <vt:lpstr>Part A- Let's learn</vt:lpstr>
      <vt:lpstr>Part A- Let's learn</vt:lpstr>
      <vt:lpstr>Part A- Let's learn</vt:lpstr>
      <vt:lpstr>Part A- Let's learn</vt:lpstr>
      <vt:lpstr>Part A- Let's learn</vt:lpstr>
      <vt:lpstr>Part A- Let's learn</vt:lpstr>
      <vt:lpstr>Part A- Let's learn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2013-02-19T05:40:00Z</dcterms:created>
  <dcterms:modified xsi:type="dcterms:W3CDTF">2023-01-16T17:27:50Z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E39186798A844DFF8E56EA245C2CD87F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