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9" r:id="rId6"/>
    <p:sldId id="268" r:id="rId7"/>
    <p:sldId id="259" r:id="rId8"/>
    <p:sldId id="264" r:id="rId9"/>
    <p:sldId id="265" r:id="rId10"/>
    <p:sldId id="266" r:id="rId11"/>
    <p:sldId id="260" r:id="rId12"/>
    <p:sldId id="267" r:id="rId13"/>
    <p:sldId id="271" r:id="rId14"/>
    <p:sldId id="273" r:id="rId15"/>
    <p:sldId id="276" r:id="rId16"/>
    <p:sldId id="261" r:id="rId17"/>
    <p:sldId id="272" r:id="rId18"/>
    <p:sldId id="274" r:id="rId19"/>
    <p:sldId id="270" r:id="rId20"/>
    <p:sldId id="26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9"/>
    <a:srgbClr val="DAD2CD"/>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8" d="100"/>
          <a:sy n="68" d="100"/>
        </p:scale>
        <p:origin x="1416" y="52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8696784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130031192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116450850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405214545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297846681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172455918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245331358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110152871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375268081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284841720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6BC85F7-49DC-4799-906D-5F98E5AC1FC2}" type="datetimeFigureOut">
              <a:rPr lang="zh-CN" altLang="en-US" smtClean="0"/>
              <a:t>2018\5\2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57445930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C85F7-49DC-4799-906D-5F98E5AC1FC2}" type="datetimeFigureOut">
              <a:rPr lang="zh-CN" altLang="en-US" smtClean="0"/>
              <a:t>2018\5\2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3B904-42D9-4215-A95C-BBB0A662A7CC}" type="slidenum">
              <a:rPr lang="zh-CN" altLang="en-US" smtClean="0"/>
              <a:t>‹#›</a:t>
            </a:fld>
            <a:endParaRPr lang="zh-CN" altLang="en-US"/>
          </a:p>
        </p:txBody>
      </p:sp>
    </p:spTree>
    <p:extLst>
      <p:ext uri="{BB962C8B-B14F-4D97-AF65-F5344CB8AC3E}">
        <p14:creationId xmlns:p14="http://schemas.microsoft.com/office/powerpoint/2010/main" val="404143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6" t="21245" r="116" b="41263"/>
          <a:stretch/>
        </p:blipFill>
        <p:spPr>
          <a:xfrm>
            <a:off x="0" y="0"/>
            <a:ext cx="12178144" cy="6850206"/>
          </a:xfrm>
          <a:prstGeom prst="rect">
            <a:avLst/>
          </a:prstGeom>
          <a:noFill/>
          <a:ln>
            <a:noFill/>
          </a:ln>
        </p:spPr>
      </p:pic>
      <p:sp>
        <p:nvSpPr>
          <p:cNvPr id="6" name="文本框 5"/>
          <p:cNvSpPr txBox="1"/>
          <p:nvPr/>
        </p:nvSpPr>
        <p:spPr>
          <a:xfrm>
            <a:off x="1411564" y="4684541"/>
            <a:ext cx="9355015" cy="1107996"/>
          </a:xfrm>
          <a:prstGeom prst="rect">
            <a:avLst/>
          </a:prstGeom>
          <a:noFill/>
        </p:spPr>
        <p:txBody>
          <a:bodyPr wrap="square" rtlCol="0">
            <a:spAutoFit/>
          </a:bodyPr>
          <a:lstStyle/>
          <a:p>
            <a:pPr algn="dist"/>
            <a:r>
              <a:rPr lang="zh-CN" altLang="en-US" sz="6600" dirty="0" smtClean="0">
                <a:solidFill>
                  <a:schemeClr val="tx1">
                    <a:lumMod val="95000"/>
                    <a:lumOff val="5000"/>
                  </a:schemeClr>
                </a:solidFill>
                <a:cs typeface="+mn-ea"/>
                <a:sym typeface="+mn-lt"/>
              </a:rPr>
              <a:t>古风山水淡雅通用模板</a:t>
            </a:r>
            <a:endParaRPr lang="zh-CN" altLang="en-US" sz="6600" dirty="0">
              <a:solidFill>
                <a:schemeClr val="tx1">
                  <a:lumMod val="95000"/>
                  <a:lumOff val="5000"/>
                </a:schemeClr>
              </a:solidFill>
              <a:cs typeface="+mn-ea"/>
              <a:sym typeface="+mn-lt"/>
            </a:endParaRPr>
          </a:p>
        </p:txBody>
      </p:sp>
      <p:sp>
        <p:nvSpPr>
          <p:cNvPr id="7" name="文本框 6"/>
          <p:cNvSpPr txBox="1"/>
          <p:nvPr/>
        </p:nvSpPr>
        <p:spPr>
          <a:xfrm>
            <a:off x="1575582" y="5669280"/>
            <a:ext cx="9073661" cy="523220"/>
          </a:xfrm>
          <a:prstGeom prst="rect">
            <a:avLst/>
          </a:prstGeom>
          <a:noFill/>
        </p:spPr>
        <p:txBody>
          <a:bodyPr wrap="square" rtlCol="0">
            <a:spAutoFit/>
          </a:bodyPr>
          <a:lstStyle/>
          <a:p>
            <a:pPr algn="dist"/>
            <a:r>
              <a:rPr lang="zh-CN" altLang="en-US" sz="2800" dirty="0" smtClean="0">
                <a:solidFill>
                  <a:schemeClr val="tx1">
                    <a:lumMod val="95000"/>
                    <a:lumOff val="5000"/>
                  </a:schemeClr>
                </a:solidFill>
                <a:cs typeface="+mn-ea"/>
                <a:sym typeface="+mn-lt"/>
              </a:rPr>
              <a:t>论文答辩   商务总结  工作汇报</a:t>
            </a:r>
            <a:endParaRPr lang="zh-CN" altLang="en-US" sz="2800" dirty="0">
              <a:solidFill>
                <a:schemeClr val="tx1">
                  <a:lumMod val="95000"/>
                  <a:lumOff val="5000"/>
                </a:schemeClr>
              </a:solidFill>
              <a:cs typeface="+mn-ea"/>
              <a:sym typeface="+mn-lt"/>
            </a:endParaRPr>
          </a:p>
        </p:txBody>
      </p:sp>
    </p:spTree>
    <p:extLst>
      <p:ext uri="{BB962C8B-B14F-4D97-AF65-F5344CB8AC3E}">
        <p14:creationId xmlns:p14="http://schemas.microsoft.com/office/powerpoint/2010/main" val="142100523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3491" y="3277772"/>
            <a:ext cx="677108" cy="3119182"/>
            <a:chOff x="173491" y="3277772"/>
            <a:chExt cx="677108" cy="3119182"/>
          </a:xfrm>
        </p:grpSpPr>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295465" y="4953397"/>
            <a:ext cx="1325690" cy="116524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564263" y="4573568"/>
            <a:ext cx="2085347" cy="116524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889334" y="4250012"/>
            <a:ext cx="2732460" cy="1165245"/>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861518" y="4573569"/>
            <a:ext cx="2085345" cy="1165245"/>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483525" y="3898321"/>
            <a:ext cx="3435843" cy="116524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9116250" y="4179674"/>
            <a:ext cx="2873136" cy="1165245"/>
          </a:xfrm>
          <a:prstGeom prst="rect">
            <a:avLst/>
          </a:prstGeom>
        </p:spPr>
      </p:pic>
      <p:cxnSp>
        <p:nvCxnSpPr>
          <p:cNvPr id="14" name="直接箭头连接符 13"/>
          <p:cNvCxnSpPr/>
          <p:nvPr/>
        </p:nvCxnSpPr>
        <p:spPr>
          <a:xfrm flipV="1">
            <a:off x="7765368" y="1871003"/>
            <a:ext cx="3506418" cy="2039815"/>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7779436" y="6170729"/>
            <a:ext cx="450164" cy="461665"/>
          </a:xfrm>
          <a:prstGeom prst="rect">
            <a:avLst/>
          </a:prstGeom>
          <a:noFill/>
        </p:spPr>
        <p:txBody>
          <a:bodyPr wrap="square" rtlCol="0">
            <a:spAutoFit/>
          </a:bodyPr>
          <a:lstStyle/>
          <a:p>
            <a:r>
              <a:rPr lang="en-US" altLang="zh-CN" sz="2400" dirty="0" smtClean="0"/>
              <a:t>A</a:t>
            </a:r>
            <a:endParaRPr lang="zh-CN" altLang="en-US" sz="2400" dirty="0"/>
          </a:p>
        </p:txBody>
      </p:sp>
      <p:sp>
        <p:nvSpPr>
          <p:cNvPr id="17" name="文本框 16"/>
          <p:cNvSpPr txBox="1"/>
          <p:nvPr/>
        </p:nvSpPr>
        <p:spPr>
          <a:xfrm>
            <a:off x="8432890" y="6170729"/>
            <a:ext cx="450164" cy="461665"/>
          </a:xfrm>
          <a:prstGeom prst="rect">
            <a:avLst/>
          </a:prstGeom>
          <a:noFill/>
        </p:spPr>
        <p:txBody>
          <a:bodyPr wrap="square" rtlCol="0">
            <a:spAutoFit/>
          </a:bodyPr>
          <a:lstStyle/>
          <a:p>
            <a:r>
              <a:rPr lang="en-US" altLang="zh-CN" sz="2400" dirty="0"/>
              <a:t>B</a:t>
            </a:r>
            <a:endParaRPr lang="zh-CN" altLang="en-US" sz="2400" dirty="0"/>
          </a:p>
        </p:txBody>
      </p:sp>
      <p:sp>
        <p:nvSpPr>
          <p:cNvPr id="18" name="文本框 17"/>
          <p:cNvSpPr txBox="1"/>
          <p:nvPr/>
        </p:nvSpPr>
        <p:spPr>
          <a:xfrm>
            <a:off x="9086344" y="6170729"/>
            <a:ext cx="450164" cy="461665"/>
          </a:xfrm>
          <a:prstGeom prst="rect">
            <a:avLst/>
          </a:prstGeom>
          <a:noFill/>
        </p:spPr>
        <p:txBody>
          <a:bodyPr wrap="square" rtlCol="0">
            <a:spAutoFit/>
          </a:bodyPr>
          <a:lstStyle/>
          <a:p>
            <a:r>
              <a:rPr lang="en-US" altLang="zh-CN" sz="2400" dirty="0"/>
              <a:t>C</a:t>
            </a:r>
            <a:endParaRPr lang="zh-CN" altLang="en-US" sz="2400" dirty="0"/>
          </a:p>
        </p:txBody>
      </p:sp>
      <p:sp>
        <p:nvSpPr>
          <p:cNvPr id="19" name="文本框 18"/>
          <p:cNvSpPr txBox="1"/>
          <p:nvPr/>
        </p:nvSpPr>
        <p:spPr>
          <a:xfrm>
            <a:off x="9739798" y="6170729"/>
            <a:ext cx="450164" cy="461665"/>
          </a:xfrm>
          <a:prstGeom prst="rect">
            <a:avLst/>
          </a:prstGeom>
          <a:noFill/>
        </p:spPr>
        <p:txBody>
          <a:bodyPr wrap="square" rtlCol="0">
            <a:spAutoFit/>
          </a:bodyPr>
          <a:lstStyle/>
          <a:p>
            <a:r>
              <a:rPr lang="en-US" altLang="zh-CN" sz="2400" dirty="0"/>
              <a:t>D</a:t>
            </a:r>
            <a:endParaRPr lang="zh-CN" altLang="en-US" sz="2400" dirty="0"/>
          </a:p>
        </p:txBody>
      </p:sp>
      <p:sp>
        <p:nvSpPr>
          <p:cNvPr id="20" name="文本框 19"/>
          <p:cNvSpPr txBox="1"/>
          <p:nvPr/>
        </p:nvSpPr>
        <p:spPr>
          <a:xfrm>
            <a:off x="10393252" y="6170729"/>
            <a:ext cx="450164" cy="461665"/>
          </a:xfrm>
          <a:prstGeom prst="rect">
            <a:avLst/>
          </a:prstGeom>
          <a:noFill/>
        </p:spPr>
        <p:txBody>
          <a:bodyPr wrap="square" rtlCol="0">
            <a:spAutoFit/>
          </a:bodyPr>
          <a:lstStyle/>
          <a:p>
            <a:r>
              <a:rPr lang="en-US" altLang="zh-CN" sz="2400" dirty="0"/>
              <a:t>E</a:t>
            </a:r>
            <a:endParaRPr lang="zh-CN" altLang="en-US" sz="2400" dirty="0"/>
          </a:p>
        </p:txBody>
      </p:sp>
      <p:sp>
        <p:nvSpPr>
          <p:cNvPr id="21" name="文本框 20"/>
          <p:cNvSpPr txBox="1"/>
          <p:nvPr/>
        </p:nvSpPr>
        <p:spPr>
          <a:xfrm>
            <a:off x="11046704" y="6170729"/>
            <a:ext cx="450164" cy="461665"/>
          </a:xfrm>
          <a:prstGeom prst="rect">
            <a:avLst/>
          </a:prstGeom>
          <a:noFill/>
        </p:spPr>
        <p:txBody>
          <a:bodyPr wrap="square" rtlCol="0">
            <a:spAutoFit/>
          </a:bodyPr>
          <a:lstStyle/>
          <a:p>
            <a:r>
              <a:rPr lang="en-US" altLang="zh-CN" sz="2400" dirty="0"/>
              <a:t>F</a:t>
            </a:r>
            <a:endParaRPr lang="zh-CN" altLang="en-US" sz="2400" dirty="0"/>
          </a:p>
        </p:txBody>
      </p:sp>
      <p:sp>
        <p:nvSpPr>
          <p:cNvPr id="22" name="文本框 21"/>
          <p:cNvSpPr txBox="1"/>
          <p:nvPr/>
        </p:nvSpPr>
        <p:spPr>
          <a:xfrm>
            <a:off x="2107885" y="3289279"/>
            <a:ext cx="4619174" cy="3416320"/>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需要替换的文本内容点击此处输入需要替换的文本内容点击此处输入需要替换的文本内容点击此处输入需要替换的文本内容点击此处输入需要替换的内容</a:t>
            </a:r>
            <a:endParaRPr lang="en-US" altLang="zh-CN" sz="2400" dirty="0" smtClean="0"/>
          </a:p>
          <a:p>
            <a:endParaRPr lang="en-US" altLang="zh-CN" sz="2400" dirty="0" smtClean="0"/>
          </a:p>
        </p:txBody>
      </p:sp>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69909">
            <a:off x="3107017" y="646525"/>
            <a:ext cx="2265829" cy="2247701"/>
          </a:xfrm>
          <a:prstGeom prst="rect">
            <a:avLst/>
          </a:prstGeom>
        </p:spPr>
      </p:pic>
      <p:sp>
        <p:nvSpPr>
          <p:cNvPr id="24" name="椭圆 23"/>
          <p:cNvSpPr/>
          <p:nvPr/>
        </p:nvSpPr>
        <p:spPr>
          <a:xfrm>
            <a:off x="3545057" y="998808"/>
            <a:ext cx="1398257" cy="1392702"/>
          </a:xfrm>
          <a:prstGeom prst="ellipse">
            <a:avLst/>
          </a:prstGeom>
          <a:blipFill dpi="0" rotWithShape="1">
            <a:blip r:embed="rId9"/>
            <a:srcRect/>
            <a:tile tx="0" ty="0" sx="100000" sy="10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3487274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856" y="7794"/>
            <a:ext cx="12178144" cy="6850206"/>
            <a:chOff x="13856" y="7794"/>
            <a:chExt cx="12178144" cy="6850206"/>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16" t="7616" r="-116" b="54892"/>
            <a:stretch/>
          </p:blipFill>
          <p:spPr>
            <a:xfrm>
              <a:off x="13856" y="7794"/>
              <a:ext cx="12178144" cy="6850206"/>
            </a:xfrm>
            <a:prstGeom prst="rect">
              <a:avLst/>
            </a:prstGeom>
            <a:noFill/>
            <a:ln>
              <a:noFill/>
            </a:ln>
          </p:spPr>
        </p:pic>
        <p:grpSp>
          <p:nvGrpSpPr>
            <p:cNvPr id="6" name="组合 5"/>
            <p:cNvGrpSpPr/>
            <p:nvPr/>
          </p:nvGrpSpPr>
          <p:grpSpPr>
            <a:xfrm>
              <a:off x="3849493" y="1161289"/>
              <a:ext cx="4506870" cy="4650631"/>
              <a:chOff x="3849493" y="1161289"/>
              <a:chExt cx="4506870" cy="4650631"/>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49135">
                <a:off x="3831319" y="1179463"/>
                <a:ext cx="4543218" cy="4506870"/>
              </a:xfrm>
              <a:prstGeom prst="rect">
                <a:avLst/>
              </a:prstGeom>
            </p:spPr>
          </p:pic>
          <p:sp>
            <p:nvSpPr>
              <p:cNvPr id="9" name="文本框 8"/>
              <p:cNvSpPr txBox="1"/>
              <p:nvPr/>
            </p:nvSpPr>
            <p:spPr>
              <a:xfrm>
                <a:off x="4100201" y="1302993"/>
                <a:ext cx="3080824" cy="4508927"/>
              </a:xfrm>
              <a:prstGeom prst="rect">
                <a:avLst/>
              </a:prstGeom>
              <a:noFill/>
            </p:spPr>
            <p:txBody>
              <a:bodyPr wrap="square" rtlCol="0">
                <a:spAutoFit/>
              </a:bodyPr>
              <a:lstStyle/>
              <a:p>
                <a:r>
                  <a:rPr lang="zh-CN" altLang="en-US" sz="28700" dirty="0" smtClean="0">
                    <a:solidFill>
                      <a:schemeClr val="bg1">
                        <a:lumMod val="75000"/>
                      </a:schemeClr>
                    </a:solidFill>
                  </a:rPr>
                  <a:t>叁</a:t>
                </a:r>
                <a:endParaRPr lang="zh-CN" altLang="en-US" sz="28700" dirty="0">
                  <a:solidFill>
                    <a:schemeClr val="bg1">
                      <a:lumMod val="75000"/>
                    </a:schemeClr>
                  </a:solidFill>
                </a:endParaRPr>
              </a:p>
            </p:txBody>
          </p:sp>
        </p:grpSp>
        <p:sp>
          <p:nvSpPr>
            <p:cNvPr id="7" name="文本框 6"/>
            <p:cNvSpPr txBox="1"/>
            <p:nvPr/>
          </p:nvSpPr>
          <p:spPr>
            <a:xfrm>
              <a:off x="5702818" y="1980213"/>
              <a:ext cx="800219" cy="3660927"/>
            </a:xfrm>
            <a:prstGeom prst="rect">
              <a:avLst/>
            </a:prstGeom>
            <a:noFill/>
          </p:spPr>
          <p:txBody>
            <a:bodyPr vert="eaVert" wrap="square" rtlCol="0">
              <a:spAutoFit/>
            </a:bodyPr>
            <a:lstStyle/>
            <a:p>
              <a:r>
                <a:rPr lang="zh-CN" altLang="en-US" sz="4000" dirty="0"/>
                <a:t>点</a:t>
              </a:r>
              <a:r>
                <a:rPr lang="zh-CN" altLang="en-US" sz="4000" dirty="0" smtClean="0"/>
                <a:t>击输入标题</a:t>
              </a:r>
              <a:endParaRPr lang="zh-CN" altLang="en-US" sz="4000" dirty="0"/>
            </a:p>
          </p:txBody>
        </p:sp>
      </p:grpSp>
    </p:spTree>
    <p:extLst>
      <p:ext uri="{BB962C8B-B14F-4D97-AF65-F5344CB8AC3E}">
        <p14:creationId xmlns:p14="http://schemas.microsoft.com/office/powerpoint/2010/main" val="304354121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86602" y="3531319"/>
            <a:ext cx="677108" cy="3119182"/>
            <a:chOff x="173491" y="3277772"/>
            <a:chExt cx="677108" cy="3119182"/>
          </a:xfrm>
        </p:grpSpPr>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03267">
            <a:off x="5254544" y="1059801"/>
            <a:ext cx="2495024" cy="247506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4557">
            <a:off x="5490755" y="3569272"/>
            <a:ext cx="2737009" cy="27151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863359">
            <a:off x="3488941" y="2595708"/>
            <a:ext cx="2300556" cy="2282150"/>
          </a:xfrm>
          <a:prstGeom prst="rect">
            <a:avLst/>
          </a:prstGeom>
        </p:spPr>
      </p:pic>
      <p:sp>
        <p:nvSpPr>
          <p:cNvPr id="9" name="文本框 8"/>
          <p:cNvSpPr txBox="1"/>
          <p:nvPr/>
        </p:nvSpPr>
        <p:spPr>
          <a:xfrm>
            <a:off x="812112" y="1327836"/>
            <a:ext cx="2657769"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0" name="文本框 9"/>
          <p:cNvSpPr txBox="1"/>
          <p:nvPr/>
        </p:nvSpPr>
        <p:spPr>
          <a:xfrm>
            <a:off x="8427446" y="1327836"/>
            <a:ext cx="2657769"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1" name="文本框 10"/>
          <p:cNvSpPr txBox="1"/>
          <p:nvPr/>
        </p:nvSpPr>
        <p:spPr>
          <a:xfrm>
            <a:off x="8427445" y="4116898"/>
            <a:ext cx="2657769"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2" name="文本框 11"/>
          <p:cNvSpPr txBox="1"/>
          <p:nvPr/>
        </p:nvSpPr>
        <p:spPr>
          <a:xfrm>
            <a:off x="3876750" y="3505094"/>
            <a:ext cx="1519311" cy="584775"/>
          </a:xfrm>
          <a:prstGeom prst="rect">
            <a:avLst/>
          </a:prstGeom>
          <a:noFill/>
        </p:spPr>
        <p:txBody>
          <a:bodyPr wrap="square" rtlCol="0">
            <a:spAutoFit/>
          </a:bodyPr>
          <a:lstStyle/>
          <a:p>
            <a:pPr algn="dist"/>
            <a:r>
              <a:rPr lang="zh-CN" altLang="en-US" sz="3200" dirty="0" smtClean="0"/>
              <a:t>小标题</a:t>
            </a:r>
            <a:endParaRPr lang="zh-CN" altLang="en-US" sz="3200" dirty="0"/>
          </a:p>
        </p:txBody>
      </p:sp>
      <p:sp>
        <p:nvSpPr>
          <p:cNvPr id="13" name="文本框 12"/>
          <p:cNvSpPr txBox="1"/>
          <p:nvPr/>
        </p:nvSpPr>
        <p:spPr>
          <a:xfrm>
            <a:off x="6099603" y="4712616"/>
            <a:ext cx="1519311" cy="584775"/>
          </a:xfrm>
          <a:prstGeom prst="rect">
            <a:avLst/>
          </a:prstGeom>
          <a:noFill/>
        </p:spPr>
        <p:txBody>
          <a:bodyPr wrap="square" rtlCol="0">
            <a:spAutoFit/>
          </a:bodyPr>
          <a:lstStyle/>
          <a:p>
            <a:pPr algn="dist"/>
            <a:r>
              <a:rPr lang="zh-CN" altLang="en-US" sz="3200" dirty="0" smtClean="0"/>
              <a:t>小标题</a:t>
            </a:r>
            <a:endParaRPr lang="zh-CN" altLang="en-US" sz="3200" dirty="0"/>
          </a:p>
        </p:txBody>
      </p:sp>
      <p:sp>
        <p:nvSpPr>
          <p:cNvPr id="14" name="文本框 13"/>
          <p:cNvSpPr txBox="1"/>
          <p:nvPr/>
        </p:nvSpPr>
        <p:spPr>
          <a:xfrm>
            <a:off x="5622062" y="2004944"/>
            <a:ext cx="1519311" cy="584775"/>
          </a:xfrm>
          <a:prstGeom prst="rect">
            <a:avLst/>
          </a:prstGeom>
          <a:noFill/>
        </p:spPr>
        <p:txBody>
          <a:bodyPr wrap="square" rtlCol="0">
            <a:spAutoFit/>
          </a:bodyPr>
          <a:lstStyle/>
          <a:p>
            <a:pPr algn="dist"/>
            <a:r>
              <a:rPr lang="zh-CN" altLang="en-US" sz="3200" dirty="0" smtClean="0"/>
              <a:t>小标题</a:t>
            </a:r>
            <a:endParaRPr lang="zh-CN" altLang="en-US" sz="3200" dirty="0"/>
          </a:p>
        </p:txBody>
      </p:sp>
    </p:spTree>
    <p:extLst>
      <p:ext uri="{BB962C8B-B14F-4D97-AF65-F5344CB8AC3E}">
        <p14:creationId xmlns:p14="http://schemas.microsoft.com/office/powerpoint/2010/main" val="105419495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856" y="7794"/>
            <a:ext cx="12178144" cy="6850206"/>
            <a:chOff x="13856" y="7794"/>
            <a:chExt cx="12178144" cy="6850206"/>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1975" b="533"/>
            <a:stretch/>
          </p:blipFill>
          <p:spPr>
            <a:xfrm>
              <a:off x="13856" y="7794"/>
              <a:ext cx="12178144" cy="6850206"/>
            </a:xfrm>
            <a:prstGeom prst="rect">
              <a:avLst/>
            </a:prstGeom>
            <a:noFill/>
            <a:ln>
              <a:noFill/>
            </a:ln>
          </p:spPr>
        </p:pic>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3683" y="1477108"/>
            <a:ext cx="3373375" cy="3356807"/>
          </a:xfrm>
          <a:prstGeom prst="rect">
            <a:avLst/>
          </a:prstGeom>
        </p:spPr>
      </p:pic>
      <p:sp>
        <p:nvSpPr>
          <p:cNvPr id="7" name="椭圆 6"/>
          <p:cNvSpPr/>
          <p:nvPr/>
        </p:nvSpPr>
        <p:spPr>
          <a:xfrm>
            <a:off x="8340960" y="1938655"/>
            <a:ext cx="2414412" cy="2349304"/>
          </a:xfrm>
          <a:prstGeom prst="ellipse">
            <a:avLst/>
          </a:prstGeom>
          <a:blipFill dpi="0" rotWithShape="1">
            <a:blip r:embed="rId5"/>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744675" y="2328477"/>
            <a:ext cx="4757489" cy="1569660"/>
          </a:xfrm>
          <a:prstGeom prst="rect">
            <a:avLst/>
          </a:prstGeom>
          <a:noFill/>
        </p:spPr>
        <p:txBody>
          <a:bodyPr vert="horz" wrap="square" rtlCol="0">
            <a:spAutoFit/>
          </a:bodyPr>
          <a:lstStyle/>
          <a:p>
            <a:r>
              <a:rPr lang="zh-CN" altLang="en-US" sz="2400" dirty="0" smtClean="0"/>
              <a:t>点击此处输入需要替换的文本点击此处输入需要替换的文本点击此处输入需要替换的文本内容点击此处输入需要替换的文本内容</a:t>
            </a:r>
            <a:endParaRPr lang="en-US" altLang="zh-CN" sz="2400" dirty="0" smtClean="0"/>
          </a:p>
        </p:txBody>
      </p:sp>
    </p:spTree>
    <p:extLst>
      <p:ext uri="{BB962C8B-B14F-4D97-AF65-F5344CB8AC3E}">
        <p14:creationId xmlns:p14="http://schemas.microsoft.com/office/powerpoint/2010/main" val="120123611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73491" y="3277772"/>
            <a:ext cx="677108" cy="3119182"/>
            <a:chOff x="173491" y="3277772"/>
            <a:chExt cx="677108" cy="3119182"/>
          </a:xfrm>
        </p:grpSpPr>
        <p:sp>
          <p:nvSpPr>
            <p:cNvPr id="8" name="文本框 7"/>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grpSp>
        <p:nvGrpSpPr>
          <p:cNvPr id="14" name="组合 13"/>
          <p:cNvGrpSpPr/>
          <p:nvPr/>
        </p:nvGrpSpPr>
        <p:grpSpPr>
          <a:xfrm>
            <a:off x="2776779" y="-2466056"/>
            <a:ext cx="8037343" cy="8616964"/>
            <a:chOff x="2776779" y="-2466056"/>
            <a:chExt cx="8037343" cy="8616964"/>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79" y="-2466056"/>
              <a:ext cx="8037343" cy="8616964"/>
            </a:xfrm>
            <a:prstGeom prst="rect">
              <a:avLst/>
            </a:prstGeom>
          </p:spPr>
        </p:pic>
        <p:sp>
          <p:nvSpPr>
            <p:cNvPr id="11" name="文本框 10"/>
            <p:cNvSpPr txBox="1"/>
            <p:nvPr/>
          </p:nvSpPr>
          <p:spPr>
            <a:xfrm>
              <a:off x="3443752" y="1342963"/>
              <a:ext cx="6654992" cy="1384995"/>
            </a:xfrm>
            <a:prstGeom prst="rect">
              <a:avLst/>
            </a:prstGeom>
            <a:noFill/>
          </p:spPr>
          <p:txBody>
            <a:bodyPr vert="horz" wrap="square" rtlCol="0">
              <a:spAutoFit/>
            </a:bodyPr>
            <a:lstStyle/>
            <a:p>
              <a:r>
                <a:rPr lang="zh-CN" altLang="en-US" sz="2800" dirty="0" smtClean="0">
                  <a:solidFill>
                    <a:schemeClr val="bg1"/>
                  </a:solidFill>
                </a:rPr>
                <a:t>点击此处输入需要替换的文本内容点击此处输入需要替换的文本内容点击此处输入需要替换的文本内容</a:t>
              </a:r>
              <a:endParaRPr lang="en-US" altLang="zh-CN" sz="2800" dirty="0" smtClean="0">
                <a:solidFill>
                  <a:schemeClr val="bg1"/>
                </a:solidFill>
              </a:endParaRPr>
            </a:p>
          </p:txBody>
        </p:sp>
      </p:grpSp>
      <p:grpSp>
        <p:nvGrpSpPr>
          <p:cNvPr id="15" name="组合 14"/>
          <p:cNvGrpSpPr/>
          <p:nvPr/>
        </p:nvGrpSpPr>
        <p:grpSpPr>
          <a:xfrm>
            <a:off x="2776779" y="570221"/>
            <a:ext cx="8037343" cy="8616964"/>
            <a:chOff x="2776779" y="-2466056"/>
            <a:chExt cx="8037343" cy="8616964"/>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779" y="-2466056"/>
              <a:ext cx="8037343" cy="8616964"/>
            </a:xfrm>
            <a:prstGeom prst="rect">
              <a:avLst/>
            </a:prstGeom>
          </p:spPr>
        </p:pic>
        <p:sp>
          <p:nvSpPr>
            <p:cNvPr id="17" name="文本框 16"/>
            <p:cNvSpPr txBox="1"/>
            <p:nvPr/>
          </p:nvSpPr>
          <p:spPr>
            <a:xfrm>
              <a:off x="3443752" y="1342963"/>
              <a:ext cx="6654992" cy="1384995"/>
            </a:xfrm>
            <a:prstGeom prst="rect">
              <a:avLst/>
            </a:prstGeom>
            <a:noFill/>
          </p:spPr>
          <p:txBody>
            <a:bodyPr vert="horz" wrap="square" rtlCol="0">
              <a:spAutoFit/>
            </a:bodyPr>
            <a:lstStyle/>
            <a:p>
              <a:r>
                <a:rPr lang="zh-CN" altLang="en-US" sz="2800" dirty="0" smtClean="0">
                  <a:solidFill>
                    <a:schemeClr val="bg1"/>
                  </a:solidFill>
                </a:rPr>
                <a:t>点击此处输入需要替换的文本内容点击此处输入需要替换的文本内容点击此处输入需要替换的文本内容</a:t>
              </a:r>
              <a:endParaRPr lang="en-US" altLang="zh-CN" sz="2800" dirty="0" smtClean="0">
                <a:solidFill>
                  <a:schemeClr val="bg1"/>
                </a:solidFill>
              </a:endParaRPr>
            </a:p>
          </p:txBody>
        </p:sp>
      </p:grpSp>
      <p:sp>
        <p:nvSpPr>
          <p:cNvPr id="18" name="文本框 17"/>
          <p:cNvSpPr txBox="1"/>
          <p:nvPr/>
        </p:nvSpPr>
        <p:spPr>
          <a:xfrm>
            <a:off x="1704629" y="1151351"/>
            <a:ext cx="738664" cy="1686949"/>
          </a:xfrm>
          <a:prstGeom prst="rect">
            <a:avLst/>
          </a:prstGeom>
          <a:noFill/>
        </p:spPr>
        <p:txBody>
          <a:bodyPr vert="eaVert" wrap="square" rtlCol="0">
            <a:spAutoFit/>
          </a:bodyPr>
          <a:lstStyle/>
          <a:p>
            <a:r>
              <a:rPr lang="zh-CN" altLang="en-US" sz="3600" dirty="0"/>
              <a:t>小标题</a:t>
            </a:r>
          </a:p>
        </p:txBody>
      </p:sp>
      <p:sp>
        <p:nvSpPr>
          <p:cNvPr id="22" name="文本框 21"/>
          <p:cNvSpPr txBox="1"/>
          <p:nvPr/>
        </p:nvSpPr>
        <p:spPr>
          <a:xfrm>
            <a:off x="1704629" y="4228262"/>
            <a:ext cx="738664" cy="1686949"/>
          </a:xfrm>
          <a:prstGeom prst="rect">
            <a:avLst/>
          </a:prstGeom>
          <a:noFill/>
        </p:spPr>
        <p:txBody>
          <a:bodyPr vert="eaVert" wrap="square" rtlCol="0">
            <a:spAutoFit/>
          </a:bodyPr>
          <a:lstStyle/>
          <a:p>
            <a:r>
              <a:rPr lang="zh-CN" altLang="en-US" sz="3600" dirty="0"/>
              <a:t>小标题</a:t>
            </a:r>
          </a:p>
        </p:txBody>
      </p:sp>
    </p:spTree>
    <p:extLst>
      <p:ext uri="{BB962C8B-B14F-4D97-AF65-F5344CB8AC3E}">
        <p14:creationId xmlns:p14="http://schemas.microsoft.com/office/powerpoint/2010/main" val="189887884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73491" y="3277772"/>
            <a:ext cx="677108" cy="3119182"/>
            <a:chOff x="173491" y="3277772"/>
            <a:chExt cx="677108" cy="3119182"/>
          </a:xfrm>
        </p:grpSpPr>
        <p:sp>
          <p:nvSpPr>
            <p:cNvPr id="8" name="文本框 7"/>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347" y="4161307"/>
            <a:ext cx="2134356" cy="1165245"/>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736" y="4146151"/>
            <a:ext cx="2134356" cy="1165245"/>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565" y="4157373"/>
            <a:ext cx="2134356" cy="1165245"/>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8321" y="4157374"/>
            <a:ext cx="2134356" cy="1165245"/>
          </a:xfrm>
          <a:prstGeom prst="rect">
            <a:avLst/>
          </a:prstGeom>
        </p:spPr>
      </p:pic>
      <p:grpSp>
        <p:nvGrpSpPr>
          <p:cNvPr id="29" name="组合 28"/>
          <p:cNvGrpSpPr/>
          <p:nvPr/>
        </p:nvGrpSpPr>
        <p:grpSpPr>
          <a:xfrm>
            <a:off x="2262047" y="5232277"/>
            <a:ext cx="785685" cy="792022"/>
            <a:chOff x="2368221" y="5563645"/>
            <a:chExt cx="785685" cy="792022"/>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63359">
              <a:off x="2365053" y="5566813"/>
              <a:ext cx="792022" cy="785685"/>
            </a:xfrm>
            <a:prstGeom prst="rect">
              <a:avLst/>
            </a:prstGeom>
          </p:spPr>
        </p:pic>
        <p:sp>
          <p:nvSpPr>
            <p:cNvPr id="18" name="文本框 17"/>
            <p:cNvSpPr txBox="1"/>
            <p:nvPr/>
          </p:nvSpPr>
          <p:spPr>
            <a:xfrm>
              <a:off x="2403637" y="5642764"/>
              <a:ext cx="689317" cy="707886"/>
            </a:xfrm>
            <a:prstGeom prst="rect">
              <a:avLst/>
            </a:prstGeom>
            <a:noFill/>
          </p:spPr>
          <p:txBody>
            <a:bodyPr wrap="square" rtlCol="0">
              <a:spAutoFit/>
            </a:bodyPr>
            <a:lstStyle/>
            <a:p>
              <a:r>
                <a:rPr lang="en-US" altLang="zh-CN" sz="4000" dirty="0" smtClean="0">
                  <a:latin typeface="+mj-ea"/>
                  <a:ea typeface="+mj-ea"/>
                </a:rPr>
                <a:t>01</a:t>
              </a:r>
              <a:endParaRPr lang="zh-CN" altLang="en-US" sz="4000" dirty="0">
                <a:latin typeface="+mj-ea"/>
                <a:ea typeface="+mj-ea"/>
              </a:endParaRPr>
            </a:p>
          </p:txBody>
        </p:sp>
      </p:grpSp>
      <p:grpSp>
        <p:nvGrpSpPr>
          <p:cNvPr id="28" name="组合 27"/>
          <p:cNvGrpSpPr/>
          <p:nvPr/>
        </p:nvGrpSpPr>
        <p:grpSpPr>
          <a:xfrm>
            <a:off x="10104071" y="5194694"/>
            <a:ext cx="785685" cy="792022"/>
            <a:chOff x="9834747" y="2881762"/>
            <a:chExt cx="785685" cy="792022"/>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63359">
              <a:off x="9831579" y="2884930"/>
              <a:ext cx="792022" cy="785685"/>
            </a:xfrm>
            <a:prstGeom prst="rect">
              <a:avLst/>
            </a:prstGeom>
          </p:spPr>
        </p:pic>
        <p:sp>
          <p:nvSpPr>
            <p:cNvPr id="19" name="文本框 18"/>
            <p:cNvSpPr txBox="1"/>
            <p:nvPr/>
          </p:nvSpPr>
          <p:spPr>
            <a:xfrm>
              <a:off x="9854795" y="2931431"/>
              <a:ext cx="689317" cy="707886"/>
            </a:xfrm>
            <a:prstGeom prst="rect">
              <a:avLst/>
            </a:prstGeom>
            <a:noFill/>
          </p:spPr>
          <p:txBody>
            <a:bodyPr wrap="square" rtlCol="0">
              <a:spAutoFit/>
            </a:bodyPr>
            <a:lstStyle/>
            <a:p>
              <a:r>
                <a:rPr lang="en-US" altLang="zh-CN" sz="4000" dirty="0" smtClean="0">
                  <a:latin typeface="+mj-ea"/>
                  <a:ea typeface="+mj-ea"/>
                </a:rPr>
                <a:t>04</a:t>
              </a:r>
              <a:endParaRPr lang="zh-CN" altLang="en-US" sz="4000" dirty="0">
                <a:latin typeface="+mj-ea"/>
                <a:ea typeface="+mj-ea"/>
              </a:endParaRPr>
            </a:p>
          </p:txBody>
        </p:sp>
      </p:grpSp>
      <p:grpSp>
        <p:nvGrpSpPr>
          <p:cNvPr id="27" name="组合 26"/>
          <p:cNvGrpSpPr/>
          <p:nvPr/>
        </p:nvGrpSpPr>
        <p:grpSpPr>
          <a:xfrm>
            <a:off x="7357561" y="5194693"/>
            <a:ext cx="785685" cy="792022"/>
            <a:chOff x="7398692" y="3882201"/>
            <a:chExt cx="785685" cy="792022"/>
          </a:xfrm>
        </p:grpSpPr>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63359">
              <a:off x="7395524" y="3885369"/>
              <a:ext cx="792022" cy="785685"/>
            </a:xfrm>
            <a:prstGeom prst="rect">
              <a:avLst/>
            </a:prstGeom>
          </p:spPr>
        </p:pic>
        <p:sp>
          <p:nvSpPr>
            <p:cNvPr id="20" name="文本框 19"/>
            <p:cNvSpPr txBox="1"/>
            <p:nvPr/>
          </p:nvSpPr>
          <p:spPr>
            <a:xfrm>
              <a:off x="7441317" y="3950465"/>
              <a:ext cx="689317" cy="707886"/>
            </a:xfrm>
            <a:prstGeom prst="rect">
              <a:avLst/>
            </a:prstGeom>
            <a:noFill/>
          </p:spPr>
          <p:txBody>
            <a:bodyPr wrap="square" rtlCol="0">
              <a:spAutoFit/>
            </a:bodyPr>
            <a:lstStyle/>
            <a:p>
              <a:r>
                <a:rPr lang="en-US" altLang="zh-CN" sz="4000" dirty="0" smtClean="0">
                  <a:latin typeface="+mj-ea"/>
                  <a:ea typeface="+mj-ea"/>
                </a:rPr>
                <a:t>03</a:t>
              </a:r>
              <a:endParaRPr lang="zh-CN" altLang="en-US" sz="4000" dirty="0">
                <a:latin typeface="+mj-ea"/>
                <a:ea typeface="+mj-ea"/>
              </a:endParaRPr>
            </a:p>
          </p:txBody>
        </p:sp>
      </p:grpSp>
      <p:grpSp>
        <p:nvGrpSpPr>
          <p:cNvPr id="26" name="组合 25"/>
          <p:cNvGrpSpPr/>
          <p:nvPr/>
        </p:nvGrpSpPr>
        <p:grpSpPr>
          <a:xfrm>
            <a:off x="4777958" y="5194697"/>
            <a:ext cx="785685" cy="792022"/>
            <a:chOff x="4962636" y="4844897"/>
            <a:chExt cx="785685" cy="792022"/>
          </a:xfrm>
        </p:grpSpPr>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63359">
              <a:off x="4959468" y="4848065"/>
              <a:ext cx="792022" cy="785685"/>
            </a:xfrm>
            <a:prstGeom prst="rect">
              <a:avLst/>
            </a:prstGeom>
          </p:spPr>
        </p:pic>
        <p:sp>
          <p:nvSpPr>
            <p:cNvPr id="21" name="文本框 20"/>
            <p:cNvSpPr txBox="1"/>
            <p:nvPr/>
          </p:nvSpPr>
          <p:spPr>
            <a:xfrm>
              <a:off x="4997778" y="4914540"/>
              <a:ext cx="689317" cy="707886"/>
            </a:xfrm>
            <a:prstGeom prst="rect">
              <a:avLst/>
            </a:prstGeom>
            <a:noFill/>
          </p:spPr>
          <p:txBody>
            <a:bodyPr wrap="square" rtlCol="0">
              <a:spAutoFit/>
            </a:bodyPr>
            <a:lstStyle/>
            <a:p>
              <a:r>
                <a:rPr lang="en-US" altLang="zh-CN" sz="4000" dirty="0" smtClean="0">
                  <a:latin typeface="+mj-ea"/>
                  <a:ea typeface="+mj-ea"/>
                </a:rPr>
                <a:t>02</a:t>
              </a:r>
              <a:endParaRPr lang="zh-CN" altLang="en-US" sz="4000" dirty="0">
                <a:latin typeface="+mj-ea"/>
                <a:ea typeface="+mj-ea"/>
              </a:endParaRPr>
            </a:p>
          </p:txBody>
        </p:sp>
      </p:gr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56812">
            <a:off x="1445220" y="1426748"/>
            <a:ext cx="2477666" cy="2457843"/>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56812">
            <a:off x="3945974" y="1441752"/>
            <a:ext cx="2477666" cy="2457843"/>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56812">
            <a:off x="6630026" y="1425485"/>
            <a:ext cx="2477666" cy="2457843"/>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56812">
            <a:off x="9229944" y="1475360"/>
            <a:ext cx="2477666" cy="2457843"/>
          </a:xfrm>
          <a:prstGeom prst="rect">
            <a:avLst/>
          </a:prstGeom>
        </p:spPr>
      </p:pic>
      <p:sp>
        <p:nvSpPr>
          <p:cNvPr id="30" name="文本框 29"/>
          <p:cNvSpPr txBox="1"/>
          <p:nvPr/>
        </p:nvSpPr>
        <p:spPr>
          <a:xfrm>
            <a:off x="1809725" y="1921480"/>
            <a:ext cx="1928978" cy="1631216"/>
          </a:xfrm>
          <a:prstGeom prst="rect">
            <a:avLst/>
          </a:prstGeom>
          <a:noFill/>
        </p:spPr>
        <p:txBody>
          <a:bodyPr vert="horz" wrap="square" rtlCol="0">
            <a:spAutoFit/>
          </a:bodyPr>
          <a:lstStyle/>
          <a:p>
            <a:r>
              <a:rPr lang="zh-CN" altLang="en-US" sz="2000" dirty="0" smtClean="0"/>
              <a:t>点击此处输入需要替换的文本内容点击此处输入需要替换的文本</a:t>
            </a:r>
            <a:endParaRPr lang="en-US" altLang="zh-CN" sz="2000" dirty="0" smtClean="0"/>
          </a:p>
        </p:txBody>
      </p:sp>
      <p:sp>
        <p:nvSpPr>
          <p:cNvPr id="31" name="文本框 30"/>
          <p:cNvSpPr txBox="1"/>
          <p:nvPr/>
        </p:nvSpPr>
        <p:spPr>
          <a:xfrm>
            <a:off x="9735988" y="1988531"/>
            <a:ext cx="1928978" cy="1631216"/>
          </a:xfrm>
          <a:prstGeom prst="rect">
            <a:avLst/>
          </a:prstGeom>
          <a:noFill/>
        </p:spPr>
        <p:txBody>
          <a:bodyPr vert="horz" wrap="square" rtlCol="0">
            <a:spAutoFit/>
          </a:bodyPr>
          <a:lstStyle/>
          <a:p>
            <a:r>
              <a:rPr lang="zh-CN" altLang="en-US" sz="2000" dirty="0" smtClean="0"/>
              <a:t>点击此处输入需要替换的文本内容点击此处输入需要替换的文本</a:t>
            </a:r>
            <a:endParaRPr lang="en-US" altLang="zh-CN" sz="2000" dirty="0" smtClean="0"/>
          </a:p>
        </p:txBody>
      </p:sp>
      <p:sp>
        <p:nvSpPr>
          <p:cNvPr id="32" name="文本框 31"/>
          <p:cNvSpPr txBox="1"/>
          <p:nvPr/>
        </p:nvSpPr>
        <p:spPr>
          <a:xfrm>
            <a:off x="7062762" y="1976248"/>
            <a:ext cx="1928978" cy="1631216"/>
          </a:xfrm>
          <a:prstGeom prst="rect">
            <a:avLst/>
          </a:prstGeom>
          <a:noFill/>
        </p:spPr>
        <p:txBody>
          <a:bodyPr vert="horz" wrap="square" rtlCol="0">
            <a:spAutoFit/>
          </a:bodyPr>
          <a:lstStyle/>
          <a:p>
            <a:r>
              <a:rPr lang="zh-CN" altLang="en-US" sz="2000" dirty="0" smtClean="0"/>
              <a:t>点击此处输入需要替换的文本内容点击此处输入需要替换的文本</a:t>
            </a:r>
            <a:endParaRPr lang="en-US" altLang="zh-CN" sz="2000" dirty="0" smtClean="0"/>
          </a:p>
        </p:txBody>
      </p:sp>
      <p:sp>
        <p:nvSpPr>
          <p:cNvPr id="33" name="文本框 32"/>
          <p:cNvSpPr txBox="1"/>
          <p:nvPr/>
        </p:nvSpPr>
        <p:spPr>
          <a:xfrm>
            <a:off x="4389550" y="1978445"/>
            <a:ext cx="1928978" cy="1631216"/>
          </a:xfrm>
          <a:prstGeom prst="rect">
            <a:avLst/>
          </a:prstGeom>
          <a:noFill/>
        </p:spPr>
        <p:txBody>
          <a:bodyPr vert="horz" wrap="square" rtlCol="0">
            <a:spAutoFit/>
          </a:bodyPr>
          <a:lstStyle/>
          <a:p>
            <a:r>
              <a:rPr lang="zh-CN" altLang="en-US" sz="2000" dirty="0" smtClean="0"/>
              <a:t>点击此处输入需要替换的文本内容点击此处输入需要替换的文本</a:t>
            </a:r>
            <a:endParaRPr lang="en-US" altLang="zh-CN" sz="2000" dirty="0" smtClean="0"/>
          </a:p>
        </p:txBody>
      </p:sp>
    </p:spTree>
    <p:extLst>
      <p:ext uri="{BB962C8B-B14F-4D97-AF65-F5344CB8AC3E}">
        <p14:creationId xmlns:p14="http://schemas.microsoft.com/office/powerpoint/2010/main" val="93125129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856" y="7794"/>
            <a:ext cx="12178144" cy="6850206"/>
            <a:chOff x="13856" y="7794"/>
            <a:chExt cx="12178144" cy="6850206"/>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16" t="7616" r="-116" b="54892"/>
            <a:stretch/>
          </p:blipFill>
          <p:spPr>
            <a:xfrm>
              <a:off x="13856" y="7794"/>
              <a:ext cx="12178144" cy="6850206"/>
            </a:xfrm>
            <a:prstGeom prst="rect">
              <a:avLst/>
            </a:prstGeom>
            <a:noFill/>
            <a:ln>
              <a:noFill/>
            </a:ln>
          </p:spPr>
        </p:pic>
        <p:grpSp>
          <p:nvGrpSpPr>
            <p:cNvPr id="6" name="组合 5"/>
            <p:cNvGrpSpPr/>
            <p:nvPr/>
          </p:nvGrpSpPr>
          <p:grpSpPr>
            <a:xfrm>
              <a:off x="3849493" y="1161289"/>
              <a:ext cx="4506870" cy="4763175"/>
              <a:chOff x="3849493" y="1161289"/>
              <a:chExt cx="4506870" cy="4763175"/>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49135">
                <a:off x="3831319" y="1179463"/>
                <a:ext cx="4543218" cy="4506870"/>
              </a:xfrm>
              <a:prstGeom prst="rect">
                <a:avLst/>
              </a:prstGeom>
            </p:spPr>
          </p:pic>
          <p:sp>
            <p:nvSpPr>
              <p:cNvPr id="9" name="文本框 8"/>
              <p:cNvSpPr txBox="1"/>
              <p:nvPr/>
            </p:nvSpPr>
            <p:spPr>
              <a:xfrm>
                <a:off x="4100201" y="1415537"/>
                <a:ext cx="3080824" cy="4508927"/>
              </a:xfrm>
              <a:prstGeom prst="rect">
                <a:avLst/>
              </a:prstGeom>
              <a:noFill/>
            </p:spPr>
            <p:txBody>
              <a:bodyPr wrap="square" rtlCol="0">
                <a:spAutoFit/>
              </a:bodyPr>
              <a:lstStyle/>
              <a:p>
                <a:r>
                  <a:rPr lang="zh-CN" altLang="en-US" sz="28700" dirty="0">
                    <a:solidFill>
                      <a:schemeClr val="bg1">
                        <a:lumMod val="75000"/>
                      </a:schemeClr>
                    </a:solidFill>
                  </a:rPr>
                  <a:t>肆</a:t>
                </a:r>
                <a:endParaRPr lang="zh-CN" altLang="en-US" sz="28700" dirty="0">
                  <a:solidFill>
                    <a:schemeClr val="bg1">
                      <a:lumMod val="75000"/>
                    </a:schemeClr>
                  </a:solidFill>
                </a:endParaRPr>
              </a:p>
            </p:txBody>
          </p:sp>
        </p:grpSp>
        <p:sp>
          <p:nvSpPr>
            <p:cNvPr id="7" name="文本框 6"/>
            <p:cNvSpPr txBox="1"/>
            <p:nvPr/>
          </p:nvSpPr>
          <p:spPr>
            <a:xfrm>
              <a:off x="5702818" y="1980213"/>
              <a:ext cx="800219" cy="3660927"/>
            </a:xfrm>
            <a:prstGeom prst="rect">
              <a:avLst/>
            </a:prstGeom>
            <a:noFill/>
          </p:spPr>
          <p:txBody>
            <a:bodyPr vert="eaVert" wrap="square" rtlCol="0">
              <a:spAutoFit/>
            </a:bodyPr>
            <a:lstStyle/>
            <a:p>
              <a:r>
                <a:rPr lang="zh-CN" altLang="en-US" sz="4000" dirty="0"/>
                <a:t>点</a:t>
              </a:r>
              <a:r>
                <a:rPr lang="zh-CN" altLang="en-US" sz="4000" dirty="0" smtClean="0"/>
                <a:t>击输入标题</a:t>
              </a:r>
              <a:endParaRPr lang="zh-CN" altLang="en-US" sz="4000" dirty="0"/>
            </a:p>
          </p:txBody>
        </p:sp>
      </p:grpSp>
    </p:spTree>
    <p:extLst>
      <p:ext uri="{BB962C8B-B14F-4D97-AF65-F5344CB8AC3E}">
        <p14:creationId xmlns:p14="http://schemas.microsoft.com/office/powerpoint/2010/main" val="1448231649"/>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8703" b="8703"/>
          <a:stretch/>
        </p:blipFill>
        <p:spPr>
          <a:xfrm>
            <a:off x="1702189" y="1080575"/>
            <a:ext cx="5556740" cy="2197197"/>
          </a:xfrm>
          <a:prstGeom prst="rect">
            <a:avLst/>
          </a:prstGeom>
        </p:spPr>
      </p:pic>
      <p:grpSp>
        <p:nvGrpSpPr>
          <p:cNvPr id="4" name="组合 3"/>
          <p:cNvGrpSpPr/>
          <p:nvPr/>
        </p:nvGrpSpPr>
        <p:grpSpPr>
          <a:xfrm>
            <a:off x="173491" y="3277772"/>
            <a:ext cx="677108" cy="3119182"/>
            <a:chOff x="173491" y="3277772"/>
            <a:chExt cx="677108" cy="3119182"/>
          </a:xfrm>
        </p:grpSpPr>
        <p:sp>
          <p:nvSpPr>
            <p:cNvPr id="5" name="文本框 4"/>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8703" b="8703"/>
          <a:stretch/>
        </p:blipFill>
        <p:spPr>
          <a:xfrm>
            <a:off x="4822873" y="3827101"/>
            <a:ext cx="5556740" cy="219719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56812">
            <a:off x="8034957" y="1214082"/>
            <a:ext cx="1945751" cy="193018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071089">
            <a:off x="2381644" y="3953668"/>
            <a:ext cx="1945751" cy="1930184"/>
          </a:xfrm>
          <a:prstGeom prst="rect">
            <a:avLst/>
          </a:prstGeom>
        </p:spPr>
      </p:pic>
      <p:sp>
        <p:nvSpPr>
          <p:cNvPr id="12" name="文本框 11"/>
          <p:cNvSpPr txBox="1"/>
          <p:nvPr/>
        </p:nvSpPr>
        <p:spPr>
          <a:xfrm>
            <a:off x="3046742" y="4179325"/>
            <a:ext cx="615553" cy="1394462"/>
          </a:xfrm>
          <a:prstGeom prst="rect">
            <a:avLst/>
          </a:prstGeom>
          <a:noFill/>
        </p:spPr>
        <p:txBody>
          <a:bodyPr vert="eaVert" wrap="square" rtlCol="0">
            <a:spAutoFit/>
          </a:bodyPr>
          <a:lstStyle/>
          <a:p>
            <a:pPr algn="dist"/>
            <a:r>
              <a:rPr lang="zh-CN" altLang="en-US" sz="2800" dirty="0"/>
              <a:t>小标题</a:t>
            </a:r>
          </a:p>
        </p:txBody>
      </p:sp>
      <p:sp>
        <p:nvSpPr>
          <p:cNvPr id="13" name="文本框 12"/>
          <p:cNvSpPr txBox="1"/>
          <p:nvPr/>
        </p:nvSpPr>
        <p:spPr>
          <a:xfrm>
            <a:off x="8700055" y="1528759"/>
            <a:ext cx="615553" cy="1394462"/>
          </a:xfrm>
          <a:prstGeom prst="rect">
            <a:avLst/>
          </a:prstGeom>
          <a:noFill/>
        </p:spPr>
        <p:txBody>
          <a:bodyPr vert="eaVert" wrap="square" rtlCol="0">
            <a:spAutoFit/>
          </a:bodyPr>
          <a:lstStyle/>
          <a:p>
            <a:pPr algn="dist"/>
            <a:r>
              <a:rPr lang="zh-CN" altLang="en-US" sz="2800" dirty="0"/>
              <a:t>小标题</a:t>
            </a:r>
          </a:p>
        </p:txBody>
      </p:sp>
      <p:sp>
        <p:nvSpPr>
          <p:cNvPr id="15" name="文本框 14"/>
          <p:cNvSpPr txBox="1"/>
          <p:nvPr/>
        </p:nvSpPr>
        <p:spPr>
          <a:xfrm>
            <a:off x="5134469" y="4267691"/>
            <a:ext cx="4801314" cy="1406769"/>
          </a:xfrm>
          <a:prstGeom prst="rect">
            <a:avLst/>
          </a:prstGeom>
          <a:noFill/>
        </p:spPr>
        <p:txBody>
          <a:bodyPr vert="eaVert" wrap="square" rtlCol="0">
            <a:spAutoFit/>
          </a:bodyPr>
          <a:lstStyle/>
          <a:p>
            <a:r>
              <a:rPr lang="zh-CN" altLang="en-US" sz="2000" dirty="0" smtClean="0"/>
              <a:t>点击此处输入需要替换的文本内容点击此处输入需要替换的文本内容点击此处输入需要替换的文本内容点击此处输入需要替换的文本</a:t>
            </a:r>
            <a:endParaRPr lang="zh-CN" altLang="en-US" sz="2000" dirty="0"/>
          </a:p>
        </p:txBody>
      </p:sp>
      <p:sp>
        <p:nvSpPr>
          <p:cNvPr id="21" name="文本框 20"/>
          <p:cNvSpPr txBox="1"/>
          <p:nvPr/>
        </p:nvSpPr>
        <p:spPr>
          <a:xfrm>
            <a:off x="2042821" y="1437745"/>
            <a:ext cx="4801314" cy="1406769"/>
          </a:xfrm>
          <a:prstGeom prst="rect">
            <a:avLst/>
          </a:prstGeom>
          <a:noFill/>
        </p:spPr>
        <p:txBody>
          <a:bodyPr vert="eaVert" wrap="square" rtlCol="0">
            <a:spAutoFit/>
          </a:bodyPr>
          <a:lstStyle/>
          <a:p>
            <a:r>
              <a:rPr lang="zh-CN" altLang="en-US" sz="2000" dirty="0" smtClean="0"/>
              <a:t>点击此处输入需要替换的文本内容点击此处输入需要替换的文本内容点击此处输入需要替换的文本内容点击此处输入需要替换的文本</a:t>
            </a:r>
            <a:endParaRPr lang="zh-CN" altLang="en-US" sz="2000" dirty="0"/>
          </a:p>
        </p:txBody>
      </p:sp>
    </p:spTree>
    <p:extLst>
      <p:ext uri="{BB962C8B-B14F-4D97-AF65-F5344CB8AC3E}">
        <p14:creationId xmlns:p14="http://schemas.microsoft.com/office/powerpoint/2010/main" val="1312599691"/>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856" y="7794"/>
            <a:ext cx="12178144" cy="6850206"/>
            <a:chOff x="13856" y="7794"/>
            <a:chExt cx="12178144" cy="6850206"/>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1975" b="533"/>
            <a:stretch/>
          </p:blipFill>
          <p:spPr>
            <a:xfrm>
              <a:off x="13856" y="7794"/>
              <a:ext cx="12178144" cy="6850206"/>
            </a:xfrm>
            <a:prstGeom prst="rect">
              <a:avLst/>
            </a:prstGeom>
            <a:noFill/>
            <a:ln>
              <a:noFill/>
            </a:ln>
          </p:spPr>
        </p:pic>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794" y="1125415"/>
            <a:ext cx="1134275" cy="1128704"/>
          </a:xfrm>
          <a:prstGeom prst="rect">
            <a:avLst/>
          </a:prstGeom>
        </p:spPr>
      </p:pic>
      <p:sp>
        <p:nvSpPr>
          <p:cNvPr id="10" name="文本框 9"/>
          <p:cNvSpPr txBox="1"/>
          <p:nvPr/>
        </p:nvSpPr>
        <p:spPr>
          <a:xfrm>
            <a:off x="2850736" y="2394796"/>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
        <p:nvSpPr>
          <p:cNvPr id="11" name="文本框 10"/>
          <p:cNvSpPr txBox="1"/>
          <p:nvPr/>
        </p:nvSpPr>
        <p:spPr>
          <a:xfrm>
            <a:off x="9555458" y="2394794"/>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
        <p:nvSpPr>
          <p:cNvPr id="12" name="文本框 11"/>
          <p:cNvSpPr txBox="1"/>
          <p:nvPr/>
        </p:nvSpPr>
        <p:spPr>
          <a:xfrm>
            <a:off x="6203097" y="2394794"/>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
        <p:nvSpPr>
          <p:cNvPr id="13" name="文本框 12"/>
          <p:cNvSpPr txBox="1"/>
          <p:nvPr/>
        </p:nvSpPr>
        <p:spPr>
          <a:xfrm>
            <a:off x="2541243" y="3107514"/>
            <a:ext cx="2072960" cy="1938992"/>
          </a:xfrm>
          <a:prstGeom prst="rect">
            <a:avLst/>
          </a:prstGeom>
          <a:noFill/>
        </p:spPr>
        <p:txBody>
          <a:bodyPr vert="horz" wrap="square" rtlCol="0">
            <a:spAutoFit/>
          </a:bodyPr>
          <a:lstStyle/>
          <a:p>
            <a:r>
              <a:rPr lang="zh-CN" altLang="en-US" sz="2000" dirty="0" smtClean="0"/>
              <a:t>点击此处输入需要替换的文本点击此处输入需要替换的文本内容点击此处输入需要替换的文本</a:t>
            </a:r>
            <a:endParaRPr lang="en-US" altLang="zh-CN" sz="2000" dirty="0" smtClean="0"/>
          </a:p>
        </p:txBody>
      </p:sp>
      <p:sp>
        <p:nvSpPr>
          <p:cNvPr id="14" name="文本框 13"/>
          <p:cNvSpPr txBox="1"/>
          <p:nvPr/>
        </p:nvSpPr>
        <p:spPr>
          <a:xfrm>
            <a:off x="9186499" y="3107514"/>
            <a:ext cx="2072960" cy="1938992"/>
          </a:xfrm>
          <a:prstGeom prst="rect">
            <a:avLst/>
          </a:prstGeom>
          <a:noFill/>
        </p:spPr>
        <p:txBody>
          <a:bodyPr vert="horz" wrap="square" rtlCol="0">
            <a:spAutoFit/>
          </a:bodyPr>
          <a:lstStyle/>
          <a:p>
            <a:r>
              <a:rPr lang="zh-CN" altLang="en-US" sz="2000" dirty="0" smtClean="0"/>
              <a:t>点击此处输入需要替换的文本点击此处输入需要替换的文本内容点击此处输入需要替换的文本</a:t>
            </a:r>
            <a:endParaRPr lang="en-US" altLang="zh-CN" sz="2000" dirty="0" smtClean="0"/>
          </a:p>
        </p:txBody>
      </p:sp>
      <p:sp>
        <p:nvSpPr>
          <p:cNvPr id="15" name="文本框 14"/>
          <p:cNvSpPr txBox="1"/>
          <p:nvPr/>
        </p:nvSpPr>
        <p:spPr>
          <a:xfrm>
            <a:off x="5863871" y="3107514"/>
            <a:ext cx="2072960" cy="1938992"/>
          </a:xfrm>
          <a:prstGeom prst="rect">
            <a:avLst/>
          </a:prstGeom>
          <a:noFill/>
        </p:spPr>
        <p:txBody>
          <a:bodyPr vert="horz" wrap="square" rtlCol="0">
            <a:spAutoFit/>
          </a:bodyPr>
          <a:lstStyle/>
          <a:p>
            <a:r>
              <a:rPr lang="zh-CN" altLang="en-US" sz="2000" dirty="0" smtClean="0"/>
              <a:t>点击此处输入需要替换的文本点击此处输入需要替换的文本内容点击此处输入需要替换的文本</a:t>
            </a:r>
            <a:endParaRPr lang="en-US" altLang="zh-CN" sz="2000" dirty="0" smtClean="0"/>
          </a:p>
        </p:txBody>
      </p:sp>
      <p:grpSp>
        <p:nvGrpSpPr>
          <p:cNvPr id="20" name="组合 19"/>
          <p:cNvGrpSpPr/>
          <p:nvPr/>
        </p:nvGrpSpPr>
        <p:grpSpPr>
          <a:xfrm>
            <a:off x="2906129" y="1125415"/>
            <a:ext cx="1134275" cy="1128704"/>
            <a:chOff x="2906129" y="1125415"/>
            <a:chExt cx="1134275" cy="1128704"/>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129" y="1125415"/>
              <a:ext cx="1134275" cy="112870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244" y="1378632"/>
              <a:ext cx="533194" cy="533194"/>
            </a:xfrm>
            <a:prstGeom prst="rect">
              <a:avLst/>
            </a:prstGeom>
          </p:spPr>
        </p:pic>
      </p:grpSp>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175" y="1378632"/>
            <a:ext cx="503418" cy="503418"/>
          </a:xfrm>
          <a:prstGeom prst="rect">
            <a:avLst/>
          </a:prstGeom>
        </p:spPr>
      </p:pic>
      <p:grpSp>
        <p:nvGrpSpPr>
          <p:cNvPr id="21" name="组合 20"/>
          <p:cNvGrpSpPr/>
          <p:nvPr/>
        </p:nvGrpSpPr>
        <p:grpSpPr>
          <a:xfrm>
            <a:off x="9555458" y="1125415"/>
            <a:ext cx="1134275" cy="1128704"/>
            <a:chOff x="9555458" y="1125415"/>
            <a:chExt cx="1134275" cy="1128704"/>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458" y="1125415"/>
              <a:ext cx="1134275" cy="1128704"/>
            </a:xfrm>
            <a:prstGeom prst="rect">
              <a:avLst/>
            </a:prstGeom>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1125" y="1378632"/>
              <a:ext cx="503418" cy="503418"/>
            </a:xfrm>
            <a:prstGeom prst="rect">
              <a:avLst/>
            </a:prstGeom>
          </p:spPr>
        </p:pic>
      </p:grpSp>
    </p:spTree>
    <p:extLst>
      <p:ext uri="{BB962C8B-B14F-4D97-AF65-F5344CB8AC3E}">
        <p14:creationId xmlns:p14="http://schemas.microsoft.com/office/powerpoint/2010/main" val="177835490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938" y="-27187"/>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73491" y="3277772"/>
            <a:ext cx="677108" cy="3119182"/>
            <a:chOff x="173491" y="3277772"/>
            <a:chExt cx="677108" cy="3119182"/>
          </a:xfrm>
        </p:grpSpPr>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71941">
            <a:off x="6138414" y="1894809"/>
            <a:ext cx="1455318" cy="144367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675498">
            <a:off x="4485705" y="1902957"/>
            <a:ext cx="1455318" cy="1443675"/>
          </a:xfrm>
          <a:prstGeom prst="rect">
            <a:avLst/>
          </a:prstGeom>
          <a:scene3d>
            <a:camera prst="orthographicFront">
              <a:rot lat="0" lon="10799977" rev="10799999"/>
            </a:camera>
            <a:lightRig rig="threePt" dir="t"/>
          </a:scene3d>
        </p:spPr>
      </p:pic>
      <p:sp>
        <p:nvSpPr>
          <p:cNvPr id="10" name="文本框 9"/>
          <p:cNvSpPr txBox="1"/>
          <p:nvPr/>
        </p:nvSpPr>
        <p:spPr>
          <a:xfrm>
            <a:off x="4828358" y="2074759"/>
            <a:ext cx="801859" cy="1015663"/>
          </a:xfrm>
          <a:prstGeom prst="rect">
            <a:avLst/>
          </a:prstGeom>
          <a:noFill/>
        </p:spPr>
        <p:txBody>
          <a:bodyPr wrap="square" rtlCol="0">
            <a:spAutoFit/>
          </a:bodyPr>
          <a:lstStyle/>
          <a:p>
            <a:r>
              <a:rPr lang="en-US" altLang="zh-CN" sz="6000" dirty="0" smtClean="0">
                <a:solidFill>
                  <a:schemeClr val="tx1">
                    <a:lumMod val="95000"/>
                    <a:lumOff val="5000"/>
                  </a:schemeClr>
                </a:solidFill>
              </a:rPr>
              <a:t>S</a:t>
            </a:r>
            <a:endParaRPr lang="zh-CN" altLang="en-US" sz="6000" dirty="0">
              <a:solidFill>
                <a:schemeClr val="tx1">
                  <a:lumMod val="95000"/>
                  <a:lumOff val="5000"/>
                </a:schemeClr>
              </a:solidFill>
            </a:endParaRPr>
          </a:p>
        </p:txBody>
      </p:sp>
      <p:grpSp>
        <p:nvGrpSpPr>
          <p:cNvPr id="15" name="组合 14"/>
          <p:cNvGrpSpPr/>
          <p:nvPr/>
        </p:nvGrpSpPr>
        <p:grpSpPr>
          <a:xfrm>
            <a:off x="4491526" y="3677191"/>
            <a:ext cx="1443675" cy="1455318"/>
            <a:chOff x="4437111" y="3654459"/>
            <a:chExt cx="1443675" cy="1455318"/>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628328">
              <a:off x="4431290" y="3660280"/>
              <a:ext cx="1455318" cy="1443675"/>
            </a:xfrm>
            <a:prstGeom prst="rect">
              <a:avLst/>
            </a:prstGeom>
          </p:spPr>
        </p:pic>
        <p:sp>
          <p:nvSpPr>
            <p:cNvPr id="11" name="文本框 10"/>
            <p:cNvSpPr txBox="1"/>
            <p:nvPr/>
          </p:nvSpPr>
          <p:spPr>
            <a:xfrm>
              <a:off x="4750947" y="3908370"/>
              <a:ext cx="801859" cy="1015663"/>
            </a:xfrm>
            <a:prstGeom prst="rect">
              <a:avLst/>
            </a:prstGeom>
            <a:noFill/>
          </p:spPr>
          <p:txBody>
            <a:bodyPr wrap="square" rtlCol="0">
              <a:spAutoFit/>
            </a:bodyPr>
            <a:lstStyle/>
            <a:p>
              <a:r>
                <a:rPr lang="en-US" altLang="zh-CN" sz="6000" dirty="0">
                  <a:solidFill>
                    <a:schemeClr val="tx1">
                      <a:lumMod val="95000"/>
                      <a:lumOff val="5000"/>
                    </a:schemeClr>
                  </a:solidFill>
                </a:rPr>
                <a:t>O</a:t>
              </a:r>
              <a:endParaRPr lang="zh-CN" altLang="en-US" sz="6000" dirty="0">
                <a:solidFill>
                  <a:schemeClr val="tx1">
                    <a:lumMod val="95000"/>
                    <a:lumOff val="5000"/>
                  </a:schemeClr>
                </a:solidFill>
              </a:endParaRPr>
            </a:p>
          </p:txBody>
        </p:sp>
      </p:grpSp>
      <p:grpSp>
        <p:nvGrpSpPr>
          <p:cNvPr id="14" name="组合 13"/>
          <p:cNvGrpSpPr/>
          <p:nvPr/>
        </p:nvGrpSpPr>
        <p:grpSpPr>
          <a:xfrm>
            <a:off x="6123613" y="3677192"/>
            <a:ext cx="1443675" cy="1455318"/>
            <a:chOff x="6020336" y="3698209"/>
            <a:chExt cx="1443675" cy="1455318"/>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321146">
              <a:off x="6014515" y="3704030"/>
              <a:ext cx="1455318" cy="1443675"/>
            </a:xfrm>
            <a:prstGeom prst="rect">
              <a:avLst/>
            </a:prstGeom>
            <a:scene3d>
              <a:camera prst="orthographicFront">
                <a:rot lat="0" lon="10799999" rev="10799999"/>
              </a:camera>
              <a:lightRig rig="threePt" dir="t"/>
            </a:scene3d>
          </p:spPr>
        </p:pic>
        <p:sp>
          <p:nvSpPr>
            <p:cNvPr id="12" name="文本框 11"/>
            <p:cNvSpPr txBox="1"/>
            <p:nvPr/>
          </p:nvSpPr>
          <p:spPr>
            <a:xfrm>
              <a:off x="6439720" y="3997608"/>
              <a:ext cx="801859" cy="1015663"/>
            </a:xfrm>
            <a:prstGeom prst="rect">
              <a:avLst/>
            </a:prstGeom>
            <a:noFill/>
          </p:spPr>
          <p:txBody>
            <a:bodyPr wrap="square" rtlCol="0">
              <a:spAutoFit/>
            </a:bodyPr>
            <a:lstStyle/>
            <a:p>
              <a:r>
                <a:rPr lang="en-US" altLang="zh-CN" sz="6000" dirty="0">
                  <a:solidFill>
                    <a:schemeClr val="tx1">
                      <a:lumMod val="95000"/>
                      <a:lumOff val="5000"/>
                    </a:schemeClr>
                  </a:solidFill>
                </a:rPr>
                <a:t>T</a:t>
              </a:r>
              <a:endParaRPr lang="zh-CN" altLang="en-US" sz="6000" dirty="0">
                <a:solidFill>
                  <a:schemeClr val="tx1">
                    <a:lumMod val="95000"/>
                    <a:lumOff val="5000"/>
                  </a:schemeClr>
                </a:solidFill>
              </a:endParaRPr>
            </a:p>
          </p:txBody>
        </p:sp>
      </p:grpSp>
      <p:sp>
        <p:nvSpPr>
          <p:cNvPr id="13" name="文本框 12"/>
          <p:cNvSpPr txBox="1"/>
          <p:nvPr/>
        </p:nvSpPr>
        <p:spPr>
          <a:xfrm>
            <a:off x="6444522" y="2123253"/>
            <a:ext cx="801859" cy="1015663"/>
          </a:xfrm>
          <a:prstGeom prst="rect">
            <a:avLst/>
          </a:prstGeom>
          <a:noFill/>
        </p:spPr>
        <p:txBody>
          <a:bodyPr wrap="square" rtlCol="0">
            <a:spAutoFit/>
          </a:bodyPr>
          <a:lstStyle/>
          <a:p>
            <a:r>
              <a:rPr lang="en-US" altLang="zh-CN" sz="6000" dirty="0">
                <a:solidFill>
                  <a:schemeClr val="tx1">
                    <a:lumMod val="95000"/>
                    <a:lumOff val="5000"/>
                  </a:schemeClr>
                </a:solidFill>
              </a:rPr>
              <a:t>W</a:t>
            </a:r>
            <a:endParaRPr lang="zh-CN" altLang="en-US" sz="6000" dirty="0">
              <a:solidFill>
                <a:schemeClr val="tx1">
                  <a:lumMod val="95000"/>
                  <a:lumOff val="5000"/>
                </a:schemeClr>
              </a:solidFill>
            </a:endParaRPr>
          </a:p>
        </p:txBody>
      </p:sp>
      <p:sp>
        <p:nvSpPr>
          <p:cNvPr id="16" name="文本框 15"/>
          <p:cNvSpPr txBox="1"/>
          <p:nvPr/>
        </p:nvSpPr>
        <p:spPr>
          <a:xfrm>
            <a:off x="1265403" y="1501761"/>
            <a:ext cx="2963714"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7" name="文本框 16"/>
          <p:cNvSpPr txBox="1"/>
          <p:nvPr/>
        </p:nvSpPr>
        <p:spPr>
          <a:xfrm>
            <a:off x="7935821" y="1462821"/>
            <a:ext cx="2963714"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8" name="文本框 17"/>
          <p:cNvSpPr txBox="1"/>
          <p:nvPr/>
        </p:nvSpPr>
        <p:spPr>
          <a:xfrm>
            <a:off x="7974581" y="3794305"/>
            <a:ext cx="2963714"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
        <p:nvSpPr>
          <p:cNvPr id="19" name="文本框 18"/>
          <p:cNvSpPr txBox="1"/>
          <p:nvPr/>
        </p:nvSpPr>
        <p:spPr>
          <a:xfrm>
            <a:off x="1209203" y="3794305"/>
            <a:ext cx="2963714" cy="1938992"/>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a:t>
            </a:r>
            <a:r>
              <a:rPr lang="zh-CN" altLang="en-US" sz="2400" dirty="0"/>
              <a:t>文本</a:t>
            </a:r>
            <a:endParaRPr lang="en-US" altLang="zh-CN" sz="2400" dirty="0" smtClean="0"/>
          </a:p>
        </p:txBody>
      </p:sp>
    </p:spTree>
    <p:extLst>
      <p:ext uri="{BB962C8B-B14F-4D97-AF65-F5344CB8AC3E}">
        <p14:creationId xmlns:p14="http://schemas.microsoft.com/office/powerpoint/2010/main" val="191548790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6" t="7616" r="-116" b="54892"/>
          <a:stretch/>
        </p:blipFill>
        <p:spPr>
          <a:xfrm>
            <a:off x="13856" y="7794"/>
            <a:ext cx="12178144" cy="6850206"/>
          </a:xfrm>
          <a:prstGeom prst="rect">
            <a:avLst/>
          </a:prstGeom>
          <a:noFill/>
          <a:ln>
            <a:noFill/>
          </a:ln>
        </p:spPr>
      </p:pic>
      <p:sp>
        <p:nvSpPr>
          <p:cNvPr id="5" name="文本框 4"/>
          <p:cNvSpPr txBox="1"/>
          <p:nvPr/>
        </p:nvSpPr>
        <p:spPr>
          <a:xfrm>
            <a:off x="1136694" y="2036488"/>
            <a:ext cx="1015663" cy="1688123"/>
          </a:xfrm>
          <a:prstGeom prst="rect">
            <a:avLst/>
          </a:prstGeom>
          <a:noFill/>
        </p:spPr>
        <p:txBody>
          <a:bodyPr vert="eaVert" wrap="square" rtlCol="0">
            <a:spAutoFit/>
          </a:bodyPr>
          <a:lstStyle/>
          <a:p>
            <a:pPr algn="dist"/>
            <a:r>
              <a:rPr lang="zh-CN" altLang="en-US" sz="5400" dirty="0" smtClean="0">
                <a:solidFill>
                  <a:schemeClr val="tx1">
                    <a:lumMod val="95000"/>
                    <a:lumOff val="5000"/>
                  </a:schemeClr>
                </a:solidFill>
                <a:cs typeface="+mn-ea"/>
                <a:sym typeface="+mn-lt"/>
              </a:rPr>
              <a:t>目录</a:t>
            </a:r>
            <a:endParaRPr lang="zh-CN" altLang="en-US" sz="5400" dirty="0">
              <a:solidFill>
                <a:schemeClr val="tx1">
                  <a:lumMod val="95000"/>
                  <a:lumOff val="5000"/>
                </a:schemeClr>
              </a:solidFill>
              <a:cs typeface="+mn-ea"/>
              <a:sym typeface="+mn-lt"/>
            </a:endParaRPr>
          </a:p>
        </p:txBody>
      </p:sp>
      <p:cxnSp>
        <p:nvCxnSpPr>
          <p:cNvPr id="7" name="直接连接符 6"/>
          <p:cNvCxnSpPr/>
          <p:nvPr/>
        </p:nvCxnSpPr>
        <p:spPr>
          <a:xfrm>
            <a:off x="2152357" y="2261380"/>
            <a:ext cx="0" cy="123833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3923551" y="930437"/>
            <a:ext cx="858818" cy="851947"/>
            <a:chOff x="3742007" y="920582"/>
            <a:chExt cx="858818" cy="851947"/>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007" y="920582"/>
              <a:ext cx="858818" cy="851947"/>
            </a:xfrm>
            <a:prstGeom prst="rect">
              <a:avLst/>
            </a:prstGeom>
          </p:spPr>
        </p:pic>
        <p:sp>
          <p:nvSpPr>
            <p:cNvPr id="11" name="文本框 10"/>
            <p:cNvSpPr txBox="1"/>
            <p:nvPr/>
          </p:nvSpPr>
          <p:spPr>
            <a:xfrm>
              <a:off x="3814618" y="932748"/>
              <a:ext cx="629187" cy="769441"/>
            </a:xfrm>
            <a:prstGeom prst="rect">
              <a:avLst/>
            </a:prstGeom>
            <a:noFill/>
          </p:spPr>
          <p:txBody>
            <a:bodyPr wrap="square" rtlCol="0">
              <a:spAutoFit/>
            </a:bodyPr>
            <a:lstStyle/>
            <a:p>
              <a:r>
                <a:rPr lang="zh-CN" altLang="en-US" sz="4400" dirty="0"/>
                <a:t>壹</a:t>
              </a:r>
            </a:p>
          </p:txBody>
        </p:sp>
      </p:grpSp>
      <p:grpSp>
        <p:nvGrpSpPr>
          <p:cNvPr id="13" name="组合 12"/>
          <p:cNvGrpSpPr/>
          <p:nvPr/>
        </p:nvGrpSpPr>
        <p:grpSpPr>
          <a:xfrm>
            <a:off x="5673848" y="930437"/>
            <a:ext cx="858818" cy="851947"/>
            <a:chOff x="3742007" y="920582"/>
            <a:chExt cx="858818" cy="851947"/>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007" y="920582"/>
              <a:ext cx="858818" cy="851947"/>
            </a:xfrm>
            <a:prstGeom prst="rect">
              <a:avLst/>
            </a:prstGeom>
          </p:spPr>
        </p:pic>
        <p:sp>
          <p:nvSpPr>
            <p:cNvPr id="15" name="文本框 14"/>
            <p:cNvSpPr txBox="1"/>
            <p:nvPr/>
          </p:nvSpPr>
          <p:spPr>
            <a:xfrm>
              <a:off x="3814618" y="932748"/>
              <a:ext cx="629187" cy="769441"/>
            </a:xfrm>
            <a:prstGeom prst="rect">
              <a:avLst/>
            </a:prstGeom>
            <a:noFill/>
          </p:spPr>
          <p:txBody>
            <a:bodyPr wrap="square" rtlCol="0">
              <a:spAutoFit/>
            </a:bodyPr>
            <a:lstStyle/>
            <a:p>
              <a:r>
                <a:rPr lang="zh-CN" altLang="en-US" sz="4400" dirty="0" smtClean="0"/>
                <a:t>贰</a:t>
              </a:r>
              <a:endParaRPr lang="zh-CN" altLang="en-US" sz="4400" dirty="0"/>
            </a:p>
          </p:txBody>
        </p:sp>
      </p:grpSp>
      <p:grpSp>
        <p:nvGrpSpPr>
          <p:cNvPr id="16" name="组合 15"/>
          <p:cNvGrpSpPr/>
          <p:nvPr/>
        </p:nvGrpSpPr>
        <p:grpSpPr>
          <a:xfrm>
            <a:off x="7396009" y="930437"/>
            <a:ext cx="858818" cy="851947"/>
            <a:chOff x="3742007" y="920582"/>
            <a:chExt cx="858818" cy="851947"/>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007" y="920582"/>
              <a:ext cx="858818" cy="851947"/>
            </a:xfrm>
            <a:prstGeom prst="rect">
              <a:avLst/>
            </a:prstGeom>
          </p:spPr>
        </p:pic>
        <p:sp>
          <p:nvSpPr>
            <p:cNvPr id="18" name="文本框 17"/>
            <p:cNvSpPr txBox="1"/>
            <p:nvPr/>
          </p:nvSpPr>
          <p:spPr>
            <a:xfrm>
              <a:off x="3814618" y="932748"/>
              <a:ext cx="629187" cy="769441"/>
            </a:xfrm>
            <a:prstGeom prst="rect">
              <a:avLst/>
            </a:prstGeom>
            <a:noFill/>
          </p:spPr>
          <p:txBody>
            <a:bodyPr wrap="square" rtlCol="0">
              <a:spAutoFit/>
            </a:bodyPr>
            <a:lstStyle/>
            <a:p>
              <a:r>
                <a:rPr lang="zh-CN" altLang="en-US" sz="4400" dirty="0" smtClean="0"/>
                <a:t>叁</a:t>
              </a:r>
              <a:endParaRPr lang="zh-CN" altLang="en-US" sz="4400" dirty="0"/>
            </a:p>
          </p:txBody>
        </p:sp>
      </p:grpSp>
      <p:grpSp>
        <p:nvGrpSpPr>
          <p:cNvPr id="19" name="组合 18"/>
          <p:cNvGrpSpPr/>
          <p:nvPr/>
        </p:nvGrpSpPr>
        <p:grpSpPr>
          <a:xfrm>
            <a:off x="9132237" y="930437"/>
            <a:ext cx="858818" cy="851947"/>
            <a:chOff x="3742007" y="920582"/>
            <a:chExt cx="858818" cy="851947"/>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007" y="920582"/>
              <a:ext cx="858818" cy="851947"/>
            </a:xfrm>
            <a:prstGeom prst="rect">
              <a:avLst/>
            </a:prstGeom>
          </p:spPr>
        </p:pic>
        <p:sp>
          <p:nvSpPr>
            <p:cNvPr id="21" name="文本框 20"/>
            <p:cNvSpPr txBox="1"/>
            <p:nvPr/>
          </p:nvSpPr>
          <p:spPr>
            <a:xfrm>
              <a:off x="3814618" y="932748"/>
              <a:ext cx="629187" cy="769441"/>
            </a:xfrm>
            <a:prstGeom prst="rect">
              <a:avLst/>
            </a:prstGeom>
            <a:noFill/>
          </p:spPr>
          <p:txBody>
            <a:bodyPr wrap="square" rtlCol="0">
              <a:spAutoFit/>
            </a:bodyPr>
            <a:lstStyle/>
            <a:p>
              <a:r>
                <a:rPr lang="zh-CN" altLang="en-US" sz="4400" dirty="0" smtClean="0"/>
                <a:t>肆</a:t>
              </a:r>
              <a:endParaRPr lang="zh-CN" altLang="en-US" sz="4400" dirty="0"/>
            </a:p>
          </p:txBody>
        </p:sp>
      </p:grpSp>
      <p:sp>
        <p:nvSpPr>
          <p:cNvPr id="22" name="文本框 21"/>
          <p:cNvSpPr txBox="1"/>
          <p:nvPr/>
        </p:nvSpPr>
        <p:spPr>
          <a:xfrm>
            <a:off x="3886685" y="2036488"/>
            <a:ext cx="738664" cy="3298494"/>
          </a:xfrm>
          <a:prstGeom prst="rect">
            <a:avLst/>
          </a:prstGeom>
          <a:noFill/>
        </p:spPr>
        <p:txBody>
          <a:bodyPr vert="eaVert" wrap="square" rtlCol="0">
            <a:spAutoFit/>
          </a:bodyPr>
          <a:lstStyle/>
          <a:p>
            <a:r>
              <a:rPr lang="zh-CN" altLang="en-US" sz="3600" dirty="0"/>
              <a:t>点</a:t>
            </a:r>
            <a:r>
              <a:rPr lang="zh-CN" altLang="en-US" sz="3600" dirty="0" smtClean="0"/>
              <a:t>击输入标题</a:t>
            </a:r>
            <a:endParaRPr lang="zh-CN" altLang="en-US" sz="3600" dirty="0"/>
          </a:p>
        </p:txBody>
      </p:sp>
      <p:sp>
        <p:nvSpPr>
          <p:cNvPr id="23" name="文本框 22"/>
          <p:cNvSpPr txBox="1"/>
          <p:nvPr/>
        </p:nvSpPr>
        <p:spPr>
          <a:xfrm>
            <a:off x="9107906" y="2036488"/>
            <a:ext cx="738664" cy="3298494"/>
          </a:xfrm>
          <a:prstGeom prst="rect">
            <a:avLst/>
          </a:prstGeom>
          <a:noFill/>
        </p:spPr>
        <p:txBody>
          <a:bodyPr vert="eaVert" wrap="square" rtlCol="0">
            <a:spAutoFit/>
          </a:bodyPr>
          <a:lstStyle/>
          <a:p>
            <a:r>
              <a:rPr lang="zh-CN" altLang="en-US" sz="3600" dirty="0"/>
              <a:t>点</a:t>
            </a:r>
            <a:r>
              <a:rPr lang="zh-CN" altLang="en-US" sz="3600" dirty="0" smtClean="0"/>
              <a:t>击输入标题</a:t>
            </a:r>
            <a:endParaRPr lang="zh-CN" altLang="en-US" sz="3600" dirty="0"/>
          </a:p>
        </p:txBody>
      </p:sp>
      <p:sp>
        <p:nvSpPr>
          <p:cNvPr id="24" name="文本框 23"/>
          <p:cNvSpPr txBox="1"/>
          <p:nvPr/>
        </p:nvSpPr>
        <p:spPr>
          <a:xfrm>
            <a:off x="7392357" y="2036867"/>
            <a:ext cx="738664" cy="3298494"/>
          </a:xfrm>
          <a:prstGeom prst="rect">
            <a:avLst/>
          </a:prstGeom>
          <a:noFill/>
        </p:spPr>
        <p:txBody>
          <a:bodyPr vert="eaVert" wrap="square" rtlCol="0">
            <a:spAutoFit/>
          </a:bodyPr>
          <a:lstStyle/>
          <a:p>
            <a:r>
              <a:rPr lang="zh-CN" altLang="en-US" sz="3600" dirty="0"/>
              <a:t>点</a:t>
            </a:r>
            <a:r>
              <a:rPr lang="zh-CN" altLang="en-US" sz="3600" dirty="0" smtClean="0"/>
              <a:t>击输入标题</a:t>
            </a:r>
            <a:endParaRPr lang="zh-CN" altLang="en-US" sz="3600" dirty="0"/>
          </a:p>
        </p:txBody>
      </p:sp>
      <p:sp>
        <p:nvSpPr>
          <p:cNvPr id="25" name="文本框 24"/>
          <p:cNvSpPr txBox="1"/>
          <p:nvPr/>
        </p:nvSpPr>
        <p:spPr>
          <a:xfrm>
            <a:off x="5621012" y="2036488"/>
            <a:ext cx="738664" cy="3298494"/>
          </a:xfrm>
          <a:prstGeom prst="rect">
            <a:avLst/>
          </a:prstGeom>
          <a:noFill/>
        </p:spPr>
        <p:txBody>
          <a:bodyPr vert="eaVert" wrap="square" rtlCol="0">
            <a:spAutoFit/>
          </a:bodyPr>
          <a:lstStyle/>
          <a:p>
            <a:r>
              <a:rPr lang="zh-CN" altLang="en-US" sz="3600" dirty="0"/>
              <a:t>点</a:t>
            </a:r>
            <a:r>
              <a:rPr lang="zh-CN" altLang="en-US" sz="3600" dirty="0" smtClean="0"/>
              <a:t>击输入标题</a:t>
            </a:r>
            <a:endParaRPr lang="zh-CN" altLang="en-US" sz="3600" dirty="0"/>
          </a:p>
        </p:txBody>
      </p:sp>
      <p:cxnSp>
        <p:nvCxnSpPr>
          <p:cNvPr id="26" name="直接连接符 25"/>
          <p:cNvCxnSpPr/>
          <p:nvPr/>
        </p:nvCxnSpPr>
        <p:spPr>
          <a:xfrm>
            <a:off x="4625349" y="2222504"/>
            <a:ext cx="0" cy="26449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86720" y="2222504"/>
            <a:ext cx="0" cy="26449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131021" y="2222504"/>
            <a:ext cx="0" cy="26449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9892579" y="2222504"/>
            <a:ext cx="0" cy="26449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77817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6" t="21245" r="116" b="41263"/>
          <a:stretch/>
        </p:blipFill>
        <p:spPr>
          <a:xfrm>
            <a:off x="0" y="0"/>
            <a:ext cx="12178144" cy="6850206"/>
          </a:xfrm>
          <a:prstGeom prst="rect">
            <a:avLst/>
          </a:prstGeom>
          <a:noFill/>
          <a:ln>
            <a:noFill/>
          </a:ln>
        </p:spPr>
      </p:pic>
      <p:sp>
        <p:nvSpPr>
          <p:cNvPr id="5" name="文本框 4"/>
          <p:cNvSpPr txBox="1"/>
          <p:nvPr/>
        </p:nvSpPr>
        <p:spPr>
          <a:xfrm>
            <a:off x="1899297" y="4797083"/>
            <a:ext cx="8379550" cy="1323439"/>
          </a:xfrm>
          <a:prstGeom prst="rect">
            <a:avLst/>
          </a:prstGeom>
          <a:noFill/>
        </p:spPr>
        <p:txBody>
          <a:bodyPr wrap="square" rtlCol="0">
            <a:spAutoFit/>
          </a:bodyPr>
          <a:lstStyle/>
          <a:p>
            <a:pPr algn="dist"/>
            <a:r>
              <a:rPr lang="zh-CN" altLang="en-US" sz="8000" dirty="0">
                <a:solidFill>
                  <a:schemeClr val="tx1">
                    <a:lumMod val="95000"/>
                    <a:lumOff val="5000"/>
                  </a:schemeClr>
                </a:solidFill>
                <a:cs typeface="+mn-ea"/>
                <a:sym typeface="+mn-lt"/>
              </a:rPr>
              <a:t>感</a:t>
            </a:r>
            <a:r>
              <a:rPr lang="zh-CN" altLang="en-US" sz="8000" dirty="0" smtClean="0">
                <a:solidFill>
                  <a:schemeClr val="tx1">
                    <a:lumMod val="95000"/>
                    <a:lumOff val="5000"/>
                  </a:schemeClr>
                </a:solidFill>
                <a:cs typeface="+mn-ea"/>
                <a:sym typeface="+mn-lt"/>
              </a:rPr>
              <a:t>谢聆听</a:t>
            </a:r>
            <a:endParaRPr lang="zh-CN" altLang="en-US" sz="8000" dirty="0">
              <a:solidFill>
                <a:schemeClr val="tx1">
                  <a:lumMod val="95000"/>
                  <a:lumOff val="5000"/>
                </a:schemeClr>
              </a:solidFill>
              <a:cs typeface="+mn-ea"/>
              <a:sym typeface="+mn-lt"/>
            </a:endParaRPr>
          </a:p>
        </p:txBody>
      </p:sp>
    </p:spTree>
    <p:extLst>
      <p:ext uri="{BB962C8B-B14F-4D97-AF65-F5344CB8AC3E}">
        <p14:creationId xmlns:p14="http://schemas.microsoft.com/office/powerpoint/2010/main" val="245774660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3856" y="7794"/>
            <a:ext cx="12178144" cy="6850206"/>
            <a:chOff x="13856" y="7794"/>
            <a:chExt cx="12178144" cy="6850206"/>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16" t="7616" r="-116" b="54892"/>
            <a:stretch/>
          </p:blipFill>
          <p:spPr>
            <a:xfrm>
              <a:off x="13856" y="7794"/>
              <a:ext cx="12178144" cy="6850206"/>
            </a:xfrm>
            <a:prstGeom prst="rect">
              <a:avLst/>
            </a:prstGeom>
            <a:noFill/>
            <a:ln>
              <a:noFill/>
            </a:ln>
          </p:spPr>
        </p:pic>
        <p:grpSp>
          <p:nvGrpSpPr>
            <p:cNvPr id="10" name="组合 9"/>
            <p:cNvGrpSpPr/>
            <p:nvPr/>
          </p:nvGrpSpPr>
          <p:grpSpPr>
            <a:xfrm>
              <a:off x="3849493" y="1161289"/>
              <a:ext cx="4506870" cy="4580291"/>
              <a:chOff x="3849493" y="1161289"/>
              <a:chExt cx="4506870" cy="4580291"/>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49135">
                <a:off x="3831319" y="1179463"/>
                <a:ext cx="4543218" cy="4506870"/>
              </a:xfrm>
              <a:prstGeom prst="rect">
                <a:avLst/>
              </a:prstGeom>
            </p:spPr>
          </p:pic>
          <p:sp>
            <p:nvSpPr>
              <p:cNvPr id="9" name="文本框 8"/>
              <p:cNvSpPr txBox="1"/>
              <p:nvPr/>
            </p:nvSpPr>
            <p:spPr>
              <a:xfrm>
                <a:off x="4100201" y="1232653"/>
                <a:ext cx="3080824" cy="4508927"/>
              </a:xfrm>
              <a:prstGeom prst="rect">
                <a:avLst/>
              </a:prstGeom>
              <a:noFill/>
            </p:spPr>
            <p:txBody>
              <a:bodyPr wrap="square" rtlCol="0">
                <a:spAutoFit/>
              </a:bodyPr>
              <a:lstStyle/>
              <a:p>
                <a:r>
                  <a:rPr lang="zh-CN" altLang="en-US" sz="28700" dirty="0">
                    <a:solidFill>
                      <a:schemeClr val="bg1">
                        <a:lumMod val="75000"/>
                      </a:schemeClr>
                    </a:solidFill>
                  </a:rPr>
                  <a:t>壹</a:t>
                </a:r>
                <a:endParaRPr lang="zh-CN" altLang="en-US" sz="28700" dirty="0">
                  <a:solidFill>
                    <a:schemeClr val="bg1">
                      <a:lumMod val="75000"/>
                    </a:schemeClr>
                  </a:solidFill>
                </a:endParaRPr>
              </a:p>
            </p:txBody>
          </p:sp>
        </p:grpSp>
        <p:sp>
          <p:nvSpPr>
            <p:cNvPr id="8" name="文本框 7"/>
            <p:cNvSpPr txBox="1"/>
            <p:nvPr/>
          </p:nvSpPr>
          <p:spPr>
            <a:xfrm>
              <a:off x="5702818" y="1980213"/>
              <a:ext cx="800219" cy="3660927"/>
            </a:xfrm>
            <a:prstGeom prst="rect">
              <a:avLst/>
            </a:prstGeom>
            <a:noFill/>
          </p:spPr>
          <p:txBody>
            <a:bodyPr vert="eaVert" wrap="square" rtlCol="0">
              <a:spAutoFit/>
            </a:bodyPr>
            <a:lstStyle/>
            <a:p>
              <a:r>
                <a:rPr lang="zh-CN" altLang="en-US" sz="4000" dirty="0"/>
                <a:t>点</a:t>
              </a:r>
              <a:r>
                <a:rPr lang="zh-CN" altLang="en-US" sz="4000" dirty="0" smtClean="0"/>
                <a:t>击输入标题</a:t>
              </a:r>
              <a:endParaRPr lang="zh-CN" altLang="en-US" sz="4000" dirty="0"/>
            </a:p>
          </p:txBody>
        </p:sp>
      </p:grpSp>
    </p:spTree>
    <p:extLst>
      <p:ext uri="{BB962C8B-B14F-4D97-AF65-F5344CB8AC3E}">
        <p14:creationId xmlns:p14="http://schemas.microsoft.com/office/powerpoint/2010/main" val="131068525"/>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9625" r="17665" b="1297"/>
          <a:stretch/>
        </p:blipFill>
        <p:spPr>
          <a:xfrm>
            <a:off x="-4689" y="1"/>
            <a:ext cx="12196689" cy="6858000"/>
          </a:xfrm>
          <a:prstGeom prst="rect">
            <a:avLst/>
          </a:prstGeom>
          <a:noFill/>
          <a:ln>
            <a:noFill/>
          </a:ln>
        </p:spPr>
      </p:pic>
      <p:sp>
        <p:nvSpPr>
          <p:cNvPr id="10" name="文本框 9"/>
          <p:cNvSpPr txBox="1"/>
          <p:nvPr/>
        </p:nvSpPr>
        <p:spPr>
          <a:xfrm>
            <a:off x="6770936" y="1259058"/>
            <a:ext cx="3508653" cy="3953021"/>
          </a:xfrm>
          <a:prstGeom prst="rect">
            <a:avLst/>
          </a:prstGeom>
          <a:noFill/>
        </p:spPr>
        <p:txBody>
          <a:bodyPr vert="eaVert" wrap="square" rtlCol="0">
            <a:spAutoFit/>
          </a:bodyPr>
          <a:lstStyle/>
          <a:p>
            <a:r>
              <a:rPr lang="zh-CN" altLang="en-US" sz="2400" dirty="0" smtClean="0"/>
              <a:t>点击此处输入需要替换的文本内容点击此处输入需要替换的文本内容点击此处输入需要替换的文本</a:t>
            </a:r>
            <a:endParaRPr lang="en-US" altLang="zh-CN" sz="2400" dirty="0" smtClean="0"/>
          </a:p>
          <a:p>
            <a:endParaRPr lang="en-US" altLang="zh-CN" sz="2400" dirty="0" smtClean="0"/>
          </a:p>
          <a:p>
            <a:r>
              <a:rPr lang="zh-CN" altLang="en-US" sz="2400" dirty="0" smtClean="0"/>
              <a:t>点击此处输入需要替换的文本内容点击此处输入需要替换的文本内容点击此处输入需要替换的文本</a:t>
            </a:r>
            <a:endParaRPr lang="zh-CN" altLang="en-US" sz="2400" dirty="0"/>
          </a:p>
        </p:txBody>
      </p:sp>
      <p:grpSp>
        <p:nvGrpSpPr>
          <p:cNvPr id="11" name="组合 10"/>
          <p:cNvGrpSpPr/>
          <p:nvPr/>
        </p:nvGrpSpPr>
        <p:grpSpPr>
          <a:xfrm>
            <a:off x="86602" y="3531319"/>
            <a:ext cx="677108" cy="3119182"/>
            <a:chOff x="173491" y="3277772"/>
            <a:chExt cx="677108" cy="3119182"/>
          </a:xfrm>
        </p:grpSpPr>
        <p:sp>
          <p:nvSpPr>
            <p:cNvPr id="12" name="文本框 11"/>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spTree>
    <p:extLst>
      <p:ext uri="{BB962C8B-B14F-4D97-AF65-F5344CB8AC3E}">
        <p14:creationId xmlns:p14="http://schemas.microsoft.com/office/powerpoint/2010/main" val="422756513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8703" b="8703"/>
          <a:stretch/>
        </p:blipFill>
        <p:spPr>
          <a:xfrm>
            <a:off x="1800664" y="1080575"/>
            <a:ext cx="3906128" cy="2197197"/>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8703" b="8703"/>
          <a:stretch/>
        </p:blipFill>
        <p:spPr>
          <a:xfrm>
            <a:off x="6975230" y="1080575"/>
            <a:ext cx="3906128" cy="2197197"/>
          </a:xfrm>
          <a:prstGeom prst="rect">
            <a:avLst/>
          </a:prstGeom>
        </p:spPr>
      </p:pic>
      <p:grpSp>
        <p:nvGrpSpPr>
          <p:cNvPr id="4" name="组合 3"/>
          <p:cNvGrpSpPr/>
          <p:nvPr/>
        </p:nvGrpSpPr>
        <p:grpSpPr>
          <a:xfrm>
            <a:off x="173491" y="3277772"/>
            <a:ext cx="677108" cy="3119182"/>
            <a:chOff x="173491" y="3277772"/>
            <a:chExt cx="677108" cy="3119182"/>
          </a:xfrm>
        </p:grpSpPr>
        <p:sp>
          <p:nvSpPr>
            <p:cNvPr id="5" name="文本框 4"/>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sp>
        <p:nvSpPr>
          <p:cNvPr id="11" name="矩形 10"/>
          <p:cNvSpPr/>
          <p:nvPr/>
        </p:nvSpPr>
        <p:spPr>
          <a:xfrm>
            <a:off x="2280012" y="1547449"/>
            <a:ext cx="2947432" cy="1308295"/>
          </a:xfrm>
          <a:prstGeom prst="rect">
            <a:avLst/>
          </a:prstGeom>
          <a:blipFill dpi="0" rotWithShape="1">
            <a:blip r:embed="rId4"/>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454578" y="1547449"/>
            <a:ext cx="2947432" cy="1308295"/>
          </a:xfrm>
          <a:prstGeom prst="rect">
            <a:avLst/>
          </a:prstGeom>
          <a:blipFill dpi="0" rotWithShape="1">
            <a:blip r:embed="rId4"/>
            <a:srcRect/>
            <a:tile tx="0" ty="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122512" y="3744646"/>
            <a:ext cx="3262432" cy="2628019"/>
          </a:xfrm>
          <a:prstGeom prst="rect">
            <a:avLst/>
          </a:prstGeom>
          <a:noFill/>
        </p:spPr>
        <p:txBody>
          <a:bodyPr vert="eaVert" wrap="square" rtlCol="0">
            <a:spAutoFit/>
          </a:bodyPr>
          <a:lstStyle/>
          <a:p>
            <a:r>
              <a:rPr lang="zh-CN" altLang="en-US" sz="2000" dirty="0" smtClean="0"/>
              <a:t>点击此处输入需要替换的文本内容点击此处输入需要替换的文本内容点击此处输入需要替换的文本</a:t>
            </a:r>
            <a:endParaRPr lang="en-US" altLang="zh-CN" sz="2000" dirty="0" smtClean="0"/>
          </a:p>
          <a:p>
            <a:r>
              <a:rPr lang="zh-CN" altLang="en-US" sz="2000" dirty="0" smtClean="0"/>
              <a:t>点击此处输入需要替换的文本内容点击此处输入需要替换的文本内容点击此处输入需要替换的文本</a:t>
            </a:r>
            <a:endParaRPr lang="zh-CN" altLang="en-US" sz="2000" dirty="0"/>
          </a:p>
        </p:txBody>
      </p:sp>
      <p:sp>
        <p:nvSpPr>
          <p:cNvPr id="14" name="文本框 13"/>
          <p:cNvSpPr txBox="1"/>
          <p:nvPr/>
        </p:nvSpPr>
        <p:spPr>
          <a:xfrm>
            <a:off x="7297078" y="3744646"/>
            <a:ext cx="3262432" cy="2628019"/>
          </a:xfrm>
          <a:prstGeom prst="rect">
            <a:avLst/>
          </a:prstGeom>
          <a:noFill/>
        </p:spPr>
        <p:txBody>
          <a:bodyPr vert="eaVert" wrap="square" rtlCol="0">
            <a:spAutoFit/>
          </a:bodyPr>
          <a:lstStyle/>
          <a:p>
            <a:r>
              <a:rPr lang="zh-CN" altLang="en-US" sz="2000" dirty="0" smtClean="0"/>
              <a:t>点击此处输入需要替换的文本内容点击此处输入需要替换的文本内容点击此处输入需要替换的文本</a:t>
            </a:r>
            <a:endParaRPr lang="en-US" altLang="zh-CN" sz="2000" dirty="0" smtClean="0"/>
          </a:p>
          <a:p>
            <a:r>
              <a:rPr lang="zh-CN" altLang="en-US" sz="2000" dirty="0" smtClean="0"/>
              <a:t>点击此处输入需要替换的文本内容点击此处输入需要替换的文本内容点击此处输入需要替换的文本</a:t>
            </a:r>
            <a:endParaRPr lang="zh-CN" altLang="en-US" sz="2000" dirty="0"/>
          </a:p>
        </p:txBody>
      </p:sp>
    </p:spTree>
    <p:extLst>
      <p:ext uri="{BB962C8B-B14F-4D97-AF65-F5344CB8AC3E}">
        <p14:creationId xmlns:p14="http://schemas.microsoft.com/office/powerpoint/2010/main" val="304918510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856" y="7794"/>
            <a:ext cx="12178144" cy="6850206"/>
            <a:chOff x="13856" y="7794"/>
            <a:chExt cx="12178144" cy="6850206"/>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61975" b="533"/>
            <a:stretch/>
          </p:blipFill>
          <p:spPr>
            <a:xfrm>
              <a:off x="13856" y="7794"/>
              <a:ext cx="12178144" cy="6850206"/>
            </a:xfrm>
            <a:prstGeom prst="rect">
              <a:avLst/>
            </a:prstGeom>
            <a:noFill/>
            <a:ln>
              <a:noFill/>
            </a:ln>
          </p:spPr>
        </p:pic>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22968">
            <a:off x="1596627" y="1002836"/>
            <a:ext cx="1311482" cy="130098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22968">
            <a:off x="2688556" y="2676568"/>
            <a:ext cx="1311482" cy="130098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22968">
            <a:off x="4071255" y="4300233"/>
            <a:ext cx="1311482" cy="1300989"/>
          </a:xfrm>
          <a:prstGeom prst="rect">
            <a:avLst/>
          </a:prstGeom>
        </p:spPr>
      </p:pic>
      <p:sp>
        <p:nvSpPr>
          <p:cNvPr id="12" name="文本框 11"/>
          <p:cNvSpPr txBox="1"/>
          <p:nvPr/>
        </p:nvSpPr>
        <p:spPr>
          <a:xfrm>
            <a:off x="3146194" y="1053165"/>
            <a:ext cx="7811383" cy="1200329"/>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点击此处输入需要替换的文本内容点击此处输入需要替换的文本内容点击此处输入需要替换的文本内容点击此处输入需要替换的文本内容</a:t>
            </a:r>
            <a:endParaRPr lang="en-US" altLang="zh-CN" sz="2400" dirty="0" smtClean="0"/>
          </a:p>
        </p:txBody>
      </p:sp>
      <p:sp>
        <p:nvSpPr>
          <p:cNvPr id="13" name="文本框 12"/>
          <p:cNvSpPr txBox="1"/>
          <p:nvPr/>
        </p:nvSpPr>
        <p:spPr>
          <a:xfrm>
            <a:off x="4408752" y="2698700"/>
            <a:ext cx="6775063" cy="1200329"/>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点击此处输入需要替换的文本内容点击此处输入需要替换的文本内容点击此处输入需要替换的文本点击此处输入需要替换的文本</a:t>
            </a:r>
            <a:endParaRPr lang="en-US" altLang="zh-CN" sz="2400" dirty="0" smtClean="0"/>
          </a:p>
        </p:txBody>
      </p:sp>
      <p:sp>
        <p:nvSpPr>
          <p:cNvPr id="14" name="文本框 13"/>
          <p:cNvSpPr txBox="1"/>
          <p:nvPr/>
        </p:nvSpPr>
        <p:spPr>
          <a:xfrm>
            <a:off x="5841608" y="4344235"/>
            <a:ext cx="5342207" cy="1200329"/>
          </a:xfrm>
          <a:prstGeom prst="rect">
            <a:avLst/>
          </a:prstGeom>
          <a:noFill/>
        </p:spPr>
        <p:txBody>
          <a:bodyPr vert="horz" wrap="square" rtlCol="0">
            <a:spAutoFit/>
          </a:bodyPr>
          <a:lstStyle/>
          <a:p>
            <a:r>
              <a:rPr lang="zh-CN" altLang="en-US" sz="2400" dirty="0" smtClean="0"/>
              <a:t>点击此处输入需要替换的文本内容点击此处输入需要替换的文本内容点击此处输入需要替换的文本</a:t>
            </a:r>
            <a:endParaRPr lang="en-US" altLang="zh-CN" sz="2400" dirty="0" smtClean="0"/>
          </a:p>
        </p:txBody>
      </p:sp>
      <p:sp>
        <p:nvSpPr>
          <p:cNvPr id="15" name="文本框 14"/>
          <p:cNvSpPr txBox="1"/>
          <p:nvPr/>
        </p:nvSpPr>
        <p:spPr>
          <a:xfrm>
            <a:off x="1694209" y="1408428"/>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
        <p:nvSpPr>
          <p:cNvPr id="16" name="文本框 15"/>
          <p:cNvSpPr txBox="1"/>
          <p:nvPr/>
        </p:nvSpPr>
        <p:spPr>
          <a:xfrm>
            <a:off x="4152564" y="4686017"/>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
        <p:nvSpPr>
          <p:cNvPr id="17" name="文本框 16"/>
          <p:cNvSpPr txBox="1"/>
          <p:nvPr/>
        </p:nvSpPr>
        <p:spPr>
          <a:xfrm>
            <a:off x="2777939" y="3068031"/>
            <a:ext cx="1189668" cy="461665"/>
          </a:xfrm>
          <a:prstGeom prst="rect">
            <a:avLst/>
          </a:prstGeom>
          <a:noFill/>
        </p:spPr>
        <p:txBody>
          <a:bodyPr wrap="square" rtlCol="0">
            <a:spAutoFit/>
          </a:bodyPr>
          <a:lstStyle/>
          <a:p>
            <a:pPr algn="dist"/>
            <a:r>
              <a:rPr lang="zh-CN" altLang="en-US" sz="2400" dirty="0" smtClean="0"/>
              <a:t>小标题</a:t>
            </a:r>
            <a:endParaRPr lang="zh-CN" altLang="en-US" sz="2400" dirty="0"/>
          </a:p>
        </p:txBody>
      </p:sp>
    </p:spTree>
    <p:extLst>
      <p:ext uri="{BB962C8B-B14F-4D97-AF65-F5344CB8AC3E}">
        <p14:creationId xmlns:p14="http://schemas.microsoft.com/office/powerpoint/2010/main" val="55306626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856" y="7794"/>
            <a:ext cx="12178144" cy="6850206"/>
            <a:chOff x="13856" y="7794"/>
            <a:chExt cx="12178144" cy="6850206"/>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16" t="7616" r="-116" b="54892"/>
            <a:stretch/>
          </p:blipFill>
          <p:spPr>
            <a:xfrm>
              <a:off x="13856" y="7794"/>
              <a:ext cx="12178144" cy="6850206"/>
            </a:xfrm>
            <a:prstGeom prst="rect">
              <a:avLst/>
            </a:prstGeom>
            <a:noFill/>
            <a:ln>
              <a:noFill/>
            </a:ln>
          </p:spPr>
        </p:pic>
        <p:grpSp>
          <p:nvGrpSpPr>
            <p:cNvPr id="6" name="组合 5"/>
            <p:cNvGrpSpPr/>
            <p:nvPr/>
          </p:nvGrpSpPr>
          <p:grpSpPr>
            <a:xfrm>
              <a:off x="3849493" y="1161289"/>
              <a:ext cx="4506870" cy="4622499"/>
              <a:chOff x="3849493" y="1161289"/>
              <a:chExt cx="4506870" cy="4622499"/>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49135">
                <a:off x="3831319" y="1179463"/>
                <a:ext cx="4543218" cy="4506870"/>
              </a:xfrm>
              <a:prstGeom prst="rect">
                <a:avLst/>
              </a:prstGeom>
            </p:spPr>
          </p:pic>
          <p:sp>
            <p:nvSpPr>
              <p:cNvPr id="9" name="文本框 8"/>
              <p:cNvSpPr txBox="1"/>
              <p:nvPr/>
            </p:nvSpPr>
            <p:spPr>
              <a:xfrm>
                <a:off x="4100201" y="1274861"/>
                <a:ext cx="3080824" cy="4508927"/>
              </a:xfrm>
              <a:prstGeom prst="rect">
                <a:avLst/>
              </a:prstGeom>
              <a:noFill/>
            </p:spPr>
            <p:txBody>
              <a:bodyPr wrap="square" rtlCol="0">
                <a:spAutoFit/>
              </a:bodyPr>
              <a:lstStyle/>
              <a:p>
                <a:r>
                  <a:rPr lang="zh-CN" altLang="en-US" sz="28700" dirty="0" smtClean="0">
                    <a:solidFill>
                      <a:schemeClr val="bg1">
                        <a:lumMod val="75000"/>
                      </a:schemeClr>
                    </a:solidFill>
                  </a:rPr>
                  <a:t>贰</a:t>
                </a:r>
                <a:endParaRPr lang="zh-CN" altLang="en-US" sz="28700" dirty="0">
                  <a:solidFill>
                    <a:schemeClr val="bg1">
                      <a:lumMod val="75000"/>
                    </a:schemeClr>
                  </a:solidFill>
                </a:endParaRPr>
              </a:p>
            </p:txBody>
          </p:sp>
        </p:grpSp>
        <p:sp>
          <p:nvSpPr>
            <p:cNvPr id="7" name="文本框 6"/>
            <p:cNvSpPr txBox="1"/>
            <p:nvPr/>
          </p:nvSpPr>
          <p:spPr>
            <a:xfrm>
              <a:off x="5702818" y="1980213"/>
              <a:ext cx="800219" cy="3660927"/>
            </a:xfrm>
            <a:prstGeom prst="rect">
              <a:avLst/>
            </a:prstGeom>
            <a:noFill/>
          </p:spPr>
          <p:txBody>
            <a:bodyPr vert="eaVert" wrap="square" rtlCol="0">
              <a:spAutoFit/>
            </a:bodyPr>
            <a:lstStyle/>
            <a:p>
              <a:r>
                <a:rPr lang="zh-CN" altLang="en-US" sz="4000" dirty="0"/>
                <a:t>点</a:t>
              </a:r>
              <a:r>
                <a:rPr lang="zh-CN" altLang="en-US" sz="4000" dirty="0" smtClean="0"/>
                <a:t>击输入标题</a:t>
              </a:r>
              <a:endParaRPr lang="zh-CN" altLang="en-US" sz="4000" dirty="0"/>
            </a:p>
          </p:txBody>
        </p:sp>
      </p:grpSp>
    </p:spTree>
    <p:extLst>
      <p:ext uri="{BB962C8B-B14F-4D97-AF65-F5344CB8AC3E}">
        <p14:creationId xmlns:p14="http://schemas.microsoft.com/office/powerpoint/2010/main" val="207957312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8703" b="8703"/>
          <a:stretch/>
        </p:blipFill>
        <p:spPr>
          <a:xfrm>
            <a:off x="425156" y="0"/>
            <a:ext cx="11766843" cy="6618849"/>
          </a:xfrm>
          <a:prstGeom prst="rect">
            <a:avLst/>
          </a:prstGeom>
        </p:spPr>
      </p:pic>
      <p:grpSp>
        <p:nvGrpSpPr>
          <p:cNvPr id="5" name="组合 4"/>
          <p:cNvGrpSpPr/>
          <p:nvPr/>
        </p:nvGrpSpPr>
        <p:grpSpPr>
          <a:xfrm>
            <a:off x="86602" y="3531319"/>
            <a:ext cx="677108" cy="3119182"/>
            <a:chOff x="173491" y="3277772"/>
            <a:chExt cx="677108" cy="3119182"/>
          </a:xfrm>
        </p:grpSpPr>
        <p:sp>
          <p:nvSpPr>
            <p:cNvPr id="6" name="文本框 5"/>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sp>
        <p:nvSpPr>
          <p:cNvPr id="9" name="矩形 8"/>
          <p:cNvSpPr/>
          <p:nvPr/>
        </p:nvSpPr>
        <p:spPr>
          <a:xfrm>
            <a:off x="7061981" y="1006169"/>
            <a:ext cx="3770142" cy="3953021"/>
          </a:xfrm>
          <a:prstGeom prst="rect">
            <a:avLst/>
          </a:prstGeom>
          <a:blipFill dpi="0" rotWithShape="1">
            <a:blip r:embed="rId4"/>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343185" y="1048044"/>
            <a:ext cx="3139321" cy="3953021"/>
          </a:xfrm>
          <a:prstGeom prst="rect">
            <a:avLst/>
          </a:prstGeom>
          <a:noFill/>
        </p:spPr>
        <p:txBody>
          <a:bodyPr vert="eaVert" wrap="square" rtlCol="0">
            <a:spAutoFit/>
          </a:bodyPr>
          <a:lstStyle/>
          <a:p>
            <a:r>
              <a:rPr lang="zh-CN" altLang="en-US" sz="2400" dirty="0" smtClean="0"/>
              <a:t>点击此处输入需要替换的文本内容点击此处输入需要替换的文本内容点击此处输入需要替换的文本</a:t>
            </a:r>
            <a:endParaRPr lang="en-US" altLang="zh-CN" sz="2400" dirty="0" smtClean="0"/>
          </a:p>
          <a:p>
            <a:r>
              <a:rPr lang="zh-CN" altLang="en-US" sz="2400" dirty="0" smtClean="0"/>
              <a:t>点击此处输入需要替换的文本内容点击此处输入需要替换的文本内容点击此处输入需要替换的文本</a:t>
            </a:r>
            <a:endParaRPr lang="zh-CN" altLang="en-US" sz="2400" dirty="0"/>
          </a:p>
        </p:txBody>
      </p:sp>
    </p:spTree>
    <p:extLst>
      <p:ext uri="{BB962C8B-B14F-4D97-AF65-F5344CB8AC3E}">
        <p14:creationId xmlns:p14="http://schemas.microsoft.com/office/powerpoint/2010/main" val="336600193"/>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73491" y="3277772"/>
            <a:ext cx="677108" cy="3119182"/>
            <a:chOff x="173491" y="3277772"/>
            <a:chExt cx="677108" cy="3119182"/>
          </a:xfrm>
        </p:grpSpPr>
        <p:sp>
          <p:nvSpPr>
            <p:cNvPr id="4" name="文本框 3"/>
            <p:cNvSpPr txBox="1"/>
            <p:nvPr/>
          </p:nvSpPr>
          <p:spPr>
            <a:xfrm>
              <a:off x="173491" y="3277772"/>
              <a:ext cx="677108" cy="2746526"/>
            </a:xfrm>
            <a:prstGeom prst="rect">
              <a:avLst/>
            </a:prstGeom>
            <a:noFill/>
          </p:spPr>
          <p:txBody>
            <a:bodyPr vert="eaVert" wrap="square" rtlCol="0">
              <a:spAutoFit/>
            </a:bodyPr>
            <a:lstStyle/>
            <a:p>
              <a:r>
                <a:rPr lang="zh-CN" altLang="en-US" sz="3200" dirty="0"/>
                <a:t>点</a:t>
              </a:r>
              <a:r>
                <a:rPr lang="zh-CN" altLang="en-US" sz="3200" dirty="0" smtClean="0"/>
                <a:t>击输入标题</a:t>
              </a:r>
              <a:endParaRPr lang="zh-CN" altLang="en-US" sz="3200"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863359">
              <a:off x="253897" y="5906830"/>
              <a:ext cx="492093" cy="488156"/>
            </a:xfrm>
            <a:prstGeom prst="rect">
              <a:avLst/>
            </a:prstGeom>
          </p:spPr>
        </p:pic>
      </p:gr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29146" b="27746"/>
          <a:stretch/>
        </p:blipFill>
        <p:spPr>
          <a:xfrm>
            <a:off x="2235908" y="3826410"/>
            <a:ext cx="3305278" cy="2912013"/>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t="29146" b="27746"/>
          <a:stretch/>
        </p:blipFill>
        <p:spPr>
          <a:xfrm>
            <a:off x="7213954" y="3826409"/>
            <a:ext cx="3305278" cy="2912013"/>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29146" b="27746"/>
          <a:stretch/>
        </p:blipFill>
        <p:spPr>
          <a:xfrm>
            <a:off x="7213954" y="794820"/>
            <a:ext cx="3305278" cy="2912013"/>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29146" b="27746"/>
          <a:stretch/>
        </p:blipFill>
        <p:spPr>
          <a:xfrm>
            <a:off x="2235908" y="794821"/>
            <a:ext cx="3305278" cy="2912013"/>
          </a:xfrm>
          <a:prstGeom prst="rect">
            <a:avLst/>
          </a:prstGeom>
        </p:spPr>
      </p:pic>
      <p:sp>
        <p:nvSpPr>
          <p:cNvPr id="13" name="文本框 12"/>
          <p:cNvSpPr txBox="1"/>
          <p:nvPr/>
        </p:nvSpPr>
        <p:spPr>
          <a:xfrm>
            <a:off x="2406690" y="1589106"/>
            <a:ext cx="2963714" cy="1569660"/>
          </a:xfrm>
          <a:prstGeom prst="rect">
            <a:avLst/>
          </a:prstGeom>
          <a:noFill/>
        </p:spPr>
        <p:txBody>
          <a:bodyPr vert="horz" wrap="square" rtlCol="0">
            <a:spAutoFit/>
          </a:bodyPr>
          <a:lstStyle/>
          <a:p>
            <a:r>
              <a:rPr lang="zh-CN" altLang="en-US" sz="2400" dirty="0" smtClean="0">
                <a:solidFill>
                  <a:schemeClr val="bg1"/>
                </a:solidFill>
              </a:rPr>
              <a:t>点击此处输入需要替换的文本点击此处输入需要替换的文本点击此处输入</a:t>
            </a:r>
            <a:r>
              <a:rPr lang="zh-CN" altLang="en-US" sz="2400" dirty="0">
                <a:solidFill>
                  <a:schemeClr val="bg1"/>
                </a:solidFill>
              </a:rPr>
              <a:t>文本</a:t>
            </a:r>
            <a:endParaRPr lang="en-US" altLang="zh-CN" sz="2400" dirty="0" smtClean="0">
              <a:solidFill>
                <a:schemeClr val="bg1"/>
              </a:solidFill>
            </a:endParaRPr>
          </a:p>
        </p:txBody>
      </p:sp>
      <p:sp>
        <p:nvSpPr>
          <p:cNvPr id="14" name="文本框 13"/>
          <p:cNvSpPr txBox="1"/>
          <p:nvPr/>
        </p:nvSpPr>
        <p:spPr>
          <a:xfrm>
            <a:off x="7384736" y="4651035"/>
            <a:ext cx="2963714" cy="1569660"/>
          </a:xfrm>
          <a:prstGeom prst="rect">
            <a:avLst/>
          </a:prstGeom>
          <a:noFill/>
        </p:spPr>
        <p:txBody>
          <a:bodyPr vert="horz" wrap="square" rtlCol="0">
            <a:spAutoFit/>
          </a:bodyPr>
          <a:lstStyle/>
          <a:p>
            <a:r>
              <a:rPr lang="zh-CN" altLang="en-US" sz="2400" dirty="0" smtClean="0">
                <a:solidFill>
                  <a:schemeClr val="bg1"/>
                </a:solidFill>
              </a:rPr>
              <a:t>点击此处输入需要替换的文本点击此处输入需要替换的文本点击此处输入</a:t>
            </a:r>
            <a:r>
              <a:rPr lang="zh-CN" altLang="en-US" sz="2400" dirty="0">
                <a:solidFill>
                  <a:schemeClr val="bg1"/>
                </a:solidFill>
              </a:rPr>
              <a:t>文本</a:t>
            </a:r>
            <a:endParaRPr lang="en-US" altLang="zh-CN" sz="2400" dirty="0" smtClean="0">
              <a:solidFill>
                <a:schemeClr val="bg1"/>
              </a:solidFill>
            </a:endParaRPr>
          </a:p>
        </p:txBody>
      </p:sp>
      <p:sp>
        <p:nvSpPr>
          <p:cNvPr id="15" name="文本框 14"/>
          <p:cNvSpPr txBox="1"/>
          <p:nvPr/>
        </p:nvSpPr>
        <p:spPr>
          <a:xfrm>
            <a:off x="2406690" y="4651035"/>
            <a:ext cx="2963714" cy="1569660"/>
          </a:xfrm>
          <a:prstGeom prst="rect">
            <a:avLst/>
          </a:prstGeom>
          <a:noFill/>
        </p:spPr>
        <p:txBody>
          <a:bodyPr vert="horz" wrap="square" rtlCol="0">
            <a:spAutoFit/>
          </a:bodyPr>
          <a:lstStyle/>
          <a:p>
            <a:r>
              <a:rPr lang="zh-CN" altLang="en-US" sz="2400" dirty="0" smtClean="0">
                <a:solidFill>
                  <a:schemeClr val="bg1"/>
                </a:solidFill>
              </a:rPr>
              <a:t>点击此处输入需要替换的文本点击此处输入需要替换的文本点击此处输入</a:t>
            </a:r>
            <a:r>
              <a:rPr lang="zh-CN" altLang="en-US" sz="2400" dirty="0">
                <a:solidFill>
                  <a:schemeClr val="bg1"/>
                </a:solidFill>
              </a:rPr>
              <a:t>文本</a:t>
            </a:r>
            <a:endParaRPr lang="en-US" altLang="zh-CN" sz="2400" dirty="0" smtClean="0">
              <a:solidFill>
                <a:schemeClr val="bg1"/>
              </a:solidFill>
            </a:endParaRPr>
          </a:p>
        </p:txBody>
      </p:sp>
      <p:sp>
        <p:nvSpPr>
          <p:cNvPr id="16" name="文本框 15"/>
          <p:cNvSpPr txBox="1"/>
          <p:nvPr/>
        </p:nvSpPr>
        <p:spPr>
          <a:xfrm>
            <a:off x="7384736" y="1589106"/>
            <a:ext cx="2963714" cy="1569660"/>
          </a:xfrm>
          <a:prstGeom prst="rect">
            <a:avLst/>
          </a:prstGeom>
          <a:noFill/>
        </p:spPr>
        <p:txBody>
          <a:bodyPr vert="horz" wrap="square" rtlCol="0">
            <a:spAutoFit/>
          </a:bodyPr>
          <a:lstStyle/>
          <a:p>
            <a:r>
              <a:rPr lang="zh-CN" altLang="en-US" sz="2400" dirty="0" smtClean="0">
                <a:solidFill>
                  <a:schemeClr val="bg1"/>
                </a:solidFill>
              </a:rPr>
              <a:t>点击此处输入需要替换的文本点击此处输入需要替换的文本点击此处输入</a:t>
            </a:r>
            <a:r>
              <a:rPr lang="zh-CN" altLang="en-US" sz="2400" dirty="0">
                <a:solidFill>
                  <a:schemeClr val="bg1"/>
                </a:solidFill>
              </a:rPr>
              <a:t>文本</a:t>
            </a:r>
            <a:endParaRPr lang="en-US" altLang="zh-CN" sz="2400" dirty="0" smtClean="0">
              <a:solidFill>
                <a:schemeClr val="bg1"/>
              </a:solidFill>
            </a:endParaRPr>
          </a:p>
        </p:txBody>
      </p:sp>
      <p:grpSp>
        <p:nvGrpSpPr>
          <p:cNvPr id="17" name="组合 16"/>
          <p:cNvGrpSpPr/>
          <p:nvPr/>
        </p:nvGrpSpPr>
        <p:grpSpPr>
          <a:xfrm>
            <a:off x="5792220" y="1809584"/>
            <a:ext cx="1134275" cy="1128704"/>
            <a:chOff x="2906129" y="1125415"/>
            <a:chExt cx="1134275" cy="1128704"/>
          </a:xfrm>
        </p:grpSpPr>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129" y="1125415"/>
              <a:ext cx="1134275" cy="1128704"/>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4244" y="1378632"/>
              <a:ext cx="533194" cy="533194"/>
            </a:xfrm>
            <a:prstGeom prst="rect">
              <a:avLst/>
            </a:prstGeom>
          </p:spPr>
        </p:pic>
      </p:grpSp>
      <p:grpSp>
        <p:nvGrpSpPr>
          <p:cNvPr id="20" name="组合 19"/>
          <p:cNvGrpSpPr/>
          <p:nvPr/>
        </p:nvGrpSpPr>
        <p:grpSpPr>
          <a:xfrm>
            <a:off x="5779794" y="4871513"/>
            <a:ext cx="1134275" cy="1128704"/>
            <a:chOff x="9555458" y="1125415"/>
            <a:chExt cx="1134275" cy="1128704"/>
          </a:xfrm>
        </p:grpSpPr>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5458" y="1125415"/>
              <a:ext cx="1134275" cy="1128704"/>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1125" y="1378632"/>
              <a:ext cx="503418" cy="503418"/>
            </a:xfrm>
            <a:prstGeom prst="rect">
              <a:avLst/>
            </a:prstGeom>
          </p:spPr>
        </p:pic>
      </p:grpSp>
    </p:spTree>
    <p:extLst>
      <p:ext uri="{BB962C8B-B14F-4D97-AF65-F5344CB8AC3E}">
        <p14:creationId xmlns:p14="http://schemas.microsoft.com/office/powerpoint/2010/main" val="1894781148"/>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5tbkbil">
      <a:majorFont>
        <a:latin typeface="Arial" panose="020F0302020204030204"/>
        <a:ea typeface="STLiti"/>
        <a:cs typeface=""/>
      </a:majorFont>
      <a:minorFont>
        <a:latin typeface="Arial" panose="020F0502020204030204"/>
        <a:ea typeface="STL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1720</Words>
  <Application>Microsoft Office PowerPoint</Application>
  <PresentationFormat>宽屏</PresentationFormat>
  <Paragraphs>96</Paragraphs>
  <Slides>20</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20</vt:i4>
      </vt:variant>
    </vt:vector>
  </HeadingPairs>
  <TitlesOfParts>
    <vt:vector size="23" baseType="lpstr">
      <vt:lpstr>STLiti</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21</cp:revision>
  <dcterms:created xsi:type="dcterms:W3CDTF">2018-05-02T06:32:50Z</dcterms:created>
  <dcterms:modified xsi:type="dcterms:W3CDTF">2018-05-02T15:20:02Z</dcterms:modified>
  <cp:category/>
  <dc:description/>
  <cp:contentStatus/>
  <dc:identifier/>
  <cp:keywords/>
  <dc:language>utf-8</dc:language>
  <dc:subject/>
</cp:coreProperties>
</file>