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0" r:id="rId2"/>
    <p:sldId id="320" r:id="rId3"/>
    <p:sldId id="310" r:id="rId4"/>
    <p:sldId id="286" r:id="rId5"/>
    <p:sldId id="287" r:id="rId6"/>
    <p:sldId id="322" r:id="rId7"/>
    <p:sldId id="288" r:id="rId8"/>
    <p:sldId id="323" r:id="rId9"/>
    <p:sldId id="324" r:id="rId10"/>
    <p:sldId id="321" r:id="rId11"/>
    <p:sldId id="317" r:id="rId12"/>
    <p:sldId id="327" r:id="rId13"/>
    <p:sldId id="326" r:id="rId14"/>
    <p:sldId id="319" r:id="rId15"/>
    <p:sldId id="329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CC00CC"/>
    <a:srgbClr val="6600FF"/>
    <a:srgbClr val="CC3399"/>
    <a:srgbClr val="FF9900"/>
    <a:srgbClr val="99CCFF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7" autoAdjust="0"/>
    <p:restoredTop sz="94660"/>
  </p:normalViewPr>
  <p:slideViewPr>
    <p:cSldViewPr>
      <p:cViewPr>
        <p:scale>
          <a:sx n="100" d="100"/>
          <a:sy n="100" d="100"/>
        </p:scale>
        <p:origin x="-27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2E19FE-E3AE-4962-A697-BAEC354A924C}" type="doc">
      <dgm:prSet loTypeId="urn:microsoft.com/office/officeart/2005/8/layout/orgChart1#10" loCatId="hierarchy" qsTypeId="urn:microsoft.com/office/officeart/2005/8/quickstyle/simple1#17" qsCatId="simple" csTypeId="urn:microsoft.com/office/officeart/2005/8/colors/accent1_2#13" csCatId="accent1"/>
      <dgm:spPr/>
    </dgm:pt>
    <dgm:pt modelId="{6D2A32E0-5E53-44D2-8698-AA0656AE74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zh-CN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hobbies</a:t>
          </a:r>
        </a:p>
      </dgm:t>
    </dgm:pt>
    <dgm:pt modelId="{66073B88-1007-42FD-B5A9-AAD71FDD2EC4}" type="parTrans" cxnId="{0EC1F001-AD4E-45A1-B1AB-FA59888F1B1E}">
      <dgm:prSet/>
      <dgm:spPr/>
    </dgm:pt>
    <dgm:pt modelId="{08F4AB46-DB66-4479-94EA-65ABBD214D8D}" type="sibTrans" cxnId="{0EC1F001-AD4E-45A1-B1AB-FA59888F1B1E}">
      <dgm:prSet/>
      <dgm:spPr/>
    </dgm:pt>
    <dgm:pt modelId="{A55BDED1-8705-416C-9456-B19A05DF95F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zh-CN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/>
          </a:r>
          <a:br>
            <a:rPr kumimoji="0" lang="en-US" altLang="zh-CN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</a:br>
          <a:endParaRPr kumimoji="0" lang="en-US" altLang="zh-CN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endParaRPr>
        </a:p>
      </dgm:t>
    </dgm:pt>
    <dgm:pt modelId="{92E360FE-829D-4CAF-AC28-795467F44AB4}" type="parTrans" cxnId="{126FC35F-7AFA-482F-916C-DFDA4337447A}">
      <dgm:prSet/>
      <dgm:spPr/>
      <dgm:t>
        <a:bodyPr/>
        <a:lstStyle/>
        <a:p>
          <a:endParaRPr lang="zh-CN" altLang="en-US"/>
        </a:p>
      </dgm:t>
    </dgm:pt>
    <dgm:pt modelId="{205775BE-544D-4302-8797-CB4AE5767880}" type="sibTrans" cxnId="{126FC35F-7AFA-482F-916C-DFDA4337447A}">
      <dgm:prSet/>
      <dgm:spPr/>
    </dgm:pt>
    <dgm:pt modelId="{6F51A9A7-7B65-4C76-B12B-75D874F953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endParaRPr kumimoji="0" lang="en-US" altLang="zh-CN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  <a:ea typeface="宋体" panose="02010600030101010101" pitchFamily="2" charset="-122"/>
          </a:endParaRPr>
        </a:p>
      </dgm:t>
    </dgm:pt>
    <dgm:pt modelId="{62F7FDBA-3E05-4187-8D7C-22ABFC274E81}" type="parTrans" cxnId="{28EFE2F8-3933-478D-98E3-BE9912F5F6A0}">
      <dgm:prSet/>
      <dgm:spPr/>
      <dgm:t>
        <a:bodyPr/>
        <a:lstStyle/>
        <a:p>
          <a:endParaRPr lang="zh-CN" altLang="en-US"/>
        </a:p>
      </dgm:t>
    </dgm:pt>
    <dgm:pt modelId="{3B6026E5-5CAA-4F89-8A9D-18EC8A73554A}" type="sibTrans" cxnId="{28EFE2F8-3933-478D-98E3-BE9912F5F6A0}">
      <dgm:prSet/>
      <dgm:spPr/>
    </dgm:pt>
    <dgm:pt modelId="{63D2BFBB-D003-470A-8B5E-7E089DA63A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endParaRPr kumimoji="0" lang="en-US" altLang="zh-CN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endParaRPr>
        </a:p>
      </dgm:t>
    </dgm:pt>
    <dgm:pt modelId="{8F039451-AF7E-4995-97EA-BA0D23C85C77}" type="parTrans" cxnId="{691BD830-E9E2-4A85-A772-58901FB99424}">
      <dgm:prSet/>
      <dgm:spPr/>
      <dgm:t>
        <a:bodyPr/>
        <a:lstStyle/>
        <a:p>
          <a:endParaRPr lang="zh-CN" altLang="en-US"/>
        </a:p>
      </dgm:t>
    </dgm:pt>
    <dgm:pt modelId="{D1A36840-FFAF-4F47-8690-EE010DE9B046}" type="sibTrans" cxnId="{691BD830-E9E2-4A85-A772-58901FB99424}">
      <dgm:prSet/>
      <dgm:spPr/>
    </dgm:pt>
    <dgm:pt modelId="{4255D1CA-E7EC-4CBA-B9B1-F65B3898269F}" type="pres">
      <dgm:prSet presAssocID="{6E2E19FE-E3AE-4962-A697-BAEC354A92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E80D206-1B8C-4C51-AC5E-47748BDBF6CE}" type="pres">
      <dgm:prSet presAssocID="{6D2A32E0-5E53-44D2-8698-AA0656AE74C1}" presName="hierRoot1" presStyleCnt="0">
        <dgm:presLayoutVars>
          <dgm:hierBranch/>
        </dgm:presLayoutVars>
      </dgm:prSet>
      <dgm:spPr/>
    </dgm:pt>
    <dgm:pt modelId="{C739272F-9C51-4C2B-AA15-78EA0DB2045E}" type="pres">
      <dgm:prSet presAssocID="{6D2A32E0-5E53-44D2-8698-AA0656AE74C1}" presName="rootComposite1" presStyleCnt="0"/>
      <dgm:spPr/>
    </dgm:pt>
    <dgm:pt modelId="{277A146D-8A7F-46B7-9D2A-BE9956AA6085}" type="pres">
      <dgm:prSet presAssocID="{6D2A32E0-5E53-44D2-8698-AA0656AE74C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415FCD7-B64D-40F9-9F77-4BD039F3979A}" type="pres">
      <dgm:prSet presAssocID="{6D2A32E0-5E53-44D2-8698-AA0656AE74C1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3300F94A-210F-4E69-9927-F857B0E2B34B}" type="pres">
      <dgm:prSet presAssocID="{6D2A32E0-5E53-44D2-8698-AA0656AE74C1}" presName="hierChild2" presStyleCnt="0"/>
      <dgm:spPr/>
    </dgm:pt>
    <dgm:pt modelId="{5A8FB7F0-C3FF-4DAC-9E3C-82FEE3C14750}" type="pres">
      <dgm:prSet presAssocID="{92E360FE-829D-4CAF-AC28-795467F44AB4}" presName="Name35" presStyleLbl="parChTrans1D2" presStyleIdx="0" presStyleCnt="3"/>
      <dgm:spPr/>
    </dgm:pt>
    <dgm:pt modelId="{93ACE68D-8873-48E5-9D40-EB2094D69069}" type="pres">
      <dgm:prSet presAssocID="{A55BDED1-8705-416C-9456-B19A05DF95FF}" presName="hierRoot2" presStyleCnt="0">
        <dgm:presLayoutVars>
          <dgm:hierBranch/>
        </dgm:presLayoutVars>
      </dgm:prSet>
      <dgm:spPr/>
    </dgm:pt>
    <dgm:pt modelId="{7751914E-2271-4569-BB45-7662325347F9}" type="pres">
      <dgm:prSet presAssocID="{A55BDED1-8705-416C-9456-B19A05DF95FF}" presName="rootComposite" presStyleCnt="0"/>
      <dgm:spPr/>
    </dgm:pt>
    <dgm:pt modelId="{306E42F1-EDAD-4DF3-A67A-C78EEDEC7C32}" type="pres">
      <dgm:prSet presAssocID="{A55BDED1-8705-416C-9456-B19A05DF95F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39629FF-7E4B-4372-8D68-323610A6CAB4}" type="pres">
      <dgm:prSet presAssocID="{A55BDED1-8705-416C-9456-B19A05DF95FF}" presName="rootConnector" presStyleLbl="node2" presStyleIdx="0" presStyleCnt="3"/>
      <dgm:spPr/>
      <dgm:t>
        <a:bodyPr/>
        <a:lstStyle/>
        <a:p>
          <a:endParaRPr lang="zh-CN" altLang="en-US"/>
        </a:p>
      </dgm:t>
    </dgm:pt>
    <dgm:pt modelId="{62188723-4559-412C-8563-7BB2A721A345}" type="pres">
      <dgm:prSet presAssocID="{A55BDED1-8705-416C-9456-B19A05DF95FF}" presName="hierChild4" presStyleCnt="0"/>
      <dgm:spPr/>
    </dgm:pt>
    <dgm:pt modelId="{73C57176-A50B-4DD1-AD29-8248248DFBEC}" type="pres">
      <dgm:prSet presAssocID="{A55BDED1-8705-416C-9456-B19A05DF95FF}" presName="hierChild5" presStyleCnt="0"/>
      <dgm:spPr/>
    </dgm:pt>
    <dgm:pt modelId="{CB1C00BA-6040-46B8-AA5B-B709E12C8138}" type="pres">
      <dgm:prSet presAssocID="{62F7FDBA-3E05-4187-8D7C-22ABFC274E81}" presName="Name35" presStyleLbl="parChTrans1D2" presStyleIdx="1" presStyleCnt="3"/>
      <dgm:spPr/>
    </dgm:pt>
    <dgm:pt modelId="{2B15DB55-76D3-4BF0-B560-F7E63658098D}" type="pres">
      <dgm:prSet presAssocID="{6F51A9A7-7B65-4C76-B12B-75D874F9534A}" presName="hierRoot2" presStyleCnt="0">
        <dgm:presLayoutVars>
          <dgm:hierBranch/>
        </dgm:presLayoutVars>
      </dgm:prSet>
      <dgm:spPr/>
    </dgm:pt>
    <dgm:pt modelId="{3120AAB8-CD3E-4430-ABA1-D2CCC4F32391}" type="pres">
      <dgm:prSet presAssocID="{6F51A9A7-7B65-4C76-B12B-75D874F9534A}" presName="rootComposite" presStyleCnt="0"/>
      <dgm:spPr/>
    </dgm:pt>
    <dgm:pt modelId="{D9D510C4-EC3D-4F68-A435-282ACCEC452C}" type="pres">
      <dgm:prSet presAssocID="{6F51A9A7-7B65-4C76-B12B-75D874F9534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F1FFEE6-98E8-4614-8D4D-7444EB6E845D}" type="pres">
      <dgm:prSet presAssocID="{6F51A9A7-7B65-4C76-B12B-75D874F9534A}" presName="rootConnector" presStyleLbl="node2" presStyleIdx="1" presStyleCnt="3"/>
      <dgm:spPr/>
      <dgm:t>
        <a:bodyPr/>
        <a:lstStyle/>
        <a:p>
          <a:endParaRPr lang="zh-CN" altLang="en-US"/>
        </a:p>
      </dgm:t>
    </dgm:pt>
    <dgm:pt modelId="{B7A73CA5-D27D-4744-9C94-FB0784495BD4}" type="pres">
      <dgm:prSet presAssocID="{6F51A9A7-7B65-4C76-B12B-75D874F9534A}" presName="hierChild4" presStyleCnt="0"/>
      <dgm:spPr/>
    </dgm:pt>
    <dgm:pt modelId="{9BE326E7-2887-465B-9B96-C9521133B9D2}" type="pres">
      <dgm:prSet presAssocID="{6F51A9A7-7B65-4C76-B12B-75D874F9534A}" presName="hierChild5" presStyleCnt="0"/>
      <dgm:spPr/>
    </dgm:pt>
    <dgm:pt modelId="{3CD4EE72-55AE-471F-BE27-64C7E5E4D3A6}" type="pres">
      <dgm:prSet presAssocID="{8F039451-AF7E-4995-97EA-BA0D23C85C77}" presName="Name35" presStyleLbl="parChTrans1D2" presStyleIdx="2" presStyleCnt="3"/>
      <dgm:spPr/>
    </dgm:pt>
    <dgm:pt modelId="{0BC57654-19A0-40C3-8F5D-74263FCC8168}" type="pres">
      <dgm:prSet presAssocID="{63D2BFBB-D003-470A-8B5E-7E089DA63A86}" presName="hierRoot2" presStyleCnt="0">
        <dgm:presLayoutVars>
          <dgm:hierBranch/>
        </dgm:presLayoutVars>
      </dgm:prSet>
      <dgm:spPr/>
    </dgm:pt>
    <dgm:pt modelId="{32086463-D8B4-4BED-8393-BA58D6B755F0}" type="pres">
      <dgm:prSet presAssocID="{63D2BFBB-D003-470A-8B5E-7E089DA63A86}" presName="rootComposite" presStyleCnt="0"/>
      <dgm:spPr/>
    </dgm:pt>
    <dgm:pt modelId="{41DCC894-DFCE-4DA5-B1CF-5C0FAB507E5D}" type="pres">
      <dgm:prSet presAssocID="{63D2BFBB-D003-470A-8B5E-7E089DA63A8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713ACA7-4D71-4CFE-A4E4-B1E11F89F669}" type="pres">
      <dgm:prSet presAssocID="{63D2BFBB-D003-470A-8B5E-7E089DA63A86}" presName="rootConnector" presStyleLbl="node2" presStyleIdx="2" presStyleCnt="3"/>
      <dgm:spPr/>
      <dgm:t>
        <a:bodyPr/>
        <a:lstStyle/>
        <a:p>
          <a:endParaRPr lang="zh-CN" altLang="en-US"/>
        </a:p>
      </dgm:t>
    </dgm:pt>
    <dgm:pt modelId="{8A2A0AA0-69C5-4956-8225-1BCD1A2755A9}" type="pres">
      <dgm:prSet presAssocID="{63D2BFBB-D003-470A-8B5E-7E089DA63A86}" presName="hierChild4" presStyleCnt="0"/>
      <dgm:spPr/>
    </dgm:pt>
    <dgm:pt modelId="{997C7701-2476-4C1F-8516-3DC83449ABDD}" type="pres">
      <dgm:prSet presAssocID="{63D2BFBB-D003-470A-8B5E-7E089DA63A86}" presName="hierChild5" presStyleCnt="0"/>
      <dgm:spPr/>
    </dgm:pt>
    <dgm:pt modelId="{A9FBC31B-C713-46FF-B830-6B92D4088017}" type="pres">
      <dgm:prSet presAssocID="{6D2A32E0-5E53-44D2-8698-AA0656AE74C1}" presName="hierChild3" presStyleCnt="0"/>
      <dgm:spPr/>
    </dgm:pt>
  </dgm:ptLst>
  <dgm:cxnLst>
    <dgm:cxn modelId="{28EFE2F8-3933-478D-98E3-BE9912F5F6A0}" srcId="{6D2A32E0-5E53-44D2-8698-AA0656AE74C1}" destId="{6F51A9A7-7B65-4C76-B12B-75D874F9534A}" srcOrd="1" destOrd="0" parTransId="{62F7FDBA-3E05-4187-8D7C-22ABFC274E81}" sibTransId="{3B6026E5-5CAA-4F89-8A9D-18EC8A73554A}"/>
    <dgm:cxn modelId="{C46ACA11-9C5D-4054-9D79-2DB209096F4A}" type="presOf" srcId="{63D2BFBB-D003-470A-8B5E-7E089DA63A86}" destId="{4713ACA7-4D71-4CFE-A4E4-B1E11F89F669}" srcOrd="1" destOrd="0" presId="urn:microsoft.com/office/officeart/2005/8/layout/orgChart1#10"/>
    <dgm:cxn modelId="{E7408F5B-22D9-451F-935B-B5099C54C52B}" type="presOf" srcId="{6F51A9A7-7B65-4C76-B12B-75D874F9534A}" destId="{D9D510C4-EC3D-4F68-A435-282ACCEC452C}" srcOrd="0" destOrd="0" presId="urn:microsoft.com/office/officeart/2005/8/layout/orgChart1#10"/>
    <dgm:cxn modelId="{8A43D4EF-2941-4E2F-96C8-256736D103F7}" type="presOf" srcId="{6F51A9A7-7B65-4C76-B12B-75D874F9534A}" destId="{9F1FFEE6-98E8-4614-8D4D-7444EB6E845D}" srcOrd="1" destOrd="0" presId="urn:microsoft.com/office/officeart/2005/8/layout/orgChart1#10"/>
    <dgm:cxn modelId="{A05A8298-92C0-4255-AA72-A2F9516490AB}" type="presOf" srcId="{A55BDED1-8705-416C-9456-B19A05DF95FF}" destId="{306E42F1-EDAD-4DF3-A67A-C78EEDEC7C32}" srcOrd="0" destOrd="0" presId="urn:microsoft.com/office/officeart/2005/8/layout/orgChart1#10"/>
    <dgm:cxn modelId="{691BD830-E9E2-4A85-A772-58901FB99424}" srcId="{6D2A32E0-5E53-44D2-8698-AA0656AE74C1}" destId="{63D2BFBB-D003-470A-8B5E-7E089DA63A86}" srcOrd="2" destOrd="0" parTransId="{8F039451-AF7E-4995-97EA-BA0D23C85C77}" sibTransId="{D1A36840-FFAF-4F47-8690-EE010DE9B046}"/>
    <dgm:cxn modelId="{CE52387E-41D3-4C9C-84E8-0319EB2CB26B}" type="presOf" srcId="{62F7FDBA-3E05-4187-8D7C-22ABFC274E81}" destId="{CB1C00BA-6040-46B8-AA5B-B709E12C8138}" srcOrd="0" destOrd="0" presId="urn:microsoft.com/office/officeart/2005/8/layout/orgChart1#10"/>
    <dgm:cxn modelId="{4778DE8B-80A8-4938-ACB1-A381CDDF39A1}" type="presOf" srcId="{A55BDED1-8705-416C-9456-B19A05DF95FF}" destId="{839629FF-7E4B-4372-8D68-323610A6CAB4}" srcOrd="1" destOrd="0" presId="urn:microsoft.com/office/officeart/2005/8/layout/orgChart1#10"/>
    <dgm:cxn modelId="{4901492B-FD53-4A2E-95DD-2683D1779AF1}" type="presOf" srcId="{8F039451-AF7E-4995-97EA-BA0D23C85C77}" destId="{3CD4EE72-55AE-471F-BE27-64C7E5E4D3A6}" srcOrd="0" destOrd="0" presId="urn:microsoft.com/office/officeart/2005/8/layout/orgChart1#10"/>
    <dgm:cxn modelId="{05A91646-64EF-4C23-B01E-F525EC2CA8D5}" type="presOf" srcId="{6D2A32E0-5E53-44D2-8698-AA0656AE74C1}" destId="{277A146D-8A7F-46B7-9D2A-BE9956AA6085}" srcOrd="0" destOrd="0" presId="urn:microsoft.com/office/officeart/2005/8/layout/orgChart1#10"/>
    <dgm:cxn modelId="{EA4F95C9-DA1B-482F-B197-2609A2C8F581}" type="presOf" srcId="{6E2E19FE-E3AE-4962-A697-BAEC354A924C}" destId="{4255D1CA-E7EC-4CBA-B9B1-F65B3898269F}" srcOrd="0" destOrd="0" presId="urn:microsoft.com/office/officeart/2005/8/layout/orgChart1#10"/>
    <dgm:cxn modelId="{E7276B27-831F-4468-B5DD-79535974780E}" type="presOf" srcId="{63D2BFBB-D003-470A-8B5E-7E089DA63A86}" destId="{41DCC894-DFCE-4DA5-B1CF-5C0FAB507E5D}" srcOrd="0" destOrd="0" presId="urn:microsoft.com/office/officeart/2005/8/layout/orgChart1#10"/>
    <dgm:cxn modelId="{126FC35F-7AFA-482F-916C-DFDA4337447A}" srcId="{6D2A32E0-5E53-44D2-8698-AA0656AE74C1}" destId="{A55BDED1-8705-416C-9456-B19A05DF95FF}" srcOrd="0" destOrd="0" parTransId="{92E360FE-829D-4CAF-AC28-795467F44AB4}" sibTransId="{205775BE-544D-4302-8797-CB4AE5767880}"/>
    <dgm:cxn modelId="{06E23AA0-947B-45ED-86DF-CA57C097DDD7}" type="presOf" srcId="{92E360FE-829D-4CAF-AC28-795467F44AB4}" destId="{5A8FB7F0-C3FF-4DAC-9E3C-82FEE3C14750}" srcOrd="0" destOrd="0" presId="urn:microsoft.com/office/officeart/2005/8/layout/orgChart1#10"/>
    <dgm:cxn modelId="{0EC1F001-AD4E-45A1-B1AB-FA59888F1B1E}" srcId="{6E2E19FE-E3AE-4962-A697-BAEC354A924C}" destId="{6D2A32E0-5E53-44D2-8698-AA0656AE74C1}" srcOrd="0" destOrd="0" parTransId="{66073B88-1007-42FD-B5A9-AAD71FDD2EC4}" sibTransId="{08F4AB46-DB66-4479-94EA-65ABBD214D8D}"/>
    <dgm:cxn modelId="{EC33BA1B-6B44-487B-805F-F48FA08064C1}" type="presOf" srcId="{6D2A32E0-5E53-44D2-8698-AA0656AE74C1}" destId="{6415FCD7-B64D-40F9-9F77-4BD039F3979A}" srcOrd="1" destOrd="0" presId="urn:microsoft.com/office/officeart/2005/8/layout/orgChart1#10"/>
    <dgm:cxn modelId="{0CE0A971-95CD-4313-8F6A-85D8BD95B23E}" type="presParOf" srcId="{4255D1CA-E7EC-4CBA-B9B1-F65B3898269F}" destId="{BE80D206-1B8C-4C51-AC5E-47748BDBF6CE}" srcOrd="0" destOrd="0" presId="urn:microsoft.com/office/officeart/2005/8/layout/orgChart1#10"/>
    <dgm:cxn modelId="{2C07427F-7E29-407A-AD2F-A2B0301340E3}" type="presParOf" srcId="{BE80D206-1B8C-4C51-AC5E-47748BDBF6CE}" destId="{C739272F-9C51-4C2B-AA15-78EA0DB2045E}" srcOrd="0" destOrd="0" presId="urn:microsoft.com/office/officeart/2005/8/layout/orgChart1#10"/>
    <dgm:cxn modelId="{64D54D81-3883-4AE7-9CCB-48816E4854C8}" type="presParOf" srcId="{C739272F-9C51-4C2B-AA15-78EA0DB2045E}" destId="{277A146D-8A7F-46B7-9D2A-BE9956AA6085}" srcOrd="0" destOrd="0" presId="urn:microsoft.com/office/officeart/2005/8/layout/orgChart1#10"/>
    <dgm:cxn modelId="{BD73E1DA-094F-406F-995C-AE835F4D50DC}" type="presParOf" srcId="{C739272F-9C51-4C2B-AA15-78EA0DB2045E}" destId="{6415FCD7-B64D-40F9-9F77-4BD039F3979A}" srcOrd="1" destOrd="0" presId="urn:microsoft.com/office/officeart/2005/8/layout/orgChart1#10"/>
    <dgm:cxn modelId="{C11F9D34-7B44-4C2F-9E47-83AC092189A8}" type="presParOf" srcId="{BE80D206-1B8C-4C51-AC5E-47748BDBF6CE}" destId="{3300F94A-210F-4E69-9927-F857B0E2B34B}" srcOrd="1" destOrd="0" presId="urn:microsoft.com/office/officeart/2005/8/layout/orgChart1#10"/>
    <dgm:cxn modelId="{DD0190E4-CD71-40C4-8391-6D6916EFAA66}" type="presParOf" srcId="{3300F94A-210F-4E69-9927-F857B0E2B34B}" destId="{5A8FB7F0-C3FF-4DAC-9E3C-82FEE3C14750}" srcOrd="0" destOrd="0" presId="urn:microsoft.com/office/officeart/2005/8/layout/orgChart1#10"/>
    <dgm:cxn modelId="{ABBAE446-DD72-44B7-9118-F5B0420806EB}" type="presParOf" srcId="{3300F94A-210F-4E69-9927-F857B0E2B34B}" destId="{93ACE68D-8873-48E5-9D40-EB2094D69069}" srcOrd="1" destOrd="0" presId="urn:microsoft.com/office/officeart/2005/8/layout/orgChart1#10"/>
    <dgm:cxn modelId="{AF3993C4-3653-45D8-931B-2233FA15F91D}" type="presParOf" srcId="{93ACE68D-8873-48E5-9D40-EB2094D69069}" destId="{7751914E-2271-4569-BB45-7662325347F9}" srcOrd="0" destOrd="0" presId="urn:microsoft.com/office/officeart/2005/8/layout/orgChart1#10"/>
    <dgm:cxn modelId="{A7B9664F-6E8A-4D4F-AD02-2945812E3404}" type="presParOf" srcId="{7751914E-2271-4569-BB45-7662325347F9}" destId="{306E42F1-EDAD-4DF3-A67A-C78EEDEC7C32}" srcOrd="0" destOrd="0" presId="urn:microsoft.com/office/officeart/2005/8/layout/orgChart1#10"/>
    <dgm:cxn modelId="{E25BF01C-919C-4424-873A-DDA6756A0BCA}" type="presParOf" srcId="{7751914E-2271-4569-BB45-7662325347F9}" destId="{839629FF-7E4B-4372-8D68-323610A6CAB4}" srcOrd="1" destOrd="0" presId="urn:microsoft.com/office/officeart/2005/8/layout/orgChart1#10"/>
    <dgm:cxn modelId="{BE44B41E-0A4D-4353-BA66-50BDD394C229}" type="presParOf" srcId="{93ACE68D-8873-48E5-9D40-EB2094D69069}" destId="{62188723-4559-412C-8563-7BB2A721A345}" srcOrd="1" destOrd="0" presId="urn:microsoft.com/office/officeart/2005/8/layout/orgChart1#10"/>
    <dgm:cxn modelId="{593B7CA9-60CE-4410-BF66-6536E47D8E6B}" type="presParOf" srcId="{93ACE68D-8873-48E5-9D40-EB2094D69069}" destId="{73C57176-A50B-4DD1-AD29-8248248DFBEC}" srcOrd="2" destOrd="0" presId="urn:microsoft.com/office/officeart/2005/8/layout/orgChart1#10"/>
    <dgm:cxn modelId="{EFC5D438-3D73-47F8-AFBA-C535E343B184}" type="presParOf" srcId="{3300F94A-210F-4E69-9927-F857B0E2B34B}" destId="{CB1C00BA-6040-46B8-AA5B-B709E12C8138}" srcOrd="2" destOrd="0" presId="urn:microsoft.com/office/officeart/2005/8/layout/orgChart1#10"/>
    <dgm:cxn modelId="{9E2D9615-8052-4D0B-8CF2-7A91FE253B38}" type="presParOf" srcId="{3300F94A-210F-4E69-9927-F857B0E2B34B}" destId="{2B15DB55-76D3-4BF0-B560-F7E63658098D}" srcOrd="3" destOrd="0" presId="urn:microsoft.com/office/officeart/2005/8/layout/orgChart1#10"/>
    <dgm:cxn modelId="{6D27AE46-084A-4F7B-B415-BC24423A15E9}" type="presParOf" srcId="{2B15DB55-76D3-4BF0-B560-F7E63658098D}" destId="{3120AAB8-CD3E-4430-ABA1-D2CCC4F32391}" srcOrd="0" destOrd="0" presId="urn:microsoft.com/office/officeart/2005/8/layout/orgChart1#10"/>
    <dgm:cxn modelId="{95E30513-0B04-49B9-B108-2B72E12BB420}" type="presParOf" srcId="{3120AAB8-CD3E-4430-ABA1-D2CCC4F32391}" destId="{D9D510C4-EC3D-4F68-A435-282ACCEC452C}" srcOrd="0" destOrd="0" presId="urn:microsoft.com/office/officeart/2005/8/layout/orgChart1#10"/>
    <dgm:cxn modelId="{3188E438-6EC9-4535-AA05-FA9FC9D75641}" type="presParOf" srcId="{3120AAB8-CD3E-4430-ABA1-D2CCC4F32391}" destId="{9F1FFEE6-98E8-4614-8D4D-7444EB6E845D}" srcOrd="1" destOrd="0" presId="urn:microsoft.com/office/officeart/2005/8/layout/orgChart1#10"/>
    <dgm:cxn modelId="{C4788268-BB13-4B55-A297-635D3E482277}" type="presParOf" srcId="{2B15DB55-76D3-4BF0-B560-F7E63658098D}" destId="{B7A73CA5-D27D-4744-9C94-FB0784495BD4}" srcOrd="1" destOrd="0" presId="urn:microsoft.com/office/officeart/2005/8/layout/orgChart1#10"/>
    <dgm:cxn modelId="{B5EAFCCB-09EF-4C72-B277-B43CD944F0F4}" type="presParOf" srcId="{2B15DB55-76D3-4BF0-B560-F7E63658098D}" destId="{9BE326E7-2887-465B-9B96-C9521133B9D2}" srcOrd="2" destOrd="0" presId="urn:microsoft.com/office/officeart/2005/8/layout/orgChart1#10"/>
    <dgm:cxn modelId="{7829E4E4-5F67-47BF-AB7C-267864BB654B}" type="presParOf" srcId="{3300F94A-210F-4E69-9927-F857B0E2B34B}" destId="{3CD4EE72-55AE-471F-BE27-64C7E5E4D3A6}" srcOrd="4" destOrd="0" presId="urn:microsoft.com/office/officeart/2005/8/layout/orgChart1#10"/>
    <dgm:cxn modelId="{7EDD8822-D4E2-458E-9528-DB9007AE37C1}" type="presParOf" srcId="{3300F94A-210F-4E69-9927-F857B0E2B34B}" destId="{0BC57654-19A0-40C3-8F5D-74263FCC8168}" srcOrd="5" destOrd="0" presId="urn:microsoft.com/office/officeart/2005/8/layout/orgChart1#10"/>
    <dgm:cxn modelId="{4E535583-F6EB-4F36-B92C-1897A4E3815B}" type="presParOf" srcId="{0BC57654-19A0-40C3-8F5D-74263FCC8168}" destId="{32086463-D8B4-4BED-8393-BA58D6B755F0}" srcOrd="0" destOrd="0" presId="urn:microsoft.com/office/officeart/2005/8/layout/orgChart1#10"/>
    <dgm:cxn modelId="{686D17B3-40C0-4E10-9D10-3429FA1229FE}" type="presParOf" srcId="{32086463-D8B4-4BED-8393-BA58D6B755F0}" destId="{41DCC894-DFCE-4DA5-B1CF-5C0FAB507E5D}" srcOrd="0" destOrd="0" presId="urn:microsoft.com/office/officeart/2005/8/layout/orgChart1#10"/>
    <dgm:cxn modelId="{81CD93B6-DA56-4674-99C2-ED151ACD0A53}" type="presParOf" srcId="{32086463-D8B4-4BED-8393-BA58D6B755F0}" destId="{4713ACA7-4D71-4CFE-A4E4-B1E11F89F669}" srcOrd="1" destOrd="0" presId="urn:microsoft.com/office/officeart/2005/8/layout/orgChart1#10"/>
    <dgm:cxn modelId="{239C3700-B3B8-4495-A2DE-4BB7EDEBB756}" type="presParOf" srcId="{0BC57654-19A0-40C3-8F5D-74263FCC8168}" destId="{8A2A0AA0-69C5-4956-8225-1BCD1A2755A9}" srcOrd="1" destOrd="0" presId="urn:microsoft.com/office/officeart/2005/8/layout/orgChart1#10"/>
    <dgm:cxn modelId="{A3D71061-2A4D-432D-B2F6-9F9A3BC9FB54}" type="presParOf" srcId="{0BC57654-19A0-40C3-8F5D-74263FCC8168}" destId="{997C7701-2476-4C1F-8516-3DC83449ABDD}" srcOrd="2" destOrd="0" presId="urn:microsoft.com/office/officeart/2005/8/layout/orgChart1#10"/>
    <dgm:cxn modelId="{5BAD800E-3A10-412F-B951-93BF6E16944B}" type="presParOf" srcId="{BE80D206-1B8C-4C51-AC5E-47748BDBF6CE}" destId="{A9FBC31B-C713-46FF-B830-6B92D4088017}" srcOrd="2" destOrd="0" presId="urn:microsoft.com/office/officeart/2005/8/layout/orgChart1#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4EE72-55AE-471F-BE27-64C7E5E4D3A6}">
      <dsp:nvSpPr>
        <dsp:cNvPr id="0" name=""/>
        <dsp:cNvSpPr/>
      </dsp:nvSpPr>
      <dsp:spPr>
        <a:xfrm>
          <a:off x="4427537" y="2594401"/>
          <a:ext cx="3132515" cy="543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829"/>
              </a:lnTo>
              <a:lnTo>
                <a:pt x="3132515" y="271829"/>
              </a:lnTo>
              <a:lnTo>
                <a:pt x="3132515" y="543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C00BA-6040-46B8-AA5B-B709E12C8138}">
      <dsp:nvSpPr>
        <dsp:cNvPr id="0" name=""/>
        <dsp:cNvSpPr/>
      </dsp:nvSpPr>
      <dsp:spPr>
        <a:xfrm>
          <a:off x="4381817" y="2594401"/>
          <a:ext cx="91440" cy="543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3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FB7F0-C3FF-4DAC-9E3C-82FEE3C14750}">
      <dsp:nvSpPr>
        <dsp:cNvPr id="0" name=""/>
        <dsp:cNvSpPr/>
      </dsp:nvSpPr>
      <dsp:spPr>
        <a:xfrm>
          <a:off x="1295022" y="2594401"/>
          <a:ext cx="3132515" cy="543659"/>
        </a:xfrm>
        <a:custGeom>
          <a:avLst/>
          <a:gdLst/>
          <a:ahLst/>
          <a:cxnLst/>
          <a:rect l="0" t="0" r="0" b="0"/>
          <a:pathLst>
            <a:path>
              <a:moveTo>
                <a:pt x="3132515" y="0"/>
              </a:moveTo>
              <a:lnTo>
                <a:pt x="3132515" y="271829"/>
              </a:lnTo>
              <a:lnTo>
                <a:pt x="0" y="271829"/>
              </a:lnTo>
              <a:lnTo>
                <a:pt x="0" y="543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A146D-8A7F-46B7-9D2A-BE9956AA6085}">
      <dsp:nvSpPr>
        <dsp:cNvPr id="0" name=""/>
        <dsp:cNvSpPr/>
      </dsp:nvSpPr>
      <dsp:spPr>
        <a:xfrm>
          <a:off x="3133109" y="1299973"/>
          <a:ext cx="2588855" cy="1294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zh-CN" sz="4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>hobbies</a:t>
          </a:r>
        </a:p>
      </dsp:txBody>
      <dsp:txXfrm>
        <a:off x="3133109" y="1299973"/>
        <a:ext cx="2588855" cy="1294427"/>
      </dsp:txXfrm>
    </dsp:sp>
    <dsp:sp modelId="{306E42F1-EDAD-4DF3-A67A-C78EEDEC7C32}">
      <dsp:nvSpPr>
        <dsp:cNvPr id="0" name=""/>
        <dsp:cNvSpPr/>
      </dsp:nvSpPr>
      <dsp:spPr>
        <a:xfrm>
          <a:off x="594" y="3138061"/>
          <a:ext cx="2588855" cy="1294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zh-CN" sz="4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  <a:t/>
          </a:r>
          <a:br>
            <a:rPr kumimoji="0" lang="en-US" altLang="zh-CN" sz="4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rPr>
          </a:br>
          <a:endParaRPr kumimoji="0" lang="en-US" altLang="zh-CN" sz="42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endParaRPr>
        </a:p>
      </dsp:txBody>
      <dsp:txXfrm>
        <a:off x="594" y="3138061"/>
        <a:ext cx="2588855" cy="1294427"/>
      </dsp:txXfrm>
    </dsp:sp>
    <dsp:sp modelId="{D9D510C4-EC3D-4F68-A435-282ACCEC452C}">
      <dsp:nvSpPr>
        <dsp:cNvPr id="0" name=""/>
        <dsp:cNvSpPr/>
      </dsp:nvSpPr>
      <dsp:spPr>
        <a:xfrm>
          <a:off x="3133109" y="3138061"/>
          <a:ext cx="2588855" cy="1294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endParaRPr kumimoji="0" lang="en-US" altLang="zh-CN" sz="4200" b="1" i="0" u="none" strike="noStrike" kern="1200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  <a:ea typeface="宋体" panose="02010600030101010101" pitchFamily="2" charset="-122"/>
          </a:endParaRPr>
        </a:p>
      </dsp:txBody>
      <dsp:txXfrm>
        <a:off x="3133109" y="3138061"/>
        <a:ext cx="2588855" cy="1294427"/>
      </dsp:txXfrm>
    </dsp:sp>
    <dsp:sp modelId="{41DCC894-DFCE-4DA5-B1CF-5C0FAB507E5D}">
      <dsp:nvSpPr>
        <dsp:cNvPr id="0" name=""/>
        <dsp:cNvSpPr/>
      </dsp:nvSpPr>
      <dsp:spPr>
        <a:xfrm>
          <a:off x="6265624" y="3138061"/>
          <a:ext cx="2588855" cy="1294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endParaRPr kumimoji="0" lang="en-US" altLang="zh-CN" sz="42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endParaRPr>
        </a:p>
      </dsp:txBody>
      <dsp:txXfrm>
        <a:off x="6265624" y="3138061"/>
        <a:ext cx="2588855" cy="1294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#10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82F86-3566-4C18-BBB9-0321CB9A4B1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B787B-28EB-4AAD-B021-BBACDDD2F37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B787B-28EB-4AAD-B021-BBACDDD2F37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1700" y="4832350"/>
            <a:ext cx="5461000" cy="1319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defRPr sz="28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6159500"/>
            <a:ext cx="6400800" cy="454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A71B5-7594-4B55-A54F-94E56D1120F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81586-0235-4CC0-B8BA-CCC297354D5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Arial" panose="020B0604020202020204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SzPct val="100000"/>
        <a:buFont typeface="Wingdings" panose="05000000000000000000" pitchFamily="2" charset="2"/>
        <a:buChar char="p"/>
        <a:defRPr>
          <a:solidFill>
            <a:schemeClr val="accent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0" y="1052736"/>
            <a:ext cx="9144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5400" b="1" dirty="0" smtClean="0">
                <a:solidFill>
                  <a:schemeClr val="accent1">
                    <a:lumMod val="75000"/>
                  </a:schemeClr>
                </a:solidFill>
              </a:rPr>
              <a:t>Lesson38</a:t>
            </a:r>
            <a:r>
              <a:rPr lang="en-US" altLang="zh-CN" sz="66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en-US" altLang="zh-CN" sz="6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zh-CN" sz="6600" b="1" dirty="0">
                <a:solidFill>
                  <a:schemeClr val="accent1">
                    <a:lumMod val="75000"/>
                  </a:schemeClr>
                </a:solidFill>
              </a:rPr>
              <a:t>Hobbies </a:t>
            </a:r>
            <a:r>
              <a:rPr lang="en-US" altLang="zh-CN" sz="6600" b="1" dirty="0" smtClean="0">
                <a:solidFill>
                  <a:schemeClr val="accent1">
                    <a:lumMod val="75000"/>
                  </a:schemeClr>
                </a:solidFill>
              </a:rPr>
              <a:t>are fun</a:t>
            </a:r>
            <a:r>
              <a:rPr lang="en-US" altLang="zh-CN" sz="6600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3" name="矩形 2"/>
          <p:cNvSpPr/>
          <p:nvPr/>
        </p:nvSpPr>
        <p:spPr>
          <a:xfrm>
            <a:off x="2787792" y="508213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755650" y="6237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800"/>
          </a:p>
        </p:txBody>
      </p:sp>
      <p:sp>
        <p:nvSpPr>
          <p:cNvPr id="18435" name="Rectangle 13"/>
          <p:cNvSpPr>
            <a:spLocks noChangeArrowheads="1"/>
          </p:cNvSpPr>
          <p:nvPr/>
        </p:nvSpPr>
        <p:spPr bwMode="auto">
          <a:xfrm>
            <a:off x="611188" y="765175"/>
            <a:ext cx="7848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慧眼识真</a:t>
            </a:r>
          </a:p>
        </p:txBody>
      </p:sp>
      <p:pic>
        <p:nvPicPr>
          <p:cNvPr id="18436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3789363"/>
            <a:ext cx="17303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395288" y="1628775"/>
            <a:ext cx="7056437" cy="457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.Not only Kate but also her friends enjoys listening to music.</a:t>
            </a:r>
          </a:p>
          <a:p>
            <a:pPr>
              <a:defRPr/>
            </a:pPr>
            <a:endParaRPr lang="zh-CN" altLang="zh-CN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zh-CN" altLang="zh-CN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Not only you but also he   are   going to leave.</a:t>
            </a:r>
          </a:p>
          <a:p>
            <a:pPr>
              <a:defRPr/>
            </a:pPr>
            <a:endParaRPr lang="zh-CN" altLang="zh-CN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zh-CN" altLang="zh-CN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om  take  up his first hobby when he was very young. </a:t>
            </a:r>
            <a:endParaRPr lang="zh-CN" altLang="zh-CN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en-US" altLang="zh-CN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395288" y="2133600"/>
            <a:ext cx="1296987" cy="579438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</a:rPr>
              <a:t>enjoy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5364163" y="3068638"/>
            <a:ext cx="1008062" cy="579437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</a:rPr>
              <a:t>is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1692275" y="4581525"/>
            <a:ext cx="1079500" cy="579438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</a:rPr>
              <a:t>took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8" grpId="0" animBg="1"/>
      <p:bldP spid="131079" grpId="0" animBg="1"/>
      <p:bldP spid="1310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3" descr="do homewor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510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2483768" y="623094"/>
            <a:ext cx="446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</a:rPr>
              <a:t>Exercise 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95536" y="1581621"/>
            <a:ext cx="838835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 smtClean="0"/>
              <a:t>1.Not </a:t>
            </a:r>
            <a:r>
              <a:rPr lang="en-US" altLang="zh-CN" sz="2000" b="1" dirty="0"/>
              <a:t>only the children but also their father ______    in the town yesterday. 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000" b="1" dirty="0"/>
              <a:t>is     B. were    C. are   D. was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2.The book is    _________  hard for him ___  read.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000" b="1" dirty="0"/>
              <a:t>to;   too  B. so  ; that  C.  such;  that  D. too;  to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3.When he was four, he _______his first hobby---to be a teacher, and now he is a math teacher.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000" b="1" dirty="0"/>
              <a:t>took in B. took up      C. take up            D. take down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4.The father has great _______    in his son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000" b="1" dirty="0"/>
              <a:t>knowledge          B.  understanding   C. confidence      D. dependence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5867649" y="1508596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D</a:t>
            </a: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-1208088" y="2708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2627561" y="2732558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D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3491161" y="3597746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B</a:t>
            </a: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3564186" y="4893146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C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  <p:bldP spid="126986" grpId="0"/>
      <p:bldP spid="126987" grpId="0"/>
      <p:bldP spid="1269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755650" y="6237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800"/>
          </a:p>
        </p:txBody>
      </p:sp>
      <p:sp>
        <p:nvSpPr>
          <p:cNvPr id="23555" name="Rectangle 13"/>
          <p:cNvSpPr>
            <a:spLocks noChangeArrowheads="1"/>
          </p:cNvSpPr>
          <p:nvPr/>
        </p:nvSpPr>
        <p:spPr bwMode="auto">
          <a:xfrm>
            <a:off x="611188" y="765175"/>
            <a:ext cx="7848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根据句意和汉语提示完成句子：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4213" y="1700213"/>
            <a:ext cx="7056437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1. Other hobbies are ____________(</a:t>
            </a:r>
            <a:r>
              <a:rPr lang="zh-CN" altLang="en-US" sz="2000" dirty="0"/>
              <a:t>户外</a:t>
            </a:r>
            <a:r>
              <a:rPr lang="en-US" altLang="zh-CN" sz="2000" dirty="0"/>
              <a:t>) activities.</a:t>
            </a:r>
          </a:p>
          <a:p>
            <a:pPr eaLnBrk="1" hangingPunct="1"/>
            <a:r>
              <a:rPr lang="en-US" altLang="zh-CN" sz="2000" dirty="0"/>
              <a:t>2. A hobby can help build your ______________(</a:t>
            </a:r>
            <a:r>
              <a:rPr lang="zh-CN" altLang="en-US" sz="2000" dirty="0"/>
              <a:t>信心</a:t>
            </a:r>
            <a:r>
              <a:rPr lang="en-US" altLang="zh-CN" sz="2000" dirty="0"/>
              <a:t>).</a:t>
            </a:r>
          </a:p>
          <a:p>
            <a:pPr eaLnBrk="1" hangingPunct="1"/>
            <a:r>
              <a:rPr lang="en-US" altLang="zh-CN" sz="2000" dirty="0"/>
              <a:t>3. It’s never too late to try or learn _____________(</a:t>
            </a:r>
            <a:r>
              <a:rPr lang="zh-CN" altLang="en-US" sz="2000" dirty="0"/>
              <a:t>新东西</a:t>
            </a:r>
            <a:r>
              <a:rPr lang="en-US" altLang="zh-CN" sz="2000" dirty="0"/>
              <a:t>).</a:t>
            </a:r>
          </a:p>
          <a:p>
            <a:pPr eaLnBrk="1" hangingPunct="1"/>
            <a:r>
              <a:rPr lang="en-US" altLang="zh-CN" sz="2000" dirty="0"/>
              <a:t>4.There are many different ________(</a:t>
            </a:r>
            <a:r>
              <a:rPr lang="zh-CN" altLang="en-US" sz="2000" dirty="0"/>
              <a:t>类型</a:t>
            </a:r>
            <a:r>
              <a:rPr lang="en-US" altLang="zh-CN" sz="2000" dirty="0"/>
              <a:t>) of hobbies.</a:t>
            </a:r>
          </a:p>
          <a:p>
            <a:pPr eaLnBrk="1" hangingPunct="1"/>
            <a:r>
              <a:rPr lang="en-US" altLang="zh-CN" sz="2000" dirty="0"/>
              <a:t>5.  Can you work</a:t>
            </a:r>
            <a:r>
              <a:rPr lang="en-US" altLang="zh-CN" sz="2000" u="sng" dirty="0"/>
              <a:t>_________</a:t>
            </a:r>
            <a:r>
              <a:rPr lang="en-US" altLang="zh-CN" sz="2000" dirty="0"/>
              <a:t>(good) with others?</a:t>
            </a:r>
          </a:p>
          <a:p>
            <a:pPr eaLnBrk="1" hangingPunct="1"/>
            <a:r>
              <a:rPr lang="en-US" altLang="zh-CN" sz="2000" dirty="0"/>
              <a:t>6.  It′s never too late</a:t>
            </a:r>
            <a:r>
              <a:rPr lang="en-US" altLang="zh-CN" sz="2000" u="sng" dirty="0"/>
              <a:t>_________</a:t>
            </a:r>
            <a:r>
              <a:rPr lang="en-US" altLang="zh-CN" sz="2000" dirty="0"/>
              <a:t>(learn).</a:t>
            </a:r>
          </a:p>
          <a:p>
            <a:pPr eaLnBrk="1" hangingPunct="1"/>
            <a:r>
              <a:rPr lang="en-US" altLang="zh-CN" sz="2000" dirty="0"/>
              <a:t>7. They can make their life more_________(</a:t>
            </a:r>
            <a:r>
              <a:rPr lang="en-US" altLang="zh-CN" sz="2000" dirty="0" err="1"/>
              <a:t>colour</a:t>
            </a:r>
            <a:r>
              <a:rPr lang="en-US" altLang="zh-CN" sz="2000" dirty="0"/>
              <a:t>).</a:t>
            </a:r>
          </a:p>
          <a:p>
            <a:pPr eaLnBrk="1" hangingPunct="1"/>
            <a:r>
              <a:rPr lang="en-US" altLang="zh-CN" sz="2000" dirty="0"/>
              <a:t>8. Failure is the mother of success” is an old_______(say). 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419475" y="1700213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/>
              <a:t>outdoor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4427538" y="1989138"/>
            <a:ext cx="1728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/>
              <a:t>confidence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4572000" y="23495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/>
              <a:t>something   new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3924300" y="2565400"/>
            <a:ext cx="93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/>
              <a:t>types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2771775" y="29241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/>
              <a:t>well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3348038" y="3213100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/>
              <a:t>to   learn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500563" y="3500438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/>
              <a:t>colourful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5867400" y="38608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/>
              <a:t>saying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/>
      <p:bldP spid="147463" grpId="0"/>
      <p:bldP spid="147465" grpId="0"/>
      <p:bldP spid="147466" grpId="0"/>
      <p:bldP spid="147467" grpId="0"/>
      <p:bldP spid="147468" grpId="0"/>
      <p:bldP spid="147469" grpId="0"/>
      <p:bldP spid="1474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755650" y="6237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800"/>
          </a:p>
        </p:txBody>
      </p:sp>
      <p:sp>
        <p:nvSpPr>
          <p:cNvPr id="24579" name="Rectangle 13"/>
          <p:cNvSpPr>
            <a:spLocks noChangeArrowheads="1"/>
          </p:cNvSpPr>
          <p:nvPr/>
        </p:nvSpPr>
        <p:spPr bwMode="auto">
          <a:xfrm>
            <a:off x="611188" y="765175"/>
            <a:ext cx="7848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根据汉语连词成句：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395288" y="1628775"/>
            <a:ext cx="7056437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dirty="0"/>
              <a:t>1.这本书不仅有趣而且有意义。</a:t>
            </a:r>
          </a:p>
          <a:p>
            <a:pPr eaLnBrk="1" hangingPunct="1"/>
            <a:r>
              <a:rPr lang="zh-CN" altLang="en-US" sz="1800" dirty="0"/>
              <a:t>book </a:t>
            </a:r>
            <a:r>
              <a:rPr lang="en-US" altLang="zh-CN" sz="1800" dirty="0"/>
              <a:t>not only </a:t>
            </a:r>
            <a:r>
              <a:rPr lang="zh-CN" altLang="en-US" sz="1800" dirty="0"/>
              <a:t>This is </a:t>
            </a:r>
            <a:r>
              <a:rPr lang="en-US" altLang="zh-CN" sz="1800" dirty="0"/>
              <a:t>but also fun educational</a:t>
            </a:r>
          </a:p>
          <a:p>
            <a:pPr eaLnBrk="1" hangingPunct="1"/>
            <a:r>
              <a:rPr lang="zh-CN" altLang="en-US" sz="1800" dirty="0"/>
              <a:t>This book is </a:t>
            </a:r>
            <a:r>
              <a:rPr lang="en-US" altLang="zh-CN" sz="1800" dirty="0"/>
              <a:t>not only fun but also educational.</a:t>
            </a:r>
            <a:endParaRPr lang="zh-CN" altLang="en-US" sz="1800" dirty="0"/>
          </a:p>
          <a:p>
            <a:pPr eaLnBrk="1" hangingPunct="1"/>
            <a:r>
              <a:rPr lang="zh-CN" altLang="en-US" sz="1800" dirty="0"/>
              <a:t>2.爱好能使你的生活更为多姿多彩。</a:t>
            </a:r>
          </a:p>
          <a:p>
            <a:pPr eaLnBrk="1" hangingPunct="1"/>
            <a:r>
              <a:rPr lang="zh-CN" altLang="en-US" sz="1800" dirty="0"/>
              <a:t>can </a:t>
            </a:r>
            <a:r>
              <a:rPr lang="en-US" altLang="zh-CN" sz="1800" dirty="0"/>
              <a:t>life </a:t>
            </a:r>
            <a:r>
              <a:rPr lang="zh-CN" altLang="en-US" sz="1800" dirty="0"/>
              <a:t>A hobby </a:t>
            </a:r>
            <a:r>
              <a:rPr lang="en-US" altLang="zh-CN" sz="1800" dirty="0" err="1"/>
              <a:t>colourful</a:t>
            </a:r>
            <a:r>
              <a:rPr lang="en-US" altLang="zh-CN" sz="1800" dirty="0"/>
              <a:t> make more your</a:t>
            </a:r>
            <a:endParaRPr lang="zh-CN" altLang="en-US" sz="1800" dirty="0"/>
          </a:p>
          <a:p>
            <a:pPr eaLnBrk="1" hangingPunct="1"/>
            <a:r>
              <a:rPr lang="zh-CN" altLang="en-US" sz="1800" dirty="0"/>
              <a:t>A hobby can </a:t>
            </a:r>
            <a:r>
              <a:rPr lang="en-US" altLang="zh-CN" sz="1800" dirty="0"/>
              <a:t>make your life more </a:t>
            </a:r>
            <a:r>
              <a:rPr lang="en-US" altLang="zh-CN" sz="1800" dirty="0" err="1"/>
              <a:t>colourful</a:t>
            </a:r>
            <a:r>
              <a:rPr lang="en-US" altLang="zh-CN" sz="1800" dirty="0"/>
              <a:t>.</a:t>
            </a:r>
          </a:p>
          <a:p>
            <a:pPr eaLnBrk="1" hangingPunct="1"/>
            <a:r>
              <a:rPr lang="zh-CN" altLang="en-US" sz="1800" dirty="0"/>
              <a:t>3.许多人收集物品，例如邮票，玩具汽车和明信片。</a:t>
            </a:r>
          </a:p>
          <a:p>
            <a:pPr eaLnBrk="1" hangingPunct="1"/>
            <a:r>
              <a:rPr lang="en-US" altLang="zh-CN" sz="1800" dirty="0"/>
              <a:t>collect things cars and such </a:t>
            </a:r>
            <a:r>
              <a:rPr lang="zh-CN" altLang="en-US" sz="1800" dirty="0"/>
              <a:t>people</a:t>
            </a:r>
            <a:r>
              <a:rPr lang="en-US" altLang="zh-CN" sz="1800" dirty="0"/>
              <a:t> </a:t>
            </a:r>
            <a:r>
              <a:rPr lang="zh-CN" altLang="en-US" sz="1800" dirty="0"/>
              <a:t>Many</a:t>
            </a:r>
            <a:r>
              <a:rPr lang="en-US" altLang="zh-CN" sz="1800" dirty="0"/>
              <a:t> as toy postcards stamps.</a:t>
            </a:r>
            <a:endParaRPr lang="zh-CN" altLang="en-US" sz="1800" dirty="0"/>
          </a:p>
          <a:p>
            <a:pPr eaLnBrk="1" hangingPunct="1"/>
            <a:r>
              <a:rPr lang="zh-CN" altLang="en-US" sz="1800" dirty="0"/>
              <a:t>Many people </a:t>
            </a:r>
            <a:r>
              <a:rPr lang="en-US" altLang="zh-CN" sz="1800" dirty="0"/>
              <a:t>collect things such as stamps, toy cars and postcards.</a:t>
            </a:r>
          </a:p>
          <a:p>
            <a:pPr eaLnBrk="1" hangingPunct="1"/>
            <a:r>
              <a:rPr lang="zh-CN" altLang="en-US" sz="1800" dirty="0"/>
              <a:t>4. 学新东西永远不会太晚。</a:t>
            </a:r>
          </a:p>
          <a:p>
            <a:pPr eaLnBrk="1" hangingPunct="1"/>
            <a:r>
              <a:rPr lang="en-US" altLang="zh-CN" sz="1800" dirty="0"/>
              <a:t>never too to something late new </a:t>
            </a:r>
            <a:r>
              <a:rPr lang="zh-CN" altLang="en-US" sz="1800" dirty="0"/>
              <a:t>It's </a:t>
            </a:r>
            <a:r>
              <a:rPr lang="en-US" altLang="zh-CN" sz="1800" dirty="0"/>
              <a:t>learn </a:t>
            </a:r>
            <a:endParaRPr lang="zh-CN" altLang="en-US" sz="1800" dirty="0"/>
          </a:p>
          <a:p>
            <a:pPr eaLnBrk="1" hangingPunct="1"/>
            <a:r>
              <a:rPr lang="zh-CN" altLang="en-US" sz="1800" dirty="0"/>
              <a:t>It's </a:t>
            </a:r>
            <a:r>
              <a:rPr lang="en-US" altLang="zh-CN" sz="1800" dirty="0"/>
              <a:t>never too late to learn something new.</a:t>
            </a:r>
          </a:p>
          <a:p>
            <a:pPr eaLnBrk="1" hangingPunct="1"/>
            <a:r>
              <a:rPr lang="zh-CN" altLang="en-US" sz="1800" dirty="0"/>
              <a:t>5.汤姆在学校时就爱好写小说。</a:t>
            </a:r>
          </a:p>
          <a:p>
            <a:pPr eaLnBrk="1" hangingPunct="1"/>
            <a:r>
              <a:rPr lang="en-US" altLang="zh-CN" sz="1800" dirty="0"/>
              <a:t>took novels when up writing </a:t>
            </a:r>
            <a:r>
              <a:rPr lang="zh-CN" altLang="en-US" sz="1800" dirty="0"/>
              <a:t>Tom </a:t>
            </a:r>
            <a:r>
              <a:rPr lang="en-US" altLang="zh-CN" sz="1800" dirty="0"/>
              <a:t>he at was school</a:t>
            </a:r>
            <a:endParaRPr lang="zh-CN" altLang="en-US" sz="1800" dirty="0"/>
          </a:p>
          <a:p>
            <a:pPr eaLnBrk="1" hangingPunct="1"/>
            <a:r>
              <a:rPr lang="zh-CN" altLang="en-US" sz="1800" dirty="0"/>
              <a:t>Tom </a:t>
            </a:r>
            <a:r>
              <a:rPr lang="en-US" altLang="zh-CN" sz="1800" dirty="0"/>
              <a:t>took up writing novels when he was at school</a:t>
            </a:r>
            <a:endParaRPr lang="zh-CN" altLang="en-US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6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6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64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64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-963613"/>
            <a:ext cx="8229600" cy="504825"/>
          </a:xfrm>
        </p:spPr>
        <p:txBody>
          <a:bodyPr/>
          <a:lstStyle/>
          <a:p>
            <a:pPr eaLnBrk="1" hangingPunct="1"/>
            <a:endParaRPr lang="zh-CN" altLang="en-US" sz="4000" smtClean="0"/>
          </a:p>
        </p:txBody>
      </p:sp>
      <p:pic>
        <p:nvPicPr>
          <p:cNvPr id="129027" name="Picture 3" descr="图片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57338"/>
            <a:ext cx="3167063" cy="48244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9028" name="AutoShape 4"/>
          <p:cNvSpPr>
            <a:spLocks noChangeArrowheads="1"/>
          </p:cNvSpPr>
          <p:nvPr/>
        </p:nvSpPr>
        <p:spPr bwMode="auto">
          <a:xfrm>
            <a:off x="3635375" y="333375"/>
            <a:ext cx="4968875" cy="1871663"/>
          </a:xfrm>
          <a:prstGeom prst="wedgeEllipseCallout">
            <a:avLst>
              <a:gd name="adj1" fmla="val -55782"/>
              <a:gd name="adj2" fmla="val 620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 dirty="0"/>
              <a:t>Hobbies Are Fun!</a:t>
            </a:r>
          </a:p>
          <a:p>
            <a:r>
              <a:rPr lang="en-US" altLang="zh-CN" sz="2800" dirty="0"/>
              <a:t>Wish you have a good hobby!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3492500" y="3284538"/>
            <a:ext cx="4535488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>
                <a:solidFill>
                  <a:schemeClr val="hlink"/>
                </a:solidFill>
              </a:rPr>
              <a:t>Work  in  groups:</a:t>
            </a:r>
          </a:p>
          <a:p>
            <a:r>
              <a:rPr kumimoji="1" lang="en-US" altLang="zh-CN" b="1" i="1" dirty="0" smtClean="0">
                <a:solidFill>
                  <a:schemeClr val="hlink"/>
                </a:solidFill>
              </a:rPr>
              <a:t>Interview </a:t>
            </a:r>
            <a:r>
              <a:rPr kumimoji="1" lang="en-US" altLang="zh-CN" b="1" i="1" dirty="0">
                <a:solidFill>
                  <a:schemeClr val="hlink"/>
                </a:solidFill>
              </a:rPr>
              <a:t>your partners about their hobbies and make a report.</a:t>
            </a:r>
            <a:r>
              <a:rPr kumimoji="1" lang="zh-CN" altLang="en-US" b="1" i="1" dirty="0">
                <a:solidFill>
                  <a:schemeClr val="hlink"/>
                </a:solidFill>
              </a:rPr>
              <a:t>（展示交流）</a:t>
            </a:r>
            <a:r>
              <a:rPr kumimoji="1" lang="zh-CN" altLang="en-US" dirty="0">
                <a:solidFill>
                  <a:schemeClr val="hlink"/>
                </a:solidFill>
              </a:rPr>
              <a:t> </a:t>
            </a:r>
            <a:endParaRPr lang="en-US" altLang="zh-CN" sz="20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nimBg="1" autoUpdateAnimBg="0"/>
      <p:bldP spid="1290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7" name="Picture 3" descr="图片1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57338"/>
            <a:ext cx="3167063" cy="48244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294087" y="548680"/>
            <a:ext cx="5688012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/>
              <a:t>参考词汇：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different people have………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singing   dancing   drawing   writing  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playing football\basketball…..    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It can help me\her\him….. 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It can make me\her\him….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When I  … I  feel….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build one’s confidence 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make the life….      make more friends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when I  grow  up  I  want  to</a:t>
            </a:r>
            <a:r>
              <a:rPr lang="en-US" altLang="zh-CN" b="1" dirty="0" smtClean="0"/>
              <a:t>….. </a:t>
            </a:r>
            <a:endParaRPr lang="en-US" altLang="zh-CN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755650" y="6237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800"/>
          </a:p>
        </p:txBody>
      </p:sp>
      <p:sp>
        <p:nvSpPr>
          <p:cNvPr id="13315" name="Rectangle 13"/>
          <p:cNvSpPr>
            <a:spLocks noChangeArrowheads="1"/>
          </p:cNvSpPr>
          <p:nvPr/>
        </p:nvSpPr>
        <p:spPr bwMode="auto">
          <a:xfrm>
            <a:off x="611188" y="402431"/>
            <a:ext cx="7848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学习目标：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72381" y="1268760"/>
            <a:ext cx="820916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     知识与技能：能够流利地朗读课文并翻译课文，掌握重点句型和短语，例如：</a:t>
            </a:r>
            <a:r>
              <a:rPr lang="en-US" altLang="zh-CN" sz="2800" b="1" dirty="0"/>
              <a:t>not only….but also…      work well with others    out door activities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    </a:t>
            </a:r>
            <a:r>
              <a:rPr lang="zh-CN" altLang="en-US" sz="2800" b="1" dirty="0"/>
              <a:t>过程与方法：学会合作学习，提高学习效率，运用独学，对学，群学的方式高效率的掌握知识，并把知识运用到习题当中。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     情感态度与价值观：培养丰富的兴趣爱好，热爱生活，热爱学习，乐观向上的生活和学习态度。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755650" y="6237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800"/>
          </a:p>
        </p:txBody>
      </p:sp>
      <p:sp>
        <p:nvSpPr>
          <p:cNvPr id="14339" name="Rectangle 12"/>
          <p:cNvSpPr>
            <a:spLocks noChangeArrowheads="1"/>
          </p:cNvSpPr>
          <p:nvPr/>
        </p:nvSpPr>
        <p:spPr bwMode="auto">
          <a:xfrm>
            <a:off x="539750" y="333375"/>
            <a:ext cx="4502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The new words and phrases</a:t>
            </a:r>
            <a:r>
              <a:rPr lang="en-US" altLang="zh-CN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40" name="Rectangle 13"/>
          <p:cNvSpPr>
            <a:spLocks noChangeArrowheads="1"/>
          </p:cNvSpPr>
          <p:nvPr/>
        </p:nvSpPr>
        <p:spPr bwMode="auto">
          <a:xfrm>
            <a:off x="539552" y="947848"/>
            <a:ext cx="7848600" cy="507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saying   n.</a:t>
            </a:r>
            <a:r>
              <a:rPr lang="zh-CN" altLang="en-US" sz="2800" b="1" dirty="0">
                <a:latin typeface="Times New Roman" panose="02020603050405020304" pitchFamily="18" charset="0"/>
              </a:rPr>
              <a:t>谚语      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confidence </a:t>
            </a:r>
            <a:r>
              <a:rPr lang="en-US" altLang="zh-CN" sz="2800" b="1" dirty="0">
                <a:latin typeface="Times New Roman" panose="02020603050405020304" pitchFamily="18" charset="0"/>
              </a:rPr>
              <a:t>n.</a:t>
            </a:r>
            <a:r>
              <a:rPr lang="zh-CN" altLang="en-US" sz="2800" b="1" dirty="0">
                <a:latin typeface="Times New Roman" panose="02020603050405020304" pitchFamily="18" charset="0"/>
              </a:rPr>
              <a:t>自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信</a:t>
            </a:r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confident </a:t>
            </a:r>
            <a:r>
              <a:rPr lang="en-US" altLang="zh-CN" sz="2800" b="1" dirty="0">
                <a:latin typeface="Times New Roman" panose="02020603050405020304" pitchFamily="18" charset="0"/>
              </a:rPr>
              <a:t>adj.</a:t>
            </a:r>
            <a:r>
              <a:rPr lang="zh-CN" altLang="en-US" sz="2800" b="1" dirty="0">
                <a:latin typeface="Times New Roman" panose="02020603050405020304" pitchFamily="18" charset="0"/>
              </a:rPr>
              <a:t>有信心的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postcard n.</a:t>
            </a:r>
            <a:r>
              <a:rPr lang="zh-CN" altLang="en-US" sz="2800" b="1" dirty="0">
                <a:latin typeface="Times New Roman" panose="02020603050405020304" pitchFamily="18" charset="0"/>
              </a:rPr>
              <a:t>明信片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outdoor adj.</a:t>
            </a:r>
            <a:r>
              <a:rPr lang="zh-CN" altLang="en-US" sz="2800" b="1" dirty="0">
                <a:latin typeface="Times New Roman" panose="02020603050405020304" pitchFamily="18" charset="0"/>
              </a:rPr>
              <a:t>户外的</a:t>
            </a:r>
          </a:p>
          <a:p>
            <a:pPr>
              <a:lnSpc>
                <a:spcPct val="130000"/>
              </a:lnSpc>
            </a:pP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collect  v.</a:t>
            </a:r>
            <a:r>
              <a:rPr lang="zh-CN" altLang="en-US" sz="2800" b="1" dirty="0">
                <a:latin typeface="Times New Roman" panose="02020603050405020304" pitchFamily="18" charset="0"/>
              </a:rPr>
              <a:t>收集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stamp  n.</a:t>
            </a:r>
            <a:r>
              <a:rPr lang="zh-CN" altLang="en-US" sz="2800" b="1" dirty="0">
                <a:latin typeface="Times New Roman" panose="02020603050405020304" pitchFamily="18" charset="0"/>
              </a:rPr>
              <a:t>邮票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popular  adj.</a:t>
            </a:r>
            <a:r>
              <a:rPr lang="zh-CN" altLang="en-US" sz="2800" b="1" dirty="0">
                <a:latin typeface="Times New Roman" panose="02020603050405020304" pitchFamily="18" charset="0"/>
              </a:rPr>
              <a:t>流行的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9388" y="0"/>
            <a:ext cx="60848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rgbClr val="FF3300"/>
                </a:solidFill>
              </a:rPr>
              <a:t>Read and answer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23850" y="836613"/>
            <a:ext cx="7631113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1.Underline and copy the old saying in the lesson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u="sng" dirty="0"/>
              <a:t>A happy child has a hobby.  </a:t>
            </a:r>
            <a:endParaRPr lang="en-US" altLang="zh-CN" sz="2000" b="1" dirty="0"/>
          </a:p>
          <a:p>
            <a:pPr eaLnBrk="1" hangingPunct="1">
              <a:spcBef>
                <a:spcPct val="50000"/>
              </a:spcBef>
            </a:pPr>
            <a:endParaRPr lang="en-US" altLang="zh-CN" sz="2000" b="1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2.Underline and copy the Key(</a:t>
            </a:r>
            <a:r>
              <a:rPr lang="zh-CN" altLang="en-US" sz="2000" b="1" dirty="0"/>
              <a:t>主要的） </a:t>
            </a:r>
            <a:r>
              <a:rPr lang="en-US" altLang="zh-CN" sz="2000" b="1" dirty="0"/>
              <a:t>sentences in the second paragraph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u="sng" dirty="0"/>
              <a:t>There are many different types of hobbies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000" b="1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3.Circle the hobby that is not mentioned in the lesson 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000" b="1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 </a:t>
            </a:r>
            <a:r>
              <a:rPr lang="en-US" altLang="zh-CN" sz="2000" b="1" dirty="0">
                <a:solidFill>
                  <a:srgbClr val="6600FF"/>
                </a:solidFill>
              </a:rPr>
              <a:t>card games               </a:t>
            </a:r>
            <a:r>
              <a:rPr lang="en-US" altLang="zh-CN" sz="2000" b="1" dirty="0" smtClean="0">
                <a:solidFill>
                  <a:srgbClr val="6600FF"/>
                </a:solidFill>
              </a:rPr>
              <a:t> </a:t>
            </a:r>
            <a:r>
              <a:rPr lang="en-US" altLang="zh-CN" sz="2000" b="1" dirty="0">
                <a:solidFill>
                  <a:srgbClr val="6600FF"/>
                </a:solidFill>
              </a:rPr>
              <a:t>acting                             cooking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6600FF"/>
                </a:solidFill>
              </a:rPr>
              <a:t>              gardening                 collecting painted eggs</a:t>
            </a:r>
          </a:p>
        </p:txBody>
      </p:sp>
      <p:pic>
        <p:nvPicPr>
          <p:cNvPr id="15364" name="Picture 2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3500438"/>
            <a:ext cx="241141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5940425" y="5157788"/>
            <a:ext cx="11525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3779838" y="5661025"/>
            <a:ext cx="259238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nimBg="1"/>
      <p:bldP spid="327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ext Box 3"/>
          <p:cNvSpPr txBox="1">
            <a:spLocks noChangeArrowheads="1"/>
          </p:cNvSpPr>
          <p:nvPr/>
        </p:nvSpPr>
        <p:spPr bwMode="auto">
          <a:xfrm>
            <a:off x="1546225" y="1744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1800" b="1">
              <a:solidFill>
                <a:schemeClr val="bg1"/>
              </a:solidFill>
            </a:endParaRPr>
          </a:p>
        </p:txBody>
      </p:sp>
      <p:grpSp>
        <p:nvGrpSpPr>
          <p:cNvPr id="2" name="Organization Chart 7"/>
          <p:cNvGrpSpPr>
            <a:grpSpLocks noChangeAspect="1"/>
          </p:cNvGrpSpPr>
          <p:nvPr/>
        </p:nvGrpSpPr>
        <p:grpSpPr bwMode="auto">
          <a:xfrm>
            <a:off x="0" y="0"/>
            <a:ext cx="8855075" cy="5732463"/>
            <a:chOff x="1134" y="1250"/>
            <a:chExt cx="2880" cy="740"/>
          </a:xfrm>
        </p:grpSpPr>
        <p:graphicFrame>
          <p:nvGraphicFramePr>
            <p:cNvPr id="4" name="图示 3"/>
            <p:cNvGraphicFramePr/>
            <p:nvPr/>
          </p:nvGraphicFramePr>
          <p:xfrm>
            <a:off x="1134" y="1250"/>
            <a:ext cx="2880" cy="7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Picture 11" descr="人物4"/>
            <p:cNvSpPr>
              <a:spLocks noChangeAspect="1" noChangeArrowheads="1"/>
            </p:cNvSpPr>
            <p:nvPr/>
          </p:nvSpPr>
          <p:spPr bwMode="auto">
            <a:xfrm>
              <a:off x="1134" y="1250"/>
              <a:ext cx="103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37" name="Rectangle 20"/>
          <p:cNvSpPr>
            <a:spLocks noChangeArrowheads="1"/>
          </p:cNvSpPr>
          <p:nvPr/>
        </p:nvSpPr>
        <p:spPr bwMode="auto">
          <a:xfrm>
            <a:off x="468313" y="36449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>
                <a:solidFill>
                  <a:schemeClr val="bg1"/>
                </a:solidFill>
              </a:rPr>
              <a:t>Collections</a:t>
            </a:r>
            <a:endParaRPr lang="zh-CN" altLang="en-US" sz="1800" b="1">
              <a:solidFill>
                <a:schemeClr val="bg1"/>
              </a:solidFill>
            </a:endParaRP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179388" y="4221163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solidFill>
                  <a:schemeClr val="bg1"/>
                </a:solidFill>
              </a:rPr>
              <a:t>stamps collection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4581525"/>
            <a:ext cx="231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>
                <a:solidFill>
                  <a:schemeClr val="bg1"/>
                </a:solidFill>
              </a:rPr>
              <a:t>toys cars collection</a:t>
            </a:r>
            <a:endParaRPr lang="zh-CN" altLang="en-US" sz="1800" b="1">
              <a:solidFill>
                <a:schemeClr val="bg1"/>
              </a:solidFill>
            </a:endParaRP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0" y="5013325"/>
            <a:ext cx="2771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solidFill>
                  <a:schemeClr val="bg1"/>
                </a:solidFill>
              </a:rPr>
              <a:t>postcards collection</a:t>
            </a:r>
          </a:p>
        </p:txBody>
      </p:sp>
      <p:sp>
        <p:nvSpPr>
          <p:cNvPr id="1041" name="Rectangle 25"/>
          <p:cNvSpPr>
            <a:spLocks noChangeArrowheads="1"/>
          </p:cNvSpPr>
          <p:nvPr/>
        </p:nvSpPr>
        <p:spPr bwMode="auto">
          <a:xfrm>
            <a:off x="3419475" y="3644900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>
                <a:solidFill>
                  <a:schemeClr val="bg1"/>
                </a:solidFill>
              </a:rPr>
              <a:t>Outdoor activities</a:t>
            </a:r>
            <a:endParaRPr lang="zh-CN" altLang="en-US" sz="1800" b="1">
              <a:solidFill>
                <a:schemeClr val="bg1"/>
              </a:solidFill>
            </a:endParaRP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635375" y="4149725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solidFill>
                  <a:schemeClr val="bg1"/>
                </a:solidFill>
              </a:rPr>
              <a:t>gardening 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708400" y="4508500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solidFill>
                  <a:schemeClr val="bg1"/>
                </a:solidFill>
              </a:rPr>
              <a:t>travelling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3851275" y="494188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chemeClr val="bg1"/>
                </a:solidFill>
              </a:rPr>
              <a:t>skiing </a:t>
            </a:r>
          </a:p>
        </p:txBody>
      </p:sp>
      <p:sp>
        <p:nvSpPr>
          <p:cNvPr id="1045" name="Rectangle 29"/>
          <p:cNvSpPr>
            <a:spLocks noChangeArrowheads="1"/>
          </p:cNvSpPr>
          <p:nvPr/>
        </p:nvSpPr>
        <p:spPr bwMode="auto">
          <a:xfrm>
            <a:off x="6659563" y="3644900"/>
            <a:ext cx="159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>
                <a:solidFill>
                  <a:schemeClr val="bg1"/>
                </a:solidFill>
              </a:rPr>
              <a:t>Games &amp;arts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6443663" y="4005263"/>
            <a:ext cx="2087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solidFill>
                  <a:schemeClr val="bg1"/>
                </a:solidFill>
              </a:rPr>
              <a:t>play card games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6732588" y="4292600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solidFill>
                  <a:schemeClr val="bg1"/>
                </a:solidFill>
              </a:rPr>
              <a:t>chess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6372225" y="4724400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solidFill>
                  <a:schemeClr val="bg1"/>
                </a:solidFill>
              </a:rPr>
              <a:t>drawing   dancing  acting  singing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8" grpId="0"/>
      <p:bldP spid="33819" grpId="0"/>
      <p:bldP spid="33820" grpId="0"/>
      <p:bldP spid="33822" grpId="0"/>
      <p:bldP spid="33823" grpId="0"/>
      <p:bldP spid="338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755650" y="6237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800"/>
          </a:p>
        </p:txBody>
      </p:sp>
      <p:sp>
        <p:nvSpPr>
          <p:cNvPr id="16387" name="Rectangle 13"/>
          <p:cNvSpPr>
            <a:spLocks noChangeArrowheads="1"/>
          </p:cNvSpPr>
          <p:nvPr/>
        </p:nvSpPr>
        <p:spPr bwMode="auto">
          <a:xfrm>
            <a:off x="611188" y="765175"/>
            <a:ext cx="7848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比比看，谁最快</a:t>
            </a:r>
            <a:r>
              <a:rPr lang="en-US" altLang="zh-CN" sz="3200" b="1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752624" y="1628775"/>
            <a:ext cx="727233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1.</a:t>
            </a:r>
            <a:r>
              <a:rPr lang="zh-CN" altLang="en-US" sz="2000" b="1" dirty="0"/>
              <a:t>一个古老的谚语  </a:t>
            </a:r>
            <a:r>
              <a:rPr lang="en-US" altLang="zh-CN" sz="2000" b="1" dirty="0"/>
              <a:t>2.</a:t>
            </a:r>
            <a:r>
              <a:rPr lang="zh-CN" altLang="en-US" sz="2000" b="1" dirty="0"/>
              <a:t>不仅。。。而且     </a:t>
            </a:r>
            <a:r>
              <a:rPr lang="en-US" altLang="zh-CN" sz="2000" b="1" dirty="0"/>
              <a:t>3.</a:t>
            </a:r>
            <a:r>
              <a:rPr lang="zh-CN" altLang="en-US" sz="2000" b="1" dirty="0"/>
              <a:t>建立某人的自信心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4.</a:t>
            </a:r>
            <a:r>
              <a:rPr lang="zh-CN" altLang="en-US" sz="2000" b="1" dirty="0"/>
              <a:t>更加多彩             </a:t>
            </a:r>
            <a:r>
              <a:rPr lang="en-US" altLang="zh-CN" sz="2000" b="1" dirty="0"/>
              <a:t>5.</a:t>
            </a:r>
            <a:r>
              <a:rPr lang="zh-CN" altLang="en-US" sz="2000" b="1" dirty="0"/>
              <a:t>帮助某人做某事     </a:t>
            </a:r>
            <a:r>
              <a:rPr lang="en-US" altLang="zh-CN" sz="2000" b="1" dirty="0"/>
              <a:t>6.</a:t>
            </a:r>
            <a:r>
              <a:rPr lang="zh-CN" altLang="en-US" sz="2000" b="1" dirty="0"/>
              <a:t>交更多的朋友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7.</a:t>
            </a:r>
            <a:r>
              <a:rPr lang="zh-CN" altLang="en-US" sz="2000" b="1" dirty="0"/>
              <a:t>教某人做某事      </a:t>
            </a:r>
            <a:r>
              <a:rPr lang="en-US" altLang="zh-CN" sz="2000" b="1" dirty="0"/>
              <a:t>8.</a:t>
            </a:r>
            <a:r>
              <a:rPr lang="zh-CN" altLang="en-US" sz="2000" b="1" dirty="0"/>
              <a:t>与某人工作融洽     </a:t>
            </a:r>
            <a:r>
              <a:rPr lang="en-US" altLang="zh-CN" sz="2000" b="1" dirty="0"/>
              <a:t>9.</a:t>
            </a:r>
            <a:r>
              <a:rPr lang="zh-CN" altLang="en-US" sz="2000" b="1" dirty="0"/>
              <a:t>不同种类的。。。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10.</a:t>
            </a:r>
            <a:r>
              <a:rPr lang="zh-CN" altLang="en-US" sz="2000" b="1" dirty="0"/>
              <a:t>收集东西           </a:t>
            </a:r>
            <a:r>
              <a:rPr lang="en-US" altLang="zh-CN" sz="2000" b="1" dirty="0"/>
              <a:t>11.</a:t>
            </a:r>
            <a:r>
              <a:rPr lang="zh-CN" altLang="en-US" sz="2000" b="1" dirty="0"/>
              <a:t>例如                      </a:t>
            </a:r>
            <a:r>
              <a:rPr lang="en-US" altLang="zh-CN" sz="2000" b="1" dirty="0"/>
              <a:t>12.</a:t>
            </a:r>
            <a:r>
              <a:rPr lang="zh-CN" altLang="en-US" sz="2000" b="1" dirty="0"/>
              <a:t>户外活动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13.</a:t>
            </a:r>
            <a:r>
              <a:rPr lang="zh-CN" altLang="en-US" sz="2000" b="1" dirty="0"/>
              <a:t>喜爱做某事       </a:t>
            </a:r>
            <a:r>
              <a:rPr lang="en-US" altLang="zh-CN" sz="2000" b="1" dirty="0"/>
              <a:t>14.</a:t>
            </a:r>
            <a:r>
              <a:rPr lang="zh-CN" altLang="en-US" sz="2000" b="1" dirty="0"/>
              <a:t>一些。。其他的。</a:t>
            </a:r>
            <a:r>
              <a:rPr lang="en-US" altLang="zh-CN" sz="2000" b="1" dirty="0"/>
              <a:t>15.</a:t>
            </a:r>
            <a:r>
              <a:rPr lang="zh-CN" altLang="en-US" sz="2000" b="1" dirty="0"/>
              <a:t>玩卡片游戏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16.</a:t>
            </a:r>
            <a:r>
              <a:rPr lang="zh-CN" altLang="en-US" sz="2000" b="1" dirty="0"/>
              <a:t>对。。感兴趣    </a:t>
            </a:r>
            <a:r>
              <a:rPr lang="en-US" altLang="zh-CN" sz="2000" b="1" dirty="0"/>
              <a:t>17</a:t>
            </a:r>
            <a:r>
              <a:rPr lang="zh-CN" altLang="en-US" sz="2000" b="1" dirty="0"/>
              <a:t>从事，开始做         </a:t>
            </a:r>
            <a:r>
              <a:rPr lang="en-US" altLang="zh-CN" sz="2000" b="1" dirty="0"/>
              <a:t>18.</a:t>
            </a:r>
            <a:r>
              <a:rPr lang="zh-CN" altLang="en-US" sz="2000" b="1" dirty="0"/>
              <a:t>太。。。而不能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/>
              <a:t>19.</a:t>
            </a:r>
            <a:r>
              <a:rPr lang="zh-CN" altLang="en-US" sz="2000" b="1" dirty="0"/>
              <a:t>一些新的东西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611188" y="3333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800" b="1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79388" y="333375"/>
            <a:ext cx="8496300" cy="60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</a:rPr>
              <a:t>Language points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1.A hobby is </a:t>
            </a:r>
            <a:r>
              <a:rPr lang="en-US" altLang="zh-CN" b="1" dirty="0">
                <a:solidFill>
                  <a:schemeClr val="tx2"/>
                </a:solidFill>
              </a:rPr>
              <a:t>not only</a:t>
            </a:r>
            <a:r>
              <a:rPr lang="en-US" altLang="zh-CN" b="1" dirty="0"/>
              <a:t> fun </a:t>
            </a:r>
            <a:r>
              <a:rPr lang="en-US" altLang="zh-CN" b="1" dirty="0">
                <a:solidFill>
                  <a:schemeClr val="tx2"/>
                </a:solidFill>
              </a:rPr>
              <a:t>but also</a:t>
            </a:r>
            <a:r>
              <a:rPr lang="en-US" altLang="zh-CN" b="1" dirty="0"/>
              <a:t> useful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Not only...but also…</a:t>
            </a:r>
            <a:r>
              <a:rPr lang="zh-CN" altLang="en-US" b="1" dirty="0"/>
              <a:t>做并列连词，连接两个并列成分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E.g.: My friend is </a:t>
            </a:r>
            <a:r>
              <a:rPr lang="en-US" altLang="zh-CN" b="1" dirty="0">
                <a:solidFill>
                  <a:schemeClr val="tx2"/>
                </a:solidFill>
              </a:rPr>
              <a:t>not only</a:t>
            </a:r>
            <a:r>
              <a:rPr lang="en-US" altLang="zh-CN" b="1" dirty="0"/>
              <a:t> kind </a:t>
            </a:r>
            <a:r>
              <a:rPr lang="en-US" altLang="zh-CN" b="1" dirty="0">
                <a:solidFill>
                  <a:schemeClr val="tx2"/>
                </a:solidFill>
              </a:rPr>
              <a:t>but also</a:t>
            </a:r>
            <a:r>
              <a:rPr lang="en-US" altLang="zh-CN" b="1" dirty="0"/>
              <a:t>    knowledgeable.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   We are </a:t>
            </a:r>
            <a:r>
              <a:rPr lang="en-US" altLang="zh-CN" b="1" dirty="0">
                <a:solidFill>
                  <a:schemeClr val="tx2"/>
                </a:solidFill>
              </a:rPr>
              <a:t>not only</a:t>
            </a:r>
            <a:r>
              <a:rPr lang="en-US" altLang="zh-CN" b="1" dirty="0"/>
              <a:t> hungry </a:t>
            </a:r>
            <a:r>
              <a:rPr lang="en-US" altLang="zh-CN" b="1" dirty="0">
                <a:solidFill>
                  <a:schemeClr val="tx2"/>
                </a:solidFill>
              </a:rPr>
              <a:t>but also</a:t>
            </a:r>
            <a:r>
              <a:rPr lang="en-US" altLang="zh-CN" b="1" dirty="0"/>
              <a:t> tired.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   She </a:t>
            </a:r>
            <a:r>
              <a:rPr lang="en-US" altLang="zh-CN" b="1" dirty="0">
                <a:solidFill>
                  <a:schemeClr val="tx2"/>
                </a:solidFill>
              </a:rPr>
              <a:t>not only</a:t>
            </a:r>
            <a:r>
              <a:rPr lang="en-US" altLang="zh-CN" b="1" dirty="0"/>
              <a:t> sings well, </a:t>
            </a:r>
            <a:r>
              <a:rPr lang="en-US" altLang="zh-CN" b="1" dirty="0">
                <a:solidFill>
                  <a:schemeClr val="tx2"/>
                </a:solidFill>
              </a:rPr>
              <a:t>but also</a:t>
            </a:r>
            <a:r>
              <a:rPr lang="en-US" altLang="zh-CN" b="1" dirty="0"/>
              <a:t> dances well.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当其连接并列的主语时，谓语动词与后一个主语在人称和数上保持一致，即“就近原则”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 </a:t>
            </a:r>
            <a:r>
              <a:rPr lang="en-US" altLang="zh-CN" b="1" dirty="0">
                <a:solidFill>
                  <a:schemeClr val="tx2"/>
                </a:solidFill>
              </a:rPr>
              <a:t>Not only</a:t>
            </a:r>
            <a:r>
              <a:rPr lang="en-US" altLang="zh-CN" b="1" dirty="0"/>
              <a:t> Danny </a:t>
            </a:r>
            <a:r>
              <a:rPr lang="en-US" altLang="zh-CN" b="1" dirty="0">
                <a:solidFill>
                  <a:schemeClr val="tx2"/>
                </a:solidFill>
              </a:rPr>
              <a:t>but also</a:t>
            </a:r>
            <a:r>
              <a:rPr lang="en-US" altLang="zh-CN" b="1" dirty="0"/>
              <a:t> I </a:t>
            </a:r>
            <a:r>
              <a:rPr lang="en-US" altLang="zh-CN" sz="4000" b="1" dirty="0">
                <a:solidFill>
                  <a:srgbClr val="CC00CC"/>
                </a:solidFill>
              </a:rPr>
              <a:t>am</a:t>
            </a:r>
            <a:r>
              <a:rPr lang="en-US" altLang="zh-CN" b="1" dirty="0"/>
              <a:t> interested in collecting stamps.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    </a:t>
            </a:r>
            <a:r>
              <a:rPr lang="zh-CN" altLang="en-US" b="1" dirty="0"/>
              <a:t>丹妮和我都喜欢集邮。</a:t>
            </a:r>
          </a:p>
        </p:txBody>
      </p:sp>
      <p:pic>
        <p:nvPicPr>
          <p:cNvPr id="17413" name="Picture 7" descr="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312" y="18703"/>
            <a:ext cx="17399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924300" y="220503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468313" y="836613"/>
            <a:ext cx="7848600" cy="465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2.A hobby can </a:t>
            </a:r>
            <a:r>
              <a:rPr lang="en-US" altLang="zh-CN" b="1" dirty="0">
                <a:solidFill>
                  <a:srgbClr val="24008A"/>
                </a:solidFill>
              </a:rPr>
              <a:t>build</a:t>
            </a:r>
            <a:r>
              <a:rPr lang="en-US" altLang="zh-CN" b="1" dirty="0"/>
              <a:t> your </a:t>
            </a:r>
            <a:r>
              <a:rPr lang="en-US" altLang="zh-CN" b="1" dirty="0">
                <a:solidFill>
                  <a:srgbClr val="6600FF"/>
                </a:solidFill>
              </a:rPr>
              <a:t>confidence</a:t>
            </a:r>
            <a:r>
              <a:rPr lang="en-US" altLang="zh-CN" b="1" dirty="0"/>
              <a:t> and make   your life more colorful.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    (1)confidence   n.</a:t>
            </a:r>
            <a:r>
              <a:rPr lang="zh-CN" altLang="en-US" b="1" dirty="0"/>
              <a:t>自信，信心，信赖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have confidence in </a:t>
            </a:r>
            <a:r>
              <a:rPr lang="zh-CN" altLang="en-US" b="1" dirty="0"/>
              <a:t>对</a:t>
            </a:r>
            <a:r>
              <a:rPr lang="en-US" altLang="zh-CN" b="1" dirty="0"/>
              <a:t>…..</a:t>
            </a:r>
            <a:r>
              <a:rPr lang="zh-CN" altLang="en-US" b="1" dirty="0"/>
              <a:t>有信心；信赖</a:t>
            </a:r>
            <a:r>
              <a:rPr lang="en-US" altLang="zh-CN" b="1" dirty="0"/>
              <a:t>…..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Our teachers have </a:t>
            </a:r>
            <a:r>
              <a:rPr lang="en-US" altLang="zh-CN" b="1" dirty="0">
                <a:solidFill>
                  <a:schemeClr val="tx2"/>
                </a:solidFill>
              </a:rPr>
              <a:t>confidence in</a:t>
            </a:r>
            <a:r>
              <a:rPr lang="en-US" altLang="zh-CN" b="1" dirty="0"/>
              <a:t> us.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    (2)confident   adj.</a:t>
            </a:r>
            <a:r>
              <a:rPr lang="zh-CN" altLang="en-US" b="1" dirty="0"/>
              <a:t>自信的，有信心的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She is always </a:t>
            </a:r>
            <a:r>
              <a:rPr lang="en-US" altLang="zh-CN" b="1" dirty="0">
                <a:solidFill>
                  <a:schemeClr val="tx2"/>
                </a:solidFill>
              </a:rPr>
              <a:t>confident</a:t>
            </a:r>
            <a:r>
              <a:rPr lang="en-US" altLang="zh-CN" b="1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Our teachers encourage us to be </a:t>
            </a:r>
            <a:r>
              <a:rPr lang="en-US" altLang="zh-CN" b="1" dirty="0">
                <a:solidFill>
                  <a:schemeClr val="tx2"/>
                </a:solidFill>
              </a:rPr>
              <a:t>confident</a:t>
            </a:r>
            <a:r>
              <a:rPr lang="en-US" altLang="zh-CN" b="1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 err="1"/>
              <a:t>A__________people</a:t>
            </a:r>
            <a:r>
              <a:rPr lang="en-US" altLang="zh-CN" b="1" dirty="0"/>
              <a:t> always has_____________.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900113" y="4941888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confident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292725" y="4941888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confidence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4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 rot="10779575" flipV="1">
            <a:off x="249238" y="981075"/>
            <a:ext cx="7783512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3.People usually </a:t>
            </a:r>
            <a:r>
              <a:rPr lang="en-US" altLang="zh-CN" b="1" dirty="0">
                <a:solidFill>
                  <a:schemeClr val="tx2"/>
                </a:solidFill>
              </a:rPr>
              <a:t>take up</a:t>
            </a:r>
            <a:r>
              <a:rPr lang="en-US" altLang="zh-CN" b="1" dirty="0"/>
              <a:t> their fist hobby when they are kids…..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人们通常在他们还是小孩的时候就有了第一个爱好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take up:</a:t>
            </a:r>
            <a:r>
              <a:rPr lang="zh-CN" altLang="en-US" b="1" dirty="0"/>
              <a:t>开始（从事职业</a:t>
            </a:r>
            <a:r>
              <a:rPr lang="en-US" altLang="zh-CN" b="1" dirty="0"/>
              <a:t>,</a:t>
            </a:r>
            <a:r>
              <a:rPr lang="zh-CN" altLang="en-US" b="1" dirty="0"/>
              <a:t>产生兴趣）</a:t>
            </a:r>
            <a:r>
              <a:rPr lang="zh-CN" altLang="en-US" sz="2800" b="1" dirty="0">
                <a:solidFill>
                  <a:schemeClr val="tx2"/>
                </a:solidFill>
              </a:rPr>
              <a:t>接名词</a:t>
            </a:r>
            <a:r>
              <a:rPr lang="en-US" altLang="zh-CN" sz="2800" b="1" dirty="0">
                <a:solidFill>
                  <a:schemeClr val="tx2"/>
                </a:solidFill>
              </a:rPr>
              <a:t>/</a:t>
            </a:r>
            <a:r>
              <a:rPr lang="zh-CN" altLang="en-US" sz="2800" b="1" dirty="0">
                <a:solidFill>
                  <a:schemeClr val="tx2"/>
                </a:solidFill>
              </a:rPr>
              <a:t>动名词；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E.g.: Mo Yan </a:t>
            </a:r>
            <a:r>
              <a:rPr lang="en-US" altLang="zh-CN" b="1" dirty="0">
                <a:solidFill>
                  <a:schemeClr val="tx2"/>
                </a:solidFill>
              </a:rPr>
              <a:t>has taken up</a:t>
            </a:r>
            <a:r>
              <a:rPr lang="en-US" altLang="zh-CN" b="1" dirty="0"/>
              <a:t> </a:t>
            </a:r>
            <a:r>
              <a:rPr lang="en-US" altLang="zh-CN" b="1" u="sng" dirty="0"/>
              <a:t>writing</a:t>
            </a:r>
            <a:r>
              <a:rPr lang="en-US" altLang="zh-CN" b="1" dirty="0"/>
              <a:t> since he was       young.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 dirty="0"/>
              <a:t>        </a:t>
            </a:r>
            <a:r>
              <a:rPr lang="en-US" altLang="zh-CN" b="1" dirty="0"/>
              <a:t>We </a:t>
            </a:r>
            <a:r>
              <a:rPr lang="en-US" altLang="zh-CN" b="1" dirty="0">
                <a:solidFill>
                  <a:schemeClr val="tx2"/>
                </a:solidFill>
              </a:rPr>
              <a:t>have taken up</a:t>
            </a:r>
            <a:r>
              <a:rPr lang="en-US" altLang="zh-CN" b="1" dirty="0"/>
              <a:t> </a:t>
            </a:r>
            <a:r>
              <a:rPr lang="en-US" altLang="zh-CN" b="1" u="sng" dirty="0"/>
              <a:t>physics</a:t>
            </a:r>
            <a:r>
              <a:rPr lang="en-US" altLang="zh-CN" b="1" dirty="0"/>
              <a:t> this term.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   Li Ming </a:t>
            </a:r>
            <a:r>
              <a:rPr lang="en-US" altLang="zh-CN" b="1" dirty="0">
                <a:solidFill>
                  <a:schemeClr val="tx2"/>
                </a:solidFill>
              </a:rPr>
              <a:t>takes up</a:t>
            </a:r>
            <a:r>
              <a:rPr lang="en-US" altLang="zh-CN" b="1" dirty="0"/>
              <a:t> </a:t>
            </a:r>
            <a:r>
              <a:rPr lang="en-US" altLang="zh-CN" b="1" u="sng" dirty="0"/>
              <a:t>collecting </a:t>
            </a:r>
            <a:r>
              <a:rPr lang="en-US" altLang="zh-CN" b="1" dirty="0"/>
              <a:t>stamps</a:t>
            </a:r>
            <a:r>
              <a:rPr lang="en-US" altLang="zh-CN" sz="1800" b="1" dirty="0"/>
              <a:t>.</a:t>
            </a:r>
          </a:p>
        </p:txBody>
      </p:sp>
      <p:pic>
        <p:nvPicPr>
          <p:cNvPr id="20483" name="Picture 5" descr="0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6257925"/>
            <a:ext cx="77057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4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4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3787"/>
      </a:accent1>
      <a:accent2>
        <a:srgbClr val="4BD7F6"/>
      </a:accent2>
      <a:accent3>
        <a:srgbClr val="FFFFFF"/>
      </a:accent3>
      <a:accent4>
        <a:srgbClr val="000000"/>
      </a:accent4>
      <a:accent5>
        <a:srgbClr val="AAAEC3"/>
      </a:accent5>
      <a:accent6>
        <a:srgbClr val="43C3DF"/>
      </a:accent6>
      <a:hlink>
        <a:srgbClr val="0000FF"/>
      </a:hlink>
      <a:folHlink>
        <a:srgbClr val="800080"/>
      </a:folHlink>
    </a:clrScheme>
    <a:fontScheme name="旋转的风车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1116</Words>
  <Application>Microsoft Office PowerPoint</Application>
  <PresentationFormat>全屏显示(4:3)</PresentationFormat>
  <Paragraphs>145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2005-10-11T02:55:00Z</dcterms:created>
  <dcterms:modified xsi:type="dcterms:W3CDTF">2023-01-16T17:28:11Z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969281567A9A4705832044E939C4526D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