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8" r:id="rId2"/>
    <p:sldId id="329" r:id="rId3"/>
    <p:sldId id="322" r:id="rId4"/>
    <p:sldId id="334" r:id="rId5"/>
    <p:sldId id="333" r:id="rId6"/>
    <p:sldId id="335" r:id="rId7"/>
    <p:sldId id="319" r:id="rId8"/>
    <p:sldId id="282" r:id="rId9"/>
    <p:sldId id="315" r:id="rId10"/>
    <p:sldId id="321" r:id="rId11"/>
    <p:sldId id="320" r:id="rId12"/>
    <p:sldId id="324" r:id="rId13"/>
    <p:sldId id="309" r:id="rId14"/>
    <p:sldId id="330" r:id="rId15"/>
    <p:sldId id="331" r:id="rId16"/>
    <p:sldId id="260" r:id="rId17"/>
    <p:sldId id="264" r:id="rId18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  <a:srgbClr val="DAF0FA"/>
    <a:srgbClr val="FF8600"/>
    <a:srgbClr val="FEFCFD"/>
    <a:srgbClr val="0000FF"/>
    <a:srgbClr val="CEE6FC"/>
    <a:srgbClr val="EF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59" autoAdjust="0"/>
  </p:normalViewPr>
  <p:slideViewPr>
    <p:cSldViewPr>
      <p:cViewPr>
        <p:scale>
          <a:sx n="100" d="100"/>
          <a:sy n="100" d="100"/>
        </p:scale>
        <p:origin x="-318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745C4E7-4DBD-4D35-A5D2-FCC78E0A4E0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39EC5814-2E74-4AD0-A98F-8A5676321466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A43BF48-966F-49B7-82C3-4FB4B78A56E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64B6AF48-7EB5-4FEC-A9AA-3B9DA6145E39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832F8273-6A5B-457E-BBB4-BB5FE7A77EF9}" type="slidenum">
              <a:rPr lang="zh-CN" altLang="en-US">
                <a:ea typeface="宋体" panose="02010600030101010101" pitchFamily="2" charset="-122"/>
              </a:rPr>
              <a:t>1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3D5D1189-DA82-46EA-B445-6B8988553B77}" type="slidenum">
              <a:rPr lang="zh-CN" altLang="en-US">
                <a:ea typeface="宋体" panose="02010600030101010101" pitchFamily="2" charset="-122"/>
              </a:rPr>
              <a:t>14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DCF15E05-E3D3-468A-A170-0B5ED600D243}" type="slidenum">
              <a:rPr lang="zh-CN" altLang="en-US">
                <a:ea typeface="宋体" panose="02010600030101010101" pitchFamily="2" charset="-122"/>
              </a:rPr>
              <a:t>15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16289BAD-2476-412C-9357-F6C9A29903A0}" type="slidenum">
              <a:rPr lang="zh-CN" altLang="en-US">
                <a:ea typeface="宋体" panose="02010600030101010101" pitchFamily="2" charset="-122"/>
              </a:rPr>
              <a:t>3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DE8AE78A-4C94-488E-B5A7-2E220E417C52}" type="slidenum">
              <a:rPr lang="zh-CN" altLang="en-US">
                <a:ea typeface="宋体" panose="02010600030101010101" pitchFamily="2" charset="-122"/>
              </a:rPr>
              <a:t>5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B8C515B2-0ECB-4C66-BFE9-65012DC80266}" type="slidenum">
              <a:rPr lang="zh-CN" altLang="en-US">
                <a:ea typeface="宋体" panose="02010600030101010101" pitchFamily="2" charset="-122"/>
              </a:rPr>
              <a:t>6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429B9104-1049-4953-9FE1-45AC7917AEC9}" type="slidenum">
              <a:rPr lang="zh-CN" altLang="en-US">
                <a:ea typeface="宋体" panose="02010600030101010101" pitchFamily="2" charset="-122"/>
              </a:rPr>
              <a:t>8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66287610-C29C-494A-8A41-DBE7FD427DE8}" type="slidenum">
              <a:rPr lang="zh-CN" altLang="en-US">
                <a:ea typeface="宋体" panose="02010600030101010101" pitchFamily="2" charset="-122"/>
              </a:rPr>
              <a:t>10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EE1B2391-D01B-4F30-ABCA-5339605DAE66}" type="slidenum">
              <a:rPr lang="zh-CN" altLang="en-US">
                <a:ea typeface="宋体" panose="02010600030101010101" pitchFamily="2" charset="-122"/>
              </a:rPr>
              <a:t>11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5332E998-4D38-4EF7-9912-0DA66A7F4126}" type="slidenum">
              <a:rPr lang="zh-CN" altLang="en-US">
                <a:ea typeface="宋体" panose="02010600030101010101" pitchFamily="2" charset="-122"/>
              </a:rPr>
              <a:t>12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  <a:defRPr/>
            </a:pPr>
            <a:endParaRPr lang="zh-CN" altLang="en-US" dirty="0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1C79EA5B-98D8-4264-BB12-7F157C0C5DDF}" type="slidenum">
              <a:rPr lang="zh-CN" altLang="en-US">
                <a:ea typeface="宋体" panose="02010600030101010101" pitchFamily="2" charset="-122"/>
              </a:rPr>
              <a:t>13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9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6356351"/>
            <a:ext cx="914558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图片 18"/>
          <p:cNvPicPr>
            <a:picLocks noChangeAspect="1"/>
          </p:cNvPicPr>
          <p:nvPr/>
        </p:nvPicPr>
        <p:blipFill>
          <a:blip r:embed="rId6" cstate="email"/>
          <a:srcRect b="-53171"/>
          <a:stretch>
            <a:fillRect/>
          </a:stretch>
        </p:blipFill>
        <p:spPr bwMode="auto">
          <a:xfrm>
            <a:off x="0" y="-1588"/>
            <a:ext cx="91440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  <a:p>
            <a:pPr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90000"/>
        <a:buBlip>
          <a:blip r:embed="rId7"/>
        </a:buBlip>
        <a:defRPr sz="2000" kern="1200">
          <a:solidFill>
            <a:srgbClr val="BF9000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357505" indent="-35750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79E2D8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2" Type="http://schemas.openxmlformats.org/officeDocument/2006/relationships/audio" Target="file:///E:\&#20154;&#25945;&#26032;&#29256;3&#19979;\Unit2%20I'm%20in%20Class%20one,%20Grade%20Three\Lesson11%20&#25945;&#23398;&#35838;&#20214;\eleven_128k.mp3" TargetMode="External"/><Relationship Id="rId1" Type="http://schemas.microsoft.com/office/2007/relationships/media" Target="file:///E:\&#20154;&#25945;&#26032;&#29256;3&#19979;\Unit2%20I'm%20in%20Class%20one,%20Grade%20Three\Lesson11%20&#25945;&#23398;&#35838;&#20214;\eleven_128k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2" Type="http://schemas.openxmlformats.org/officeDocument/2006/relationships/audio" Target="file:///E:\&#20154;&#25945;&#26032;&#29256;3&#19979;\Unit2%20I'm%20in%20Class%20one,%20Grade%20Three\Lesson11%20&#25945;&#23398;&#35838;&#20214;\twelve_128k.mp3" TargetMode="External"/><Relationship Id="rId1" Type="http://schemas.microsoft.com/office/2007/relationships/media" Target="file:///E:\&#20154;&#25945;&#26032;&#29256;3&#19979;\Unit2%20I'm%20in%20Class%20one,%20Grade%20Three\Lesson11%20&#25945;&#23398;&#35838;&#20214;\twelve_128k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E:\&#12304;&#32039;&#24613;&#12305;2016.02.15&#23567;&#23398;&#33521;&#35821;&#20154;&#25945;&#26032;&#29256;3&#19979;&#36164;&#28304;&#31574;&#21010;&#21333;-&#37101;&#20122;&#30007;&#65288;&#26032;&#22686;22&#26465;&#65289;\Unit2%20I'm%20in%20Class%20one,%20Grade%20Three\Lesson11%20&#25945;&#23398;&#35838;&#20214;\Lesson11Justtalk&#35838;&#25991;&#24405;&#38899;_128k.mp3" TargetMode="External"/><Relationship Id="rId1" Type="http://schemas.microsoft.com/office/2007/relationships/media" Target="file:///E:\&#12304;&#32039;&#24613;&#12305;2016.02.15&#23567;&#23398;&#33521;&#35821;&#20154;&#25945;&#26032;&#29256;3&#19979;&#36164;&#28304;&#31574;&#21010;&#21333;-&#37101;&#20122;&#30007;&#65288;&#26032;&#22686;22&#26465;&#65289;\Unit2%20I'm%20in%20Class%20one,%20Grade%20Three\Lesson11%20&#25945;&#23398;&#35838;&#20214;\Lesson11Justtalk&#35838;&#25991;&#24405;&#38899;_128k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3&#19979;\Unit2%20I'm%20in%20Class%20one,%20Grade%20Three\Lesson11%20&#25945;&#23398;&#35838;&#20214;\L11TALK04_128k.mp3" TargetMode="External"/><Relationship Id="rId3" Type="http://schemas.microsoft.com/office/2007/relationships/media" Target="file:///E:\&#20154;&#25945;&#26032;&#29256;3&#19979;\Unit2%20I'm%20in%20Class%20one,%20Grade%20Three\Lesson11%20&#25945;&#23398;&#35838;&#20214;\L11TALK02_128k.mp3" TargetMode="External"/><Relationship Id="rId7" Type="http://schemas.microsoft.com/office/2007/relationships/media" Target="file:///E:\&#20154;&#25945;&#26032;&#29256;3&#19979;\Unit2%20I'm%20in%20Class%20one,%20Grade%20Three\Lesson11%20&#25945;&#23398;&#35838;&#20214;\L11TALK04_128k.mp3" TargetMode="External"/><Relationship Id="rId2" Type="http://schemas.openxmlformats.org/officeDocument/2006/relationships/audio" Target="file:///E:\&#20154;&#25945;&#26032;&#29256;3&#19979;\Unit2%20I'm%20in%20Class%20one,%20Grade%20Three\Lesson11%20&#25945;&#23398;&#35838;&#20214;\L11TALK01_128k.mp3" TargetMode="External"/><Relationship Id="rId1" Type="http://schemas.microsoft.com/office/2007/relationships/media" Target="file:///E:\&#20154;&#25945;&#26032;&#29256;3&#19979;\Unit2%20I'm%20in%20Class%20one,%20Grade%20Three\Lesson11%20&#25945;&#23398;&#35838;&#20214;\L11TALK01_128k.mp3" TargetMode="External"/><Relationship Id="rId6" Type="http://schemas.openxmlformats.org/officeDocument/2006/relationships/audio" Target="file:///E:\&#20154;&#25945;&#26032;&#29256;3&#19979;\Unit2%20I'm%20in%20Class%20one,%20Grade%20Three\Lesson11%20&#25945;&#23398;&#35838;&#20214;\L11TALK03_128k.mp3" TargetMode="External"/><Relationship Id="rId11" Type="http://schemas.openxmlformats.org/officeDocument/2006/relationships/image" Target="../media/image13.png"/><Relationship Id="rId5" Type="http://schemas.microsoft.com/office/2007/relationships/media" Target="file:///E:\&#20154;&#25945;&#26032;&#29256;3&#19979;\Unit2%20I'm%20in%20Class%20one,%20Grade%20Three\Lesson11%20&#25945;&#23398;&#35838;&#20214;\L11TALK03_128k.mp3" TargetMode="External"/><Relationship Id="rId10" Type="http://schemas.openxmlformats.org/officeDocument/2006/relationships/image" Target="../media/image6.png"/><Relationship Id="rId4" Type="http://schemas.openxmlformats.org/officeDocument/2006/relationships/audio" Target="file:///E:\&#20154;&#25945;&#26032;&#29256;3&#19979;\Unit2%20I'm%20in%20Class%20one,%20Grade%20Three\Lesson11%20&#25945;&#23398;&#35838;&#20214;\L11TALK02_128k.mp3" TargetMode="External"/><Relationship Id="rId9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3"/>
          <p:cNvSpPr>
            <a:spLocks noGrp="1"/>
          </p:cNvSpPr>
          <p:nvPr>
            <p:ph type="title" idx="4294967295"/>
          </p:nvPr>
        </p:nvSpPr>
        <p:spPr bwMode="auto">
          <a:xfrm>
            <a:off x="467544" y="2204864"/>
            <a:ext cx="8424936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altLang="zh-CN" sz="5400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Unit2 I’m in Class One, Grade Three.</a:t>
            </a:r>
            <a:endParaRPr lang="zh-CN" altLang="en-US" sz="5400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4294967295"/>
          </p:nvPr>
        </p:nvSpPr>
        <p:spPr>
          <a:xfrm>
            <a:off x="827584" y="980728"/>
            <a:ext cx="7416824" cy="576064"/>
          </a:xfrm>
          <a:prstGeom prst="rect">
            <a:avLst/>
          </a:prstGeom>
        </p:spPr>
        <p:txBody>
          <a:bodyPr/>
          <a:lstStyle/>
          <a:p>
            <a:pPr marL="0" indent="0" algn="ctr"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r>
              <a:rPr lang="zh-CN" altLang="en-US" sz="3600" dirty="0" smtClean="0">
                <a:solidFill>
                  <a:schemeClr val="tx2">
                    <a:lumMod val="50000"/>
                  </a:schemeClr>
                </a:solidFill>
              </a:rPr>
              <a:t>人教精通版三年级下册</a:t>
            </a:r>
            <a:endParaRPr lang="zh-CN" altLang="en-US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44045" y="5157192"/>
            <a:ext cx="3554179" cy="53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kern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600" b="1" kern="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文本框 5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AutoShape 252"/>
          <p:cNvSpPr>
            <a:spLocks noChangeArrowheads="1"/>
          </p:cNvSpPr>
          <p:nvPr/>
        </p:nvSpPr>
        <p:spPr bwMode="gray">
          <a:xfrm>
            <a:off x="1233488" y="1557338"/>
            <a:ext cx="6553200" cy="3673475"/>
          </a:xfrm>
          <a:prstGeom prst="roundRect">
            <a:avLst>
              <a:gd name="adj" fmla="val 10889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bg2"/>
            </a:solidFill>
            <a:rou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en-US" altLang="zh-CN" sz="3200" b="1" dirty="0" smtClean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eaLnBrk="1" hangingPunct="1">
              <a:defRPr/>
            </a:pPr>
            <a:endParaRPr lang="en-US" altLang="zh-CN" sz="3200" b="1" dirty="0" smtClean="0">
              <a:solidFill>
                <a:schemeClr val="hlink"/>
              </a:solidFill>
              <a:latin typeface="Comic Sans MS" panose="030F0702030302020204" pitchFamily="66" charset="0"/>
            </a:endParaRPr>
          </a:p>
          <a:p>
            <a:pPr eaLnBrk="1" hangingPunct="1">
              <a:defRPr/>
            </a:pPr>
            <a:r>
              <a:rPr lang="en-US" altLang="zh-CN" sz="2800" b="1" dirty="0" smtClean="0">
                <a:solidFill>
                  <a:schemeClr val="hlink"/>
                </a:solidFill>
                <a:latin typeface="Comic Sans MS" panose="030F0702030302020204" pitchFamily="66" charset="0"/>
              </a:rPr>
              <a:t>                              </a:t>
            </a:r>
          </a:p>
          <a:p>
            <a:pPr eaLnBrk="1" hangingPunct="1">
              <a:defRPr/>
            </a:pPr>
            <a:endParaRPr lang="zh-CN" altLang="en-US" sz="2800" dirty="0" smtClean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ctangle 167"/>
          <p:cNvSpPr>
            <a:spLocks noChangeArrowheads="1"/>
          </p:cNvSpPr>
          <p:nvPr/>
        </p:nvSpPr>
        <p:spPr bwMode="auto">
          <a:xfrm>
            <a:off x="1908175" y="1957388"/>
            <a:ext cx="5365750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</a:t>
            </a: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人一组</a:t>
            </a:r>
            <a:r>
              <a:rPr lang="zh-CN" altLang="en-US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练习</a:t>
            </a:r>
            <a:r>
              <a:rPr lang="en-US" altLang="zh-CN" dirty="0" smtClean="0">
                <a:solidFill>
                  <a:srgbClr val="7030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 talk</a:t>
            </a: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部分对话，随后表演出来吧！</a:t>
            </a:r>
          </a:p>
        </p:txBody>
      </p:sp>
      <p:sp>
        <p:nvSpPr>
          <p:cNvPr id="15" name="椭圆 14"/>
          <p:cNvSpPr/>
          <p:nvPr/>
        </p:nvSpPr>
        <p:spPr>
          <a:xfrm>
            <a:off x="2339752" y="764704"/>
            <a:ext cx="4536504" cy="720080"/>
          </a:xfrm>
          <a:prstGeom prst="ellipse">
            <a:avLst/>
          </a:prstGeom>
          <a:solidFill>
            <a:srgbClr val="CEEDF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play</a:t>
            </a:r>
            <a:endParaRPr lang="zh-CN" altLang="en-US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29" name="图片 6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875" y="3716338"/>
            <a:ext cx="394335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2772" name="标题 1"/>
          <p:cNvSpPr txBox="1"/>
          <p:nvPr/>
        </p:nvSpPr>
        <p:spPr bwMode="auto">
          <a:xfrm>
            <a:off x="3203575" y="404813"/>
            <a:ext cx="29575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40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learn</a:t>
            </a:r>
            <a:endParaRPr lang="zh-CN" altLang="en-US" sz="40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2773" name="图片 3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16013" y="1125538"/>
            <a:ext cx="3189287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 bwMode="auto">
          <a:xfrm>
            <a:off x="4572000" y="2205038"/>
            <a:ext cx="3348038" cy="2281237"/>
            <a:chOff x="4572000" y="2261923"/>
            <a:chExt cx="3347342" cy="2280733"/>
          </a:xfrm>
        </p:grpSpPr>
        <p:sp>
          <p:nvSpPr>
            <p:cNvPr id="8" name="TextBox 4"/>
            <p:cNvSpPr txBox="1">
              <a:spLocks noChangeArrowheads="1"/>
            </p:cNvSpPr>
            <p:nvPr/>
          </p:nvSpPr>
          <p:spPr bwMode="auto">
            <a:xfrm>
              <a:off x="4572000" y="2261923"/>
              <a:ext cx="3347342" cy="1323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8000" b="1" dirty="0" smtClean="0">
                  <a:solidFill>
                    <a:srgbClr val="FF0000"/>
                  </a:solidFill>
                  <a:ea typeface="+mj-ea"/>
                  <a:cs typeface="Arial" panose="020B0604020202020204" pitchFamily="34" charset="0"/>
                </a:rPr>
                <a:t>eleven</a:t>
              </a:r>
              <a:endParaRPr lang="zh-CN" altLang="en-US" sz="8000" b="1" dirty="0" smtClean="0">
                <a:solidFill>
                  <a:srgbClr val="FF0000"/>
                </a:solidFill>
                <a:ea typeface="+mj-ea"/>
                <a:cs typeface="Arial" panose="020B0604020202020204" pitchFamily="34" charset="0"/>
              </a:endParaRPr>
            </a:p>
          </p:txBody>
        </p:sp>
        <p:pic>
          <p:nvPicPr>
            <p:cNvPr id="2" name="eleven_128k.mp3">
              <a:hlinkClick r:id="" action="ppaction://media"/>
            </p:cNvPr>
            <p:cNvPicPr>
              <a:picLocks noRot="1"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link="rId1"/>
                </p:ext>
              </p:ext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871" y="3933056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4820" name="标题 1"/>
          <p:cNvSpPr txBox="1"/>
          <p:nvPr/>
        </p:nvSpPr>
        <p:spPr bwMode="auto">
          <a:xfrm>
            <a:off x="3203575" y="404813"/>
            <a:ext cx="29575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40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learn</a:t>
            </a:r>
            <a:endParaRPr lang="zh-CN" altLang="en-US" sz="40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4821" name="图片 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00113" y="1006475"/>
            <a:ext cx="3814762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 bwMode="auto">
          <a:xfrm>
            <a:off x="4859338" y="2205038"/>
            <a:ext cx="3530600" cy="2265362"/>
            <a:chOff x="4860032" y="2204864"/>
            <a:chExt cx="3529458" cy="2265784"/>
          </a:xfrm>
        </p:grpSpPr>
        <p:sp>
          <p:nvSpPr>
            <p:cNvPr id="8" name="TextBox 4"/>
            <p:cNvSpPr txBox="1">
              <a:spLocks noChangeArrowheads="1"/>
            </p:cNvSpPr>
            <p:nvPr/>
          </p:nvSpPr>
          <p:spPr bwMode="auto">
            <a:xfrm>
              <a:off x="4860032" y="2204864"/>
              <a:ext cx="3529458" cy="1324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8000" b="1" dirty="0" smtClean="0">
                  <a:solidFill>
                    <a:srgbClr val="FF0000"/>
                  </a:solidFill>
                  <a:ea typeface="+mj-ea"/>
                  <a:cs typeface="Arial" panose="020B0604020202020204" pitchFamily="34" charset="0"/>
                </a:rPr>
                <a:t>twelve</a:t>
              </a:r>
              <a:endParaRPr lang="zh-CN" altLang="en-US" sz="8000" b="1" dirty="0" smtClean="0">
                <a:solidFill>
                  <a:srgbClr val="FF0000"/>
                </a:solidFill>
                <a:ea typeface="+mj-ea"/>
                <a:cs typeface="Arial" panose="020B0604020202020204" pitchFamily="34" charset="0"/>
              </a:endParaRPr>
            </a:p>
          </p:txBody>
        </p:sp>
        <p:pic>
          <p:nvPicPr>
            <p:cNvPr id="2" name="twelve_128k.mp3">
              <a:hlinkClick r:id="" action="ppaction://media"/>
            </p:cNvPr>
            <p:cNvPicPr>
              <a:picLocks noRot="1"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link="rId1"/>
                </p:ext>
              </p:ext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1088" y="3861048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标题 1"/>
          <p:cNvSpPr txBox="1"/>
          <p:nvPr/>
        </p:nvSpPr>
        <p:spPr bwMode="auto">
          <a:xfrm>
            <a:off x="3348038" y="404813"/>
            <a:ext cx="28082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40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paly</a:t>
            </a:r>
            <a:endParaRPr lang="zh-CN" altLang="en-US" sz="40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6867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文本框 5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0" name="图片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28136" y="1628800"/>
            <a:ext cx="6556232" cy="4537103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圆角矩形标注 10"/>
          <p:cNvSpPr/>
          <p:nvPr/>
        </p:nvSpPr>
        <p:spPr>
          <a:xfrm>
            <a:off x="433388" y="1123950"/>
            <a:ext cx="2879725" cy="711200"/>
          </a:xfrm>
          <a:prstGeom prst="wedgeRoundRectCallout">
            <a:avLst>
              <a:gd name="adj1" fmla="val -7788"/>
              <a:gd name="adj2" fmla="val 84975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time is it?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5651500" y="1508125"/>
            <a:ext cx="3241675" cy="765175"/>
          </a:xfrm>
          <a:prstGeom prst="wedgeRoundRectCallout">
            <a:avLst>
              <a:gd name="adj1" fmla="val -13589"/>
              <a:gd name="adj2" fmla="val 71747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eleven o’clock.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文本框 5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327025" y="1268413"/>
            <a:ext cx="1679575" cy="1284287"/>
          </a:xfrm>
          <a:prstGeom prst="flowChartDecision">
            <a:avLst/>
          </a:prstGeom>
          <a:gradFill rotWithShape="0">
            <a:gsLst>
              <a:gs pos="0">
                <a:srgbClr val="99CCF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defRPr/>
            </a:pPr>
            <a:endParaRPr kumimoji="1" lang="zh-CN" altLang="zh-CN" sz="3600" b="1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楷体_GB2312"/>
              <a:cs typeface="楷体_GB2312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03263" y="1609725"/>
            <a:ext cx="785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defRPr/>
            </a:pP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  <a:t>one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2079625" y="1330325"/>
            <a:ext cx="1679575" cy="1162050"/>
          </a:xfrm>
          <a:prstGeom prst="flowChartDecision">
            <a:avLst/>
          </a:prstGeom>
          <a:gradFill rotWithShape="0">
            <a:gsLst>
              <a:gs pos="0">
                <a:srgbClr val="99CCF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defRPr/>
            </a:pPr>
            <a:endParaRPr kumimoji="1" lang="zh-CN" altLang="zh-CN" sz="3200" b="1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楷体_GB2312"/>
              <a:cs typeface="楷体_GB2312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546350" y="1625600"/>
            <a:ext cx="744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defRPr/>
            </a:pP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  <a:t>two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3756025" y="1330325"/>
            <a:ext cx="1679575" cy="1162050"/>
          </a:xfrm>
          <a:prstGeom prst="flowChartDecision">
            <a:avLst/>
          </a:prstGeom>
          <a:gradFill rotWithShape="0">
            <a:gsLst>
              <a:gs pos="0">
                <a:srgbClr val="99CCF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defRPr/>
            </a:pPr>
            <a:endParaRPr kumimoji="1" lang="zh-CN" altLang="zh-CN" sz="3200" b="1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楷体_GB2312"/>
              <a:cs typeface="楷体_GB2312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037013" y="1625600"/>
            <a:ext cx="1004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defRPr/>
            </a:pP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  <a:t>three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5432425" y="1330325"/>
            <a:ext cx="1679575" cy="1162050"/>
          </a:xfrm>
          <a:prstGeom prst="flowChartDecision">
            <a:avLst/>
          </a:prstGeom>
          <a:gradFill rotWithShape="0">
            <a:gsLst>
              <a:gs pos="0">
                <a:srgbClr val="99CCF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defRPr/>
            </a:pPr>
            <a:endParaRPr kumimoji="1" lang="zh-CN" altLang="zh-CN" sz="3200" b="1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楷体_GB2312"/>
              <a:cs typeface="楷体_GB2312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5867400" y="1614488"/>
            <a:ext cx="804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defRPr/>
            </a:pP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  <a:t>four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7185025" y="1330325"/>
            <a:ext cx="1679575" cy="1162050"/>
          </a:xfrm>
          <a:prstGeom prst="flowChartDecision">
            <a:avLst/>
          </a:prstGeom>
          <a:gradFill rotWithShape="0">
            <a:gsLst>
              <a:gs pos="0">
                <a:srgbClr val="99CCF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defRPr/>
            </a:pPr>
            <a:endParaRPr kumimoji="1" lang="zh-CN" altLang="zh-CN" sz="3200" b="1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楷体_GB2312"/>
              <a:cs typeface="楷体_GB2312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7669213" y="1612900"/>
            <a:ext cx="744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defRPr/>
            </a:pP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  <a:t>five</a:t>
            </a:r>
          </a:p>
        </p:txBody>
      </p:sp>
      <p:sp>
        <p:nvSpPr>
          <p:cNvPr id="38926" name="AutoShape 16"/>
          <p:cNvSpPr>
            <a:spLocks noChangeArrowheads="1"/>
          </p:cNvSpPr>
          <p:nvPr/>
        </p:nvSpPr>
        <p:spPr bwMode="auto">
          <a:xfrm>
            <a:off x="323850" y="2508250"/>
            <a:ext cx="1679575" cy="1190625"/>
          </a:xfrm>
          <a:prstGeom prst="flowChartDecision">
            <a:avLst/>
          </a:prstGeom>
          <a:gradFill rotWithShape="0">
            <a:gsLst>
              <a:gs pos="0">
                <a:srgbClr val="99CCF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kumimoji="1" lang="zh-CN" altLang="zh-CN" sz="3600" b="1">
              <a:solidFill>
                <a:srgbClr val="CC0000"/>
              </a:solidFill>
              <a:latin typeface="Times New Roman" panose="02020603050405020304" pitchFamily="18" charset="0"/>
              <a:ea typeface="楷体_GB2312"/>
              <a:cs typeface="楷体_GB2312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809625" y="2809875"/>
            <a:ext cx="6238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defRPr/>
            </a:pP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  <a:t>six</a:t>
            </a:r>
          </a:p>
        </p:txBody>
      </p:sp>
      <p:sp>
        <p:nvSpPr>
          <p:cNvPr id="38928" name="AutoShape 18"/>
          <p:cNvSpPr>
            <a:spLocks noChangeArrowheads="1"/>
          </p:cNvSpPr>
          <p:nvPr/>
        </p:nvSpPr>
        <p:spPr bwMode="auto">
          <a:xfrm>
            <a:off x="2079625" y="2508250"/>
            <a:ext cx="1679575" cy="1190625"/>
          </a:xfrm>
          <a:prstGeom prst="flowChartDecision">
            <a:avLst/>
          </a:prstGeom>
          <a:gradFill rotWithShape="0">
            <a:gsLst>
              <a:gs pos="0">
                <a:srgbClr val="99CCF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kumimoji="1" lang="zh-CN" altLang="zh-CN" sz="3200" b="1">
              <a:solidFill>
                <a:srgbClr val="CC0000"/>
              </a:solidFill>
              <a:latin typeface="Times New Roman" panose="02020603050405020304" pitchFamily="18" charset="0"/>
              <a:ea typeface="楷体_GB2312"/>
              <a:cs typeface="楷体_GB2312"/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2303463" y="2809875"/>
            <a:ext cx="11445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defRPr/>
            </a:pP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  <a:t>seven</a:t>
            </a:r>
          </a:p>
        </p:txBody>
      </p:sp>
      <p:sp>
        <p:nvSpPr>
          <p:cNvPr id="38930" name="AutoShape 20"/>
          <p:cNvSpPr>
            <a:spLocks noChangeArrowheads="1"/>
          </p:cNvSpPr>
          <p:nvPr/>
        </p:nvSpPr>
        <p:spPr bwMode="auto">
          <a:xfrm>
            <a:off x="3756025" y="2508250"/>
            <a:ext cx="1679575" cy="1190625"/>
          </a:xfrm>
          <a:prstGeom prst="flowChartDecision">
            <a:avLst/>
          </a:prstGeom>
          <a:gradFill rotWithShape="0">
            <a:gsLst>
              <a:gs pos="0">
                <a:srgbClr val="99CCF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kumimoji="1" lang="zh-CN" altLang="zh-CN" sz="3200" b="1">
              <a:solidFill>
                <a:srgbClr val="CC0000"/>
              </a:solidFill>
              <a:latin typeface="Times New Roman" panose="02020603050405020304" pitchFamily="18" charset="0"/>
              <a:ea typeface="楷体_GB2312"/>
              <a:cs typeface="楷体_GB2312"/>
            </a:endParaRP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4040188" y="2809875"/>
            <a:ext cx="965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defRPr/>
            </a:pP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  <a:t>eight</a:t>
            </a:r>
          </a:p>
        </p:txBody>
      </p:sp>
      <p:sp>
        <p:nvSpPr>
          <p:cNvPr id="38932" name="AutoShape 22"/>
          <p:cNvSpPr>
            <a:spLocks noChangeArrowheads="1"/>
          </p:cNvSpPr>
          <p:nvPr/>
        </p:nvSpPr>
        <p:spPr bwMode="auto">
          <a:xfrm>
            <a:off x="5432425" y="2508250"/>
            <a:ext cx="1679575" cy="1190625"/>
          </a:xfrm>
          <a:prstGeom prst="flowChartDecision">
            <a:avLst/>
          </a:prstGeom>
          <a:gradFill rotWithShape="0">
            <a:gsLst>
              <a:gs pos="0">
                <a:srgbClr val="99CCF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kumimoji="1" lang="zh-CN" altLang="zh-CN" sz="3200" b="1">
              <a:solidFill>
                <a:srgbClr val="CC0000"/>
              </a:solidFill>
              <a:latin typeface="Times New Roman" panose="02020603050405020304" pitchFamily="18" charset="0"/>
              <a:ea typeface="楷体_GB2312"/>
              <a:cs typeface="楷体_GB2312"/>
            </a:endParaRP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5842000" y="2809875"/>
            <a:ext cx="8651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defRPr/>
            </a:pP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  <a:t>nine</a:t>
            </a:r>
          </a:p>
        </p:txBody>
      </p:sp>
      <p:sp>
        <p:nvSpPr>
          <p:cNvPr id="23" name="AutoShape 24"/>
          <p:cNvSpPr>
            <a:spLocks noChangeArrowheads="1"/>
          </p:cNvSpPr>
          <p:nvPr/>
        </p:nvSpPr>
        <p:spPr bwMode="auto">
          <a:xfrm>
            <a:off x="7185025" y="2492375"/>
            <a:ext cx="1679575" cy="1162050"/>
          </a:xfrm>
          <a:prstGeom prst="flowChartDecision">
            <a:avLst/>
          </a:prstGeom>
          <a:gradFill rotWithShape="0">
            <a:gsLst>
              <a:gs pos="0">
                <a:srgbClr val="99CCF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defRPr/>
            </a:pPr>
            <a:endParaRPr kumimoji="1" lang="zh-CN" altLang="zh-CN" sz="3200" b="1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楷体_GB2312"/>
              <a:cs typeface="楷体_GB2312"/>
            </a:endParaRP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7737475" y="2809875"/>
            <a:ext cx="6842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defRPr/>
            </a:pP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  <a:t>ten</a:t>
            </a:r>
          </a:p>
        </p:txBody>
      </p:sp>
      <p:sp>
        <p:nvSpPr>
          <p:cNvPr id="38936" name="AutoShape 36"/>
          <p:cNvSpPr>
            <a:spLocks noChangeArrowheads="1"/>
          </p:cNvSpPr>
          <p:nvPr/>
        </p:nvSpPr>
        <p:spPr bwMode="auto">
          <a:xfrm>
            <a:off x="1974850" y="4603750"/>
            <a:ext cx="1679575" cy="1190625"/>
          </a:xfrm>
          <a:prstGeom prst="flowChartDecision">
            <a:avLst/>
          </a:prstGeom>
          <a:gradFill rotWithShape="0">
            <a:gsLst>
              <a:gs pos="0">
                <a:srgbClr val="99CCF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kumimoji="1" lang="zh-CN" altLang="zh-CN" sz="3600" b="1">
              <a:solidFill>
                <a:srgbClr val="CC0000"/>
              </a:solidFill>
              <a:latin typeface="Times New Roman" panose="02020603050405020304" pitchFamily="18" charset="0"/>
              <a:ea typeface="楷体_GB2312"/>
              <a:cs typeface="楷体_GB2312"/>
            </a:endParaRPr>
          </a:p>
        </p:txBody>
      </p:sp>
      <p:sp>
        <p:nvSpPr>
          <p:cNvPr id="38937" name="Text Box 37"/>
          <p:cNvSpPr txBox="1">
            <a:spLocks noChangeArrowheads="1"/>
          </p:cNvSpPr>
          <p:nvPr/>
        </p:nvSpPr>
        <p:spPr bwMode="auto">
          <a:xfrm>
            <a:off x="2455863" y="4857750"/>
            <a:ext cx="822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  <a:t>five</a:t>
            </a:r>
          </a:p>
        </p:txBody>
      </p:sp>
      <p:sp>
        <p:nvSpPr>
          <p:cNvPr id="38938" name="AutoShape 38"/>
          <p:cNvSpPr>
            <a:spLocks noChangeArrowheads="1"/>
          </p:cNvSpPr>
          <p:nvPr/>
        </p:nvSpPr>
        <p:spPr bwMode="auto">
          <a:xfrm>
            <a:off x="4187825" y="4603750"/>
            <a:ext cx="1679575" cy="1190625"/>
          </a:xfrm>
          <a:prstGeom prst="flowChartDecision">
            <a:avLst/>
          </a:prstGeom>
          <a:gradFill rotWithShape="0">
            <a:gsLst>
              <a:gs pos="0">
                <a:srgbClr val="99CCF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kumimoji="1" lang="zh-CN" altLang="zh-CN" sz="3600" b="1">
              <a:solidFill>
                <a:srgbClr val="CC0000"/>
              </a:solidFill>
              <a:latin typeface="Times New Roman" panose="02020603050405020304" pitchFamily="18" charset="0"/>
              <a:ea typeface="楷体_GB2312"/>
              <a:cs typeface="楷体_GB2312"/>
            </a:endParaRPr>
          </a:p>
        </p:txBody>
      </p:sp>
      <p:sp>
        <p:nvSpPr>
          <p:cNvPr id="38939" name="Text Box 39"/>
          <p:cNvSpPr txBox="1">
            <a:spLocks noChangeArrowheads="1"/>
          </p:cNvSpPr>
          <p:nvPr/>
        </p:nvSpPr>
        <p:spPr bwMode="auto">
          <a:xfrm>
            <a:off x="4710113" y="4857750"/>
            <a:ext cx="822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  <a:t>two</a:t>
            </a:r>
          </a:p>
        </p:txBody>
      </p:sp>
      <p:sp>
        <p:nvSpPr>
          <p:cNvPr id="38940" name="WordArt 41"/>
          <p:cNvSpPr>
            <a:spLocks noChangeArrowheads="1" noChangeShapeType="1" noTextEdit="1"/>
          </p:cNvSpPr>
          <p:nvPr/>
        </p:nvSpPr>
        <p:spPr bwMode="auto">
          <a:xfrm>
            <a:off x="3779838" y="4984750"/>
            <a:ext cx="3524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经典趣体简"/>
              </a:rPr>
              <a:t>+</a:t>
            </a:r>
            <a:endParaRPr lang="zh-CN" altLang="en-US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FF0000"/>
                  </a:gs>
                  <a:gs pos="100000">
                    <a:srgbClr val="0000FF"/>
                  </a:gs>
                </a:gsLst>
                <a:lin ang="540000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经典趣体简"/>
            </a:endParaRPr>
          </a:p>
        </p:txBody>
      </p:sp>
      <p:sp>
        <p:nvSpPr>
          <p:cNvPr id="38941" name="WordArt 42"/>
          <p:cNvSpPr>
            <a:spLocks noChangeArrowheads="1" noChangeShapeType="1" noTextEdit="1"/>
          </p:cNvSpPr>
          <p:nvPr/>
        </p:nvSpPr>
        <p:spPr bwMode="auto">
          <a:xfrm>
            <a:off x="6016625" y="5060950"/>
            <a:ext cx="457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经典趣体简"/>
              </a:rPr>
              <a:t>=</a:t>
            </a:r>
            <a:endParaRPr lang="zh-CN" altLang="en-US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经典趣体简"/>
            </a:endParaRP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7019925" y="3886200"/>
            <a:ext cx="1752600" cy="838200"/>
            <a:chOff x="7083425" y="3719301"/>
            <a:chExt cx="1752600" cy="838200"/>
          </a:xfrm>
        </p:grpSpPr>
        <p:sp>
          <p:nvSpPr>
            <p:cNvPr id="31" name="AutoShape 52"/>
            <p:cNvSpPr>
              <a:spLocks noChangeArrowheads="1"/>
            </p:cNvSpPr>
            <p:nvPr/>
          </p:nvSpPr>
          <p:spPr bwMode="auto">
            <a:xfrm>
              <a:off x="7083425" y="3719301"/>
              <a:ext cx="1752600" cy="838200"/>
            </a:xfrm>
            <a:prstGeom prst="cloudCallout">
              <a:avLst>
                <a:gd name="adj1" fmla="val -37319"/>
                <a:gd name="adj2" fmla="val 59282"/>
              </a:avLst>
            </a:prstGeom>
            <a:solidFill>
              <a:schemeClr val="accent4">
                <a:lumMod val="20000"/>
                <a:lumOff val="80000"/>
                <a:alpha val="50195"/>
              </a:schemeClr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defRPr/>
              </a:pPr>
              <a:endParaRPr kumimoji="1" lang="zh-CN" altLang="zh-CN" sz="3200" b="1" smtClean="0">
                <a:solidFill>
                  <a:srgbClr val="CC0000"/>
                </a:solidFill>
                <a:latin typeface="Times New Roman" panose="02020603050405020304" pitchFamily="18" charset="0"/>
                <a:ea typeface="楷体_GB2312"/>
                <a:cs typeface="楷体_GB2312"/>
              </a:endParaRPr>
            </a:p>
          </p:txBody>
        </p:sp>
        <p:sp>
          <p:nvSpPr>
            <p:cNvPr id="38953" name="Text Box 53"/>
            <p:cNvSpPr txBox="1">
              <a:spLocks noChangeArrowheads="1"/>
            </p:cNvSpPr>
            <p:nvPr/>
          </p:nvSpPr>
          <p:spPr bwMode="auto">
            <a:xfrm>
              <a:off x="7320768" y="3835952"/>
              <a:ext cx="114486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eaLnBrk="1" hangingPunct="1"/>
              <a:r>
                <a:rPr kumimoji="1" lang="en-US" altLang="zh-CN" sz="2800">
                  <a:solidFill>
                    <a:srgbClr val="FF0000"/>
                  </a:solidFill>
                  <a:latin typeface="Arial" panose="020B0604020202020204" pitchFamily="34" charset="0"/>
                  <a:ea typeface="楷体_GB2312"/>
                  <a:cs typeface="Arial" panose="020B0604020202020204" pitchFamily="34" charset="0"/>
                </a:rPr>
                <a:t>seven</a:t>
              </a:r>
            </a:p>
          </p:txBody>
        </p:sp>
      </p:grpSp>
      <p:pic>
        <p:nvPicPr>
          <p:cNvPr id="38943" name="Picture 45" descr="D:\小英模板图片\小三PPT模版\人物\女孩0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138613"/>
            <a:ext cx="1844675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4" name="Picture 46" descr="D:\小英模板图片\小三PPT模版\others\动态问号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78475" y="4356100"/>
            <a:ext cx="3086100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45" name="组合 1"/>
          <p:cNvGrpSpPr/>
          <p:nvPr/>
        </p:nvGrpSpPr>
        <p:grpSpPr bwMode="auto">
          <a:xfrm>
            <a:off x="2611438" y="460375"/>
            <a:ext cx="3913187" cy="833438"/>
            <a:chOff x="2561070" y="411163"/>
            <a:chExt cx="3912756" cy="833437"/>
          </a:xfrm>
        </p:grpSpPr>
        <p:sp>
          <p:nvSpPr>
            <p:cNvPr id="38950" name="AutoShape 47"/>
            <p:cNvSpPr>
              <a:spLocks noChangeArrowheads="1"/>
            </p:cNvSpPr>
            <p:nvPr/>
          </p:nvSpPr>
          <p:spPr bwMode="auto">
            <a:xfrm>
              <a:off x="2561070" y="411163"/>
              <a:ext cx="3912756" cy="833437"/>
            </a:xfrm>
            <a:prstGeom prst="horizontalScroll">
              <a:avLst>
                <a:gd name="adj" fmla="val 12500"/>
              </a:avLst>
            </a:prstGeom>
            <a:gradFill rotWithShape="0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anchor="ctr">
              <a:spAutoFit/>
            </a:bodyPr>
            <a:lstStyle/>
            <a:p>
              <a:endParaRPr lang="zh-CN" altLang="zh-CN">
                <a:latin typeface="Times New Roman" panose="02020603050405020304" pitchFamily="18" charset="0"/>
              </a:endParaRPr>
            </a:p>
          </p:txBody>
        </p:sp>
        <p:sp>
          <p:nvSpPr>
            <p:cNvPr id="36" name="Text Box 50"/>
            <p:cNvSpPr txBox="1">
              <a:spLocks noChangeArrowheads="1"/>
            </p:cNvSpPr>
            <p:nvPr/>
          </p:nvSpPr>
          <p:spPr bwMode="auto">
            <a:xfrm>
              <a:off x="3061077" y="566738"/>
              <a:ext cx="3403225" cy="5222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8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趣味练习：算一算</a:t>
              </a:r>
            </a:p>
          </p:txBody>
        </p:sp>
      </p:grpSp>
      <p:sp>
        <p:nvSpPr>
          <p:cNvPr id="38946" name="AutoShape 18"/>
          <p:cNvSpPr>
            <a:spLocks noChangeArrowheads="1"/>
          </p:cNvSpPr>
          <p:nvPr/>
        </p:nvSpPr>
        <p:spPr bwMode="auto">
          <a:xfrm>
            <a:off x="2851150" y="3425825"/>
            <a:ext cx="1679575" cy="1190625"/>
          </a:xfrm>
          <a:prstGeom prst="flowChartDecision">
            <a:avLst/>
          </a:prstGeom>
          <a:gradFill rotWithShape="0">
            <a:gsLst>
              <a:gs pos="0">
                <a:srgbClr val="99CCF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kumimoji="1" lang="zh-CN" altLang="zh-CN" sz="3200" b="1">
              <a:solidFill>
                <a:srgbClr val="CC0000"/>
              </a:solidFill>
              <a:latin typeface="Times New Roman" panose="02020603050405020304" pitchFamily="18" charset="0"/>
              <a:ea typeface="楷体_GB2312"/>
              <a:cs typeface="楷体_GB2312"/>
            </a:endParaRPr>
          </a:p>
        </p:txBody>
      </p:sp>
      <p:sp>
        <p:nvSpPr>
          <p:cNvPr id="39" name="Text Box 19"/>
          <p:cNvSpPr txBox="1">
            <a:spLocks noChangeArrowheads="1"/>
          </p:cNvSpPr>
          <p:nvPr/>
        </p:nvSpPr>
        <p:spPr bwMode="auto">
          <a:xfrm>
            <a:off x="3100388" y="3727450"/>
            <a:ext cx="1246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defRPr/>
            </a:pP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  <a:t>eleven</a:t>
            </a:r>
          </a:p>
        </p:txBody>
      </p:sp>
      <p:sp>
        <p:nvSpPr>
          <p:cNvPr id="38948" name="AutoShape 18"/>
          <p:cNvSpPr>
            <a:spLocks noChangeArrowheads="1"/>
          </p:cNvSpPr>
          <p:nvPr/>
        </p:nvSpPr>
        <p:spPr bwMode="auto">
          <a:xfrm>
            <a:off x="4591050" y="3368675"/>
            <a:ext cx="1679575" cy="1190625"/>
          </a:xfrm>
          <a:prstGeom prst="flowChartDecision">
            <a:avLst/>
          </a:prstGeom>
          <a:gradFill rotWithShape="0">
            <a:gsLst>
              <a:gs pos="0">
                <a:srgbClr val="99CCF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kumimoji="1" lang="zh-CN" altLang="zh-CN" sz="3200" b="1">
              <a:solidFill>
                <a:srgbClr val="CC0000"/>
              </a:solidFill>
              <a:latin typeface="Times New Roman" panose="02020603050405020304" pitchFamily="18" charset="0"/>
              <a:ea typeface="楷体_GB2312"/>
              <a:cs typeface="楷体_GB2312"/>
            </a:endParaRPr>
          </a:p>
        </p:txBody>
      </p:sp>
      <p:sp>
        <p:nvSpPr>
          <p:cNvPr id="41" name="Text Box 19"/>
          <p:cNvSpPr txBox="1">
            <a:spLocks noChangeArrowheads="1"/>
          </p:cNvSpPr>
          <p:nvPr/>
        </p:nvSpPr>
        <p:spPr bwMode="auto">
          <a:xfrm>
            <a:off x="4841875" y="3670300"/>
            <a:ext cx="1203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defRPr/>
            </a:pP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楷体_GB2312"/>
                <a:cs typeface="Arial" panose="020B0604020202020204" pitchFamily="34" charset="0"/>
              </a:rPr>
              <a:t>twelve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文本框 5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40964" name="组合 10"/>
          <p:cNvGrpSpPr/>
          <p:nvPr/>
        </p:nvGrpSpPr>
        <p:grpSpPr bwMode="auto">
          <a:xfrm>
            <a:off x="827088" y="1557338"/>
            <a:ext cx="7561262" cy="4679950"/>
            <a:chOff x="576127" y="393344"/>
            <a:chExt cx="7848872" cy="4843070"/>
          </a:xfrm>
        </p:grpSpPr>
        <p:pic>
          <p:nvPicPr>
            <p:cNvPr id="61442" name="图片 1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76127" y="393344"/>
              <a:ext cx="7848872" cy="48430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0971" name="组合 9"/>
            <p:cNvGrpSpPr/>
            <p:nvPr/>
          </p:nvGrpSpPr>
          <p:grpSpPr bwMode="auto">
            <a:xfrm>
              <a:off x="1966797" y="1184935"/>
              <a:ext cx="504882" cy="461665"/>
              <a:chOff x="2843808" y="807095"/>
              <a:chExt cx="504882" cy="461665"/>
            </a:xfrm>
          </p:grpSpPr>
          <p:sp>
            <p:nvSpPr>
              <p:cNvPr id="2" name="椭圆 1"/>
              <p:cNvSpPr/>
              <p:nvPr/>
            </p:nvSpPr>
            <p:spPr>
              <a:xfrm>
                <a:off x="2880206" y="836921"/>
                <a:ext cx="431746" cy="432064"/>
              </a:xfrm>
              <a:prstGeom prst="ellipse">
                <a:avLst/>
              </a:prstGeom>
              <a:solidFill>
                <a:srgbClr val="FF8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/>
              </a:p>
            </p:txBody>
          </p:sp>
          <p:sp>
            <p:nvSpPr>
              <p:cNvPr id="40976" name="矩形 5"/>
              <p:cNvSpPr>
                <a:spLocks noChangeArrowheads="1"/>
              </p:cNvSpPr>
              <p:nvPr/>
            </p:nvSpPr>
            <p:spPr bwMode="auto">
              <a:xfrm>
                <a:off x="2843808" y="807095"/>
                <a:ext cx="50488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kumimoji="1" lang="en-US" altLang="zh-CN" sz="2400">
                    <a:solidFill>
                      <a:srgbClr val="1F1F20"/>
                    </a:solidFill>
                    <a:latin typeface="Arial" panose="020B0604020202020204" pitchFamily="34" charset="0"/>
                    <a:ea typeface="楷体_GB2312"/>
                    <a:cs typeface="Arial" panose="020B0604020202020204" pitchFamily="34" charset="0"/>
                  </a:rPr>
                  <a:t>11</a:t>
                </a:r>
              </a:p>
            </p:txBody>
          </p:sp>
        </p:grpSp>
        <p:grpSp>
          <p:nvGrpSpPr>
            <p:cNvPr id="40972" name="组合 6"/>
            <p:cNvGrpSpPr/>
            <p:nvPr/>
          </p:nvGrpSpPr>
          <p:grpSpPr bwMode="auto">
            <a:xfrm>
              <a:off x="3576810" y="1184935"/>
              <a:ext cx="527709" cy="461665"/>
              <a:chOff x="3509862" y="1052737"/>
              <a:chExt cx="527709" cy="461665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3579186" y="1067777"/>
                <a:ext cx="431746" cy="432065"/>
              </a:xfrm>
              <a:prstGeom prst="ellipse">
                <a:avLst/>
              </a:prstGeom>
              <a:solidFill>
                <a:srgbClr val="FF8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/>
              </a:p>
            </p:txBody>
          </p:sp>
          <p:sp>
            <p:nvSpPr>
              <p:cNvPr id="40974" name="矩形 8"/>
              <p:cNvSpPr>
                <a:spLocks noChangeArrowheads="1"/>
              </p:cNvSpPr>
              <p:nvPr/>
            </p:nvSpPr>
            <p:spPr bwMode="auto">
              <a:xfrm>
                <a:off x="3509862" y="1052737"/>
                <a:ext cx="527709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kumimoji="1" lang="en-US" altLang="zh-CN" sz="2400">
                    <a:solidFill>
                      <a:srgbClr val="1F1F20"/>
                    </a:solidFill>
                    <a:latin typeface="Arial" panose="020B0604020202020204" pitchFamily="34" charset="0"/>
                    <a:ea typeface="楷体_GB2312"/>
                    <a:cs typeface="Arial" panose="020B0604020202020204" pitchFamily="34" charset="0"/>
                  </a:rPr>
                  <a:t>12</a:t>
                </a:r>
              </a:p>
            </p:txBody>
          </p:sp>
        </p:grpSp>
      </p:grpSp>
      <p:grpSp>
        <p:nvGrpSpPr>
          <p:cNvPr id="40965" name="组合 11"/>
          <p:cNvGrpSpPr/>
          <p:nvPr/>
        </p:nvGrpSpPr>
        <p:grpSpPr bwMode="auto">
          <a:xfrm>
            <a:off x="719138" y="747713"/>
            <a:ext cx="2339975" cy="909637"/>
            <a:chOff x="996773" y="692696"/>
            <a:chExt cx="2340133" cy="908939"/>
          </a:xfrm>
        </p:grpSpPr>
        <p:pic>
          <p:nvPicPr>
            <p:cNvPr id="40968" name="图片 2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96773" y="692696"/>
              <a:ext cx="2340133" cy="908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1763587" y="778355"/>
              <a:ext cx="1282787" cy="58533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zh-CN" sz="3200" kern="100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活动</a:t>
              </a:r>
              <a:endParaRPr lang="zh-CN" altLang="en-US" sz="32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40966" name="标题 1"/>
          <p:cNvSpPr txBox="1"/>
          <p:nvPr/>
        </p:nvSpPr>
        <p:spPr bwMode="auto">
          <a:xfrm>
            <a:off x="3336925" y="881063"/>
            <a:ext cx="17287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zh-CN" altLang="en-US" sz="3600" b="1">
                <a:solidFill>
                  <a:srgbClr val="1A93C8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拍拍手</a:t>
            </a:r>
          </a:p>
        </p:txBody>
      </p:sp>
      <p:sp>
        <p:nvSpPr>
          <p:cNvPr id="17" name="云形标注 16"/>
          <p:cNvSpPr/>
          <p:nvPr/>
        </p:nvSpPr>
        <p:spPr>
          <a:xfrm>
            <a:off x="1089025" y="2797175"/>
            <a:ext cx="2227263" cy="822325"/>
          </a:xfrm>
          <a:prstGeom prst="cloudCallout">
            <a:avLst>
              <a:gd name="adj1" fmla="val 59545"/>
              <a:gd name="adj2" fmla="val 38709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One…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标题 4"/>
          <p:cNvSpPr>
            <a:spLocks noGrp="1"/>
          </p:cNvSpPr>
          <p:nvPr>
            <p:ph type="title" idx="4294967295"/>
          </p:nvPr>
        </p:nvSpPr>
        <p:spPr bwMode="auto">
          <a:xfrm>
            <a:off x="1619250" y="404813"/>
            <a:ext cx="5913438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1" hangingPunct="1"/>
            <a:r>
              <a:rPr lang="en-US" altLang="zh-CN" sz="3600" dirty="0" smtClean="0">
                <a:latin typeface="Arial" panose="020B0604020202020204" pitchFamily="34" charset="0"/>
                <a:ea typeface="黑体" panose="02010609060101010101" pitchFamily="49" charset="-122"/>
              </a:rPr>
              <a:t>Summary </a:t>
            </a:r>
            <a:endParaRPr lang="zh-CN" altLang="en-US" sz="3600" dirty="0" smtClean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622425" y="1243013"/>
            <a:ext cx="5910263" cy="4562475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3012" name="图片 11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3" y="404813"/>
            <a:ext cx="1446212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矩形 7"/>
          <p:cNvSpPr>
            <a:spLocks noChangeArrowheads="1"/>
          </p:cNvSpPr>
          <p:nvPr/>
        </p:nvSpPr>
        <p:spPr bwMode="auto">
          <a:xfrm>
            <a:off x="2881313" y="2535238"/>
            <a:ext cx="5942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endParaRPr lang="zh-CN" alt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062163" y="3333750"/>
            <a:ext cx="53514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2. </a:t>
            </a: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本课的重点句型是什么？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054225" y="1768475"/>
            <a:ext cx="5335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1. </a:t>
            </a: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本课学习的数字有哪些？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771775" y="2420938"/>
            <a:ext cx="139223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eleven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665663" y="2420938"/>
            <a:ext cx="13462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twelve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2451100" y="3989388"/>
            <a:ext cx="29860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What time is it?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451100" y="4713288"/>
            <a:ext cx="345916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It’s twelve o’clock.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标题 4"/>
          <p:cNvSpPr>
            <a:spLocks noGrp="1"/>
          </p:cNvSpPr>
          <p:nvPr>
            <p:ph type="title" idx="4294967295"/>
          </p:nvPr>
        </p:nvSpPr>
        <p:spPr bwMode="auto">
          <a:xfrm>
            <a:off x="1619250" y="404813"/>
            <a:ext cx="5913438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1" hangingPunct="1"/>
            <a:r>
              <a:rPr lang="en-US" altLang="zh-CN" sz="3600" dirty="0" smtClean="0">
                <a:latin typeface="Arial" panose="020B0604020202020204" pitchFamily="34" charset="0"/>
                <a:ea typeface="黑体" panose="02010609060101010101" pitchFamily="49" charset="-122"/>
              </a:rPr>
              <a:t>Homework </a:t>
            </a:r>
            <a:endParaRPr lang="zh-CN" altLang="en-US" sz="3600" dirty="0" smtClean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" name="圆角矩形 3">
            <a:hlinkClick r:id="" action="ppaction://hlinkshowjump?jump=endshow"/>
          </p:cNvPr>
          <p:cNvSpPr/>
          <p:nvPr/>
        </p:nvSpPr>
        <p:spPr>
          <a:xfrm>
            <a:off x="6300192" y="5949280"/>
            <a:ext cx="1152128" cy="5760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Arial Black" panose="020B0A04020102020204" pitchFamily="34" charset="0"/>
              </a:rPr>
              <a:t>Close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187450" y="1243013"/>
            <a:ext cx="6781800" cy="4489450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258888" y="1760538"/>
            <a:ext cx="6621462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marL="514350" indent="-514350" eaLnBrk="1" hangingPunct="1">
              <a:lnSpc>
                <a:spcPct val="150000"/>
              </a:lnSpc>
              <a:spcBef>
                <a:spcPts val="0"/>
              </a:spcBef>
              <a:buClr>
                <a:srgbClr val="47B6E7"/>
              </a:buClr>
              <a:buSzPct val="90000"/>
              <a:buFontTx/>
              <a:buAutoNum type="arabicPeriod"/>
              <a:defRPr/>
            </a:pP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跟读课文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Just talk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部分的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录音，注意语音、语调。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514350" indent="-514350" eaLnBrk="1" hangingPunct="1">
              <a:lnSpc>
                <a:spcPct val="150000"/>
              </a:lnSpc>
              <a:spcBef>
                <a:spcPts val="0"/>
              </a:spcBef>
              <a:buClr>
                <a:srgbClr val="47B6E7"/>
              </a:buClr>
              <a:buSzPct val="90000"/>
              <a:buFontTx/>
              <a:buAutoNum type="arabicPeriod"/>
              <a:defRPr/>
            </a:pP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模仿本课对话，编写一段新的对话（不少于</a:t>
            </a: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4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句）。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514350" indent="-514350" eaLnBrk="1" hangingPunct="1">
              <a:lnSpc>
                <a:spcPct val="150000"/>
              </a:lnSpc>
              <a:spcBef>
                <a:spcPts val="0"/>
              </a:spcBef>
              <a:buClr>
                <a:srgbClr val="47B6E7"/>
              </a:buClr>
              <a:buSzPct val="90000"/>
              <a:buFontTx/>
              <a:buAutoNum type="arabicPeriod"/>
              <a:defRPr/>
            </a:pP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预</a:t>
            </a:r>
            <a:r>
              <a:rPr lang="zh-CN" altLang="en-US" sz="28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习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Lesson 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12</a:t>
            </a:r>
            <a:r>
              <a:rPr lang="zh-CN" alt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。 </a:t>
            </a:r>
            <a:endParaRPr lang="en-US" altLang="zh-CN" sz="28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/>
          <p:cNvSpPr txBox="1"/>
          <p:nvPr/>
        </p:nvSpPr>
        <p:spPr bwMode="auto">
          <a:xfrm>
            <a:off x="3276600" y="404813"/>
            <a:ext cx="27352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40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sing</a:t>
            </a:r>
            <a:endParaRPr lang="zh-CN" altLang="en-US" sz="40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5"/>
          <p:cNvSpPr>
            <a:spLocks noChangeArrowheads="1"/>
          </p:cNvSpPr>
          <p:nvPr/>
        </p:nvSpPr>
        <p:spPr bwMode="auto">
          <a:xfrm>
            <a:off x="5867400" y="5876925"/>
            <a:ext cx="272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zh-CN" altLang="en-US" dirty="0" smtClean="0">
                <a:solidFill>
                  <a:schemeClr val="tx2">
                    <a:lumMod val="50000"/>
                  </a:schemeClr>
                </a:solidFill>
              </a:rPr>
              <a:t>（单击图片可播放动画）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35133" y="1348978"/>
            <a:ext cx="5301163" cy="41846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437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文本框 5"/>
          <p:cNvSpPr txBox="1">
            <a:spLocks noChangeArrowheads="1"/>
          </p:cNvSpPr>
          <p:nvPr/>
        </p:nvSpPr>
        <p:spPr bwMode="auto">
          <a:xfrm>
            <a:off x="1216025" y="101600"/>
            <a:ext cx="11953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 txBox="1"/>
          <p:nvPr/>
        </p:nvSpPr>
        <p:spPr bwMode="auto">
          <a:xfrm>
            <a:off x="2627313" y="365125"/>
            <a:ext cx="42957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40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 and guess</a:t>
            </a:r>
            <a:endParaRPr lang="zh-CN" altLang="en-US" sz="40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9459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文本框 5"/>
          <p:cNvSpPr txBox="1">
            <a:spLocks noChangeArrowheads="1"/>
          </p:cNvSpPr>
          <p:nvPr/>
        </p:nvSpPr>
        <p:spPr bwMode="auto">
          <a:xfrm>
            <a:off x="1198563" y="98425"/>
            <a:ext cx="12128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Lead-in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7" name="标题 1"/>
          <p:cNvSpPr txBox="1"/>
          <p:nvPr/>
        </p:nvSpPr>
        <p:spPr bwMode="auto">
          <a:xfrm>
            <a:off x="733425" y="1773238"/>
            <a:ext cx="446405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How old is the girl? </a:t>
            </a:r>
            <a:endParaRPr lang="zh-CN" altLang="en-US" sz="36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1" name="组合 20"/>
          <p:cNvGrpSpPr/>
          <p:nvPr/>
        </p:nvGrpSpPr>
        <p:grpSpPr bwMode="auto">
          <a:xfrm>
            <a:off x="539750" y="2887663"/>
            <a:ext cx="4298950" cy="1477962"/>
            <a:chOff x="345282" y="2743658"/>
            <a:chExt cx="4298726" cy="1477430"/>
          </a:xfrm>
        </p:grpSpPr>
        <p:sp>
          <p:nvSpPr>
            <p:cNvPr id="19" name="云形标注 18"/>
            <p:cNvSpPr/>
            <p:nvPr/>
          </p:nvSpPr>
          <p:spPr>
            <a:xfrm>
              <a:off x="345282" y="2743658"/>
              <a:ext cx="4298726" cy="1477430"/>
            </a:xfrm>
            <a:prstGeom prst="cloudCallout">
              <a:avLst>
                <a:gd name="adj1" fmla="val 39342"/>
                <a:gd name="adj2" fmla="val 52823"/>
              </a:avLst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467" name="标题 1"/>
            <p:cNvSpPr txBox="1"/>
            <p:nvPr/>
          </p:nvSpPr>
          <p:spPr bwMode="auto">
            <a:xfrm>
              <a:off x="914286" y="3157789"/>
              <a:ext cx="3168352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zh-CN" sz="3600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She is twelve.</a:t>
              </a:r>
              <a:endPara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 bwMode="auto">
          <a:xfrm>
            <a:off x="4549775" y="1492250"/>
            <a:ext cx="4010025" cy="4816475"/>
            <a:chOff x="4164845" y="1662133"/>
            <a:chExt cx="4010616" cy="4817842"/>
          </a:xfrm>
        </p:grpSpPr>
        <p:pic>
          <p:nvPicPr>
            <p:cNvPr id="19464" name="图片 14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088270" y="1662133"/>
              <a:ext cx="3087191" cy="3101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5" name="图片 15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164845" y="3740394"/>
              <a:ext cx="1937078" cy="2739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文本框 5"/>
          <p:cNvSpPr txBox="1">
            <a:spLocks noChangeArrowheads="1"/>
          </p:cNvSpPr>
          <p:nvPr/>
        </p:nvSpPr>
        <p:spPr bwMode="auto">
          <a:xfrm>
            <a:off x="1198563" y="98425"/>
            <a:ext cx="12128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Lead-in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508" name="标题 1"/>
          <p:cNvSpPr txBox="1"/>
          <p:nvPr/>
        </p:nvSpPr>
        <p:spPr bwMode="auto">
          <a:xfrm>
            <a:off x="3419475" y="365125"/>
            <a:ext cx="24479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40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Free talk</a:t>
            </a:r>
            <a:endParaRPr lang="zh-CN" altLang="en-US" sz="40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标题 1"/>
          <p:cNvSpPr txBox="1"/>
          <p:nvPr/>
        </p:nvSpPr>
        <p:spPr bwMode="auto">
          <a:xfrm>
            <a:off x="1620838" y="1246188"/>
            <a:ext cx="44640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How old are you? </a:t>
            </a:r>
            <a:endParaRPr lang="zh-CN" altLang="en-US" sz="40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1510" name="图片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2997200"/>
            <a:ext cx="61531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标题 1"/>
          <p:cNvSpPr txBox="1"/>
          <p:nvPr/>
        </p:nvSpPr>
        <p:spPr bwMode="auto">
          <a:xfrm>
            <a:off x="1619250" y="2144713"/>
            <a:ext cx="31686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I’m ...</a:t>
            </a:r>
            <a:endParaRPr lang="zh-CN" altLang="en-US" sz="360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 bwMode="auto">
          <a:xfrm>
            <a:off x="684213" y="1557338"/>
            <a:ext cx="3240087" cy="3311525"/>
            <a:chOff x="2915816" y="1628800"/>
            <a:chExt cx="3655864" cy="3799880"/>
          </a:xfrm>
        </p:grpSpPr>
        <p:grpSp>
          <p:nvGrpSpPr>
            <p:cNvPr id="22536" name="组合 3"/>
            <p:cNvGrpSpPr/>
            <p:nvPr/>
          </p:nvGrpSpPr>
          <p:grpSpPr bwMode="auto">
            <a:xfrm>
              <a:off x="2915816" y="1628800"/>
              <a:ext cx="3655864" cy="3799880"/>
              <a:chOff x="2500312" y="1357312"/>
              <a:chExt cx="4143375" cy="4143375"/>
            </a:xfrm>
          </p:grpSpPr>
          <p:pic>
            <p:nvPicPr>
              <p:cNvPr id="22543" name="图片 1"/>
              <p:cNvPicPr>
                <a:picLocks noChangeAspect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2500312" y="1357312"/>
                <a:ext cx="4143375" cy="4143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椭圆 2"/>
              <p:cNvSpPr/>
              <p:nvPr/>
            </p:nvSpPr>
            <p:spPr>
              <a:xfrm>
                <a:off x="4049256" y="1917442"/>
                <a:ext cx="1045487" cy="252058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6" name="椭圆 35"/>
              <p:cNvSpPr/>
              <p:nvPr/>
            </p:nvSpPr>
            <p:spPr>
              <a:xfrm rot="6095416">
                <a:off x="3644608" y="3001696"/>
                <a:ext cx="1044782" cy="1680899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22537" name="组合 8"/>
            <p:cNvGrpSpPr/>
            <p:nvPr/>
          </p:nvGrpSpPr>
          <p:grpSpPr bwMode="auto">
            <a:xfrm>
              <a:off x="4629342" y="2203372"/>
              <a:ext cx="306050" cy="1651914"/>
              <a:chOff x="4662511" y="2239509"/>
              <a:chExt cx="306050" cy="1651914"/>
            </a:xfrm>
          </p:grpSpPr>
          <p:sp>
            <p:nvSpPr>
              <p:cNvPr id="44" name="等腰三角形 43"/>
              <p:cNvSpPr/>
              <p:nvPr/>
            </p:nvSpPr>
            <p:spPr bwMode="auto">
              <a:xfrm rot="21507914" flipH="1">
                <a:off x="4682878" y="2238744"/>
                <a:ext cx="209572" cy="1459111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4663174" y="3621347"/>
                <a:ext cx="304506" cy="26959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22538" name="组合 10"/>
            <p:cNvGrpSpPr/>
            <p:nvPr/>
          </p:nvGrpSpPr>
          <p:grpSpPr bwMode="auto">
            <a:xfrm>
              <a:off x="4406436" y="2780324"/>
              <a:ext cx="528956" cy="1080871"/>
              <a:chOff x="4045170" y="3324991"/>
              <a:chExt cx="528956" cy="1080871"/>
            </a:xfrm>
          </p:grpSpPr>
          <p:sp>
            <p:nvSpPr>
              <p:cNvPr id="41" name="等腰三角形 40"/>
              <p:cNvSpPr/>
              <p:nvPr/>
            </p:nvSpPr>
            <p:spPr bwMode="auto">
              <a:xfrm rot="19867401" flipH="1">
                <a:off x="4044838" y="3324725"/>
                <a:ext cx="265100" cy="978204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/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4281279" y="4109838"/>
                <a:ext cx="291967" cy="2969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</p:grpSp>
      <p:sp>
        <p:nvSpPr>
          <p:cNvPr id="47" name="标题 1"/>
          <p:cNvSpPr txBox="1"/>
          <p:nvPr/>
        </p:nvSpPr>
        <p:spPr bwMode="auto">
          <a:xfrm>
            <a:off x="4297363" y="2203450"/>
            <a:ext cx="34956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What time is it? </a:t>
            </a:r>
            <a:endParaRPr lang="zh-CN" altLang="en-US" sz="40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8" name="标题 1"/>
          <p:cNvSpPr txBox="1"/>
          <p:nvPr/>
        </p:nvSpPr>
        <p:spPr bwMode="auto">
          <a:xfrm>
            <a:off x="4284663" y="3716338"/>
            <a:ext cx="45481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It’s eleven o’clock.</a:t>
            </a:r>
            <a:endParaRPr lang="zh-CN" altLang="en-US" sz="40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2533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535" name="标题 1"/>
          <p:cNvSpPr txBox="1"/>
          <p:nvPr/>
        </p:nvSpPr>
        <p:spPr bwMode="auto">
          <a:xfrm>
            <a:off x="3276600" y="406400"/>
            <a:ext cx="35194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40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 and say</a:t>
            </a:r>
            <a:endParaRPr lang="zh-CN" altLang="en-US" sz="40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标题 1"/>
          <p:cNvSpPr txBox="1"/>
          <p:nvPr/>
        </p:nvSpPr>
        <p:spPr bwMode="auto">
          <a:xfrm>
            <a:off x="4297363" y="2203450"/>
            <a:ext cx="34956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What time is it? </a:t>
            </a:r>
            <a:endParaRPr lang="zh-CN" altLang="en-US" sz="40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8" name="标题 1"/>
          <p:cNvSpPr txBox="1"/>
          <p:nvPr/>
        </p:nvSpPr>
        <p:spPr bwMode="auto">
          <a:xfrm>
            <a:off x="4284663" y="3716338"/>
            <a:ext cx="45481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It’s twelve o’clock.</a:t>
            </a:r>
            <a:endParaRPr lang="zh-CN" altLang="en-US" sz="40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4580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582" name="标题 1"/>
          <p:cNvSpPr txBox="1"/>
          <p:nvPr/>
        </p:nvSpPr>
        <p:spPr bwMode="auto">
          <a:xfrm>
            <a:off x="3276600" y="406400"/>
            <a:ext cx="35194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40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 and say</a:t>
            </a:r>
            <a:endParaRPr lang="zh-CN" altLang="en-US" sz="40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827088" y="1700213"/>
            <a:ext cx="3240087" cy="3313112"/>
            <a:chOff x="683568" y="1556792"/>
            <a:chExt cx="3240360" cy="3312367"/>
          </a:xfrm>
        </p:grpSpPr>
        <p:grpSp>
          <p:nvGrpSpPr>
            <p:cNvPr id="24584" name="组合 11"/>
            <p:cNvGrpSpPr/>
            <p:nvPr/>
          </p:nvGrpSpPr>
          <p:grpSpPr bwMode="auto">
            <a:xfrm>
              <a:off x="683568" y="1556792"/>
              <a:ext cx="3240360" cy="3312367"/>
              <a:chOff x="2915816" y="1628800"/>
              <a:chExt cx="3655864" cy="3799880"/>
            </a:xfrm>
          </p:grpSpPr>
          <p:grpSp>
            <p:nvGrpSpPr>
              <p:cNvPr id="24588" name="组合 3"/>
              <p:cNvGrpSpPr/>
              <p:nvPr/>
            </p:nvGrpSpPr>
            <p:grpSpPr bwMode="auto">
              <a:xfrm>
                <a:off x="2915816" y="1628800"/>
                <a:ext cx="3655864" cy="3799880"/>
                <a:chOff x="2500312" y="1357312"/>
                <a:chExt cx="4143375" cy="4143375"/>
              </a:xfrm>
            </p:grpSpPr>
            <p:pic>
              <p:nvPicPr>
                <p:cNvPr id="24592" name="图片 1"/>
                <p:cNvPicPr>
                  <a:picLocks noChangeAspect="1"/>
                </p:cNvPicPr>
                <p:nvPr/>
              </p:nvPicPr>
              <p:blipFill>
                <a:blip r:embed="rId4" cstate="email"/>
                <a:srcRect/>
                <a:stretch>
                  <a:fillRect/>
                </a:stretch>
              </p:blipFill>
              <p:spPr bwMode="auto">
                <a:xfrm>
                  <a:off x="2500312" y="1357312"/>
                  <a:ext cx="4143375" cy="41433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" name="椭圆 2"/>
                <p:cNvSpPr/>
                <p:nvPr/>
              </p:nvSpPr>
              <p:spPr>
                <a:xfrm>
                  <a:off x="4049256" y="1917174"/>
                  <a:ext cx="1045487" cy="251937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36" name="椭圆 35"/>
                <p:cNvSpPr/>
                <p:nvPr/>
              </p:nvSpPr>
              <p:spPr>
                <a:xfrm rot="6095416">
                  <a:off x="3643867" y="3001498"/>
                  <a:ext cx="1046266" cy="1680899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24589" name="组合 8"/>
              <p:cNvGrpSpPr/>
              <p:nvPr/>
            </p:nvGrpSpPr>
            <p:grpSpPr bwMode="auto">
              <a:xfrm>
                <a:off x="4629342" y="2203372"/>
                <a:ext cx="306050" cy="1651914"/>
                <a:chOff x="4662511" y="2239509"/>
                <a:chExt cx="306050" cy="1651914"/>
              </a:xfrm>
            </p:grpSpPr>
            <p:sp>
              <p:nvSpPr>
                <p:cNvPr id="44" name="等腰三角形 43"/>
                <p:cNvSpPr/>
                <p:nvPr/>
              </p:nvSpPr>
              <p:spPr bwMode="auto">
                <a:xfrm rot="21507914" flipH="1">
                  <a:off x="4682878" y="2240290"/>
                  <a:ext cx="209572" cy="1458411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6" name="椭圆 5"/>
                <p:cNvSpPr/>
                <p:nvPr/>
              </p:nvSpPr>
              <p:spPr>
                <a:xfrm>
                  <a:off x="4663174" y="3622230"/>
                  <a:ext cx="304506" cy="26946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</p:grpSp>
        </p:grpSp>
        <p:grpSp>
          <p:nvGrpSpPr>
            <p:cNvPr id="24585" name="组合 4"/>
            <p:cNvGrpSpPr/>
            <p:nvPr/>
          </p:nvGrpSpPr>
          <p:grpSpPr bwMode="auto">
            <a:xfrm>
              <a:off x="2190727" y="2574246"/>
              <a:ext cx="283797" cy="968977"/>
              <a:chOff x="4858865" y="4709764"/>
              <a:chExt cx="382944" cy="968977"/>
            </a:xfrm>
          </p:grpSpPr>
          <p:sp>
            <p:nvSpPr>
              <p:cNvPr id="23" name="等腰三角形 22"/>
              <p:cNvSpPr/>
              <p:nvPr/>
            </p:nvSpPr>
            <p:spPr bwMode="auto">
              <a:xfrm rot="21507914" flipH="1">
                <a:off x="4871051" y="4709668"/>
                <a:ext cx="327771" cy="742783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4858197" y="5379442"/>
                <a:ext cx="383470" cy="29997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19250" y="2359025"/>
            <a:ext cx="5905500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标题 1"/>
          <p:cNvSpPr txBox="1"/>
          <p:nvPr/>
        </p:nvSpPr>
        <p:spPr bwMode="auto">
          <a:xfrm>
            <a:off x="3203575" y="333375"/>
            <a:ext cx="42481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40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Listen and say</a:t>
            </a:r>
            <a:endParaRPr lang="zh-CN" altLang="en-US" sz="40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标题 1"/>
          <p:cNvSpPr txBox="1"/>
          <p:nvPr/>
        </p:nvSpPr>
        <p:spPr bwMode="auto">
          <a:xfrm>
            <a:off x="1608138" y="989013"/>
            <a:ext cx="649287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zh-CN" sz="3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Who are they</a:t>
            </a: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? </a:t>
            </a:r>
          </a:p>
        </p:txBody>
      </p:sp>
      <p:pic>
        <p:nvPicPr>
          <p:cNvPr id="26629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" name="Lesson11Justtalk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516563"/>
            <a:ext cx="7191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608138" y="1824038"/>
            <a:ext cx="631825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3600">
                <a:solidFill>
                  <a:srgbClr val="1F1F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What are they talking about? </a:t>
            </a:r>
            <a:endParaRPr lang="zh-CN" altLang="en-US" sz="3600">
              <a:solidFill>
                <a:srgbClr val="1F1F2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82725" y="1600200"/>
            <a:ext cx="6113463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7653" name="标题 1"/>
          <p:cNvSpPr txBox="1"/>
          <p:nvPr/>
        </p:nvSpPr>
        <p:spPr bwMode="auto">
          <a:xfrm>
            <a:off x="3132138" y="358775"/>
            <a:ext cx="47529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40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 and read</a:t>
            </a:r>
            <a:endParaRPr lang="zh-CN" altLang="en-US" sz="40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5775325" y="4975225"/>
            <a:ext cx="2332038" cy="792163"/>
          </a:xfrm>
          <a:prstGeom prst="wedgeRoundRectCallout">
            <a:avLst>
              <a:gd name="adj1" fmla="val -32769"/>
              <a:gd name="adj2" fmla="val -7168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Bye-bye!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6015038" y="1268413"/>
            <a:ext cx="2308225" cy="1003300"/>
          </a:xfrm>
          <a:prstGeom prst="wedgeRoundRectCallout">
            <a:avLst>
              <a:gd name="adj1" fmla="val -34505"/>
              <a:gd name="adj2" fmla="val 7656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twelve </a:t>
            </a:r>
          </a:p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o’clock.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322028" y="4744697"/>
            <a:ext cx="3718744" cy="1071240"/>
            <a:chOff x="1466441" y="4902455"/>
            <a:chExt cx="3718744" cy="107124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2" name="圆角矩形标注 21"/>
            <p:cNvSpPr/>
            <p:nvPr/>
          </p:nvSpPr>
          <p:spPr>
            <a:xfrm>
              <a:off x="1466441" y="4902455"/>
              <a:ext cx="3718744" cy="1071240"/>
            </a:xfrm>
            <a:prstGeom prst="wedgeRoundRectCallout">
              <a:avLst>
                <a:gd name="adj1" fmla="val -17840"/>
                <a:gd name="adj2" fmla="val -71593"/>
                <a:gd name="adj3" fmla="val 16667"/>
              </a:avLst>
            </a:prstGeom>
            <a:grpFill/>
            <a:ln>
              <a:solidFill>
                <a:schemeClr val="tx1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Oh, twelve o’clock! Thank you. Goodbye!</a:t>
              </a:r>
              <a:endParaRPr lang="zh-CN" alt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圆角矩形标注 32"/>
            <p:cNvSpPr/>
            <p:nvPr/>
          </p:nvSpPr>
          <p:spPr>
            <a:xfrm>
              <a:off x="1466441" y="4902455"/>
              <a:ext cx="3718744" cy="1071240"/>
            </a:xfrm>
            <a:prstGeom prst="wedgeRoundRectCallout">
              <a:avLst>
                <a:gd name="adj1" fmla="val 22469"/>
                <a:gd name="adj2" fmla="val -68794"/>
                <a:gd name="adj3" fmla="val 16667"/>
              </a:avLst>
            </a:prstGeom>
            <a:grpFill/>
            <a:ln>
              <a:solidFill>
                <a:schemeClr val="tx1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Oh, twelve o’clock! Thank you. Goodbye!</a:t>
              </a:r>
              <a:endParaRPr lang="zh-CN" alt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971600" y="1524077"/>
            <a:ext cx="3625850" cy="924314"/>
            <a:chOff x="539552" y="1335297"/>
            <a:chExt cx="3625850" cy="92431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圆角矩形标注 5"/>
            <p:cNvSpPr/>
            <p:nvPr/>
          </p:nvSpPr>
          <p:spPr>
            <a:xfrm>
              <a:off x="539552" y="1335297"/>
              <a:ext cx="3625850" cy="924314"/>
            </a:xfrm>
            <a:prstGeom prst="wedgeRoundRectCallout">
              <a:avLst>
                <a:gd name="adj1" fmla="val 18783"/>
                <a:gd name="adj2" fmla="val 75593"/>
                <a:gd name="adj3" fmla="val 16667"/>
              </a:avLst>
            </a:prstGeom>
            <a:grpFill/>
            <a:ln>
              <a:solidFill>
                <a:schemeClr val="tx1">
                  <a:lumMod val="50000"/>
                </a:schemeClr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rgbClr val="1F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Excuse me, Miss Liu.  what time is it?</a:t>
              </a:r>
              <a:endParaRPr lang="zh-CN" alt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圆角矩形标注 33"/>
            <p:cNvSpPr/>
            <p:nvPr/>
          </p:nvSpPr>
          <p:spPr>
            <a:xfrm>
              <a:off x="539552" y="1335297"/>
              <a:ext cx="3625850" cy="924314"/>
            </a:xfrm>
            <a:prstGeom prst="wedgeRoundRectCallout">
              <a:avLst>
                <a:gd name="adj1" fmla="val -10570"/>
                <a:gd name="adj2" fmla="val 75593"/>
                <a:gd name="adj3" fmla="val 16667"/>
              </a:avLst>
            </a:prstGeom>
            <a:grpFill/>
            <a:ln>
              <a:solidFill>
                <a:schemeClr val="tx1">
                  <a:lumMod val="50000"/>
                </a:schemeClr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rgbClr val="1F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Excuse me, Miss Liu.  what time is it?</a:t>
              </a:r>
              <a:endParaRPr lang="zh-CN" alt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1"/>
          <p:cNvSpPr txBox="1"/>
          <p:nvPr/>
        </p:nvSpPr>
        <p:spPr bwMode="auto">
          <a:xfrm>
            <a:off x="2627313" y="358775"/>
            <a:ext cx="45751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40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Listen and follow</a:t>
            </a:r>
            <a:endParaRPr lang="zh-CN" altLang="en-US" sz="40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5" name="内容占位符 3"/>
          <p:cNvGraphicFramePr>
            <a:graphicFrameLocks noGrp="1"/>
          </p:cNvGraphicFramePr>
          <p:nvPr/>
        </p:nvGraphicFramePr>
        <p:xfrm>
          <a:off x="514350" y="1489075"/>
          <a:ext cx="8064500" cy="3956051"/>
        </p:xfrm>
        <a:graphic>
          <a:graphicData uri="http://schemas.openxmlformats.org/drawingml/2006/table">
            <a:tbl>
              <a:tblPr/>
              <a:tblGrid>
                <a:gridCol w="1351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2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4658"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rgbClr val="6EAA2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9FD47C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录音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B7F8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rgbClr val="6EAA2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9FD47C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课文句子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B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175"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rgbClr val="6EAA2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9FD47C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6FC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rgbClr val="6EAA2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9FD47C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omic Sans MS" panose="030F0702030302020204" pitchFamily="66" charset="0"/>
                        <a:ea typeface="幼圆" panose="02010509060101010101" pitchFamily="49" charset="-122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010"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rgbClr val="6EAA2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9FD47C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E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rgbClr val="6EAA2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9FD47C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zh-CN" alt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F5F5F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幼圆" panose="02010509060101010101" pitchFamily="49" charset="-122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4239"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rgbClr val="6EAA2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9FD47C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6FC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rgbClr val="6EAA2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9FD47C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zh-CN" alt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幼圆" panose="02010509060101010101" pitchFamily="49" charset="-122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4969"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rgbClr val="6EAA2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9FD47C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E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rgbClr val="6EAA2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9FD47C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zh-CN" alt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F5F5F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幼圆" panose="02010509060101010101" pitchFamily="49" charset="-122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9719" name="矩形 7"/>
          <p:cNvSpPr>
            <a:spLocks noChangeArrowheads="1"/>
          </p:cNvSpPr>
          <p:nvPr/>
        </p:nvSpPr>
        <p:spPr bwMode="auto">
          <a:xfrm>
            <a:off x="1808163" y="2465388"/>
            <a:ext cx="6292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 dirty="0">
                <a:solidFill>
                  <a:srgbClr val="1F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Excuse me, Miss Liu.  What time is it?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18"/>
          <p:cNvSpPr>
            <a:spLocks noChangeArrowheads="1"/>
          </p:cNvSpPr>
          <p:nvPr/>
        </p:nvSpPr>
        <p:spPr bwMode="auto">
          <a:xfrm>
            <a:off x="1666875" y="3976688"/>
            <a:ext cx="69373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Oh, twelve o’clock! Thank you. Goodbye!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25" name="矩形 20"/>
          <p:cNvSpPr>
            <a:spLocks noChangeArrowheads="1"/>
          </p:cNvSpPr>
          <p:nvPr/>
        </p:nvSpPr>
        <p:spPr bwMode="auto">
          <a:xfrm>
            <a:off x="1758950" y="3233738"/>
            <a:ext cx="3244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defRPr/>
            </a:pP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twelve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o’clock.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722" name="图片 2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23" name="文本框 5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矩形 2"/>
          <p:cNvSpPr>
            <a:spLocks noChangeArrowheads="1"/>
          </p:cNvSpPr>
          <p:nvPr/>
        </p:nvSpPr>
        <p:spPr bwMode="auto">
          <a:xfrm>
            <a:off x="1879600" y="4776788"/>
            <a:ext cx="16033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defRPr/>
            </a:pP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Bye-bye!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L11TALK01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" y="24209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L11TALK02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" y="31908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L11TALK03_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" y="39338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L11TALK04_128k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" y="47767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fb679da17b582194f9acfb875545fc094ba94"/>
</p:tagLst>
</file>

<file path=ppt/theme/theme1.xml><?xml version="1.0" encoding="utf-8"?>
<a:theme xmlns:a="http://schemas.openxmlformats.org/drawingml/2006/main" name="WWW.2PPT.COM&#10;">
  <a:themeElements>
    <a:clrScheme name="自定义 58">
      <a:dk1>
        <a:srgbClr val="3D3F41"/>
      </a:dk1>
      <a:lt1>
        <a:srgbClr val="FFFFFF"/>
      </a:lt1>
      <a:dk2>
        <a:srgbClr val="3D3F41"/>
      </a:dk2>
      <a:lt2>
        <a:srgbClr val="EAF5FC"/>
      </a:lt2>
      <a:accent1>
        <a:srgbClr val="47B6E7"/>
      </a:accent1>
      <a:accent2>
        <a:srgbClr val="2BC3B5"/>
      </a:accent2>
      <a:accent3>
        <a:srgbClr val="92D050"/>
      </a:accent3>
      <a:accent4>
        <a:srgbClr val="FFC000"/>
      </a:accent4>
      <a:accent5>
        <a:srgbClr val="CEB9A3"/>
      </a:accent5>
      <a:accent6>
        <a:srgbClr val="7030A0"/>
      </a:accent6>
      <a:hlink>
        <a:srgbClr val="00B0F0"/>
      </a:hlink>
      <a:folHlink>
        <a:srgbClr val="AFB2B4"/>
      </a:folHlink>
    </a:clrScheme>
    <a:fontScheme name="自定义 13">
      <a:majorFont>
        <a:latin typeface="Castellar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329</Words>
  <Application>Microsoft Office PowerPoint</Application>
  <PresentationFormat>全屏显示(4:3)</PresentationFormat>
  <Paragraphs>108</Paragraphs>
  <Slides>17</Slides>
  <Notes>11</Notes>
  <HiddenSlides>0</HiddenSlides>
  <MMClips>7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黑体</vt:lpstr>
      <vt:lpstr>经典趣体简</vt:lpstr>
      <vt:lpstr>楷体_GB2312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Times New Roman</vt:lpstr>
      <vt:lpstr>WWW.2PPT.COM
</vt:lpstr>
      <vt:lpstr>Unit2 I’m in Class One, Grade Three.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 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2014-11-29T11:35:00Z</dcterms:created>
  <dcterms:modified xsi:type="dcterms:W3CDTF">2023-01-16T17:28:16Z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232EEF32D23D4B419519C7BA91201FF5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