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2"/>
    <p:sldId id="257" r:id="rId3"/>
    <p:sldId id="262" r:id="rId4"/>
    <p:sldId id="273" r:id="rId5"/>
    <p:sldId id="282" r:id="rId6"/>
    <p:sldId id="290" r:id="rId7"/>
    <p:sldId id="264" r:id="rId8"/>
    <p:sldId id="291" r:id="rId9"/>
    <p:sldId id="292" r:id="rId10"/>
    <p:sldId id="293" r:id="rId11"/>
    <p:sldId id="281" r:id="rId12"/>
    <p:sldId id="295" r:id="rId13"/>
    <p:sldId id="269" r:id="rId14"/>
    <p:sldId id="296" r:id="rId15"/>
    <p:sldId id="305" r:id="rId16"/>
    <p:sldId id="306" r:id="rId17"/>
    <p:sldId id="286" r:id="rId18"/>
    <p:sldId id="302" r:id="rId19"/>
    <p:sldId id="301" r:id="rId20"/>
    <p:sldId id="303" r:id="rId21"/>
    <p:sldId id="297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EDFFB9"/>
    <a:srgbClr val="FF66FF"/>
    <a:srgbClr val="FF99FF"/>
    <a:srgbClr val="FFCC66"/>
    <a:srgbClr val="CC0000"/>
    <a:srgbClr val="CC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1" d="100"/>
        <a:sy n="81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0891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15050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 userDrawn="1"/>
        </p:nvGrpSpPr>
        <p:grpSpPr>
          <a:xfrm>
            <a:off x="0" y="6223000"/>
            <a:ext cx="5207000" cy="635000"/>
            <a:chOff x="0" y="0"/>
            <a:chExt cx="3280" cy="400"/>
          </a:xfrm>
        </p:grpSpPr>
        <p:grpSp>
          <p:nvGrpSpPr>
            <p:cNvPr id="1048" name="Group 3"/>
            <p:cNvGrpSpPr/>
            <p:nvPr/>
          </p:nvGrpSpPr>
          <p:grpSpPr>
            <a:xfrm>
              <a:off x="672" y="0"/>
              <a:ext cx="283" cy="400"/>
              <a:chOff x="0" y="0"/>
              <a:chExt cx="451" cy="676"/>
            </a:xfrm>
          </p:grpSpPr>
          <p:sp>
            <p:nvSpPr>
              <p:cNvPr id="1052" name="未知"/>
              <p:cNvSpPr/>
              <p:nvPr/>
            </p:nvSpPr>
            <p:spPr>
              <a:xfrm rot="-3019061">
                <a:off x="66" y="23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3" name="未知"/>
              <p:cNvSpPr/>
              <p:nvPr/>
            </p:nvSpPr>
            <p:spPr>
              <a:xfrm rot="2400000">
                <a:off x="283" y="0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4" name="Rectangle 6"/>
              <p:cNvSpPr/>
              <p:nvPr/>
            </p:nvSpPr>
            <p:spPr>
              <a:xfrm>
                <a:off x="256" y="260"/>
                <a:ext cx="32" cy="4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wrap="none" anchor="ctr" anchorCtr="0"/>
              <a:lstStyle/>
              <a:p>
                <a:pPr lvl="0" eaLnBrk="1" hangingPunct="1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49" name="Rectangle 7"/>
            <p:cNvSpPr/>
            <p:nvPr/>
          </p:nvSpPr>
          <p:spPr>
            <a:xfrm>
              <a:off x="0" y="373"/>
              <a:ext cx="832" cy="2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/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050" name="Rectangle 8"/>
            <p:cNvSpPr/>
            <p:nvPr/>
          </p:nvSpPr>
          <p:spPr>
            <a:xfrm>
              <a:off x="0" y="304"/>
              <a:ext cx="832" cy="3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/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051" name="Rectangle 9"/>
            <p:cNvSpPr/>
            <p:nvPr/>
          </p:nvSpPr>
          <p:spPr>
            <a:xfrm flipH="1">
              <a:off x="832" y="336"/>
              <a:ext cx="2448" cy="4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/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27" name="Group 10"/>
          <p:cNvGrpSpPr/>
          <p:nvPr userDrawn="1"/>
        </p:nvGrpSpPr>
        <p:grpSpPr>
          <a:xfrm>
            <a:off x="0" y="0"/>
            <a:ext cx="9144000" cy="587375"/>
            <a:chOff x="0" y="0"/>
            <a:chExt cx="5760" cy="286"/>
          </a:xfrm>
        </p:grpSpPr>
        <p:sp>
          <p:nvSpPr>
            <p:cNvPr id="1046" name="Rectangle 11"/>
            <p:cNvSpPr/>
            <p:nvPr userDrawn="1"/>
          </p:nvSpPr>
          <p:spPr>
            <a:xfrm>
              <a:off x="0" y="0"/>
              <a:ext cx="5760" cy="185"/>
            </a:xfrm>
            <a:prstGeom prst="rect">
              <a:avLst/>
            </a:prstGeom>
            <a:solidFill>
              <a:schemeClr val="folHlink"/>
            </a:soli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/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047" name="Rectangle 12"/>
            <p:cNvSpPr/>
            <p:nvPr userDrawn="1"/>
          </p:nvSpPr>
          <p:spPr>
            <a:xfrm>
              <a:off x="0" y="131"/>
              <a:ext cx="5760" cy="155"/>
            </a:xfrm>
            <a:prstGeom prst="rect">
              <a:avLst/>
            </a:prstGeom>
            <a:solidFill>
              <a:srgbClr val="FFFF99">
                <a:alpha val="59999"/>
              </a:srgbClr>
            </a:solidFill>
            <a:ln w="9525">
              <a:noFill/>
            </a:ln>
          </p:spPr>
          <p:txBody>
            <a:bodyPr wrap="none" anchor="ctr" anchorCtr="0"/>
            <a:lstStyle/>
            <a:p>
              <a:pPr lvl="0" eaLnBrk="1" hangingPunct="1"/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8" name="Rectangle 13"/>
          <p:cNvSpPr>
            <a:spLocks noGrp="1"/>
          </p:cNvSpPr>
          <p:nvPr>
            <p:ph type="title"/>
          </p:nvPr>
        </p:nvSpPr>
        <p:spPr>
          <a:xfrm>
            <a:off x="584200" y="0"/>
            <a:ext cx="8229600" cy="5699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9" name="Rectangle 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1033" name="Group 18"/>
          <p:cNvGrpSpPr/>
          <p:nvPr userDrawn="1"/>
        </p:nvGrpSpPr>
        <p:grpSpPr>
          <a:xfrm>
            <a:off x="7810500" y="0"/>
            <a:ext cx="1160463" cy="558800"/>
            <a:chOff x="0" y="0"/>
            <a:chExt cx="731" cy="352"/>
          </a:xfrm>
        </p:grpSpPr>
        <p:grpSp>
          <p:nvGrpSpPr>
            <p:cNvPr id="1034" name="Group 19"/>
            <p:cNvGrpSpPr/>
            <p:nvPr/>
          </p:nvGrpSpPr>
          <p:grpSpPr>
            <a:xfrm>
              <a:off x="0" y="0"/>
              <a:ext cx="235" cy="352"/>
              <a:chOff x="0" y="0"/>
              <a:chExt cx="451" cy="676"/>
            </a:xfrm>
          </p:grpSpPr>
          <p:sp>
            <p:nvSpPr>
              <p:cNvPr id="1043" name="未知"/>
              <p:cNvSpPr/>
              <p:nvPr/>
            </p:nvSpPr>
            <p:spPr>
              <a:xfrm rot="-3019061">
                <a:off x="66" y="23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4" name="未知"/>
              <p:cNvSpPr/>
              <p:nvPr/>
            </p:nvSpPr>
            <p:spPr>
              <a:xfrm rot="2400000">
                <a:off x="283" y="0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5" name="Rectangle 22"/>
              <p:cNvSpPr/>
              <p:nvPr/>
            </p:nvSpPr>
            <p:spPr>
              <a:xfrm>
                <a:off x="256" y="260"/>
                <a:ext cx="32" cy="41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 wrap="none" anchor="ctr" anchorCtr="0"/>
              <a:lstStyle/>
              <a:p>
                <a:pPr lvl="0" eaLnBrk="1" hangingPunct="1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35" name="Group 23"/>
            <p:cNvGrpSpPr/>
            <p:nvPr/>
          </p:nvGrpSpPr>
          <p:grpSpPr>
            <a:xfrm>
              <a:off x="248" y="0"/>
              <a:ext cx="235" cy="352"/>
              <a:chOff x="0" y="0"/>
              <a:chExt cx="451" cy="676"/>
            </a:xfrm>
          </p:grpSpPr>
          <p:sp>
            <p:nvSpPr>
              <p:cNvPr id="2" name="未知"/>
              <p:cNvSpPr/>
              <p:nvPr/>
            </p:nvSpPr>
            <p:spPr>
              <a:xfrm rot="-3019061">
                <a:off x="66" y="23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" name="未知"/>
              <p:cNvSpPr/>
              <p:nvPr/>
            </p:nvSpPr>
            <p:spPr>
              <a:xfrm rot="2400000">
                <a:off x="283" y="0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2" name="Rectangle 26"/>
              <p:cNvSpPr/>
              <p:nvPr/>
            </p:nvSpPr>
            <p:spPr>
              <a:xfrm>
                <a:off x="256" y="260"/>
                <a:ext cx="32" cy="41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 wrap="none" anchor="ctr" anchorCtr="0"/>
              <a:lstStyle/>
              <a:p>
                <a:pPr lvl="0" eaLnBrk="1" hangingPunct="1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36" name="Group 27"/>
            <p:cNvGrpSpPr/>
            <p:nvPr/>
          </p:nvGrpSpPr>
          <p:grpSpPr>
            <a:xfrm>
              <a:off x="496" y="0"/>
              <a:ext cx="235" cy="352"/>
              <a:chOff x="0" y="0"/>
              <a:chExt cx="451" cy="676"/>
            </a:xfrm>
          </p:grpSpPr>
          <p:sp>
            <p:nvSpPr>
              <p:cNvPr id="1037" name="未知"/>
              <p:cNvSpPr/>
              <p:nvPr/>
            </p:nvSpPr>
            <p:spPr>
              <a:xfrm rot="-3019061">
                <a:off x="66" y="23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8" name="未知"/>
              <p:cNvSpPr/>
              <p:nvPr/>
            </p:nvSpPr>
            <p:spPr>
              <a:xfrm rot="2400000">
                <a:off x="283" y="0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" name="Rectangle 30"/>
              <p:cNvSpPr/>
              <p:nvPr/>
            </p:nvSpPr>
            <p:spPr>
              <a:xfrm>
                <a:off x="256" y="260"/>
                <a:ext cx="32" cy="41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 wrap="none" anchor="ctr" anchorCtr="0"/>
              <a:lstStyle/>
              <a:p>
                <a:pPr lvl="0" eaLnBrk="1" hangingPunct="1"/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5.xml"/><Relationship Id="rId5" Type="http://schemas.openxmlformats.org/officeDocument/2006/relationships/slide" Target="slide11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20078711287880_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88" y="896938"/>
            <a:ext cx="7405687" cy="3109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961375" y="1056504"/>
            <a:ext cx="7221245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R="0"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9600" b="1" kern="1200" cap="none" spc="50" normalizeH="0" baseline="0" noProof="0" dirty="0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12,13</a:t>
            </a:r>
            <a:r>
              <a:rPr kumimoji="0" lang="zh-CN" altLang="en-US" sz="9600" b="1" kern="1200" cap="none" spc="50" normalizeH="0" baseline="0" noProof="0" dirty="0" smtClean="0"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减几</a:t>
            </a:r>
          </a:p>
        </p:txBody>
      </p:sp>
      <p:sp>
        <p:nvSpPr>
          <p:cNvPr id="11" name="矩形 10"/>
          <p:cNvSpPr/>
          <p:nvPr/>
        </p:nvSpPr>
        <p:spPr>
          <a:xfrm>
            <a:off x="3321736" y="624205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5"/>
          <p:cNvSpPr/>
          <p:nvPr/>
        </p:nvSpPr>
        <p:spPr>
          <a:xfrm>
            <a:off x="1116013" y="2770188"/>
            <a:ext cx="4895850" cy="250825"/>
          </a:xfrm>
          <a:custGeom>
            <a:avLst/>
            <a:gdLst>
              <a:gd name="txL" fmla="*/ 0 w 2752"/>
              <a:gd name="txT" fmla="*/ 0 h 158"/>
              <a:gd name="txR" fmla="*/ 2752 w 2752"/>
              <a:gd name="txB" fmla="*/ 158 h 158"/>
            </a:gdLst>
            <a:ahLst/>
            <a:cxnLst>
              <a:cxn ang="0">
                <a:pos x="0" y="82550"/>
              </a:cxn>
              <a:cxn ang="0">
                <a:pos x="323781" y="227013"/>
              </a:cxn>
              <a:cxn ang="0">
                <a:pos x="403836" y="227013"/>
              </a:cxn>
              <a:cxn ang="0">
                <a:pos x="485671" y="153988"/>
              </a:cxn>
              <a:cxn ang="0">
                <a:pos x="485671" y="82550"/>
              </a:cxn>
              <a:cxn ang="0">
                <a:pos x="807673" y="82550"/>
              </a:cxn>
              <a:cxn ang="0">
                <a:pos x="1291565" y="227013"/>
              </a:cxn>
              <a:cxn ang="0">
                <a:pos x="1615346" y="227013"/>
              </a:cxn>
              <a:cxn ang="0">
                <a:pos x="2179294" y="227013"/>
              </a:cxn>
              <a:cxn ang="0">
                <a:pos x="2583130" y="153988"/>
              </a:cxn>
              <a:cxn ang="0">
                <a:pos x="2825076" y="82550"/>
              </a:cxn>
              <a:cxn ang="0">
                <a:pos x="3550914" y="82550"/>
              </a:cxn>
              <a:cxn ang="0">
                <a:pos x="3954751" y="153988"/>
              </a:cxn>
              <a:cxn ang="0">
                <a:pos x="4358587" y="153988"/>
              </a:cxn>
              <a:cxn ang="0">
                <a:pos x="4520478" y="11113"/>
              </a:cxn>
              <a:cxn ang="0">
                <a:pos x="4842480" y="82550"/>
              </a:cxn>
              <a:cxn ang="0">
                <a:pos x="4842480" y="153988"/>
              </a:cxn>
            </a:cxnLst>
            <a:rect l="txL" t="txT" r="txR" b="txB"/>
            <a:pathLst>
              <a:path w="2752" h="158">
                <a:moveTo>
                  <a:pt x="0" y="52"/>
                </a:moveTo>
                <a:cubicBezTo>
                  <a:pt x="72" y="90"/>
                  <a:pt x="144" y="128"/>
                  <a:pt x="182" y="143"/>
                </a:cubicBezTo>
                <a:cubicBezTo>
                  <a:pt x="220" y="158"/>
                  <a:pt x="212" y="151"/>
                  <a:pt x="227" y="143"/>
                </a:cubicBezTo>
                <a:cubicBezTo>
                  <a:pt x="242" y="135"/>
                  <a:pt x="265" y="112"/>
                  <a:pt x="273" y="97"/>
                </a:cubicBezTo>
                <a:cubicBezTo>
                  <a:pt x="281" y="82"/>
                  <a:pt x="243" y="59"/>
                  <a:pt x="273" y="52"/>
                </a:cubicBezTo>
                <a:cubicBezTo>
                  <a:pt x="303" y="45"/>
                  <a:pt x="379" y="37"/>
                  <a:pt x="454" y="52"/>
                </a:cubicBezTo>
                <a:cubicBezTo>
                  <a:pt x="529" y="67"/>
                  <a:pt x="650" y="128"/>
                  <a:pt x="726" y="143"/>
                </a:cubicBezTo>
                <a:cubicBezTo>
                  <a:pt x="802" y="158"/>
                  <a:pt x="825" y="143"/>
                  <a:pt x="908" y="143"/>
                </a:cubicBezTo>
                <a:cubicBezTo>
                  <a:pt x="991" y="143"/>
                  <a:pt x="1134" y="151"/>
                  <a:pt x="1225" y="143"/>
                </a:cubicBezTo>
                <a:cubicBezTo>
                  <a:pt x="1316" y="135"/>
                  <a:pt x="1392" y="112"/>
                  <a:pt x="1452" y="97"/>
                </a:cubicBezTo>
                <a:cubicBezTo>
                  <a:pt x="1512" y="82"/>
                  <a:pt x="1497" y="60"/>
                  <a:pt x="1588" y="52"/>
                </a:cubicBezTo>
                <a:cubicBezTo>
                  <a:pt x="1679" y="44"/>
                  <a:pt x="1890" y="45"/>
                  <a:pt x="1996" y="52"/>
                </a:cubicBezTo>
                <a:cubicBezTo>
                  <a:pt x="2102" y="59"/>
                  <a:pt x="2147" y="89"/>
                  <a:pt x="2223" y="97"/>
                </a:cubicBezTo>
                <a:cubicBezTo>
                  <a:pt x="2299" y="105"/>
                  <a:pt x="2397" y="112"/>
                  <a:pt x="2450" y="97"/>
                </a:cubicBezTo>
                <a:cubicBezTo>
                  <a:pt x="2503" y="82"/>
                  <a:pt x="2496" y="14"/>
                  <a:pt x="2541" y="7"/>
                </a:cubicBezTo>
                <a:cubicBezTo>
                  <a:pt x="2586" y="0"/>
                  <a:pt x="2692" y="37"/>
                  <a:pt x="2722" y="52"/>
                </a:cubicBezTo>
                <a:cubicBezTo>
                  <a:pt x="2752" y="67"/>
                  <a:pt x="2722" y="90"/>
                  <a:pt x="2722" y="97"/>
                </a:cubicBezTo>
              </a:path>
            </a:pathLst>
          </a:custGeom>
          <a:noFill/>
          <a:ln w="76200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4579" name="Picture 6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1857375" y="1570038"/>
            <a:ext cx="395288" cy="2846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0" name="Picture 7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2195513" y="1557338"/>
            <a:ext cx="395287" cy="2846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1" name="Picture 8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2555875" y="1590675"/>
            <a:ext cx="395288" cy="2846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2" name="Picture 9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2890838" y="1590675"/>
            <a:ext cx="395287" cy="2846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3" name="Picture 10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3241675" y="1590675"/>
            <a:ext cx="395288" cy="2846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4" name="Picture 11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3563938" y="1590675"/>
            <a:ext cx="395287" cy="2846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5" name="Picture 12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3924300" y="1557338"/>
            <a:ext cx="395288" cy="2846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6" name="Picture 13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4283075" y="1557338"/>
            <a:ext cx="395288" cy="2846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51" name="Picture 15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4991100" y="1557338"/>
            <a:ext cx="395288" cy="2846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52" name="Picture 16" descr="067"/>
          <p:cNvPicPr>
            <a:picLocks noChangeAspect="1"/>
          </p:cNvPicPr>
          <p:nvPr/>
        </p:nvPicPr>
        <p:blipFill>
          <a:blip r:embed="rId3">
            <a:lum bright="-17999" contrast="36000"/>
          </a:blip>
          <a:stretch>
            <a:fillRect/>
          </a:stretch>
        </p:blipFill>
        <p:spPr>
          <a:xfrm>
            <a:off x="6338888" y="1590675"/>
            <a:ext cx="538162" cy="2846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9" name="WordArt 17"/>
          <p:cNvSpPr>
            <a:spLocks noTextEdit="1"/>
          </p:cNvSpPr>
          <p:nvPr/>
        </p:nvSpPr>
        <p:spPr>
          <a:xfrm>
            <a:off x="2484438" y="4797425"/>
            <a:ext cx="194468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12-2</a:t>
            </a:r>
          </a:p>
        </p:txBody>
      </p:sp>
      <p:sp>
        <p:nvSpPr>
          <p:cNvPr id="24590" name="WordArt 22"/>
          <p:cNvSpPr>
            <a:spLocks noTextEdit="1"/>
          </p:cNvSpPr>
          <p:nvPr/>
        </p:nvSpPr>
        <p:spPr>
          <a:xfrm>
            <a:off x="6300788" y="4799013"/>
            <a:ext cx="360362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</a:p>
        </p:txBody>
      </p:sp>
      <p:pic>
        <p:nvPicPr>
          <p:cNvPr id="24591" name="Picture 23" descr="水晶按钮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0738" y="6021388"/>
            <a:ext cx="522287" cy="574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92" name="WordArt 24"/>
          <p:cNvSpPr>
            <a:spLocks noTextEdit="1"/>
          </p:cNvSpPr>
          <p:nvPr/>
        </p:nvSpPr>
        <p:spPr>
          <a:xfrm>
            <a:off x="4573588" y="4797425"/>
            <a:ext cx="15113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-2=</a:t>
            </a:r>
          </a:p>
        </p:txBody>
      </p:sp>
      <p:pic>
        <p:nvPicPr>
          <p:cNvPr id="2" name="Picture 16" descr="067"/>
          <p:cNvPicPr>
            <a:picLocks noChangeAspect="1"/>
          </p:cNvPicPr>
          <p:nvPr/>
        </p:nvPicPr>
        <p:blipFill>
          <a:blip r:embed="rId3">
            <a:lum bright="-17999" contrast="36000"/>
          </a:blip>
          <a:stretch>
            <a:fillRect/>
          </a:stretch>
        </p:blipFill>
        <p:spPr>
          <a:xfrm>
            <a:off x="6826250" y="1570038"/>
            <a:ext cx="538163" cy="2846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15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4640263" y="1574800"/>
            <a:ext cx="395287" cy="28463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/>
          <p:nvPr/>
        </p:nvSpPr>
        <p:spPr>
          <a:xfrm>
            <a:off x="2019300" y="863600"/>
            <a:ext cx="6705600" cy="5334000"/>
          </a:xfrm>
          <a:prstGeom prst="roundRect">
            <a:avLst>
              <a:gd name="adj" fmla="val 4046"/>
            </a:avLst>
          </a:prstGeom>
          <a:noFill/>
          <a:ln w="57150" cap="flat" cmpd="thinThick">
            <a:solidFill>
              <a:srgbClr val="FFCC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title"/>
          </p:nvPr>
        </p:nvSpPr>
        <p:spPr>
          <a:xfrm>
            <a:off x="584200" y="1079500"/>
            <a:ext cx="8229600" cy="569913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zh-CN" altLang="en-US" sz="5400" b="1" dirty="0">
                <a:solidFill>
                  <a:srgbClr val="CC0000"/>
                </a:solidFill>
                <a:ea typeface="幼圆" panose="02010509060101010101" pitchFamily="49" charset="-122"/>
              </a:rPr>
              <a:t>倒着数</a:t>
            </a:r>
          </a:p>
        </p:txBody>
      </p:sp>
      <p:sp>
        <p:nvSpPr>
          <p:cNvPr id="25605" name="AutoShape 5"/>
          <p:cNvSpPr/>
          <p:nvPr/>
        </p:nvSpPr>
        <p:spPr>
          <a:xfrm>
            <a:off x="1435100" y="5562600"/>
            <a:ext cx="254000" cy="2540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127000" y="0"/>
              </a:cxn>
              <a:cxn ang="0">
                <a:pos x="37195" y="37195"/>
              </a:cxn>
              <a:cxn ang="0">
                <a:pos x="0" y="127000"/>
              </a:cxn>
              <a:cxn ang="0">
                <a:pos x="37195" y="216805"/>
              </a:cxn>
              <a:cxn ang="0">
                <a:pos x="127000" y="254000"/>
              </a:cxn>
              <a:cxn ang="0">
                <a:pos x="216805" y="216805"/>
              </a:cxn>
              <a:cxn ang="0">
                <a:pos x="254000" y="127000"/>
              </a:cxn>
              <a:cxn ang="0">
                <a:pos x="216805" y="37195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6" y="10800"/>
                </a:moveTo>
                <a:cubicBezTo>
                  <a:pt x="1916" y="15706"/>
                  <a:pt x="5894" y="19684"/>
                  <a:pt x="10800" y="19684"/>
                </a:cubicBezTo>
                <a:cubicBezTo>
                  <a:pt x="15706" y="19684"/>
                  <a:pt x="19684" y="15706"/>
                  <a:pt x="19684" y="10800"/>
                </a:cubicBezTo>
                <a:cubicBezTo>
                  <a:pt x="19684" y="5894"/>
                  <a:pt x="15706" y="1916"/>
                  <a:pt x="10800" y="1916"/>
                </a:cubicBezTo>
                <a:cubicBezTo>
                  <a:pt x="5894" y="1916"/>
                  <a:pt x="1916" y="5894"/>
                  <a:pt x="1916" y="10800"/>
                </a:cubicBezTo>
                <a:close/>
              </a:path>
            </a:pathLst>
          </a:custGeom>
          <a:solidFill>
            <a:srgbClr val="FFCCFF">
              <a:alpha val="100000"/>
            </a:srgbClr>
          </a:solidFill>
          <a:ln w="9525" cap="flat" cmpd="sng">
            <a:solidFill>
              <a:srgbClr val="FFCC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6" name="AutoShape 6"/>
          <p:cNvSpPr/>
          <p:nvPr/>
        </p:nvSpPr>
        <p:spPr>
          <a:xfrm>
            <a:off x="1689100" y="5359400"/>
            <a:ext cx="495300" cy="4953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247650" y="0"/>
              </a:cxn>
              <a:cxn ang="0">
                <a:pos x="72529" y="72529"/>
              </a:cxn>
              <a:cxn ang="0">
                <a:pos x="0" y="247650"/>
              </a:cxn>
              <a:cxn ang="0">
                <a:pos x="72529" y="422771"/>
              </a:cxn>
              <a:cxn ang="0">
                <a:pos x="247650" y="495300"/>
              </a:cxn>
              <a:cxn ang="0">
                <a:pos x="422771" y="422771"/>
              </a:cxn>
              <a:cxn ang="0">
                <a:pos x="495300" y="247650"/>
              </a:cxn>
              <a:cxn ang="0">
                <a:pos x="422771" y="72529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708" y="10800"/>
                </a:moveTo>
                <a:cubicBezTo>
                  <a:pt x="4708" y="14165"/>
                  <a:pt x="7435" y="16892"/>
                  <a:pt x="10800" y="16892"/>
                </a:cubicBezTo>
                <a:cubicBezTo>
                  <a:pt x="14165" y="16892"/>
                  <a:pt x="16892" y="14165"/>
                  <a:pt x="16892" y="10800"/>
                </a:cubicBezTo>
                <a:cubicBezTo>
                  <a:pt x="16892" y="7435"/>
                  <a:pt x="14165" y="4708"/>
                  <a:pt x="10800" y="4708"/>
                </a:cubicBezTo>
                <a:cubicBezTo>
                  <a:pt x="7435" y="4708"/>
                  <a:pt x="4708" y="7435"/>
                  <a:pt x="4708" y="10800"/>
                </a:cubicBezTo>
                <a:close/>
              </a:path>
            </a:pathLst>
          </a:custGeom>
          <a:solidFill>
            <a:srgbClr val="FFCCFF">
              <a:alpha val="100000"/>
            </a:srgbClr>
          </a:solidFill>
          <a:ln w="9525" cap="flat" cmpd="sng">
            <a:solidFill>
              <a:srgbClr val="FFCC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7" name="未知"/>
          <p:cNvSpPr/>
          <p:nvPr/>
        </p:nvSpPr>
        <p:spPr>
          <a:xfrm rot="-7200000">
            <a:off x="8123238" y="1689100"/>
            <a:ext cx="130175" cy="442913"/>
          </a:xfrm>
          <a:custGeom>
            <a:avLst/>
            <a:gdLst/>
            <a:ahLst/>
            <a:cxnLst>
              <a:cxn ang="0">
                <a:pos x="62310" y="0"/>
              </a:cxn>
              <a:cxn ang="0">
                <a:pos x="50545" y="33326"/>
              </a:cxn>
              <a:cxn ang="0">
                <a:pos x="44009" y="51601"/>
              </a:cxn>
              <a:cxn ang="0">
                <a:pos x="41395" y="58052"/>
              </a:cxn>
              <a:cxn ang="0">
                <a:pos x="34859" y="78477"/>
              </a:cxn>
              <a:cxn ang="0">
                <a:pos x="27015" y="103203"/>
              </a:cxn>
              <a:cxn ang="0">
                <a:pos x="18519" y="138679"/>
              </a:cxn>
              <a:cxn ang="0">
                <a:pos x="13943" y="158029"/>
              </a:cxn>
              <a:cxn ang="0">
                <a:pos x="8061" y="194580"/>
              </a:cxn>
              <a:cxn ang="0">
                <a:pos x="4139" y="232206"/>
              </a:cxn>
              <a:cxn ang="0">
                <a:pos x="4793" y="308533"/>
              </a:cxn>
              <a:cxn ang="0">
                <a:pos x="10675" y="337559"/>
              </a:cxn>
              <a:cxn ang="0">
                <a:pos x="14597" y="348309"/>
              </a:cxn>
              <a:cxn ang="0">
                <a:pos x="16558" y="355835"/>
              </a:cxn>
              <a:cxn ang="0">
                <a:pos x="21133" y="373035"/>
              </a:cxn>
              <a:cxn ang="0">
                <a:pos x="25708" y="382710"/>
              </a:cxn>
              <a:cxn ang="0">
                <a:pos x="38127" y="407436"/>
              </a:cxn>
              <a:cxn ang="0">
                <a:pos x="45316" y="419261"/>
              </a:cxn>
              <a:cxn ang="0">
                <a:pos x="54467" y="433237"/>
              </a:cxn>
              <a:cxn ang="0">
                <a:pos x="60349" y="440762"/>
              </a:cxn>
              <a:cxn ang="0">
                <a:pos x="62310" y="442912"/>
              </a:cxn>
              <a:cxn ang="0">
                <a:pos x="69499" y="439687"/>
              </a:cxn>
              <a:cxn ang="0">
                <a:pos x="75382" y="433237"/>
              </a:cxn>
              <a:cxn ang="0">
                <a:pos x="77342" y="431087"/>
              </a:cxn>
              <a:cxn ang="0">
                <a:pos x="93029" y="407436"/>
              </a:cxn>
              <a:cxn ang="0">
                <a:pos x="96297" y="399911"/>
              </a:cxn>
              <a:cxn ang="0">
                <a:pos x="102179" y="390236"/>
              </a:cxn>
              <a:cxn ang="0">
                <a:pos x="108062" y="381635"/>
              </a:cxn>
              <a:cxn ang="0">
                <a:pos x="117212" y="362285"/>
              </a:cxn>
              <a:cxn ang="0">
                <a:pos x="119173" y="357985"/>
              </a:cxn>
              <a:cxn ang="0">
                <a:pos x="121134" y="353685"/>
              </a:cxn>
              <a:cxn ang="0">
                <a:pos x="125055" y="340784"/>
              </a:cxn>
              <a:cxn ang="0">
                <a:pos x="128323" y="313909"/>
              </a:cxn>
              <a:cxn ang="0">
                <a:pos x="127016" y="220381"/>
              </a:cxn>
              <a:cxn ang="0">
                <a:pos x="123094" y="194580"/>
              </a:cxn>
              <a:cxn ang="0">
                <a:pos x="110022" y="144054"/>
              </a:cxn>
              <a:cxn ang="0">
                <a:pos x="107408" y="134379"/>
              </a:cxn>
              <a:cxn ang="0">
                <a:pos x="94990" y="103203"/>
              </a:cxn>
              <a:cxn ang="0">
                <a:pos x="90414" y="89227"/>
              </a:cxn>
              <a:cxn ang="0">
                <a:pos x="87146" y="82777"/>
              </a:cxn>
              <a:cxn ang="0">
                <a:pos x="83225" y="72027"/>
              </a:cxn>
              <a:cxn ang="0">
                <a:pos x="76689" y="48376"/>
              </a:cxn>
              <a:cxn ang="0">
                <a:pos x="74728" y="38701"/>
              </a:cxn>
              <a:cxn ang="0">
                <a:pos x="68192" y="19351"/>
              </a:cxn>
              <a:cxn ang="0">
                <a:pos x="62310" y="0"/>
              </a:cxn>
            </a:cxnLst>
            <a:rect l="0" t="0" r="0" b="0"/>
            <a:pathLst>
              <a:path w="1195" h="2472">
                <a:moveTo>
                  <a:pt x="572" y="0"/>
                </a:moveTo>
                <a:cubicBezTo>
                  <a:pt x="532" y="60"/>
                  <a:pt x="501" y="125"/>
                  <a:pt x="464" y="186"/>
                </a:cubicBezTo>
                <a:cubicBezTo>
                  <a:pt x="444" y="220"/>
                  <a:pt x="424" y="254"/>
                  <a:pt x="404" y="288"/>
                </a:cubicBezTo>
                <a:cubicBezTo>
                  <a:pt x="397" y="300"/>
                  <a:pt x="385" y="311"/>
                  <a:pt x="380" y="324"/>
                </a:cubicBezTo>
                <a:cubicBezTo>
                  <a:pt x="364" y="364"/>
                  <a:pt x="341" y="401"/>
                  <a:pt x="320" y="438"/>
                </a:cubicBezTo>
                <a:cubicBezTo>
                  <a:pt x="294" y="483"/>
                  <a:pt x="277" y="532"/>
                  <a:pt x="248" y="576"/>
                </a:cubicBezTo>
                <a:cubicBezTo>
                  <a:pt x="234" y="645"/>
                  <a:pt x="198" y="710"/>
                  <a:pt x="170" y="774"/>
                </a:cubicBezTo>
                <a:cubicBezTo>
                  <a:pt x="154" y="810"/>
                  <a:pt x="150" y="849"/>
                  <a:pt x="128" y="882"/>
                </a:cubicBezTo>
                <a:cubicBezTo>
                  <a:pt x="114" y="951"/>
                  <a:pt x="89" y="1017"/>
                  <a:pt x="74" y="1086"/>
                </a:cubicBezTo>
                <a:cubicBezTo>
                  <a:pt x="60" y="1148"/>
                  <a:pt x="56" y="1241"/>
                  <a:pt x="38" y="1296"/>
                </a:cubicBezTo>
                <a:cubicBezTo>
                  <a:pt x="23" y="1432"/>
                  <a:pt x="0" y="1591"/>
                  <a:pt x="44" y="1722"/>
                </a:cubicBezTo>
                <a:cubicBezTo>
                  <a:pt x="52" y="1775"/>
                  <a:pt x="68" y="1839"/>
                  <a:pt x="98" y="1884"/>
                </a:cubicBezTo>
                <a:cubicBezTo>
                  <a:pt x="105" y="1912"/>
                  <a:pt x="113" y="1923"/>
                  <a:pt x="134" y="1944"/>
                </a:cubicBezTo>
                <a:cubicBezTo>
                  <a:pt x="151" y="2013"/>
                  <a:pt x="127" y="1928"/>
                  <a:pt x="152" y="1986"/>
                </a:cubicBezTo>
                <a:cubicBezTo>
                  <a:pt x="167" y="2021"/>
                  <a:pt x="170" y="2050"/>
                  <a:pt x="194" y="2082"/>
                </a:cubicBezTo>
                <a:cubicBezTo>
                  <a:pt x="203" y="2109"/>
                  <a:pt x="212" y="2118"/>
                  <a:pt x="236" y="2136"/>
                </a:cubicBezTo>
                <a:cubicBezTo>
                  <a:pt x="250" y="2178"/>
                  <a:pt x="315" y="2247"/>
                  <a:pt x="350" y="2274"/>
                </a:cubicBezTo>
                <a:cubicBezTo>
                  <a:pt x="365" y="2304"/>
                  <a:pt x="391" y="2315"/>
                  <a:pt x="416" y="2340"/>
                </a:cubicBezTo>
                <a:cubicBezTo>
                  <a:pt x="442" y="2366"/>
                  <a:pt x="465" y="2406"/>
                  <a:pt x="500" y="2418"/>
                </a:cubicBezTo>
                <a:cubicBezTo>
                  <a:pt x="528" y="2446"/>
                  <a:pt x="511" y="2431"/>
                  <a:pt x="554" y="2460"/>
                </a:cubicBezTo>
                <a:cubicBezTo>
                  <a:pt x="560" y="2464"/>
                  <a:pt x="572" y="2472"/>
                  <a:pt x="572" y="2472"/>
                </a:cubicBezTo>
                <a:cubicBezTo>
                  <a:pt x="618" y="2457"/>
                  <a:pt x="596" y="2462"/>
                  <a:pt x="638" y="2454"/>
                </a:cubicBezTo>
                <a:cubicBezTo>
                  <a:pt x="656" y="2442"/>
                  <a:pt x="674" y="2430"/>
                  <a:pt x="692" y="2418"/>
                </a:cubicBezTo>
                <a:cubicBezTo>
                  <a:pt x="698" y="2414"/>
                  <a:pt x="710" y="2406"/>
                  <a:pt x="710" y="2406"/>
                </a:cubicBezTo>
                <a:cubicBezTo>
                  <a:pt x="745" y="2353"/>
                  <a:pt x="809" y="2319"/>
                  <a:pt x="854" y="2274"/>
                </a:cubicBezTo>
                <a:cubicBezTo>
                  <a:pt x="890" y="2238"/>
                  <a:pt x="857" y="2263"/>
                  <a:pt x="884" y="2232"/>
                </a:cubicBezTo>
                <a:cubicBezTo>
                  <a:pt x="884" y="2232"/>
                  <a:pt x="929" y="2187"/>
                  <a:pt x="938" y="2178"/>
                </a:cubicBezTo>
                <a:cubicBezTo>
                  <a:pt x="974" y="2142"/>
                  <a:pt x="942" y="2206"/>
                  <a:pt x="992" y="2130"/>
                </a:cubicBezTo>
                <a:cubicBezTo>
                  <a:pt x="1017" y="2092"/>
                  <a:pt x="1048" y="2059"/>
                  <a:pt x="1076" y="2022"/>
                </a:cubicBezTo>
                <a:cubicBezTo>
                  <a:pt x="1082" y="2014"/>
                  <a:pt x="1088" y="2006"/>
                  <a:pt x="1094" y="1998"/>
                </a:cubicBezTo>
                <a:cubicBezTo>
                  <a:pt x="1100" y="1990"/>
                  <a:pt x="1112" y="1974"/>
                  <a:pt x="1112" y="1974"/>
                </a:cubicBezTo>
                <a:cubicBezTo>
                  <a:pt x="1120" y="1949"/>
                  <a:pt x="1134" y="1924"/>
                  <a:pt x="1148" y="1902"/>
                </a:cubicBezTo>
                <a:cubicBezTo>
                  <a:pt x="1160" y="1852"/>
                  <a:pt x="1168" y="1802"/>
                  <a:pt x="1178" y="1752"/>
                </a:cubicBezTo>
                <a:cubicBezTo>
                  <a:pt x="1190" y="1579"/>
                  <a:pt x="1195" y="1401"/>
                  <a:pt x="1166" y="1230"/>
                </a:cubicBezTo>
                <a:cubicBezTo>
                  <a:pt x="1158" y="1185"/>
                  <a:pt x="1156" y="1125"/>
                  <a:pt x="1130" y="1086"/>
                </a:cubicBezTo>
                <a:cubicBezTo>
                  <a:pt x="1110" y="988"/>
                  <a:pt x="1066" y="888"/>
                  <a:pt x="1010" y="804"/>
                </a:cubicBezTo>
                <a:cubicBezTo>
                  <a:pt x="1000" y="789"/>
                  <a:pt x="995" y="766"/>
                  <a:pt x="986" y="750"/>
                </a:cubicBezTo>
                <a:cubicBezTo>
                  <a:pt x="954" y="692"/>
                  <a:pt x="919" y="623"/>
                  <a:pt x="872" y="576"/>
                </a:cubicBezTo>
                <a:cubicBezTo>
                  <a:pt x="864" y="551"/>
                  <a:pt x="846" y="520"/>
                  <a:pt x="830" y="498"/>
                </a:cubicBezTo>
                <a:cubicBezTo>
                  <a:pt x="808" y="467"/>
                  <a:pt x="816" y="494"/>
                  <a:pt x="800" y="462"/>
                </a:cubicBezTo>
                <a:cubicBezTo>
                  <a:pt x="788" y="438"/>
                  <a:pt x="784" y="422"/>
                  <a:pt x="764" y="402"/>
                </a:cubicBezTo>
                <a:cubicBezTo>
                  <a:pt x="752" y="354"/>
                  <a:pt x="724" y="314"/>
                  <a:pt x="704" y="270"/>
                </a:cubicBezTo>
                <a:cubicBezTo>
                  <a:pt x="696" y="253"/>
                  <a:pt x="697" y="232"/>
                  <a:pt x="686" y="216"/>
                </a:cubicBezTo>
                <a:cubicBezTo>
                  <a:pt x="663" y="182"/>
                  <a:pt x="646" y="144"/>
                  <a:pt x="626" y="108"/>
                </a:cubicBezTo>
                <a:cubicBezTo>
                  <a:pt x="607" y="74"/>
                  <a:pt x="572" y="40"/>
                  <a:pt x="572" y="0"/>
                </a:cubicBezTo>
                <a:close/>
              </a:path>
            </a:pathLst>
          </a:custGeom>
          <a:gradFill rotWithShape="0">
            <a:gsLst>
              <a:gs pos="0">
                <a:srgbClr val="FFE5FF">
                  <a:alpha val="100000"/>
                </a:srgbClr>
              </a:gs>
              <a:gs pos="100000">
                <a:srgbClr val="EC009D">
                  <a:alpha val="100000"/>
                </a:srgbClr>
              </a:gs>
            </a:gsLst>
            <a:path path="rect">
              <a:fillToRect l="100000" b="10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50766C">
                <a:alpha val="10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5608" name="未知"/>
          <p:cNvSpPr/>
          <p:nvPr/>
        </p:nvSpPr>
        <p:spPr>
          <a:xfrm rot="1800000">
            <a:off x="8383588" y="4576763"/>
            <a:ext cx="146050" cy="442912"/>
          </a:xfrm>
          <a:custGeom>
            <a:avLst/>
            <a:gdLst/>
            <a:ahLst/>
            <a:cxnLst>
              <a:cxn ang="0">
                <a:pos x="69908" y="0"/>
              </a:cxn>
              <a:cxn ang="0">
                <a:pos x="56709" y="33326"/>
              </a:cxn>
              <a:cxn ang="0">
                <a:pos x="49376" y="51601"/>
              </a:cxn>
              <a:cxn ang="0">
                <a:pos x="46443" y="58052"/>
              </a:cxn>
              <a:cxn ang="0">
                <a:pos x="39110" y="78477"/>
              </a:cxn>
              <a:cxn ang="0">
                <a:pos x="30310" y="103203"/>
              </a:cxn>
              <a:cxn ang="0">
                <a:pos x="20777" y="138679"/>
              </a:cxn>
              <a:cxn ang="0">
                <a:pos x="15644" y="158029"/>
              </a:cxn>
              <a:cxn ang="0">
                <a:pos x="9044" y="194580"/>
              </a:cxn>
              <a:cxn ang="0">
                <a:pos x="4644" y="232206"/>
              </a:cxn>
              <a:cxn ang="0">
                <a:pos x="5378" y="308533"/>
              </a:cxn>
              <a:cxn ang="0">
                <a:pos x="11977" y="337559"/>
              </a:cxn>
              <a:cxn ang="0">
                <a:pos x="16377" y="348309"/>
              </a:cxn>
              <a:cxn ang="0">
                <a:pos x="18577" y="355835"/>
              </a:cxn>
              <a:cxn ang="0">
                <a:pos x="23710" y="373035"/>
              </a:cxn>
              <a:cxn ang="0">
                <a:pos x="28843" y="382710"/>
              </a:cxn>
              <a:cxn ang="0">
                <a:pos x="42776" y="407436"/>
              </a:cxn>
              <a:cxn ang="0">
                <a:pos x="50843" y="419261"/>
              </a:cxn>
              <a:cxn ang="0">
                <a:pos x="61109" y="433237"/>
              </a:cxn>
              <a:cxn ang="0">
                <a:pos x="67709" y="440762"/>
              </a:cxn>
              <a:cxn ang="0">
                <a:pos x="69908" y="442912"/>
              </a:cxn>
              <a:cxn ang="0">
                <a:pos x="77975" y="439687"/>
              </a:cxn>
              <a:cxn ang="0">
                <a:pos x="84575" y="433237"/>
              </a:cxn>
              <a:cxn ang="0">
                <a:pos x="86774" y="431087"/>
              </a:cxn>
              <a:cxn ang="0">
                <a:pos x="104374" y="407436"/>
              </a:cxn>
              <a:cxn ang="0">
                <a:pos x="108040" y="399911"/>
              </a:cxn>
              <a:cxn ang="0">
                <a:pos x="114640" y="390236"/>
              </a:cxn>
              <a:cxn ang="0">
                <a:pos x="121240" y="381635"/>
              </a:cxn>
              <a:cxn ang="0">
                <a:pos x="131506" y="362285"/>
              </a:cxn>
              <a:cxn ang="0">
                <a:pos x="133706" y="357985"/>
              </a:cxn>
              <a:cxn ang="0">
                <a:pos x="135906" y="353685"/>
              </a:cxn>
              <a:cxn ang="0">
                <a:pos x="140306" y="340784"/>
              </a:cxn>
              <a:cxn ang="0">
                <a:pos x="143972" y="313909"/>
              </a:cxn>
              <a:cxn ang="0">
                <a:pos x="142506" y="220381"/>
              </a:cxn>
              <a:cxn ang="0">
                <a:pos x="138106" y="194580"/>
              </a:cxn>
              <a:cxn ang="0">
                <a:pos x="123440" y="144054"/>
              </a:cxn>
              <a:cxn ang="0">
                <a:pos x="120507" y="134379"/>
              </a:cxn>
              <a:cxn ang="0">
                <a:pos x="106574" y="103203"/>
              </a:cxn>
              <a:cxn ang="0">
                <a:pos x="101441" y="89227"/>
              </a:cxn>
              <a:cxn ang="0">
                <a:pos x="97774" y="82777"/>
              </a:cxn>
              <a:cxn ang="0">
                <a:pos x="93374" y="72027"/>
              </a:cxn>
              <a:cxn ang="0">
                <a:pos x="86041" y="48376"/>
              </a:cxn>
              <a:cxn ang="0">
                <a:pos x="83841" y="38701"/>
              </a:cxn>
              <a:cxn ang="0">
                <a:pos x="76508" y="19351"/>
              </a:cxn>
              <a:cxn ang="0">
                <a:pos x="69908" y="0"/>
              </a:cxn>
            </a:cxnLst>
            <a:rect l="0" t="0" r="0" b="0"/>
            <a:pathLst>
              <a:path w="1195" h="2472">
                <a:moveTo>
                  <a:pt x="572" y="0"/>
                </a:moveTo>
                <a:cubicBezTo>
                  <a:pt x="532" y="60"/>
                  <a:pt x="501" y="125"/>
                  <a:pt x="464" y="186"/>
                </a:cubicBezTo>
                <a:cubicBezTo>
                  <a:pt x="444" y="220"/>
                  <a:pt x="424" y="254"/>
                  <a:pt x="404" y="288"/>
                </a:cubicBezTo>
                <a:cubicBezTo>
                  <a:pt x="397" y="300"/>
                  <a:pt x="385" y="311"/>
                  <a:pt x="380" y="324"/>
                </a:cubicBezTo>
                <a:cubicBezTo>
                  <a:pt x="364" y="364"/>
                  <a:pt x="341" y="401"/>
                  <a:pt x="320" y="438"/>
                </a:cubicBezTo>
                <a:cubicBezTo>
                  <a:pt x="294" y="483"/>
                  <a:pt x="277" y="532"/>
                  <a:pt x="248" y="576"/>
                </a:cubicBezTo>
                <a:cubicBezTo>
                  <a:pt x="234" y="645"/>
                  <a:pt x="198" y="710"/>
                  <a:pt x="170" y="774"/>
                </a:cubicBezTo>
                <a:cubicBezTo>
                  <a:pt x="154" y="810"/>
                  <a:pt x="150" y="849"/>
                  <a:pt x="128" y="882"/>
                </a:cubicBezTo>
                <a:cubicBezTo>
                  <a:pt x="114" y="951"/>
                  <a:pt x="89" y="1017"/>
                  <a:pt x="74" y="1086"/>
                </a:cubicBezTo>
                <a:cubicBezTo>
                  <a:pt x="60" y="1148"/>
                  <a:pt x="56" y="1241"/>
                  <a:pt x="38" y="1296"/>
                </a:cubicBezTo>
                <a:cubicBezTo>
                  <a:pt x="23" y="1432"/>
                  <a:pt x="0" y="1591"/>
                  <a:pt x="44" y="1722"/>
                </a:cubicBezTo>
                <a:cubicBezTo>
                  <a:pt x="52" y="1775"/>
                  <a:pt x="68" y="1839"/>
                  <a:pt x="98" y="1884"/>
                </a:cubicBezTo>
                <a:cubicBezTo>
                  <a:pt x="105" y="1912"/>
                  <a:pt x="113" y="1923"/>
                  <a:pt x="134" y="1944"/>
                </a:cubicBezTo>
                <a:cubicBezTo>
                  <a:pt x="151" y="2013"/>
                  <a:pt x="127" y="1928"/>
                  <a:pt x="152" y="1986"/>
                </a:cubicBezTo>
                <a:cubicBezTo>
                  <a:pt x="167" y="2021"/>
                  <a:pt x="170" y="2050"/>
                  <a:pt x="194" y="2082"/>
                </a:cubicBezTo>
                <a:cubicBezTo>
                  <a:pt x="203" y="2109"/>
                  <a:pt x="212" y="2118"/>
                  <a:pt x="236" y="2136"/>
                </a:cubicBezTo>
                <a:cubicBezTo>
                  <a:pt x="250" y="2178"/>
                  <a:pt x="315" y="2247"/>
                  <a:pt x="350" y="2274"/>
                </a:cubicBezTo>
                <a:cubicBezTo>
                  <a:pt x="365" y="2304"/>
                  <a:pt x="391" y="2315"/>
                  <a:pt x="416" y="2340"/>
                </a:cubicBezTo>
                <a:cubicBezTo>
                  <a:pt x="442" y="2366"/>
                  <a:pt x="465" y="2406"/>
                  <a:pt x="500" y="2418"/>
                </a:cubicBezTo>
                <a:cubicBezTo>
                  <a:pt x="528" y="2446"/>
                  <a:pt x="511" y="2431"/>
                  <a:pt x="554" y="2460"/>
                </a:cubicBezTo>
                <a:cubicBezTo>
                  <a:pt x="560" y="2464"/>
                  <a:pt x="572" y="2472"/>
                  <a:pt x="572" y="2472"/>
                </a:cubicBezTo>
                <a:cubicBezTo>
                  <a:pt x="618" y="2457"/>
                  <a:pt x="596" y="2462"/>
                  <a:pt x="638" y="2454"/>
                </a:cubicBezTo>
                <a:cubicBezTo>
                  <a:pt x="656" y="2442"/>
                  <a:pt x="674" y="2430"/>
                  <a:pt x="692" y="2418"/>
                </a:cubicBezTo>
                <a:cubicBezTo>
                  <a:pt x="698" y="2414"/>
                  <a:pt x="710" y="2406"/>
                  <a:pt x="710" y="2406"/>
                </a:cubicBezTo>
                <a:cubicBezTo>
                  <a:pt x="745" y="2353"/>
                  <a:pt x="809" y="2319"/>
                  <a:pt x="854" y="2274"/>
                </a:cubicBezTo>
                <a:cubicBezTo>
                  <a:pt x="890" y="2238"/>
                  <a:pt x="857" y="2263"/>
                  <a:pt x="884" y="2232"/>
                </a:cubicBezTo>
                <a:cubicBezTo>
                  <a:pt x="884" y="2232"/>
                  <a:pt x="929" y="2187"/>
                  <a:pt x="938" y="2178"/>
                </a:cubicBezTo>
                <a:cubicBezTo>
                  <a:pt x="974" y="2142"/>
                  <a:pt x="942" y="2206"/>
                  <a:pt x="992" y="2130"/>
                </a:cubicBezTo>
                <a:cubicBezTo>
                  <a:pt x="1017" y="2092"/>
                  <a:pt x="1048" y="2059"/>
                  <a:pt x="1076" y="2022"/>
                </a:cubicBezTo>
                <a:cubicBezTo>
                  <a:pt x="1082" y="2014"/>
                  <a:pt x="1088" y="2006"/>
                  <a:pt x="1094" y="1998"/>
                </a:cubicBezTo>
                <a:cubicBezTo>
                  <a:pt x="1100" y="1990"/>
                  <a:pt x="1112" y="1974"/>
                  <a:pt x="1112" y="1974"/>
                </a:cubicBezTo>
                <a:cubicBezTo>
                  <a:pt x="1120" y="1949"/>
                  <a:pt x="1134" y="1924"/>
                  <a:pt x="1148" y="1902"/>
                </a:cubicBezTo>
                <a:cubicBezTo>
                  <a:pt x="1160" y="1852"/>
                  <a:pt x="1168" y="1802"/>
                  <a:pt x="1178" y="1752"/>
                </a:cubicBezTo>
                <a:cubicBezTo>
                  <a:pt x="1190" y="1579"/>
                  <a:pt x="1195" y="1401"/>
                  <a:pt x="1166" y="1230"/>
                </a:cubicBezTo>
                <a:cubicBezTo>
                  <a:pt x="1158" y="1185"/>
                  <a:pt x="1156" y="1125"/>
                  <a:pt x="1130" y="1086"/>
                </a:cubicBezTo>
                <a:cubicBezTo>
                  <a:pt x="1110" y="988"/>
                  <a:pt x="1066" y="888"/>
                  <a:pt x="1010" y="804"/>
                </a:cubicBezTo>
                <a:cubicBezTo>
                  <a:pt x="1000" y="789"/>
                  <a:pt x="995" y="766"/>
                  <a:pt x="986" y="750"/>
                </a:cubicBezTo>
                <a:cubicBezTo>
                  <a:pt x="954" y="692"/>
                  <a:pt x="919" y="623"/>
                  <a:pt x="872" y="576"/>
                </a:cubicBezTo>
                <a:cubicBezTo>
                  <a:pt x="864" y="551"/>
                  <a:pt x="846" y="520"/>
                  <a:pt x="830" y="498"/>
                </a:cubicBezTo>
                <a:cubicBezTo>
                  <a:pt x="808" y="467"/>
                  <a:pt x="816" y="494"/>
                  <a:pt x="800" y="462"/>
                </a:cubicBezTo>
                <a:cubicBezTo>
                  <a:pt x="788" y="438"/>
                  <a:pt x="784" y="422"/>
                  <a:pt x="764" y="402"/>
                </a:cubicBezTo>
                <a:cubicBezTo>
                  <a:pt x="752" y="354"/>
                  <a:pt x="724" y="314"/>
                  <a:pt x="704" y="270"/>
                </a:cubicBezTo>
                <a:cubicBezTo>
                  <a:pt x="696" y="253"/>
                  <a:pt x="697" y="232"/>
                  <a:pt x="686" y="216"/>
                </a:cubicBezTo>
                <a:cubicBezTo>
                  <a:pt x="663" y="182"/>
                  <a:pt x="646" y="144"/>
                  <a:pt x="626" y="108"/>
                </a:cubicBezTo>
                <a:cubicBezTo>
                  <a:pt x="607" y="74"/>
                  <a:pt x="572" y="40"/>
                  <a:pt x="572" y="0"/>
                </a:cubicBezTo>
                <a:close/>
              </a:path>
            </a:pathLst>
          </a:custGeom>
          <a:gradFill rotWithShape="0">
            <a:gsLst>
              <a:gs pos="0">
                <a:srgbClr val="FFE5FF">
                  <a:alpha val="100000"/>
                </a:srgbClr>
              </a:gs>
              <a:gs pos="100000">
                <a:srgbClr val="EC009D">
                  <a:alpha val="100000"/>
                </a:srgbClr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  <a:effectLst>
            <a:outerShdw dist="80322" dir="1106096" algn="ctr" rotWithShape="0">
              <a:srgbClr val="50766C">
                <a:alpha val="10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5609" name="未知"/>
          <p:cNvSpPr/>
          <p:nvPr/>
        </p:nvSpPr>
        <p:spPr>
          <a:xfrm rot="5400000">
            <a:off x="8493125" y="5878513"/>
            <a:ext cx="141288" cy="304800"/>
          </a:xfrm>
          <a:custGeom>
            <a:avLst/>
            <a:gdLst/>
            <a:ahLst/>
            <a:cxnLst>
              <a:cxn ang="0">
                <a:pos x="67629" y="0"/>
              </a:cxn>
              <a:cxn ang="0">
                <a:pos x="54860" y="22934"/>
              </a:cxn>
              <a:cxn ang="0">
                <a:pos x="47766" y="35511"/>
              </a:cxn>
              <a:cxn ang="0">
                <a:pos x="44928" y="39950"/>
              </a:cxn>
              <a:cxn ang="0">
                <a:pos x="37834" y="54006"/>
              </a:cxn>
              <a:cxn ang="0">
                <a:pos x="29321" y="71021"/>
              </a:cxn>
              <a:cxn ang="0">
                <a:pos x="20099" y="95435"/>
              </a:cxn>
              <a:cxn ang="0">
                <a:pos x="15134" y="108751"/>
              </a:cxn>
              <a:cxn ang="0">
                <a:pos x="8749" y="133905"/>
              </a:cxn>
              <a:cxn ang="0">
                <a:pos x="4493" y="159798"/>
              </a:cxn>
              <a:cxn ang="0">
                <a:pos x="5202" y="212324"/>
              </a:cxn>
              <a:cxn ang="0">
                <a:pos x="11587" y="232299"/>
              </a:cxn>
              <a:cxn ang="0">
                <a:pos x="15843" y="239697"/>
              </a:cxn>
              <a:cxn ang="0">
                <a:pos x="17971" y="244876"/>
              </a:cxn>
              <a:cxn ang="0">
                <a:pos x="22937" y="256713"/>
              </a:cxn>
              <a:cxn ang="0">
                <a:pos x="27903" y="263371"/>
              </a:cxn>
              <a:cxn ang="0">
                <a:pos x="41381" y="280386"/>
              </a:cxn>
              <a:cxn ang="0">
                <a:pos x="49184" y="288524"/>
              </a:cxn>
              <a:cxn ang="0">
                <a:pos x="59116" y="298142"/>
              </a:cxn>
              <a:cxn ang="0">
                <a:pos x="65500" y="303320"/>
              </a:cxn>
              <a:cxn ang="0">
                <a:pos x="67629" y="304800"/>
              </a:cxn>
              <a:cxn ang="0">
                <a:pos x="75432" y="302581"/>
              </a:cxn>
              <a:cxn ang="0">
                <a:pos x="81816" y="298142"/>
              </a:cxn>
              <a:cxn ang="0">
                <a:pos x="83945" y="296662"/>
              </a:cxn>
              <a:cxn ang="0">
                <a:pos x="100970" y="280386"/>
              </a:cxn>
              <a:cxn ang="0">
                <a:pos x="104517" y="275208"/>
              </a:cxn>
              <a:cxn ang="0">
                <a:pos x="110901" y="268550"/>
              </a:cxn>
              <a:cxn ang="0">
                <a:pos x="117286" y="262631"/>
              </a:cxn>
              <a:cxn ang="0">
                <a:pos x="127217" y="249315"/>
              </a:cxn>
              <a:cxn ang="0">
                <a:pos x="129346" y="246355"/>
              </a:cxn>
              <a:cxn ang="0">
                <a:pos x="131474" y="243396"/>
              </a:cxn>
              <a:cxn ang="0">
                <a:pos x="135730" y="234518"/>
              </a:cxn>
              <a:cxn ang="0">
                <a:pos x="139277" y="216023"/>
              </a:cxn>
              <a:cxn ang="0">
                <a:pos x="137858" y="151660"/>
              </a:cxn>
              <a:cxn ang="0">
                <a:pos x="133602" y="133905"/>
              </a:cxn>
              <a:cxn ang="0">
                <a:pos x="119414" y="99134"/>
              </a:cxn>
              <a:cxn ang="0">
                <a:pos x="116577" y="92476"/>
              </a:cxn>
              <a:cxn ang="0">
                <a:pos x="103098" y="71021"/>
              </a:cxn>
              <a:cxn ang="0">
                <a:pos x="98132" y="61404"/>
              </a:cxn>
              <a:cxn ang="0">
                <a:pos x="94585" y="56965"/>
              </a:cxn>
              <a:cxn ang="0">
                <a:pos x="90329" y="49567"/>
              </a:cxn>
              <a:cxn ang="0">
                <a:pos x="83235" y="33291"/>
              </a:cxn>
              <a:cxn ang="0">
                <a:pos x="81107" y="26633"/>
              </a:cxn>
              <a:cxn ang="0">
                <a:pos x="74013" y="13317"/>
              </a:cxn>
              <a:cxn ang="0">
                <a:pos x="67629" y="0"/>
              </a:cxn>
            </a:cxnLst>
            <a:rect l="0" t="0" r="0" b="0"/>
            <a:pathLst>
              <a:path w="1195" h="2472">
                <a:moveTo>
                  <a:pt x="572" y="0"/>
                </a:moveTo>
                <a:cubicBezTo>
                  <a:pt x="532" y="60"/>
                  <a:pt x="501" y="125"/>
                  <a:pt x="464" y="186"/>
                </a:cubicBezTo>
                <a:cubicBezTo>
                  <a:pt x="444" y="220"/>
                  <a:pt x="424" y="254"/>
                  <a:pt x="404" y="288"/>
                </a:cubicBezTo>
                <a:cubicBezTo>
                  <a:pt x="397" y="300"/>
                  <a:pt x="385" y="311"/>
                  <a:pt x="380" y="324"/>
                </a:cubicBezTo>
                <a:cubicBezTo>
                  <a:pt x="364" y="364"/>
                  <a:pt x="341" y="401"/>
                  <a:pt x="320" y="438"/>
                </a:cubicBezTo>
                <a:cubicBezTo>
                  <a:pt x="294" y="483"/>
                  <a:pt x="277" y="532"/>
                  <a:pt x="248" y="576"/>
                </a:cubicBezTo>
                <a:cubicBezTo>
                  <a:pt x="234" y="645"/>
                  <a:pt x="198" y="710"/>
                  <a:pt x="170" y="774"/>
                </a:cubicBezTo>
                <a:cubicBezTo>
                  <a:pt x="154" y="810"/>
                  <a:pt x="150" y="849"/>
                  <a:pt x="128" y="882"/>
                </a:cubicBezTo>
                <a:cubicBezTo>
                  <a:pt x="114" y="951"/>
                  <a:pt x="89" y="1017"/>
                  <a:pt x="74" y="1086"/>
                </a:cubicBezTo>
                <a:cubicBezTo>
                  <a:pt x="60" y="1148"/>
                  <a:pt x="56" y="1241"/>
                  <a:pt x="38" y="1296"/>
                </a:cubicBezTo>
                <a:cubicBezTo>
                  <a:pt x="23" y="1432"/>
                  <a:pt x="0" y="1591"/>
                  <a:pt x="44" y="1722"/>
                </a:cubicBezTo>
                <a:cubicBezTo>
                  <a:pt x="52" y="1775"/>
                  <a:pt x="68" y="1839"/>
                  <a:pt x="98" y="1884"/>
                </a:cubicBezTo>
                <a:cubicBezTo>
                  <a:pt x="105" y="1912"/>
                  <a:pt x="113" y="1923"/>
                  <a:pt x="134" y="1944"/>
                </a:cubicBezTo>
                <a:cubicBezTo>
                  <a:pt x="151" y="2013"/>
                  <a:pt x="127" y="1928"/>
                  <a:pt x="152" y="1986"/>
                </a:cubicBezTo>
                <a:cubicBezTo>
                  <a:pt x="167" y="2021"/>
                  <a:pt x="170" y="2050"/>
                  <a:pt x="194" y="2082"/>
                </a:cubicBezTo>
                <a:cubicBezTo>
                  <a:pt x="203" y="2109"/>
                  <a:pt x="212" y="2118"/>
                  <a:pt x="236" y="2136"/>
                </a:cubicBezTo>
                <a:cubicBezTo>
                  <a:pt x="250" y="2178"/>
                  <a:pt x="315" y="2247"/>
                  <a:pt x="350" y="2274"/>
                </a:cubicBezTo>
                <a:cubicBezTo>
                  <a:pt x="365" y="2304"/>
                  <a:pt x="391" y="2315"/>
                  <a:pt x="416" y="2340"/>
                </a:cubicBezTo>
                <a:cubicBezTo>
                  <a:pt x="442" y="2366"/>
                  <a:pt x="465" y="2406"/>
                  <a:pt x="500" y="2418"/>
                </a:cubicBezTo>
                <a:cubicBezTo>
                  <a:pt x="528" y="2446"/>
                  <a:pt x="511" y="2431"/>
                  <a:pt x="554" y="2460"/>
                </a:cubicBezTo>
                <a:cubicBezTo>
                  <a:pt x="560" y="2464"/>
                  <a:pt x="572" y="2472"/>
                  <a:pt x="572" y="2472"/>
                </a:cubicBezTo>
                <a:cubicBezTo>
                  <a:pt x="618" y="2457"/>
                  <a:pt x="596" y="2462"/>
                  <a:pt x="638" y="2454"/>
                </a:cubicBezTo>
                <a:cubicBezTo>
                  <a:pt x="656" y="2442"/>
                  <a:pt x="674" y="2430"/>
                  <a:pt x="692" y="2418"/>
                </a:cubicBezTo>
                <a:cubicBezTo>
                  <a:pt x="698" y="2414"/>
                  <a:pt x="710" y="2406"/>
                  <a:pt x="710" y="2406"/>
                </a:cubicBezTo>
                <a:cubicBezTo>
                  <a:pt x="745" y="2353"/>
                  <a:pt x="809" y="2319"/>
                  <a:pt x="854" y="2274"/>
                </a:cubicBezTo>
                <a:cubicBezTo>
                  <a:pt x="890" y="2238"/>
                  <a:pt x="857" y="2263"/>
                  <a:pt x="884" y="2232"/>
                </a:cubicBezTo>
                <a:cubicBezTo>
                  <a:pt x="884" y="2232"/>
                  <a:pt x="929" y="2187"/>
                  <a:pt x="938" y="2178"/>
                </a:cubicBezTo>
                <a:cubicBezTo>
                  <a:pt x="974" y="2142"/>
                  <a:pt x="942" y="2206"/>
                  <a:pt x="992" y="2130"/>
                </a:cubicBezTo>
                <a:cubicBezTo>
                  <a:pt x="1017" y="2092"/>
                  <a:pt x="1048" y="2059"/>
                  <a:pt x="1076" y="2022"/>
                </a:cubicBezTo>
                <a:cubicBezTo>
                  <a:pt x="1082" y="2014"/>
                  <a:pt x="1088" y="2006"/>
                  <a:pt x="1094" y="1998"/>
                </a:cubicBezTo>
                <a:cubicBezTo>
                  <a:pt x="1100" y="1990"/>
                  <a:pt x="1112" y="1974"/>
                  <a:pt x="1112" y="1974"/>
                </a:cubicBezTo>
                <a:cubicBezTo>
                  <a:pt x="1120" y="1949"/>
                  <a:pt x="1134" y="1924"/>
                  <a:pt x="1148" y="1902"/>
                </a:cubicBezTo>
                <a:cubicBezTo>
                  <a:pt x="1160" y="1852"/>
                  <a:pt x="1168" y="1802"/>
                  <a:pt x="1178" y="1752"/>
                </a:cubicBezTo>
                <a:cubicBezTo>
                  <a:pt x="1190" y="1579"/>
                  <a:pt x="1195" y="1401"/>
                  <a:pt x="1166" y="1230"/>
                </a:cubicBezTo>
                <a:cubicBezTo>
                  <a:pt x="1158" y="1185"/>
                  <a:pt x="1156" y="1125"/>
                  <a:pt x="1130" y="1086"/>
                </a:cubicBezTo>
                <a:cubicBezTo>
                  <a:pt x="1110" y="988"/>
                  <a:pt x="1066" y="888"/>
                  <a:pt x="1010" y="804"/>
                </a:cubicBezTo>
                <a:cubicBezTo>
                  <a:pt x="1000" y="789"/>
                  <a:pt x="995" y="766"/>
                  <a:pt x="986" y="750"/>
                </a:cubicBezTo>
                <a:cubicBezTo>
                  <a:pt x="954" y="692"/>
                  <a:pt x="919" y="623"/>
                  <a:pt x="872" y="576"/>
                </a:cubicBezTo>
                <a:cubicBezTo>
                  <a:pt x="864" y="551"/>
                  <a:pt x="846" y="520"/>
                  <a:pt x="830" y="498"/>
                </a:cubicBezTo>
                <a:cubicBezTo>
                  <a:pt x="808" y="467"/>
                  <a:pt x="816" y="494"/>
                  <a:pt x="800" y="462"/>
                </a:cubicBezTo>
                <a:cubicBezTo>
                  <a:pt x="788" y="438"/>
                  <a:pt x="784" y="422"/>
                  <a:pt x="764" y="402"/>
                </a:cubicBezTo>
                <a:cubicBezTo>
                  <a:pt x="752" y="354"/>
                  <a:pt x="724" y="314"/>
                  <a:pt x="704" y="270"/>
                </a:cubicBezTo>
                <a:cubicBezTo>
                  <a:pt x="696" y="253"/>
                  <a:pt x="697" y="232"/>
                  <a:pt x="686" y="216"/>
                </a:cubicBezTo>
                <a:cubicBezTo>
                  <a:pt x="663" y="182"/>
                  <a:pt x="646" y="144"/>
                  <a:pt x="626" y="108"/>
                </a:cubicBezTo>
                <a:cubicBezTo>
                  <a:pt x="607" y="74"/>
                  <a:pt x="572" y="40"/>
                  <a:pt x="572" y="0"/>
                </a:cubicBezTo>
                <a:close/>
              </a:path>
            </a:pathLst>
          </a:custGeom>
          <a:gradFill rotWithShape="0">
            <a:gsLst>
              <a:gs pos="0">
                <a:srgbClr val="FFE5FF">
                  <a:alpha val="100000"/>
                </a:srgbClr>
              </a:gs>
              <a:gs pos="50000">
                <a:srgbClr val="EC009D">
                  <a:alpha val="100000"/>
                </a:srgbClr>
              </a:gs>
              <a:gs pos="100000">
                <a:srgbClr val="FFE5FF">
                  <a:alpha val="100000"/>
                </a:srgbClr>
              </a:gs>
            </a:gsLst>
            <a:lin ang="2700000" scaled="1"/>
            <a:tileRect/>
          </a:gradFill>
          <a:ln w="9525">
            <a:noFill/>
          </a:ln>
          <a:effectLst>
            <a:outerShdw dist="80322" dir="1106096" algn="ctr" rotWithShape="0">
              <a:srgbClr val="50766C">
                <a:alpha val="10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5610" name="未知"/>
          <p:cNvSpPr/>
          <p:nvPr/>
        </p:nvSpPr>
        <p:spPr>
          <a:xfrm rot="-4200000">
            <a:off x="8359775" y="3613150"/>
            <a:ext cx="180975" cy="533400"/>
          </a:xfrm>
          <a:custGeom>
            <a:avLst/>
            <a:gdLst/>
            <a:ahLst/>
            <a:cxnLst>
              <a:cxn ang="0">
                <a:pos x="86626" y="0"/>
              </a:cxn>
              <a:cxn ang="0">
                <a:pos x="70270" y="40134"/>
              </a:cxn>
              <a:cxn ang="0">
                <a:pos x="61183" y="62144"/>
              </a:cxn>
              <a:cxn ang="0">
                <a:pos x="57549" y="69912"/>
              </a:cxn>
              <a:cxn ang="0">
                <a:pos x="48462" y="94510"/>
              </a:cxn>
              <a:cxn ang="0">
                <a:pos x="37558" y="124287"/>
              </a:cxn>
              <a:cxn ang="0">
                <a:pos x="25745" y="167011"/>
              </a:cxn>
              <a:cxn ang="0">
                <a:pos x="19385" y="190315"/>
              </a:cxn>
              <a:cxn ang="0">
                <a:pos x="11207" y="234333"/>
              </a:cxn>
              <a:cxn ang="0">
                <a:pos x="5755" y="279647"/>
              </a:cxn>
              <a:cxn ang="0">
                <a:pos x="6664" y="371567"/>
              </a:cxn>
              <a:cxn ang="0">
                <a:pos x="14841" y="406523"/>
              </a:cxn>
              <a:cxn ang="0">
                <a:pos x="20293" y="419470"/>
              </a:cxn>
              <a:cxn ang="0">
                <a:pos x="23019" y="428533"/>
              </a:cxn>
              <a:cxn ang="0">
                <a:pos x="29380" y="449247"/>
              </a:cxn>
              <a:cxn ang="0">
                <a:pos x="35741" y="460899"/>
              </a:cxn>
              <a:cxn ang="0">
                <a:pos x="53005" y="490676"/>
              </a:cxn>
              <a:cxn ang="0">
                <a:pos x="63001" y="504917"/>
              </a:cxn>
              <a:cxn ang="0">
                <a:pos x="75722" y="521748"/>
              </a:cxn>
              <a:cxn ang="0">
                <a:pos x="83900" y="530811"/>
              </a:cxn>
              <a:cxn ang="0">
                <a:pos x="86626" y="533400"/>
              </a:cxn>
              <a:cxn ang="0">
                <a:pos x="96621" y="529516"/>
              </a:cxn>
              <a:cxn ang="0">
                <a:pos x="104799" y="521748"/>
              </a:cxn>
              <a:cxn ang="0">
                <a:pos x="107525" y="519159"/>
              </a:cxn>
              <a:cxn ang="0">
                <a:pos x="129333" y="490676"/>
              </a:cxn>
              <a:cxn ang="0">
                <a:pos x="133876" y="481614"/>
              </a:cxn>
              <a:cxn ang="0">
                <a:pos x="142054" y="469962"/>
              </a:cxn>
              <a:cxn ang="0">
                <a:pos x="150232" y="459604"/>
              </a:cxn>
              <a:cxn ang="0">
                <a:pos x="162953" y="436300"/>
              </a:cxn>
              <a:cxn ang="0">
                <a:pos x="165679" y="431122"/>
              </a:cxn>
              <a:cxn ang="0">
                <a:pos x="168405" y="425943"/>
              </a:cxn>
              <a:cxn ang="0">
                <a:pos x="173857" y="410407"/>
              </a:cxn>
              <a:cxn ang="0">
                <a:pos x="178400" y="378041"/>
              </a:cxn>
              <a:cxn ang="0">
                <a:pos x="176583" y="265405"/>
              </a:cxn>
              <a:cxn ang="0">
                <a:pos x="171131" y="234333"/>
              </a:cxn>
              <a:cxn ang="0">
                <a:pos x="152958" y="173484"/>
              </a:cxn>
              <a:cxn ang="0">
                <a:pos x="149323" y="161833"/>
              </a:cxn>
              <a:cxn ang="0">
                <a:pos x="132059" y="124287"/>
              </a:cxn>
              <a:cxn ang="0">
                <a:pos x="125698" y="107457"/>
              </a:cxn>
              <a:cxn ang="0">
                <a:pos x="121155" y="99689"/>
              </a:cxn>
              <a:cxn ang="0">
                <a:pos x="115703" y="86742"/>
              </a:cxn>
              <a:cxn ang="0">
                <a:pos x="106616" y="58260"/>
              </a:cxn>
              <a:cxn ang="0">
                <a:pos x="103890" y="46608"/>
              </a:cxn>
              <a:cxn ang="0">
                <a:pos x="94804" y="23304"/>
              </a:cxn>
              <a:cxn ang="0">
                <a:pos x="86626" y="0"/>
              </a:cxn>
            </a:cxnLst>
            <a:rect l="0" t="0" r="0" b="0"/>
            <a:pathLst>
              <a:path w="1195" h="2472">
                <a:moveTo>
                  <a:pt x="572" y="0"/>
                </a:moveTo>
                <a:cubicBezTo>
                  <a:pt x="532" y="60"/>
                  <a:pt x="501" y="125"/>
                  <a:pt x="464" y="186"/>
                </a:cubicBezTo>
                <a:cubicBezTo>
                  <a:pt x="444" y="220"/>
                  <a:pt x="424" y="254"/>
                  <a:pt x="404" y="288"/>
                </a:cubicBezTo>
                <a:cubicBezTo>
                  <a:pt x="397" y="300"/>
                  <a:pt x="385" y="311"/>
                  <a:pt x="380" y="324"/>
                </a:cubicBezTo>
                <a:cubicBezTo>
                  <a:pt x="364" y="364"/>
                  <a:pt x="341" y="401"/>
                  <a:pt x="320" y="438"/>
                </a:cubicBezTo>
                <a:cubicBezTo>
                  <a:pt x="294" y="483"/>
                  <a:pt x="277" y="532"/>
                  <a:pt x="248" y="576"/>
                </a:cubicBezTo>
                <a:cubicBezTo>
                  <a:pt x="234" y="645"/>
                  <a:pt x="198" y="710"/>
                  <a:pt x="170" y="774"/>
                </a:cubicBezTo>
                <a:cubicBezTo>
                  <a:pt x="154" y="810"/>
                  <a:pt x="150" y="849"/>
                  <a:pt x="128" y="882"/>
                </a:cubicBezTo>
                <a:cubicBezTo>
                  <a:pt x="114" y="951"/>
                  <a:pt x="89" y="1017"/>
                  <a:pt x="74" y="1086"/>
                </a:cubicBezTo>
                <a:cubicBezTo>
                  <a:pt x="60" y="1148"/>
                  <a:pt x="56" y="1241"/>
                  <a:pt x="38" y="1296"/>
                </a:cubicBezTo>
                <a:cubicBezTo>
                  <a:pt x="23" y="1432"/>
                  <a:pt x="0" y="1591"/>
                  <a:pt x="44" y="1722"/>
                </a:cubicBezTo>
                <a:cubicBezTo>
                  <a:pt x="52" y="1775"/>
                  <a:pt x="68" y="1839"/>
                  <a:pt x="98" y="1884"/>
                </a:cubicBezTo>
                <a:cubicBezTo>
                  <a:pt x="105" y="1912"/>
                  <a:pt x="113" y="1923"/>
                  <a:pt x="134" y="1944"/>
                </a:cubicBezTo>
                <a:cubicBezTo>
                  <a:pt x="151" y="2013"/>
                  <a:pt x="127" y="1928"/>
                  <a:pt x="152" y="1986"/>
                </a:cubicBezTo>
                <a:cubicBezTo>
                  <a:pt x="167" y="2021"/>
                  <a:pt x="170" y="2050"/>
                  <a:pt x="194" y="2082"/>
                </a:cubicBezTo>
                <a:cubicBezTo>
                  <a:pt x="203" y="2109"/>
                  <a:pt x="212" y="2118"/>
                  <a:pt x="236" y="2136"/>
                </a:cubicBezTo>
                <a:cubicBezTo>
                  <a:pt x="250" y="2178"/>
                  <a:pt x="315" y="2247"/>
                  <a:pt x="350" y="2274"/>
                </a:cubicBezTo>
                <a:cubicBezTo>
                  <a:pt x="365" y="2304"/>
                  <a:pt x="391" y="2315"/>
                  <a:pt x="416" y="2340"/>
                </a:cubicBezTo>
                <a:cubicBezTo>
                  <a:pt x="442" y="2366"/>
                  <a:pt x="465" y="2406"/>
                  <a:pt x="500" y="2418"/>
                </a:cubicBezTo>
                <a:cubicBezTo>
                  <a:pt x="528" y="2446"/>
                  <a:pt x="511" y="2431"/>
                  <a:pt x="554" y="2460"/>
                </a:cubicBezTo>
                <a:cubicBezTo>
                  <a:pt x="560" y="2464"/>
                  <a:pt x="572" y="2472"/>
                  <a:pt x="572" y="2472"/>
                </a:cubicBezTo>
                <a:cubicBezTo>
                  <a:pt x="618" y="2457"/>
                  <a:pt x="596" y="2462"/>
                  <a:pt x="638" y="2454"/>
                </a:cubicBezTo>
                <a:cubicBezTo>
                  <a:pt x="656" y="2442"/>
                  <a:pt x="674" y="2430"/>
                  <a:pt x="692" y="2418"/>
                </a:cubicBezTo>
                <a:cubicBezTo>
                  <a:pt x="698" y="2414"/>
                  <a:pt x="710" y="2406"/>
                  <a:pt x="710" y="2406"/>
                </a:cubicBezTo>
                <a:cubicBezTo>
                  <a:pt x="745" y="2353"/>
                  <a:pt x="809" y="2319"/>
                  <a:pt x="854" y="2274"/>
                </a:cubicBezTo>
                <a:cubicBezTo>
                  <a:pt x="890" y="2238"/>
                  <a:pt x="857" y="2263"/>
                  <a:pt x="884" y="2232"/>
                </a:cubicBezTo>
                <a:cubicBezTo>
                  <a:pt x="884" y="2232"/>
                  <a:pt x="929" y="2187"/>
                  <a:pt x="938" y="2178"/>
                </a:cubicBezTo>
                <a:cubicBezTo>
                  <a:pt x="974" y="2142"/>
                  <a:pt x="942" y="2206"/>
                  <a:pt x="992" y="2130"/>
                </a:cubicBezTo>
                <a:cubicBezTo>
                  <a:pt x="1017" y="2092"/>
                  <a:pt x="1048" y="2059"/>
                  <a:pt x="1076" y="2022"/>
                </a:cubicBezTo>
                <a:cubicBezTo>
                  <a:pt x="1082" y="2014"/>
                  <a:pt x="1088" y="2006"/>
                  <a:pt x="1094" y="1998"/>
                </a:cubicBezTo>
                <a:cubicBezTo>
                  <a:pt x="1100" y="1990"/>
                  <a:pt x="1112" y="1974"/>
                  <a:pt x="1112" y="1974"/>
                </a:cubicBezTo>
                <a:cubicBezTo>
                  <a:pt x="1120" y="1949"/>
                  <a:pt x="1134" y="1924"/>
                  <a:pt x="1148" y="1902"/>
                </a:cubicBezTo>
                <a:cubicBezTo>
                  <a:pt x="1160" y="1852"/>
                  <a:pt x="1168" y="1802"/>
                  <a:pt x="1178" y="1752"/>
                </a:cubicBezTo>
                <a:cubicBezTo>
                  <a:pt x="1190" y="1579"/>
                  <a:pt x="1195" y="1401"/>
                  <a:pt x="1166" y="1230"/>
                </a:cubicBezTo>
                <a:cubicBezTo>
                  <a:pt x="1158" y="1185"/>
                  <a:pt x="1156" y="1125"/>
                  <a:pt x="1130" y="1086"/>
                </a:cubicBezTo>
                <a:cubicBezTo>
                  <a:pt x="1110" y="988"/>
                  <a:pt x="1066" y="888"/>
                  <a:pt x="1010" y="804"/>
                </a:cubicBezTo>
                <a:cubicBezTo>
                  <a:pt x="1000" y="789"/>
                  <a:pt x="995" y="766"/>
                  <a:pt x="986" y="750"/>
                </a:cubicBezTo>
                <a:cubicBezTo>
                  <a:pt x="954" y="692"/>
                  <a:pt x="919" y="623"/>
                  <a:pt x="872" y="576"/>
                </a:cubicBezTo>
                <a:cubicBezTo>
                  <a:pt x="864" y="551"/>
                  <a:pt x="846" y="520"/>
                  <a:pt x="830" y="498"/>
                </a:cubicBezTo>
                <a:cubicBezTo>
                  <a:pt x="808" y="467"/>
                  <a:pt x="816" y="494"/>
                  <a:pt x="800" y="462"/>
                </a:cubicBezTo>
                <a:cubicBezTo>
                  <a:pt x="788" y="438"/>
                  <a:pt x="784" y="422"/>
                  <a:pt x="764" y="402"/>
                </a:cubicBezTo>
                <a:cubicBezTo>
                  <a:pt x="752" y="354"/>
                  <a:pt x="724" y="314"/>
                  <a:pt x="704" y="270"/>
                </a:cubicBezTo>
                <a:cubicBezTo>
                  <a:pt x="696" y="253"/>
                  <a:pt x="697" y="232"/>
                  <a:pt x="686" y="216"/>
                </a:cubicBezTo>
                <a:cubicBezTo>
                  <a:pt x="663" y="182"/>
                  <a:pt x="646" y="144"/>
                  <a:pt x="626" y="108"/>
                </a:cubicBezTo>
                <a:cubicBezTo>
                  <a:pt x="607" y="74"/>
                  <a:pt x="572" y="40"/>
                  <a:pt x="572" y="0"/>
                </a:cubicBezTo>
                <a:close/>
              </a:path>
            </a:pathLst>
          </a:custGeom>
          <a:gradFill rotWithShape="0">
            <a:gsLst>
              <a:gs pos="0">
                <a:srgbClr val="FFE5FF">
                  <a:alpha val="100000"/>
                </a:srgbClr>
              </a:gs>
              <a:gs pos="100000">
                <a:srgbClr val="EC009D">
                  <a:alpha val="100000"/>
                </a:srgbClr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  <a:effectLst>
            <a:outerShdw dist="80322" dir="1106096" algn="ctr" rotWithShape="0">
              <a:srgbClr val="50766C">
                <a:alpha val="10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5611" name="未知"/>
          <p:cNvSpPr/>
          <p:nvPr/>
        </p:nvSpPr>
        <p:spPr>
          <a:xfrm rot="5400000">
            <a:off x="8391525" y="2501900"/>
            <a:ext cx="141288" cy="304800"/>
          </a:xfrm>
          <a:custGeom>
            <a:avLst/>
            <a:gdLst/>
            <a:ahLst/>
            <a:cxnLst>
              <a:cxn ang="0">
                <a:pos x="67629" y="0"/>
              </a:cxn>
              <a:cxn ang="0">
                <a:pos x="54860" y="22934"/>
              </a:cxn>
              <a:cxn ang="0">
                <a:pos x="47766" y="35511"/>
              </a:cxn>
              <a:cxn ang="0">
                <a:pos x="44928" y="39950"/>
              </a:cxn>
              <a:cxn ang="0">
                <a:pos x="37834" y="54006"/>
              </a:cxn>
              <a:cxn ang="0">
                <a:pos x="29322" y="71021"/>
              </a:cxn>
              <a:cxn ang="0">
                <a:pos x="20100" y="95435"/>
              </a:cxn>
              <a:cxn ang="0">
                <a:pos x="15134" y="108751"/>
              </a:cxn>
              <a:cxn ang="0">
                <a:pos x="8749" y="133905"/>
              </a:cxn>
              <a:cxn ang="0">
                <a:pos x="4493" y="159798"/>
              </a:cxn>
              <a:cxn ang="0">
                <a:pos x="5202" y="212324"/>
              </a:cxn>
              <a:cxn ang="0">
                <a:pos x="11587" y="232299"/>
              </a:cxn>
              <a:cxn ang="0">
                <a:pos x="15843" y="239697"/>
              </a:cxn>
              <a:cxn ang="0">
                <a:pos x="17971" y="244876"/>
              </a:cxn>
              <a:cxn ang="0">
                <a:pos x="22937" y="256713"/>
              </a:cxn>
              <a:cxn ang="0">
                <a:pos x="27903" y="263371"/>
              </a:cxn>
              <a:cxn ang="0">
                <a:pos x="41381" y="280386"/>
              </a:cxn>
              <a:cxn ang="0">
                <a:pos x="49185" y="288524"/>
              </a:cxn>
              <a:cxn ang="0">
                <a:pos x="59116" y="298142"/>
              </a:cxn>
              <a:cxn ang="0">
                <a:pos x="65501" y="303320"/>
              </a:cxn>
              <a:cxn ang="0">
                <a:pos x="67629" y="304800"/>
              </a:cxn>
              <a:cxn ang="0">
                <a:pos x="75432" y="302581"/>
              </a:cxn>
              <a:cxn ang="0">
                <a:pos x="81817" y="298142"/>
              </a:cxn>
              <a:cxn ang="0">
                <a:pos x="83945" y="296662"/>
              </a:cxn>
              <a:cxn ang="0">
                <a:pos x="100971" y="280386"/>
              </a:cxn>
              <a:cxn ang="0">
                <a:pos x="104518" y="275208"/>
              </a:cxn>
              <a:cxn ang="0">
                <a:pos x="110902" y="268550"/>
              </a:cxn>
              <a:cxn ang="0">
                <a:pos x="117287" y="262631"/>
              </a:cxn>
              <a:cxn ang="0">
                <a:pos x="127218" y="249315"/>
              </a:cxn>
              <a:cxn ang="0">
                <a:pos x="129347" y="246355"/>
              </a:cxn>
              <a:cxn ang="0">
                <a:pos x="131475" y="243396"/>
              </a:cxn>
              <a:cxn ang="0">
                <a:pos x="135731" y="234518"/>
              </a:cxn>
              <a:cxn ang="0">
                <a:pos x="139278" y="216023"/>
              </a:cxn>
              <a:cxn ang="0">
                <a:pos x="137859" y="151660"/>
              </a:cxn>
              <a:cxn ang="0">
                <a:pos x="133603" y="133905"/>
              </a:cxn>
              <a:cxn ang="0">
                <a:pos x="119415" y="99134"/>
              </a:cxn>
              <a:cxn ang="0">
                <a:pos x="116577" y="92476"/>
              </a:cxn>
              <a:cxn ang="0">
                <a:pos x="103099" y="71021"/>
              </a:cxn>
              <a:cxn ang="0">
                <a:pos x="98133" y="61404"/>
              </a:cxn>
              <a:cxn ang="0">
                <a:pos x="94586" y="56965"/>
              </a:cxn>
              <a:cxn ang="0">
                <a:pos x="90330" y="49567"/>
              </a:cxn>
              <a:cxn ang="0">
                <a:pos x="83236" y="33291"/>
              </a:cxn>
              <a:cxn ang="0">
                <a:pos x="81108" y="26633"/>
              </a:cxn>
              <a:cxn ang="0">
                <a:pos x="74014" y="13317"/>
              </a:cxn>
              <a:cxn ang="0">
                <a:pos x="67629" y="0"/>
              </a:cxn>
            </a:cxnLst>
            <a:rect l="0" t="0" r="0" b="0"/>
            <a:pathLst>
              <a:path w="1195" h="2472">
                <a:moveTo>
                  <a:pt x="572" y="0"/>
                </a:moveTo>
                <a:cubicBezTo>
                  <a:pt x="532" y="60"/>
                  <a:pt x="501" y="125"/>
                  <a:pt x="464" y="186"/>
                </a:cubicBezTo>
                <a:cubicBezTo>
                  <a:pt x="444" y="220"/>
                  <a:pt x="424" y="254"/>
                  <a:pt x="404" y="288"/>
                </a:cubicBezTo>
                <a:cubicBezTo>
                  <a:pt x="397" y="300"/>
                  <a:pt x="385" y="311"/>
                  <a:pt x="380" y="324"/>
                </a:cubicBezTo>
                <a:cubicBezTo>
                  <a:pt x="364" y="364"/>
                  <a:pt x="341" y="401"/>
                  <a:pt x="320" y="438"/>
                </a:cubicBezTo>
                <a:cubicBezTo>
                  <a:pt x="294" y="483"/>
                  <a:pt x="277" y="532"/>
                  <a:pt x="248" y="576"/>
                </a:cubicBezTo>
                <a:cubicBezTo>
                  <a:pt x="234" y="645"/>
                  <a:pt x="198" y="710"/>
                  <a:pt x="170" y="774"/>
                </a:cubicBezTo>
                <a:cubicBezTo>
                  <a:pt x="154" y="810"/>
                  <a:pt x="150" y="849"/>
                  <a:pt x="128" y="882"/>
                </a:cubicBezTo>
                <a:cubicBezTo>
                  <a:pt x="114" y="951"/>
                  <a:pt x="89" y="1017"/>
                  <a:pt x="74" y="1086"/>
                </a:cubicBezTo>
                <a:cubicBezTo>
                  <a:pt x="60" y="1148"/>
                  <a:pt x="56" y="1241"/>
                  <a:pt x="38" y="1296"/>
                </a:cubicBezTo>
                <a:cubicBezTo>
                  <a:pt x="23" y="1432"/>
                  <a:pt x="0" y="1591"/>
                  <a:pt x="44" y="1722"/>
                </a:cubicBezTo>
                <a:cubicBezTo>
                  <a:pt x="52" y="1775"/>
                  <a:pt x="68" y="1839"/>
                  <a:pt x="98" y="1884"/>
                </a:cubicBezTo>
                <a:cubicBezTo>
                  <a:pt x="105" y="1912"/>
                  <a:pt x="113" y="1923"/>
                  <a:pt x="134" y="1944"/>
                </a:cubicBezTo>
                <a:cubicBezTo>
                  <a:pt x="151" y="2013"/>
                  <a:pt x="127" y="1928"/>
                  <a:pt x="152" y="1986"/>
                </a:cubicBezTo>
                <a:cubicBezTo>
                  <a:pt x="167" y="2021"/>
                  <a:pt x="170" y="2050"/>
                  <a:pt x="194" y="2082"/>
                </a:cubicBezTo>
                <a:cubicBezTo>
                  <a:pt x="203" y="2109"/>
                  <a:pt x="212" y="2118"/>
                  <a:pt x="236" y="2136"/>
                </a:cubicBezTo>
                <a:cubicBezTo>
                  <a:pt x="250" y="2178"/>
                  <a:pt x="315" y="2247"/>
                  <a:pt x="350" y="2274"/>
                </a:cubicBezTo>
                <a:cubicBezTo>
                  <a:pt x="365" y="2304"/>
                  <a:pt x="391" y="2315"/>
                  <a:pt x="416" y="2340"/>
                </a:cubicBezTo>
                <a:cubicBezTo>
                  <a:pt x="442" y="2366"/>
                  <a:pt x="465" y="2406"/>
                  <a:pt x="500" y="2418"/>
                </a:cubicBezTo>
                <a:cubicBezTo>
                  <a:pt x="528" y="2446"/>
                  <a:pt x="511" y="2431"/>
                  <a:pt x="554" y="2460"/>
                </a:cubicBezTo>
                <a:cubicBezTo>
                  <a:pt x="560" y="2464"/>
                  <a:pt x="572" y="2472"/>
                  <a:pt x="572" y="2472"/>
                </a:cubicBezTo>
                <a:cubicBezTo>
                  <a:pt x="618" y="2457"/>
                  <a:pt x="596" y="2462"/>
                  <a:pt x="638" y="2454"/>
                </a:cubicBezTo>
                <a:cubicBezTo>
                  <a:pt x="656" y="2442"/>
                  <a:pt x="674" y="2430"/>
                  <a:pt x="692" y="2418"/>
                </a:cubicBezTo>
                <a:cubicBezTo>
                  <a:pt x="698" y="2414"/>
                  <a:pt x="710" y="2406"/>
                  <a:pt x="710" y="2406"/>
                </a:cubicBezTo>
                <a:cubicBezTo>
                  <a:pt x="745" y="2353"/>
                  <a:pt x="809" y="2319"/>
                  <a:pt x="854" y="2274"/>
                </a:cubicBezTo>
                <a:cubicBezTo>
                  <a:pt x="890" y="2238"/>
                  <a:pt x="857" y="2263"/>
                  <a:pt x="884" y="2232"/>
                </a:cubicBezTo>
                <a:cubicBezTo>
                  <a:pt x="884" y="2232"/>
                  <a:pt x="929" y="2187"/>
                  <a:pt x="938" y="2178"/>
                </a:cubicBezTo>
                <a:cubicBezTo>
                  <a:pt x="974" y="2142"/>
                  <a:pt x="942" y="2206"/>
                  <a:pt x="992" y="2130"/>
                </a:cubicBezTo>
                <a:cubicBezTo>
                  <a:pt x="1017" y="2092"/>
                  <a:pt x="1048" y="2059"/>
                  <a:pt x="1076" y="2022"/>
                </a:cubicBezTo>
                <a:cubicBezTo>
                  <a:pt x="1082" y="2014"/>
                  <a:pt x="1088" y="2006"/>
                  <a:pt x="1094" y="1998"/>
                </a:cubicBezTo>
                <a:cubicBezTo>
                  <a:pt x="1100" y="1990"/>
                  <a:pt x="1112" y="1974"/>
                  <a:pt x="1112" y="1974"/>
                </a:cubicBezTo>
                <a:cubicBezTo>
                  <a:pt x="1120" y="1949"/>
                  <a:pt x="1134" y="1924"/>
                  <a:pt x="1148" y="1902"/>
                </a:cubicBezTo>
                <a:cubicBezTo>
                  <a:pt x="1160" y="1852"/>
                  <a:pt x="1168" y="1802"/>
                  <a:pt x="1178" y="1752"/>
                </a:cubicBezTo>
                <a:cubicBezTo>
                  <a:pt x="1190" y="1579"/>
                  <a:pt x="1195" y="1401"/>
                  <a:pt x="1166" y="1230"/>
                </a:cubicBezTo>
                <a:cubicBezTo>
                  <a:pt x="1158" y="1185"/>
                  <a:pt x="1156" y="1125"/>
                  <a:pt x="1130" y="1086"/>
                </a:cubicBezTo>
                <a:cubicBezTo>
                  <a:pt x="1110" y="988"/>
                  <a:pt x="1066" y="888"/>
                  <a:pt x="1010" y="804"/>
                </a:cubicBezTo>
                <a:cubicBezTo>
                  <a:pt x="1000" y="789"/>
                  <a:pt x="995" y="766"/>
                  <a:pt x="986" y="750"/>
                </a:cubicBezTo>
                <a:cubicBezTo>
                  <a:pt x="954" y="692"/>
                  <a:pt x="919" y="623"/>
                  <a:pt x="872" y="576"/>
                </a:cubicBezTo>
                <a:cubicBezTo>
                  <a:pt x="864" y="551"/>
                  <a:pt x="846" y="520"/>
                  <a:pt x="830" y="498"/>
                </a:cubicBezTo>
                <a:cubicBezTo>
                  <a:pt x="808" y="467"/>
                  <a:pt x="816" y="494"/>
                  <a:pt x="800" y="462"/>
                </a:cubicBezTo>
                <a:cubicBezTo>
                  <a:pt x="788" y="438"/>
                  <a:pt x="784" y="422"/>
                  <a:pt x="764" y="402"/>
                </a:cubicBezTo>
                <a:cubicBezTo>
                  <a:pt x="752" y="354"/>
                  <a:pt x="724" y="314"/>
                  <a:pt x="704" y="270"/>
                </a:cubicBezTo>
                <a:cubicBezTo>
                  <a:pt x="696" y="253"/>
                  <a:pt x="697" y="232"/>
                  <a:pt x="686" y="216"/>
                </a:cubicBezTo>
                <a:cubicBezTo>
                  <a:pt x="663" y="182"/>
                  <a:pt x="646" y="144"/>
                  <a:pt x="626" y="108"/>
                </a:cubicBezTo>
                <a:cubicBezTo>
                  <a:pt x="607" y="74"/>
                  <a:pt x="572" y="40"/>
                  <a:pt x="572" y="0"/>
                </a:cubicBezTo>
                <a:close/>
              </a:path>
            </a:pathLst>
          </a:custGeom>
          <a:gradFill rotWithShape="0">
            <a:gsLst>
              <a:gs pos="0">
                <a:srgbClr val="FFE5FF">
                  <a:alpha val="100000"/>
                </a:srgbClr>
              </a:gs>
              <a:gs pos="100000">
                <a:srgbClr val="EC009D">
                  <a:alpha val="100000"/>
                </a:srgbClr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50766C">
                <a:alpha val="10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11281" name="Text Box 17"/>
          <p:cNvSpPr txBox="1"/>
          <p:nvPr/>
        </p:nvSpPr>
        <p:spPr>
          <a:xfrm>
            <a:off x="2679700" y="3987800"/>
            <a:ext cx="15621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dirty="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1282" name="Text Box 18"/>
          <p:cNvSpPr txBox="1"/>
          <p:nvPr/>
        </p:nvSpPr>
        <p:spPr>
          <a:xfrm>
            <a:off x="4343400" y="4013200"/>
            <a:ext cx="18923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dirty="0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1283" name="Text Box 19"/>
          <p:cNvSpPr txBox="1"/>
          <p:nvPr/>
        </p:nvSpPr>
        <p:spPr>
          <a:xfrm>
            <a:off x="6316663" y="4030663"/>
            <a:ext cx="11049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dirty="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1284" name="Text Box 20"/>
          <p:cNvSpPr txBox="1"/>
          <p:nvPr/>
        </p:nvSpPr>
        <p:spPr>
          <a:xfrm>
            <a:off x="7251700" y="3987800"/>
            <a:ext cx="18923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dirty="0">
                <a:latin typeface="Arial" panose="020B0604020202020204" pitchFamily="34" charset="0"/>
              </a:rPr>
              <a:t> 8</a:t>
            </a:r>
          </a:p>
        </p:txBody>
      </p:sp>
      <p:sp>
        <p:nvSpPr>
          <p:cNvPr id="25616" name="Text Box 23"/>
          <p:cNvSpPr txBox="1"/>
          <p:nvPr/>
        </p:nvSpPr>
        <p:spPr>
          <a:xfrm>
            <a:off x="2082800" y="1993900"/>
            <a:ext cx="6532563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 dirty="0"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sz="5400" b="1" dirty="0">
                <a:latin typeface="Arial" panose="020B0604020202020204" pitchFamily="34" charset="0"/>
              </a:rPr>
              <a:t>往前面数四个数是：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2" grpId="0"/>
      <p:bldP spid="11283" grpId="0"/>
      <p:bldP spid="112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>
            <a:hlinkClick r:id="" action="ppaction://noaction"/>
          </p:cNvPr>
          <p:cNvSpPr>
            <a:spLocks noTextEdit="1"/>
          </p:cNvSpPr>
          <p:nvPr/>
        </p:nvSpPr>
        <p:spPr>
          <a:xfrm>
            <a:off x="1331913" y="476250"/>
            <a:ext cx="3048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 b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12-4=</a:t>
            </a:r>
          </a:p>
        </p:txBody>
      </p:sp>
      <p:sp>
        <p:nvSpPr>
          <p:cNvPr id="31749" name="Text Box 5"/>
          <p:cNvSpPr txBox="1"/>
          <p:nvPr/>
        </p:nvSpPr>
        <p:spPr>
          <a:xfrm>
            <a:off x="827088" y="2355850"/>
            <a:ext cx="557212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31750" name="Text Box 6"/>
          <p:cNvSpPr txBox="1"/>
          <p:nvPr/>
        </p:nvSpPr>
        <p:spPr>
          <a:xfrm>
            <a:off x="2417763" y="2420938"/>
            <a:ext cx="930275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Arial Black" panose="020B0A04020102020204" pitchFamily="34" charset="0"/>
              </a:rPr>
              <a:t>10</a:t>
            </a:r>
          </a:p>
        </p:txBody>
      </p:sp>
      <p:grpSp>
        <p:nvGrpSpPr>
          <p:cNvPr id="31751" name="Group 7"/>
          <p:cNvGrpSpPr/>
          <p:nvPr/>
        </p:nvGrpSpPr>
        <p:grpSpPr>
          <a:xfrm>
            <a:off x="2843213" y="1773238"/>
            <a:ext cx="1512887" cy="1858962"/>
            <a:chOff x="384" y="3024"/>
            <a:chExt cx="1344" cy="672"/>
          </a:xfrm>
        </p:grpSpPr>
        <p:sp>
          <p:nvSpPr>
            <p:cNvPr id="26638" name="Line 8"/>
            <p:cNvSpPr/>
            <p:nvPr/>
          </p:nvSpPr>
          <p:spPr>
            <a:xfrm>
              <a:off x="384" y="3456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9" name="Line 9"/>
            <p:cNvSpPr/>
            <p:nvPr/>
          </p:nvSpPr>
          <p:spPr>
            <a:xfrm>
              <a:off x="384" y="3696"/>
              <a:ext cx="13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0" name="Line 10"/>
            <p:cNvSpPr/>
            <p:nvPr/>
          </p:nvSpPr>
          <p:spPr>
            <a:xfrm flipV="1">
              <a:off x="1728" y="3024"/>
              <a:ext cx="0" cy="67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55" name="Text Box 11"/>
          <p:cNvSpPr txBox="1"/>
          <p:nvPr/>
        </p:nvSpPr>
        <p:spPr>
          <a:xfrm>
            <a:off x="4211638" y="3500438"/>
            <a:ext cx="557212" cy="762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31756" name="Text Box 12"/>
          <p:cNvSpPr txBox="1"/>
          <p:nvPr/>
        </p:nvSpPr>
        <p:spPr>
          <a:xfrm>
            <a:off x="5435600" y="2565400"/>
            <a:ext cx="3384550" cy="1738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800" b="1" dirty="0">
                <a:latin typeface="黑体" panose="02010609060101010101" pitchFamily="2" charset="-122"/>
                <a:ea typeface="黑体" panose="02010609060101010101" pitchFamily="2" charset="-122"/>
              </a:rPr>
              <a:t>第一步：</a:t>
            </a:r>
          </a:p>
          <a:p>
            <a:r>
              <a:rPr lang="zh-CN" altLang="en-US" sz="6000" b="1" dirty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en-US" altLang="zh-CN" sz="6000" b="1" dirty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10-4=6</a:t>
            </a:r>
          </a:p>
        </p:txBody>
      </p:sp>
      <p:sp>
        <p:nvSpPr>
          <p:cNvPr id="31757" name="Text Box 13"/>
          <p:cNvSpPr txBox="1"/>
          <p:nvPr/>
        </p:nvSpPr>
        <p:spPr>
          <a:xfrm>
            <a:off x="5291138" y="4438650"/>
            <a:ext cx="3384550" cy="1738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800" b="1" dirty="0">
                <a:latin typeface="黑体" panose="02010609060101010101" pitchFamily="2" charset="-122"/>
                <a:ea typeface="黑体" panose="02010609060101010101" pitchFamily="2" charset="-122"/>
              </a:rPr>
              <a:t>第二步：</a:t>
            </a:r>
          </a:p>
          <a:p>
            <a:r>
              <a:rPr lang="zh-CN" altLang="en-US" sz="6000" b="1" dirty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en-US" altLang="zh-CN" sz="6000" b="1" dirty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6+2=8</a:t>
            </a:r>
          </a:p>
        </p:txBody>
      </p:sp>
      <p:sp>
        <p:nvSpPr>
          <p:cNvPr id="31758" name="Text Box 14"/>
          <p:cNvSpPr txBox="1"/>
          <p:nvPr/>
        </p:nvSpPr>
        <p:spPr>
          <a:xfrm>
            <a:off x="4572000" y="214313"/>
            <a:ext cx="1290638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9600" dirty="0">
                <a:solidFill>
                  <a:srgbClr val="6600CC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8</a:t>
            </a:r>
          </a:p>
        </p:txBody>
      </p:sp>
      <p:sp>
        <p:nvSpPr>
          <p:cNvPr id="31759" name="AutoShape 15"/>
          <p:cNvSpPr/>
          <p:nvPr/>
        </p:nvSpPr>
        <p:spPr>
          <a:xfrm>
            <a:off x="468313" y="4149725"/>
            <a:ext cx="4535487" cy="2232025"/>
          </a:xfrm>
          <a:prstGeom prst="cloudCallout">
            <a:avLst>
              <a:gd name="adj1" fmla="val -38097"/>
              <a:gd name="adj2" fmla="val 1827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6600" dirty="0">
                <a:latin typeface="Arial" panose="020B0604020202020204" pitchFamily="34" charset="0"/>
                <a:ea typeface="黑体" panose="02010609060101010101" pitchFamily="2" charset="-122"/>
              </a:rPr>
              <a:t>破十法</a:t>
            </a:r>
          </a:p>
        </p:txBody>
      </p:sp>
      <p:pic>
        <p:nvPicPr>
          <p:cNvPr id="26635" name="Picture 23" descr="水晶按钮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0738" y="6021388"/>
            <a:ext cx="522287" cy="574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62" name="Line 18"/>
          <p:cNvSpPr/>
          <p:nvPr/>
        </p:nvSpPr>
        <p:spPr>
          <a:xfrm flipH="1">
            <a:off x="1155700" y="1739900"/>
            <a:ext cx="622300" cy="6096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3" name="Line 19"/>
          <p:cNvSpPr/>
          <p:nvPr/>
        </p:nvSpPr>
        <p:spPr>
          <a:xfrm>
            <a:off x="1968500" y="1739900"/>
            <a:ext cx="660400" cy="6604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  <p:bldP spid="31755" grpId="0"/>
      <p:bldP spid="31756" grpId="0"/>
      <p:bldP spid="31757" grpId="0"/>
      <p:bldP spid="31758" grpId="0"/>
      <p:bldP spid="317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/>
          <p:nvPr/>
        </p:nvSpPr>
        <p:spPr>
          <a:xfrm>
            <a:off x="5219700" y="1346200"/>
            <a:ext cx="3403600" cy="4787900"/>
          </a:xfrm>
          <a:prstGeom prst="roundRect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FF99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1" name="AutoShape 3"/>
          <p:cNvSpPr/>
          <p:nvPr/>
        </p:nvSpPr>
        <p:spPr>
          <a:xfrm>
            <a:off x="558800" y="1320800"/>
            <a:ext cx="3403600" cy="4787900"/>
          </a:xfrm>
          <a:prstGeom prst="roundRect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FF99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2" name="Rectangle 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zh-CN" altLang="en-US" sz="5400" b="1" dirty="0">
                <a:solidFill>
                  <a:srgbClr val="CC0000"/>
                </a:solidFill>
                <a:ea typeface="幼圆" panose="02010509060101010101" pitchFamily="49" charset="-122"/>
              </a:rPr>
              <a:t>想加法做减法</a:t>
            </a:r>
          </a:p>
        </p:txBody>
      </p:sp>
      <p:sp>
        <p:nvSpPr>
          <p:cNvPr id="27653" name="Line 5"/>
          <p:cNvSpPr/>
          <p:nvPr/>
        </p:nvSpPr>
        <p:spPr>
          <a:xfrm>
            <a:off x="4483100" y="2590800"/>
            <a:ext cx="0" cy="3390900"/>
          </a:xfrm>
          <a:prstGeom prst="line">
            <a:avLst/>
          </a:prstGeom>
          <a:ln w="38100" cap="rnd" cmpd="sng">
            <a:solidFill>
              <a:srgbClr val="FF99CC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4" name="Line 6"/>
          <p:cNvSpPr/>
          <p:nvPr/>
        </p:nvSpPr>
        <p:spPr>
          <a:xfrm>
            <a:off x="4597400" y="2590800"/>
            <a:ext cx="0" cy="3390900"/>
          </a:xfrm>
          <a:prstGeom prst="line">
            <a:avLst/>
          </a:prstGeom>
          <a:ln w="38100" cap="rnd" cmpd="sng">
            <a:solidFill>
              <a:srgbClr val="FF99CC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5" name="Line 7"/>
          <p:cNvSpPr/>
          <p:nvPr/>
        </p:nvSpPr>
        <p:spPr>
          <a:xfrm>
            <a:off x="4711700" y="2590800"/>
            <a:ext cx="0" cy="3390900"/>
          </a:xfrm>
          <a:prstGeom prst="line">
            <a:avLst/>
          </a:prstGeom>
          <a:ln w="38100" cap="rnd" cmpd="sng">
            <a:solidFill>
              <a:srgbClr val="FF99CC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7657" name="Group 9"/>
          <p:cNvGrpSpPr/>
          <p:nvPr/>
        </p:nvGrpSpPr>
        <p:grpSpPr>
          <a:xfrm>
            <a:off x="1955800" y="1139825"/>
            <a:ext cx="622300" cy="361950"/>
            <a:chOff x="0" y="0"/>
            <a:chExt cx="648" cy="377"/>
          </a:xfrm>
        </p:grpSpPr>
        <p:sp>
          <p:nvSpPr>
            <p:cNvPr id="27674" name="AutoShape 10"/>
            <p:cNvSpPr/>
            <p:nvPr/>
          </p:nvSpPr>
          <p:spPr>
            <a:xfrm rot="5400000">
              <a:off x="270" y="24"/>
              <a:ext cx="373" cy="325"/>
            </a:xfrm>
            <a:custGeom>
              <a:avLst/>
              <a:gdLst>
                <a:gd name="txL" fmla="*/ 5038 w 21600"/>
                <a:gd name="txT" fmla="*/ 2260 h 21600"/>
                <a:gd name="txR" fmla="*/ 16562 w 21600"/>
                <a:gd name="txB" fmla="*/ 13691 h 21600"/>
              </a:gdLst>
              <a:ahLst/>
              <a:cxnLst>
                <a:cxn ang="17694720">
                  <a:pos x="188" y="33"/>
                </a:cxn>
                <a:cxn ang="11796480">
                  <a:pos x="51" y="163"/>
                </a:cxn>
                <a:cxn ang="5898240">
                  <a:pos x="188" y="325"/>
                </a:cxn>
                <a:cxn ang="0">
                  <a:pos x="322" y="163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CCFF">
                <a:alpha val="100000"/>
              </a:srgbClr>
            </a:solidFill>
            <a:ln w="9525" cap="flat" cmpd="sng">
              <a:solidFill>
                <a:srgbClr val="CC99FF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5" name="AutoShape 11"/>
            <p:cNvSpPr/>
            <p:nvPr/>
          </p:nvSpPr>
          <p:spPr>
            <a:xfrm rot="-5400000">
              <a:off x="37" y="27"/>
              <a:ext cx="373" cy="325"/>
            </a:xfrm>
            <a:custGeom>
              <a:avLst/>
              <a:gdLst>
                <a:gd name="txL" fmla="*/ 5038 w 21600"/>
                <a:gd name="txT" fmla="*/ 2260 h 21600"/>
                <a:gd name="txR" fmla="*/ 16562 w 21600"/>
                <a:gd name="txB" fmla="*/ 13691 h 21600"/>
              </a:gdLst>
              <a:ahLst/>
              <a:cxnLst>
                <a:cxn ang="17694720">
                  <a:pos x="188" y="33"/>
                </a:cxn>
                <a:cxn ang="11796480">
                  <a:pos x="51" y="163"/>
                </a:cxn>
                <a:cxn ang="5898240">
                  <a:pos x="188" y="325"/>
                </a:cxn>
                <a:cxn ang="0">
                  <a:pos x="322" y="163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CCFF">
                <a:alpha val="100000"/>
              </a:srgbClr>
            </a:solidFill>
            <a:ln w="9525" cap="flat" cmpd="sng">
              <a:solidFill>
                <a:srgbClr val="CC99FF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6" name="Oval 12"/>
            <p:cNvSpPr/>
            <p:nvPr/>
          </p:nvSpPr>
          <p:spPr>
            <a:xfrm>
              <a:off x="371" y="152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77" name="Oval 13"/>
            <p:cNvSpPr/>
            <p:nvPr/>
          </p:nvSpPr>
          <p:spPr>
            <a:xfrm>
              <a:off x="115" y="55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78" name="Oval 14"/>
            <p:cNvSpPr/>
            <p:nvPr/>
          </p:nvSpPr>
          <p:spPr>
            <a:xfrm>
              <a:off x="151" y="210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79" name="Oval 15"/>
            <p:cNvSpPr/>
            <p:nvPr/>
          </p:nvSpPr>
          <p:spPr>
            <a:xfrm>
              <a:off x="475" y="12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80" name="Oval 16"/>
            <p:cNvSpPr/>
            <p:nvPr/>
          </p:nvSpPr>
          <p:spPr>
            <a:xfrm>
              <a:off x="558" y="228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81" name="Oval 17"/>
            <p:cNvSpPr/>
            <p:nvPr/>
          </p:nvSpPr>
          <p:spPr>
            <a:xfrm>
              <a:off x="250" y="82"/>
              <a:ext cx="173" cy="228"/>
            </a:xfrm>
            <a:prstGeom prst="ellipse">
              <a:avLst/>
            </a:prstGeom>
            <a:solidFill>
              <a:srgbClr val="FFCCFF"/>
            </a:solidFill>
            <a:ln w="9525" cap="flat" cmpd="sng">
              <a:solidFill>
                <a:srgbClr val="CC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82" name="Oval 18"/>
            <p:cNvSpPr/>
            <p:nvPr/>
          </p:nvSpPr>
          <p:spPr>
            <a:xfrm>
              <a:off x="0" y="192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83" name="Oval 19"/>
            <p:cNvSpPr/>
            <p:nvPr/>
          </p:nvSpPr>
          <p:spPr>
            <a:xfrm>
              <a:off x="246" y="108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7658" name="Group 20"/>
          <p:cNvGrpSpPr/>
          <p:nvPr/>
        </p:nvGrpSpPr>
        <p:grpSpPr>
          <a:xfrm>
            <a:off x="6616700" y="1152525"/>
            <a:ext cx="622300" cy="361950"/>
            <a:chOff x="0" y="0"/>
            <a:chExt cx="648" cy="377"/>
          </a:xfrm>
        </p:grpSpPr>
        <p:sp>
          <p:nvSpPr>
            <p:cNvPr id="27664" name="AutoShape 21"/>
            <p:cNvSpPr/>
            <p:nvPr/>
          </p:nvSpPr>
          <p:spPr>
            <a:xfrm rot="5400000">
              <a:off x="270" y="24"/>
              <a:ext cx="373" cy="325"/>
            </a:xfrm>
            <a:custGeom>
              <a:avLst/>
              <a:gdLst>
                <a:gd name="txL" fmla="*/ 5038 w 21600"/>
                <a:gd name="txT" fmla="*/ 2260 h 21600"/>
                <a:gd name="txR" fmla="*/ 16562 w 21600"/>
                <a:gd name="txB" fmla="*/ 13691 h 21600"/>
              </a:gdLst>
              <a:ahLst/>
              <a:cxnLst>
                <a:cxn ang="17694720">
                  <a:pos x="188" y="33"/>
                </a:cxn>
                <a:cxn ang="11796480">
                  <a:pos x="51" y="163"/>
                </a:cxn>
                <a:cxn ang="5898240">
                  <a:pos x="188" y="325"/>
                </a:cxn>
                <a:cxn ang="0">
                  <a:pos x="322" y="163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CCFF">
                <a:alpha val="100000"/>
              </a:srgbClr>
            </a:solidFill>
            <a:ln w="9525" cap="flat" cmpd="sng">
              <a:solidFill>
                <a:srgbClr val="CC99FF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5" name="AutoShape 22"/>
            <p:cNvSpPr/>
            <p:nvPr/>
          </p:nvSpPr>
          <p:spPr>
            <a:xfrm rot="-5400000">
              <a:off x="37" y="27"/>
              <a:ext cx="373" cy="325"/>
            </a:xfrm>
            <a:custGeom>
              <a:avLst/>
              <a:gdLst>
                <a:gd name="txL" fmla="*/ 5038 w 21600"/>
                <a:gd name="txT" fmla="*/ 2260 h 21600"/>
                <a:gd name="txR" fmla="*/ 16562 w 21600"/>
                <a:gd name="txB" fmla="*/ 13691 h 21600"/>
              </a:gdLst>
              <a:ahLst/>
              <a:cxnLst>
                <a:cxn ang="17694720">
                  <a:pos x="188" y="33"/>
                </a:cxn>
                <a:cxn ang="11796480">
                  <a:pos x="51" y="163"/>
                </a:cxn>
                <a:cxn ang="5898240">
                  <a:pos x="188" y="325"/>
                </a:cxn>
                <a:cxn ang="0">
                  <a:pos x="322" y="163"/>
                </a:cxn>
              </a:cxnLst>
              <a:rect l="txL" t="txT" r="txR" b="txB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CCFF">
                <a:alpha val="100000"/>
              </a:srgbClr>
            </a:solidFill>
            <a:ln w="9525" cap="flat" cmpd="sng">
              <a:solidFill>
                <a:srgbClr val="CC99FF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6" name="Oval 23"/>
            <p:cNvSpPr/>
            <p:nvPr/>
          </p:nvSpPr>
          <p:spPr>
            <a:xfrm>
              <a:off x="371" y="152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67" name="Oval 24"/>
            <p:cNvSpPr/>
            <p:nvPr/>
          </p:nvSpPr>
          <p:spPr>
            <a:xfrm>
              <a:off x="115" y="55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68" name="Oval 25"/>
            <p:cNvSpPr/>
            <p:nvPr/>
          </p:nvSpPr>
          <p:spPr>
            <a:xfrm>
              <a:off x="151" y="210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69" name="Oval 26"/>
            <p:cNvSpPr/>
            <p:nvPr/>
          </p:nvSpPr>
          <p:spPr>
            <a:xfrm>
              <a:off x="475" y="12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70" name="Oval 27"/>
            <p:cNvSpPr/>
            <p:nvPr/>
          </p:nvSpPr>
          <p:spPr>
            <a:xfrm>
              <a:off x="558" y="228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71" name="Oval 28"/>
            <p:cNvSpPr/>
            <p:nvPr/>
          </p:nvSpPr>
          <p:spPr>
            <a:xfrm>
              <a:off x="250" y="82"/>
              <a:ext cx="173" cy="228"/>
            </a:xfrm>
            <a:prstGeom prst="ellipse">
              <a:avLst/>
            </a:prstGeom>
            <a:solidFill>
              <a:srgbClr val="FFCCFF"/>
            </a:solidFill>
            <a:ln w="9525" cap="flat" cmpd="sng">
              <a:solidFill>
                <a:srgbClr val="CC99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72" name="Oval 29"/>
            <p:cNvSpPr/>
            <p:nvPr/>
          </p:nvSpPr>
          <p:spPr>
            <a:xfrm>
              <a:off x="0" y="192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7673" name="Oval 30"/>
            <p:cNvSpPr/>
            <p:nvPr/>
          </p:nvSpPr>
          <p:spPr>
            <a:xfrm>
              <a:off x="246" y="108"/>
              <a:ext cx="90" cy="90"/>
            </a:xfrm>
            <a:prstGeom prst="ellipse">
              <a:avLst/>
            </a:prstGeom>
            <a:solidFill>
              <a:schemeClr val="bg1">
                <a:alpha val="50195"/>
              </a:schemeClr>
            </a:solidFill>
            <a:ln w="9525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71" name="Rectangle 31"/>
          <p:cNvSpPr/>
          <p:nvPr/>
        </p:nvSpPr>
        <p:spPr>
          <a:xfrm>
            <a:off x="760413" y="2733675"/>
            <a:ext cx="3054350" cy="1463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>
                <a:solidFill>
                  <a:srgbClr val="CC0000"/>
                </a:solidFill>
                <a:latin typeface="Arial" panose="020B0604020202020204" pitchFamily="34" charset="0"/>
              </a:rPr>
              <a:t>4+8=12</a:t>
            </a:r>
          </a:p>
        </p:txBody>
      </p:sp>
      <p:sp>
        <p:nvSpPr>
          <p:cNvPr id="27660" name="Rectangle 35"/>
          <p:cNvSpPr/>
          <p:nvPr/>
        </p:nvSpPr>
        <p:spPr>
          <a:xfrm>
            <a:off x="5510213" y="2085975"/>
            <a:ext cx="3054350" cy="1463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>
                <a:solidFill>
                  <a:srgbClr val="CC0000"/>
                </a:solidFill>
                <a:latin typeface="Arial" panose="020B0604020202020204" pitchFamily="34" charset="0"/>
              </a:rPr>
              <a:t>12-4=8</a:t>
            </a:r>
          </a:p>
        </p:txBody>
      </p:sp>
      <p:sp>
        <p:nvSpPr>
          <p:cNvPr id="27661" name="WordArt 37"/>
          <p:cNvSpPr/>
          <p:nvPr/>
        </p:nvSpPr>
        <p:spPr>
          <a:xfrm>
            <a:off x="4025900" y="3357563"/>
            <a:ext cx="358775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CCFF"/>
                    </a:gs>
                  </a:gsLst>
                  <a:lin ang="270000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</a:p>
        </p:txBody>
      </p:sp>
      <p:sp>
        <p:nvSpPr>
          <p:cNvPr id="27662" name="WordArt 38"/>
          <p:cNvSpPr/>
          <p:nvPr/>
        </p:nvSpPr>
        <p:spPr>
          <a:xfrm>
            <a:off x="4826000" y="3370263"/>
            <a:ext cx="320675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CCFF"/>
                    </a:gs>
                  </a:gsLst>
                  <a:lin ang="270000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</a:p>
        </p:txBody>
      </p:sp>
      <p:sp>
        <p:nvSpPr>
          <p:cNvPr id="10280" name="Rectangle 40"/>
          <p:cNvSpPr/>
          <p:nvPr/>
        </p:nvSpPr>
        <p:spPr>
          <a:xfrm>
            <a:off x="5514975" y="3868738"/>
            <a:ext cx="3054350" cy="1463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 dirty="0">
                <a:solidFill>
                  <a:srgbClr val="CC0000"/>
                </a:solidFill>
                <a:latin typeface="Arial" panose="020B0604020202020204" pitchFamily="34" charset="0"/>
              </a:rPr>
              <a:t>12-8=4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1" grpId="0"/>
      <p:bldP spid="102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7"/>
          <p:cNvGrpSpPr/>
          <p:nvPr/>
        </p:nvGrpSpPr>
        <p:grpSpPr>
          <a:xfrm>
            <a:off x="633413" y="71438"/>
            <a:ext cx="1223962" cy="865187"/>
            <a:chOff x="195" y="204"/>
            <a:chExt cx="924" cy="630"/>
          </a:xfrm>
        </p:grpSpPr>
        <p:pic>
          <p:nvPicPr>
            <p:cNvPr id="28680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5" y="204"/>
              <a:ext cx="924" cy="63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681" name="Text Box 9"/>
            <p:cNvSpPr txBox="1"/>
            <p:nvPr/>
          </p:nvSpPr>
          <p:spPr>
            <a:xfrm>
              <a:off x="526" y="251"/>
              <a:ext cx="182" cy="46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600" b="1" dirty="0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8675" name="标题 9"/>
          <p:cNvSpPr>
            <a:spLocks noGrp="1"/>
          </p:cNvSpPr>
          <p:nvPr>
            <p:ph type="title" idx="4294967295"/>
          </p:nvPr>
        </p:nvSpPr>
        <p:spPr>
          <a:xfrm>
            <a:off x="558800" y="508000"/>
            <a:ext cx="8229600" cy="569913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zh-CN" altLang="en-US" dirty="0"/>
              <a:t>           </a:t>
            </a:r>
            <a:r>
              <a:rPr lang="zh-CN" altLang="en-US" b="1" dirty="0">
                <a:solidFill>
                  <a:srgbClr val="CC6600"/>
                </a:solidFill>
              </a:rPr>
              <a:t>灰太狼了抓走了几只羊？</a:t>
            </a:r>
          </a:p>
        </p:txBody>
      </p:sp>
      <p:sp>
        <p:nvSpPr>
          <p:cNvPr id="28676" name="AutoShape 8"/>
          <p:cNvSpPr/>
          <p:nvPr/>
        </p:nvSpPr>
        <p:spPr>
          <a:xfrm>
            <a:off x="6426200" y="1282700"/>
            <a:ext cx="2717800" cy="1384300"/>
          </a:xfrm>
          <a:prstGeom prst="wedgeEllipseCallout">
            <a:avLst>
              <a:gd name="adj1" fmla="val -61449"/>
              <a:gd name="adj2" fmla="val 43005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7" name="Text Box 9"/>
          <p:cNvSpPr txBox="1"/>
          <p:nvPr/>
        </p:nvSpPr>
        <p:spPr>
          <a:xfrm>
            <a:off x="6680200" y="1600200"/>
            <a:ext cx="22987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</a:rPr>
              <a:t>我原来一共有</a:t>
            </a:r>
            <a:r>
              <a:rPr lang="en-US" altLang="zh-CN" sz="2000" dirty="0">
                <a:latin typeface="Arial" panose="020B0604020202020204" pitchFamily="34" charset="0"/>
              </a:rPr>
              <a:t>12</a:t>
            </a:r>
            <a:r>
              <a:rPr lang="zh-CN" altLang="en-US" sz="2000" dirty="0">
                <a:latin typeface="Arial" panose="020B0604020202020204" pitchFamily="34" charset="0"/>
              </a:rPr>
              <a:t>只羊，但是只有</a:t>
            </a:r>
            <a:r>
              <a:rPr lang="en-US" altLang="zh-CN" sz="2000" dirty="0">
                <a:latin typeface="Arial" panose="020B0604020202020204" pitchFamily="34" charset="0"/>
              </a:rPr>
              <a:t>5</a:t>
            </a:r>
            <a:r>
              <a:rPr lang="zh-CN" altLang="en-US" sz="2000" dirty="0">
                <a:latin typeface="Arial" panose="020B0604020202020204" pitchFamily="34" charset="0"/>
              </a:rPr>
              <a:t>只</a:t>
            </a:r>
          </a:p>
        </p:txBody>
      </p:sp>
      <p:pic>
        <p:nvPicPr>
          <p:cNvPr id="28679" name="Picture 11" descr="亡羊补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00" y="1435100"/>
            <a:ext cx="5334000" cy="3514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4"/>
          <p:cNvSpPr/>
          <p:nvPr/>
        </p:nvSpPr>
        <p:spPr>
          <a:xfrm>
            <a:off x="546100" y="1016000"/>
            <a:ext cx="2832100" cy="1473200"/>
          </a:xfrm>
          <a:prstGeom prst="roundRect">
            <a:avLst>
              <a:gd name="adj" fmla="val 4963"/>
            </a:avLst>
          </a:prstGeom>
          <a:noFill/>
          <a:ln w="9525" cap="flat" cmpd="sng">
            <a:solidFill>
              <a:srgbClr val="339966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699" name="AutoShape 6"/>
          <p:cNvSpPr/>
          <p:nvPr/>
        </p:nvSpPr>
        <p:spPr>
          <a:xfrm>
            <a:off x="3530600" y="889000"/>
            <a:ext cx="5334000" cy="5003800"/>
          </a:xfrm>
          <a:prstGeom prst="roundRect">
            <a:avLst>
              <a:gd name="adj" fmla="val 2727"/>
            </a:avLst>
          </a:prstGeom>
          <a:noFill/>
          <a:ln w="9525" cap="flat" cmpd="sng">
            <a:solidFill>
              <a:srgbClr val="339966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0" name="TextBox 56"/>
          <p:cNvSpPr txBox="1"/>
          <p:nvPr/>
        </p:nvSpPr>
        <p:spPr>
          <a:xfrm>
            <a:off x="4013200" y="1446213"/>
            <a:ext cx="17795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dirty="0">
                <a:latin typeface="Arial" panose="020B0604020202020204" pitchFamily="34" charset="0"/>
              </a:rPr>
              <a:t>　</a:t>
            </a:r>
            <a:r>
              <a:rPr lang="zh-CN" altLang="zh-CN" sz="2800" dirty="0">
                <a:latin typeface="Arial" panose="020B0604020202020204" pitchFamily="34" charset="0"/>
              </a:rPr>
              <a:t>　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29701" name="Text Box 41"/>
          <p:cNvSpPr txBox="1"/>
          <p:nvPr/>
        </p:nvSpPr>
        <p:spPr>
          <a:xfrm>
            <a:off x="571500" y="1193800"/>
            <a:ext cx="25654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latin typeface="Arial" panose="020B0604020202020204" pitchFamily="34" charset="0"/>
              </a:rPr>
              <a:t>试一试</a:t>
            </a:r>
          </a:p>
        </p:txBody>
      </p:sp>
      <p:sp>
        <p:nvSpPr>
          <p:cNvPr id="29702" name="Text Box 42"/>
          <p:cNvSpPr txBox="1"/>
          <p:nvPr/>
        </p:nvSpPr>
        <p:spPr>
          <a:xfrm>
            <a:off x="4152900" y="1701800"/>
            <a:ext cx="4114800" cy="237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latin typeface="Arial" panose="020B0604020202020204" pitchFamily="34" charset="0"/>
              </a:rPr>
              <a:t>12-9=</a:t>
            </a:r>
          </a:p>
          <a:p>
            <a:pPr>
              <a:spcBef>
                <a:spcPct val="50000"/>
              </a:spcBef>
            </a:pPr>
            <a:r>
              <a:rPr lang="en-US" altLang="zh-CN" sz="6000" dirty="0">
                <a:latin typeface="Arial" panose="020B0604020202020204" pitchFamily="34" charset="0"/>
              </a:rPr>
              <a:t>12-6=</a:t>
            </a:r>
          </a:p>
        </p:txBody>
      </p:sp>
      <p:sp>
        <p:nvSpPr>
          <p:cNvPr id="29704" name="PubPieSlice"/>
          <p:cNvSpPr>
            <a:spLocks noEditPoints="1"/>
          </p:cNvSpPr>
          <p:nvPr/>
        </p:nvSpPr>
        <p:spPr>
          <a:xfrm>
            <a:off x="3829050" y="2062163"/>
            <a:ext cx="282575" cy="328612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1600" h="21600">
                <a:moveTo>
                  <a:pt x="6032" y="1109"/>
                </a:moveTo>
                <a:cubicBezTo>
                  <a:pt x="2339" y="2926"/>
                  <a:pt x="0" y="6684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6445"/>
                  <a:pt x="18984" y="2516"/>
                  <a:pt x="14967" y="836"/>
                </a:cubicBezTo>
                <a:lnTo>
                  <a:pt x="10800" y="10800"/>
                </a:lnTo>
                <a:lnTo>
                  <a:pt x="6032" y="1109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19050" cap="flat" cmpd="sng">
            <a:solidFill>
              <a:srgbClr val="008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5" name="PubPieSlice"/>
          <p:cNvSpPr>
            <a:spLocks noEditPoints="1"/>
          </p:cNvSpPr>
          <p:nvPr/>
        </p:nvSpPr>
        <p:spPr>
          <a:xfrm>
            <a:off x="3829050" y="3471863"/>
            <a:ext cx="282575" cy="328612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1600" h="21600">
                <a:moveTo>
                  <a:pt x="6032" y="1109"/>
                </a:moveTo>
                <a:cubicBezTo>
                  <a:pt x="2339" y="2926"/>
                  <a:pt x="0" y="6684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6445"/>
                  <a:pt x="18984" y="2516"/>
                  <a:pt x="14967" y="836"/>
                </a:cubicBezTo>
                <a:lnTo>
                  <a:pt x="10800" y="10800"/>
                </a:lnTo>
                <a:lnTo>
                  <a:pt x="6032" y="1109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19050" cap="flat" cmpd="sng">
            <a:solidFill>
              <a:srgbClr val="008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0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650" y="1484313"/>
            <a:ext cx="7786688" cy="42814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3" name="Text Box 3"/>
          <p:cNvSpPr txBox="1"/>
          <p:nvPr/>
        </p:nvSpPr>
        <p:spPr>
          <a:xfrm>
            <a:off x="1403350" y="1341438"/>
            <a:ext cx="1223963" cy="2835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智</a:t>
            </a:r>
            <a:r>
              <a:rPr lang="zh-CN" altLang="en-US" sz="6000" b="1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慧</a:t>
            </a:r>
            <a:r>
              <a:rPr lang="zh-CN" altLang="en-US" sz="60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屋</a:t>
            </a:r>
          </a:p>
        </p:txBody>
      </p:sp>
      <p:sp>
        <p:nvSpPr>
          <p:cNvPr id="30724" name="Text Box 4"/>
          <p:cNvSpPr txBox="1"/>
          <p:nvPr/>
        </p:nvSpPr>
        <p:spPr>
          <a:xfrm>
            <a:off x="250825" y="260350"/>
            <a:ext cx="23034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黑体" panose="02010609060101010101" pitchFamily="2" charset="-122"/>
              </a:rPr>
              <a:t>　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4"/>
          <p:cNvSpPr/>
          <p:nvPr/>
        </p:nvSpPr>
        <p:spPr>
          <a:xfrm>
            <a:off x="419100" y="850900"/>
            <a:ext cx="8305800" cy="5372100"/>
          </a:xfrm>
          <a:prstGeom prst="roundRect">
            <a:avLst>
              <a:gd name="adj" fmla="val 5556"/>
            </a:avLst>
          </a:prstGeom>
          <a:noFill/>
          <a:ln w="9525" cap="flat" cmpd="sng">
            <a:solidFill>
              <a:srgbClr val="CC99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1748" name="Line 5"/>
          <p:cNvSpPr/>
          <p:nvPr/>
        </p:nvSpPr>
        <p:spPr>
          <a:xfrm>
            <a:off x="2108200" y="863600"/>
            <a:ext cx="0" cy="1714500"/>
          </a:xfrm>
          <a:prstGeom prst="line">
            <a:avLst/>
          </a:prstGeom>
          <a:ln w="38100" cap="rnd" cmpd="sng">
            <a:solidFill>
              <a:srgbClr val="CC99FF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49" name="Line 6"/>
          <p:cNvSpPr/>
          <p:nvPr/>
        </p:nvSpPr>
        <p:spPr>
          <a:xfrm>
            <a:off x="2286000" y="863600"/>
            <a:ext cx="0" cy="1130300"/>
          </a:xfrm>
          <a:prstGeom prst="line">
            <a:avLst/>
          </a:prstGeom>
          <a:ln w="38100" cap="rnd" cmpd="sng">
            <a:solidFill>
              <a:srgbClr val="CC99FF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0" name="Line 7"/>
          <p:cNvSpPr/>
          <p:nvPr/>
        </p:nvSpPr>
        <p:spPr>
          <a:xfrm>
            <a:off x="2463800" y="863600"/>
            <a:ext cx="0" cy="1409700"/>
          </a:xfrm>
          <a:prstGeom prst="line">
            <a:avLst/>
          </a:prstGeom>
          <a:ln w="38100" cap="rnd" cmpd="sng">
            <a:solidFill>
              <a:srgbClr val="CC99FF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1" name="Text Box 8"/>
          <p:cNvSpPr txBox="1"/>
          <p:nvPr/>
        </p:nvSpPr>
        <p:spPr>
          <a:xfrm>
            <a:off x="2641600" y="965200"/>
            <a:ext cx="38481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CC6600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分一分，说一说 </a:t>
            </a:r>
          </a:p>
        </p:txBody>
      </p:sp>
      <p:pic>
        <p:nvPicPr>
          <p:cNvPr id="31754" name="Picture 6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1812925" y="3448050"/>
            <a:ext cx="304800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5" name="Picture 7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2151063" y="3435350"/>
            <a:ext cx="304800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6" name="Picture 8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2511425" y="3468688"/>
            <a:ext cx="304800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7" name="Picture 9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2846388" y="3468688"/>
            <a:ext cx="304800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8" name="Picture 10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3197225" y="3468688"/>
            <a:ext cx="304800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9" name="Picture 11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3519488" y="3468688"/>
            <a:ext cx="304800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60" name="Picture 12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3879850" y="3435350"/>
            <a:ext cx="304800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61" name="Picture 13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5191125" y="3460750"/>
            <a:ext cx="304800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62" name="Picture 15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5911850" y="3460750"/>
            <a:ext cx="304800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63" name="Picture 16" descr="067"/>
          <p:cNvPicPr>
            <a:picLocks noChangeAspect="1"/>
          </p:cNvPicPr>
          <p:nvPr/>
        </p:nvPicPr>
        <p:blipFill>
          <a:blip r:embed="rId3">
            <a:lum bright="-17999" contrast="36000"/>
          </a:blip>
          <a:stretch>
            <a:fillRect/>
          </a:stretch>
        </p:blipFill>
        <p:spPr>
          <a:xfrm>
            <a:off x="6310313" y="3455988"/>
            <a:ext cx="415925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64" name="Picture 16" descr="067"/>
          <p:cNvPicPr>
            <a:picLocks noChangeAspect="1"/>
          </p:cNvPicPr>
          <p:nvPr/>
        </p:nvPicPr>
        <p:blipFill>
          <a:blip r:embed="rId3">
            <a:lum bright="-17999" contrast="36000"/>
          </a:blip>
          <a:stretch>
            <a:fillRect/>
          </a:stretch>
        </p:blipFill>
        <p:spPr>
          <a:xfrm>
            <a:off x="6797675" y="3422650"/>
            <a:ext cx="415925" cy="2187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65" name="Picture 15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5548313" y="3465513"/>
            <a:ext cx="304800" cy="2187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66" name="Text Box 49"/>
          <p:cNvSpPr txBox="1"/>
          <p:nvPr/>
        </p:nvSpPr>
        <p:spPr>
          <a:xfrm>
            <a:off x="1866900" y="5562600"/>
            <a:ext cx="30099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Arial" panose="020B0604020202020204" pitchFamily="34" charset="0"/>
              </a:rPr>
              <a:t>     12-5=6</a:t>
            </a:r>
          </a:p>
        </p:txBody>
      </p:sp>
      <p:sp>
        <p:nvSpPr>
          <p:cNvPr id="31767" name="Text Box 50"/>
          <p:cNvSpPr txBox="1"/>
          <p:nvPr/>
        </p:nvSpPr>
        <p:spPr>
          <a:xfrm>
            <a:off x="5397500" y="5638800"/>
            <a:ext cx="2082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12-6=5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/>
          <p:nvPr/>
        </p:nvSpPr>
        <p:spPr>
          <a:xfrm>
            <a:off x="468313" y="6248400"/>
            <a:ext cx="2362200" cy="609600"/>
          </a:xfrm>
          <a:prstGeom prst="rect">
            <a:avLst/>
          </a:prstGeom>
          <a:solidFill>
            <a:srgbClr val="FF6600"/>
          </a:solidFill>
          <a:ln w="57150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2" name="Line 4"/>
          <p:cNvSpPr/>
          <p:nvPr/>
        </p:nvSpPr>
        <p:spPr>
          <a:xfrm>
            <a:off x="762000" y="6248400"/>
            <a:ext cx="457200" cy="3810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3" name="Line 5"/>
          <p:cNvSpPr/>
          <p:nvPr/>
        </p:nvSpPr>
        <p:spPr>
          <a:xfrm flipV="1">
            <a:off x="1219200" y="6400800"/>
            <a:ext cx="457200" cy="2286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4" name="Line 6"/>
          <p:cNvSpPr/>
          <p:nvPr/>
        </p:nvSpPr>
        <p:spPr>
          <a:xfrm flipV="1">
            <a:off x="1219200" y="6477000"/>
            <a:ext cx="1752600" cy="1524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5" name="Line 7"/>
          <p:cNvSpPr/>
          <p:nvPr/>
        </p:nvSpPr>
        <p:spPr>
          <a:xfrm flipH="1">
            <a:off x="2286000" y="6553200"/>
            <a:ext cx="304800" cy="3048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6" name="Text Box 8"/>
          <p:cNvSpPr txBox="1"/>
          <p:nvPr/>
        </p:nvSpPr>
        <p:spPr>
          <a:xfrm>
            <a:off x="2484438" y="1844675"/>
            <a:ext cx="2209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12-7=</a:t>
            </a:r>
          </a:p>
        </p:txBody>
      </p:sp>
      <p:sp>
        <p:nvSpPr>
          <p:cNvPr id="32777" name="Text Box 9"/>
          <p:cNvSpPr txBox="1"/>
          <p:nvPr/>
        </p:nvSpPr>
        <p:spPr>
          <a:xfrm>
            <a:off x="685800" y="2514600"/>
            <a:ext cx="2209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12-6=</a:t>
            </a:r>
          </a:p>
        </p:txBody>
      </p:sp>
      <p:sp>
        <p:nvSpPr>
          <p:cNvPr id="32778" name="Text Box 10"/>
          <p:cNvSpPr txBox="1"/>
          <p:nvPr/>
        </p:nvSpPr>
        <p:spPr>
          <a:xfrm>
            <a:off x="533400" y="3336925"/>
            <a:ext cx="2209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12-3=</a:t>
            </a:r>
          </a:p>
        </p:txBody>
      </p:sp>
      <p:sp>
        <p:nvSpPr>
          <p:cNvPr id="32779" name="Text Box 11"/>
          <p:cNvSpPr txBox="1"/>
          <p:nvPr/>
        </p:nvSpPr>
        <p:spPr>
          <a:xfrm>
            <a:off x="2667000" y="3810000"/>
            <a:ext cx="2209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12-4=</a:t>
            </a:r>
          </a:p>
        </p:txBody>
      </p:sp>
      <p:sp>
        <p:nvSpPr>
          <p:cNvPr id="32780" name="Text Box 12"/>
          <p:cNvSpPr txBox="1"/>
          <p:nvPr/>
        </p:nvSpPr>
        <p:spPr>
          <a:xfrm>
            <a:off x="4876800" y="4175125"/>
            <a:ext cx="2209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12-3=</a:t>
            </a:r>
          </a:p>
        </p:txBody>
      </p:sp>
      <p:sp>
        <p:nvSpPr>
          <p:cNvPr id="32781" name="Text Box 13"/>
          <p:cNvSpPr txBox="1"/>
          <p:nvPr/>
        </p:nvSpPr>
        <p:spPr>
          <a:xfrm>
            <a:off x="6477000" y="4724400"/>
            <a:ext cx="2209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12-8=</a:t>
            </a:r>
          </a:p>
        </p:txBody>
      </p:sp>
      <p:sp>
        <p:nvSpPr>
          <p:cNvPr id="32782" name="Text Box 14"/>
          <p:cNvSpPr txBox="1"/>
          <p:nvPr/>
        </p:nvSpPr>
        <p:spPr>
          <a:xfrm>
            <a:off x="4724400" y="5410200"/>
            <a:ext cx="2209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12-5=</a:t>
            </a:r>
          </a:p>
        </p:txBody>
      </p:sp>
      <p:sp>
        <p:nvSpPr>
          <p:cNvPr id="32783" name="Text Box 15"/>
          <p:cNvSpPr txBox="1"/>
          <p:nvPr/>
        </p:nvSpPr>
        <p:spPr>
          <a:xfrm>
            <a:off x="2743200" y="5927725"/>
            <a:ext cx="2209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12-9=</a:t>
            </a:r>
          </a:p>
        </p:txBody>
      </p:sp>
      <p:sp>
        <p:nvSpPr>
          <p:cNvPr id="38928" name="Text Box 16"/>
          <p:cNvSpPr txBox="1"/>
          <p:nvPr/>
        </p:nvSpPr>
        <p:spPr>
          <a:xfrm>
            <a:off x="4140200" y="5895975"/>
            <a:ext cx="914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8929" name="Text Box 17"/>
          <p:cNvSpPr txBox="1"/>
          <p:nvPr/>
        </p:nvSpPr>
        <p:spPr>
          <a:xfrm>
            <a:off x="6156325" y="5391150"/>
            <a:ext cx="914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8930" name="Text Box 18"/>
          <p:cNvSpPr txBox="1"/>
          <p:nvPr/>
        </p:nvSpPr>
        <p:spPr>
          <a:xfrm>
            <a:off x="7905750" y="4743450"/>
            <a:ext cx="914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8931" name="Text Box 19"/>
          <p:cNvSpPr txBox="1"/>
          <p:nvPr/>
        </p:nvSpPr>
        <p:spPr>
          <a:xfrm>
            <a:off x="6227763" y="4167188"/>
            <a:ext cx="914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38932" name="Text Box 20"/>
          <p:cNvSpPr txBox="1"/>
          <p:nvPr/>
        </p:nvSpPr>
        <p:spPr>
          <a:xfrm>
            <a:off x="4140200" y="3806825"/>
            <a:ext cx="914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38933" name="Text Box 21"/>
          <p:cNvSpPr txBox="1"/>
          <p:nvPr/>
        </p:nvSpPr>
        <p:spPr>
          <a:xfrm>
            <a:off x="1908175" y="3357563"/>
            <a:ext cx="914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38934" name="Text Box 22"/>
          <p:cNvSpPr txBox="1"/>
          <p:nvPr/>
        </p:nvSpPr>
        <p:spPr>
          <a:xfrm>
            <a:off x="2124075" y="2511425"/>
            <a:ext cx="914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8935" name="Text Box 23"/>
          <p:cNvSpPr txBox="1"/>
          <p:nvPr/>
        </p:nvSpPr>
        <p:spPr>
          <a:xfrm>
            <a:off x="3995738" y="1844675"/>
            <a:ext cx="914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2792" name="Rectangle 24"/>
          <p:cNvSpPr/>
          <p:nvPr/>
        </p:nvSpPr>
        <p:spPr>
          <a:xfrm>
            <a:off x="7451725" y="836613"/>
            <a:ext cx="1152525" cy="1223962"/>
          </a:xfrm>
          <a:prstGeom prst="rect">
            <a:avLst/>
          </a:prstGeom>
          <a:solidFill>
            <a:srgbClr val="33AF4B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8" grpId="0"/>
      <p:bldP spid="38929" grpId="0"/>
      <p:bldP spid="38930" grpId="0"/>
      <p:bldP spid="38931" grpId="0"/>
      <p:bldP spid="38932" grpId="0"/>
      <p:bldP spid="38933" grpId="0"/>
      <p:bldP spid="38934" grpId="0"/>
      <p:bldP spid="389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TextEdit="1"/>
          </p:cNvSpPr>
          <p:nvPr/>
        </p:nvSpPr>
        <p:spPr>
          <a:xfrm>
            <a:off x="755650" y="1773238"/>
            <a:ext cx="180022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12-6=</a:t>
            </a:r>
          </a:p>
        </p:txBody>
      </p:sp>
      <p:grpSp>
        <p:nvGrpSpPr>
          <p:cNvPr id="33795" name="Group 3"/>
          <p:cNvGrpSpPr/>
          <p:nvPr/>
        </p:nvGrpSpPr>
        <p:grpSpPr>
          <a:xfrm>
            <a:off x="539750" y="2565400"/>
            <a:ext cx="936625" cy="719138"/>
            <a:chOff x="1201" y="1253"/>
            <a:chExt cx="590" cy="453"/>
          </a:xfrm>
        </p:grpSpPr>
        <p:sp>
          <p:nvSpPr>
            <p:cNvPr id="33838" name="Line 4"/>
            <p:cNvSpPr/>
            <p:nvPr/>
          </p:nvSpPr>
          <p:spPr>
            <a:xfrm flipH="1">
              <a:off x="1201" y="1253"/>
              <a:ext cx="318" cy="453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9" name="Line 5"/>
            <p:cNvSpPr/>
            <p:nvPr/>
          </p:nvSpPr>
          <p:spPr>
            <a:xfrm>
              <a:off x="1519" y="1253"/>
              <a:ext cx="272" cy="453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796" name="Rectangle 6"/>
          <p:cNvSpPr/>
          <p:nvPr/>
        </p:nvSpPr>
        <p:spPr>
          <a:xfrm>
            <a:off x="1116013" y="3475038"/>
            <a:ext cx="647700" cy="649287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3797" name="Rectangle 7"/>
          <p:cNvSpPr/>
          <p:nvPr/>
        </p:nvSpPr>
        <p:spPr>
          <a:xfrm>
            <a:off x="1474788" y="4843463"/>
            <a:ext cx="647700" cy="649287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3798" name="WordArt 8"/>
          <p:cNvSpPr>
            <a:spLocks noTextEdit="1"/>
          </p:cNvSpPr>
          <p:nvPr/>
        </p:nvSpPr>
        <p:spPr>
          <a:xfrm>
            <a:off x="466725" y="3475038"/>
            <a:ext cx="2159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3799" name="Freeform 9"/>
          <p:cNvSpPr/>
          <p:nvPr/>
        </p:nvSpPr>
        <p:spPr>
          <a:xfrm>
            <a:off x="1474788" y="4124325"/>
            <a:ext cx="1587" cy="647700"/>
          </a:xfrm>
          <a:custGeom>
            <a:avLst/>
            <a:gdLst>
              <a:gd name="txL" fmla="*/ 0 w 1"/>
              <a:gd name="txT" fmla="*/ 0 h 408"/>
              <a:gd name="txR" fmla="*/ 1 w 1"/>
              <a:gd name="txB" fmla="*/ 408 h 408"/>
            </a:gdLst>
            <a:ahLst/>
            <a:cxnLst>
              <a:cxn ang="0">
                <a:pos x="0" y="0"/>
              </a:cxn>
              <a:cxn ang="0">
                <a:pos x="0" y="576263"/>
              </a:cxn>
              <a:cxn ang="0">
                <a:pos x="0" y="431800"/>
              </a:cxn>
            </a:cxnLst>
            <a:rect l="txL" t="txT" r="txR" b="txB"/>
            <a:pathLst>
              <a:path w="1" h="408">
                <a:moveTo>
                  <a:pt x="0" y="0"/>
                </a:moveTo>
                <a:cubicBezTo>
                  <a:pt x="0" y="159"/>
                  <a:pt x="0" y="318"/>
                  <a:pt x="0" y="363"/>
                </a:cubicBezTo>
                <a:cubicBezTo>
                  <a:pt x="0" y="408"/>
                  <a:pt x="0" y="340"/>
                  <a:pt x="0" y="272"/>
                </a:cubicBezTo>
              </a:path>
            </a:pathLst>
          </a:custGeom>
          <a:noFill/>
          <a:ln w="2857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0" name="Line 10"/>
          <p:cNvSpPr/>
          <p:nvPr/>
        </p:nvSpPr>
        <p:spPr>
          <a:xfrm>
            <a:off x="1474788" y="4700588"/>
            <a:ext cx="576262" cy="15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1" name="Line 11"/>
          <p:cNvSpPr/>
          <p:nvPr/>
        </p:nvSpPr>
        <p:spPr>
          <a:xfrm>
            <a:off x="2051050" y="2492375"/>
            <a:ext cx="1588" cy="223361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2" name="WordArt 12"/>
          <p:cNvSpPr>
            <a:spLocks noTextEdit="1"/>
          </p:cNvSpPr>
          <p:nvPr/>
        </p:nvSpPr>
        <p:spPr>
          <a:xfrm>
            <a:off x="1187450" y="3548063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33803" name="WordArt 13"/>
          <p:cNvSpPr>
            <a:spLocks noTextEdit="1"/>
          </p:cNvSpPr>
          <p:nvPr/>
        </p:nvSpPr>
        <p:spPr>
          <a:xfrm>
            <a:off x="1619250" y="4962525"/>
            <a:ext cx="3587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33804" name="WordArt 14"/>
          <p:cNvSpPr>
            <a:spLocks noTextEdit="1"/>
          </p:cNvSpPr>
          <p:nvPr/>
        </p:nvSpPr>
        <p:spPr>
          <a:xfrm>
            <a:off x="2698750" y="1720850"/>
            <a:ext cx="288925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33805" name="WordArt 15"/>
          <p:cNvSpPr>
            <a:spLocks noTextEdit="1"/>
          </p:cNvSpPr>
          <p:nvPr/>
        </p:nvSpPr>
        <p:spPr>
          <a:xfrm>
            <a:off x="4138613" y="36449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33806" name="WordArt 16"/>
          <p:cNvSpPr>
            <a:spLocks noTextEdit="1"/>
          </p:cNvSpPr>
          <p:nvPr/>
        </p:nvSpPr>
        <p:spPr>
          <a:xfrm>
            <a:off x="4570413" y="5059363"/>
            <a:ext cx="3587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33807" name="WordArt 17"/>
          <p:cNvSpPr>
            <a:spLocks noTextEdit="1"/>
          </p:cNvSpPr>
          <p:nvPr/>
        </p:nvSpPr>
        <p:spPr>
          <a:xfrm>
            <a:off x="5649913" y="1817688"/>
            <a:ext cx="288925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3059113" y="1844675"/>
            <a:ext cx="2447925" cy="3744913"/>
            <a:chOff x="1927" y="589"/>
            <a:chExt cx="1542" cy="2359"/>
          </a:xfrm>
        </p:grpSpPr>
        <p:sp>
          <p:nvSpPr>
            <p:cNvPr id="33827" name="Rectangle 19"/>
            <p:cNvSpPr/>
            <p:nvPr/>
          </p:nvSpPr>
          <p:spPr>
            <a:xfrm>
              <a:off x="2562" y="1677"/>
              <a:ext cx="408" cy="409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33828" name="Group 20"/>
            <p:cNvGrpSpPr/>
            <p:nvPr/>
          </p:nvGrpSpPr>
          <p:grpSpPr>
            <a:xfrm>
              <a:off x="2198" y="589"/>
              <a:ext cx="1271" cy="2359"/>
              <a:chOff x="2198" y="589"/>
              <a:chExt cx="1271" cy="2359"/>
            </a:xfrm>
          </p:grpSpPr>
          <p:sp>
            <p:nvSpPr>
              <p:cNvPr id="33830" name="WordArt 21"/>
              <p:cNvSpPr>
                <a:spLocks noTextEdit="1"/>
              </p:cNvSpPr>
              <p:nvPr/>
            </p:nvSpPr>
            <p:spPr>
              <a:xfrm>
                <a:off x="2335" y="589"/>
                <a:ext cx="1134" cy="45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lstStyle/>
              <a:p>
                <a:pPr algn="ctr"/>
                <a:r>
                  <a:rPr lang="zh-CN" altLang="en-US" sz="3600" b="1"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12-3=</a:t>
                </a:r>
              </a:p>
            </p:txBody>
          </p:sp>
          <p:grpSp>
            <p:nvGrpSpPr>
              <p:cNvPr id="33831" name="Group 22"/>
              <p:cNvGrpSpPr/>
              <p:nvPr/>
            </p:nvGrpSpPr>
            <p:grpSpPr>
              <a:xfrm>
                <a:off x="2198" y="1088"/>
                <a:ext cx="590" cy="453"/>
                <a:chOff x="1201" y="1253"/>
                <a:chExt cx="590" cy="453"/>
              </a:xfrm>
            </p:grpSpPr>
            <p:sp>
              <p:nvSpPr>
                <p:cNvPr id="33836" name="Line 23"/>
                <p:cNvSpPr/>
                <p:nvPr/>
              </p:nvSpPr>
              <p:spPr>
                <a:xfrm flipH="1">
                  <a:off x="1201" y="1253"/>
                  <a:ext cx="318" cy="453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837" name="Line 24"/>
                <p:cNvSpPr/>
                <p:nvPr/>
              </p:nvSpPr>
              <p:spPr>
                <a:xfrm>
                  <a:off x="1519" y="1253"/>
                  <a:ext cx="272" cy="453"/>
                </a:xfrm>
                <a:prstGeom prst="line">
                  <a:avLst/>
                </a:prstGeom>
                <a:ln w="571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3832" name="Rectangle 25"/>
              <p:cNvSpPr/>
              <p:nvPr/>
            </p:nvSpPr>
            <p:spPr>
              <a:xfrm>
                <a:off x="2788" y="2539"/>
                <a:ext cx="408" cy="409"/>
              </a:xfrm>
              <a:prstGeom prst="rect">
                <a:avLst/>
              </a:prstGeom>
              <a:noFill/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833" name="Freeform 26"/>
              <p:cNvSpPr/>
              <p:nvPr/>
            </p:nvSpPr>
            <p:spPr>
              <a:xfrm>
                <a:off x="2788" y="2086"/>
                <a:ext cx="1" cy="408"/>
              </a:xfrm>
              <a:custGeom>
                <a:avLst/>
                <a:gdLst>
                  <a:gd name="txL" fmla="*/ 0 w 1"/>
                  <a:gd name="txT" fmla="*/ 0 h 408"/>
                  <a:gd name="txR" fmla="*/ 1 w 1"/>
                  <a:gd name="txB" fmla="*/ 408 h 408"/>
                </a:gdLst>
                <a:ahLst/>
                <a:cxnLst>
                  <a:cxn ang="0">
                    <a:pos x="0" y="0"/>
                  </a:cxn>
                  <a:cxn ang="0">
                    <a:pos x="0" y="363"/>
                  </a:cxn>
                  <a:cxn ang="0">
                    <a:pos x="0" y="272"/>
                  </a:cxn>
                </a:cxnLst>
                <a:rect l="txL" t="txT" r="txR" b="txB"/>
                <a:pathLst>
                  <a:path w="1" h="408">
                    <a:moveTo>
                      <a:pt x="0" y="0"/>
                    </a:moveTo>
                    <a:cubicBezTo>
                      <a:pt x="0" y="159"/>
                      <a:pt x="0" y="318"/>
                      <a:pt x="0" y="363"/>
                    </a:cubicBezTo>
                    <a:cubicBezTo>
                      <a:pt x="0" y="408"/>
                      <a:pt x="0" y="340"/>
                      <a:pt x="0" y="272"/>
                    </a:cubicBezTo>
                  </a:path>
                </a:pathLst>
              </a:custGeom>
              <a:noFill/>
              <a:ln w="2857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34" name="Line 27"/>
              <p:cNvSpPr/>
              <p:nvPr/>
            </p:nvSpPr>
            <p:spPr>
              <a:xfrm>
                <a:off x="2788" y="2449"/>
                <a:ext cx="363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35" name="Line 28"/>
              <p:cNvSpPr/>
              <p:nvPr/>
            </p:nvSpPr>
            <p:spPr>
              <a:xfrm>
                <a:off x="3151" y="1042"/>
                <a:ext cx="0" cy="1407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29" name="Rectangle 29"/>
            <p:cNvSpPr/>
            <p:nvPr/>
          </p:nvSpPr>
          <p:spPr>
            <a:xfrm>
              <a:off x="1927" y="1678"/>
              <a:ext cx="408" cy="409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33809" name="WordArt 30"/>
          <p:cNvSpPr>
            <a:spLocks noTextEdit="1"/>
          </p:cNvSpPr>
          <p:nvPr/>
        </p:nvSpPr>
        <p:spPr>
          <a:xfrm>
            <a:off x="3346450" y="3644900"/>
            <a:ext cx="1444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3810" name="WordArt 31"/>
          <p:cNvSpPr>
            <a:spLocks noTextEdit="1"/>
          </p:cNvSpPr>
          <p:nvPr/>
        </p:nvSpPr>
        <p:spPr>
          <a:xfrm>
            <a:off x="6946900" y="36449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33811" name="WordArt 32"/>
          <p:cNvSpPr>
            <a:spLocks noTextEdit="1"/>
          </p:cNvSpPr>
          <p:nvPr/>
        </p:nvSpPr>
        <p:spPr>
          <a:xfrm>
            <a:off x="7378700" y="5059363"/>
            <a:ext cx="3587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33812" name="WordArt 33"/>
          <p:cNvSpPr>
            <a:spLocks noTextEdit="1"/>
          </p:cNvSpPr>
          <p:nvPr/>
        </p:nvSpPr>
        <p:spPr>
          <a:xfrm>
            <a:off x="8458200" y="1817688"/>
            <a:ext cx="288925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</a:p>
        </p:txBody>
      </p:sp>
      <p:grpSp>
        <p:nvGrpSpPr>
          <p:cNvPr id="6" name="Group 34"/>
          <p:cNvGrpSpPr/>
          <p:nvPr/>
        </p:nvGrpSpPr>
        <p:grpSpPr>
          <a:xfrm>
            <a:off x="5867400" y="1844675"/>
            <a:ext cx="2447925" cy="3744913"/>
            <a:chOff x="3833" y="589"/>
            <a:chExt cx="1542" cy="2359"/>
          </a:xfrm>
        </p:grpSpPr>
        <p:sp>
          <p:nvSpPr>
            <p:cNvPr id="33817" name="WordArt 35"/>
            <p:cNvSpPr>
              <a:spLocks noTextEdit="1"/>
            </p:cNvSpPr>
            <p:nvPr/>
          </p:nvSpPr>
          <p:spPr>
            <a:xfrm>
              <a:off x="4241" y="589"/>
              <a:ext cx="1134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3600" b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12-5=</a:t>
              </a:r>
            </a:p>
          </p:txBody>
        </p:sp>
        <p:grpSp>
          <p:nvGrpSpPr>
            <p:cNvPr id="33818" name="Group 36"/>
            <p:cNvGrpSpPr/>
            <p:nvPr/>
          </p:nvGrpSpPr>
          <p:grpSpPr>
            <a:xfrm>
              <a:off x="4104" y="1088"/>
              <a:ext cx="590" cy="453"/>
              <a:chOff x="1201" y="1253"/>
              <a:chExt cx="590" cy="453"/>
            </a:xfrm>
          </p:grpSpPr>
          <p:sp>
            <p:nvSpPr>
              <p:cNvPr id="33825" name="Line 37"/>
              <p:cNvSpPr/>
              <p:nvPr/>
            </p:nvSpPr>
            <p:spPr>
              <a:xfrm flipH="1">
                <a:off x="1201" y="1253"/>
                <a:ext cx="318" cy="453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826" name="Line 38"/>
              <p:cNvSpPr/>
              <p:nvPr/>
            </p:nvSpPr>
            <p:spPr>
              <a:xfrm>
                <a:off x="1519" y="1253"/>
                <a:ext cx="272" cy="453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3819" name="Rectangle 39"/>
            <p:cNvSpPr/>
            <p:nvPr/>
          </p:nvSpPr>
          <p:spPr>
            <a:xfrm>
              <a:off x="4468" y="1677"/>
              <a:ext cx="408" cy="409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3820" name="Rectangle 40"/>
            <p:cNvSpPr/>
            <p:nvPr/>
          </p:nvSpPr>
          <p:spPr>
            <a:xfrm>
              <a:off x="4694" y="2539"/>
              <a:ext cx="408" cy="409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33821" name="Freeform 41"/>
            <p:cNvSpPr/>
            <p:nvPr/>
          </p:nvSpPr>
          <p:spPr>
            <a:xfrm>
              <a:off x="4694" y="2086"/>
              <a:ext cx="1" cy="408"/>
            </a:xfrm>
            <a:custGeom>
              <a:avLst/>
              <a:gdLst>
                <a:gd name="txL" fmla="*/ 0 w 1"/>
                <a:gd name="txT" fmla="*/ 0 h 408"/>
                <a:gd name="txR" fmla="*/ 1 w 1"/>
                <a:gd name="txB" fmla="*/ 408 h 408"/>
              </a:gdLst>
              <a:ahLst/>
              <a:cxnLst>
                <a:cxn ang="0">
                  <a:pos x="0" y="0"/>
                </a:cxn>
                <a:cxn ang="0">
                  <a:pos x="0" y="363"/>
                </a:cxn>
                <a:cxn ang="0">
                  <a:pos x="0" y="272"/>
                </a:cxn>
              </a:cxnLst>
              <a:rect l="txL" t="txT" r="txR" b="txB"/>
              <a:pathLst>
                <a:path w="1" h="408">
                  <a:moveTo>
                    <a:pt x="0" y="0"/>
                  </a:moveTo>
                  <a:cubicBezTo>
                    <a:pt x="0" y="159"/>
                    <a:pt x="0" y="318"/>
                    <a:pt x="0" y="363"/>
                  </a:cubicBezTo>
                  <a:cubicBezTo>
                    <a:pt x="0" y="408"/>
                    <a:pt x="0" y="340"/>
                    <a:pt x="0" y="272"/>
                  </a:cubicBezTo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2" name="Line 42"/>
            <p:cNvSpPr/>
            <p:nvPr/>
          </p:nvSpPr>
          <p:spPr>
            <a:xfrm>
              <a:off x="4694" y="2449"/>
              <a:ext cx="36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3" name="Line 43"/>
            <p:cNvSpPr/>
            <p:nvPr/>
          </p:nvSpPr>
          <p:spPr>
            <a:xfrm>
              <a:off x="5057" y="1042"/>
              <a:ext cx="0" cy="1407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4" name="Rectangle 44"/>
            <p:cNvSpPr/>
            <p:nvPr/>
          </p:nvSpPr>
          <p:spPr>
            <a:xfrm>
              <a:off x="3833" y="1678"/>
              <a:ext cx="408" cy="409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33814" name="WordArt 45"/>
          <p:cNvSpPr>
            <a:spLocks noTextEdit="1"/>
          </p:cNvSpPr>
          <p:nvPr/>
        </p:nvSpPr>
        <p:spPr>
          <a:xfrm>
            <a:off x="6154738" y="3644900"/>
            <a:ext cx="1444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pic>
        <p:nvPicPr>
          <p:cNvPr id="33815" name="Picture 46" descr="水晶按钮">
            <a:hlinkClick r:id=""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400" y="5949950"/>
            <a:ext cx="647700" cy="623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816" name="WordArt 47"/>
          <p:cNvSpPr>
            <a:spLocks noTextEdit="1"/>
          </p:cNvSpPr>
          <p:nvPr/>
        </p:nvSpPr>
        <p:spPr>
          <a:xfrm>
            <a:off x="4035425" y="692150"/>
            <a:ext cx="1400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6600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66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算得巧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/>
          <p:nvPr/>
        </p:nvSpPr>
        <p:spPr>
          <a:xfrm>
            <a:off x="1282700" y="1955800"/>
            <a:ext cx="7150100" cy="0"/>
          </a:xfrm>
          <a:prstGeom prst="line">
            <a:avLst/>
          </a:prstGeom>
          <a:ln w="9525" cap="flat" cmpd="sng">
            <a:solidFill>
              <a:srgbClr val="FFCC66"/>
            </a:solidFill>
            <a:prstDash val="dash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7" name="Line 3"/>
          <p:cNvSpPr/>
          <p:nvPr/>
        </p:nvSpPr>
        <p:spPr>
          <a:xfrm>
            <a:off x="1346200" y="1905000"/>
            <a:ext cx="7150100" cy="0"/>
          </a:xfrm>
          <a:prstGeom prst="line">
            <a:avLst/>
          </a:prstGeom>
          <a:ln w="9525" cap="flat" cmpd="sng">
            <a:solidFill>
              <a:srgbClr val="99CC00"/>
            </a:solidFill>
            <a:prstDash val="lgDashDot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6389" name="Group 6"/>
          <p:cNvGrpSpPr/>
          <p:nvPr/>
        </p:nvGrpSpPr>
        <p:grpSpPr>
          <a:xfrm>
            <a:off x="2400300" y="2921000"/>
            <a:ext cx="419100" cy="423863"/>
            <a:chOff x="0" y="0"/>
            <a:chExt cx="264" cy="267"/>
          </a:xfrm>
        </p:grpSpPr>
        <p:sp>
          <p:nvSpPr>
            <p:cNvPr id="16402" name="Oval 7"/>
            <p:cNvSpPr/>
            <p:nvPr/>
          </p:nvSpPr>
          <p:spPr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9050" cap="rnd" cmpd="sng">
              <a:solidFill>
                <a:schemeClr val="folHlink"/>
              </a:solidFill>
              <a:prstDash val="sysDot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6403" name="Text Box 8"/>
            <p:cNvSpPr txBox="1"/>
            <p:nvPr/>
          </p:nvSpPr>
          <p:spPr>
            <a:xfrm>
              <a:off x="32" y="17"/>
              <a:ext cx="17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dirty="0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882900" y="3322638"/>
            <a:ext cx="4838700" cy="42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1" name="Text Box 10">
            <a:hlinkClick r:id="rId2" action="ppaction://hlinksldjump"/>
          </p:cNvPr>
          <p:cNvSpPr txBox="1"/>
          <p:nvPr/>
        </p:nvSpPr>
        <p:spPr>
          <a:xfrm>
            <a:off x="2857500" y="2597150"/>
            <a:ext cx="4114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FF66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挑战</a:t>
            </a:r>
            <a:r>
              <a:rPr lang="en-US" altLang="zh-CN" sz="4000" dirty="0">
                <a:solidFill>
                  <a:srgbClr val="FF66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</a:p>
        </p:txBody>
      </p:sp>
      <p:grpSp>
        <p:nvGrpSpPr>
          <p:cNvPr id="16392" name="Group 11"/>
          <p:cNvGrpSpPr/>
          <p:nvPr/>
        </p:nvGrpSpPr>
        <p:grpSpPr>
          <a:xfrm>
            <a:off x="2371725" y="4178300"/>
            <a:ext cx="419100" cy="423863"/>
            <a:chOff x="0" y="0"/>
            <a:chExt cx="264" cy="267"/>
          </a:xfrm>
        </p:grpSpPr>
        <p:sp>
          <p:nvSpPr>
            <p:cNvPr id="16400" name="Oval 12"/>
            <p:cNvSpPr/>
            <p:nvPr/>
          </p:nvSpPr>
          <p:spPr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9050" cap="rnd" cmpd="sng">
              <a:solidFill>
                <a:schemeClr val="folHlink"/>
              </a:solidFill>
              <a:prstDash val="sysDot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6401" name="Text Box 13"/>
            <p:cNvSpPr txBox="1"/>
            <p:nvPr/>
          </p:nvSpPr>
          <p:spPr>
            <a:xfrm>
              <a:off x="32" y="17"/>
              <a:ext cx="17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dirty="0"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2870200" y="4440238"/>
            <a:ext cx="4838700" cy="42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4" name="Text Box 25">
            <a:hlinkClick r:id="rId3" action="ppaction://hlinksldjump"/>
          </p:cNvPr>
          <p:cNvSpPr txBox="1"/>
          <p:nvPr/>
        </p:nvSpPr>
        <p:spPr>
          <a:xfrm>
            <a:off x="2882900" y="3752850"/>
            <a:ext cx="4114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FF66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挑战</a:t>
            </a:r>
            <a:r>
              <a:rPr lang="en-US" altLang="zh-CN" sz="4000" b="1" dirty="0">
                <a:solidFill>
                  <a:srgbClr val="FF66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</a:p>
        </p:txBody>
      </p:sp>
      <p:grpSp>
        <p:nvGrpSpPr>
          <p:cNvPr id="16395" name="Group 28"/>
          <p:cNvGrpSpPr/>
          <p:nvPr/>
        </p:nvGrpSpPr>
        <p:grpSpPr>
          <a:xfrm>
            <a:off x="2344738" y="5427663"/>
            <a:ext cx="419100" cy="423862"/>
            <a:chOff x="0" y="0"/>
            <a:chExt cx="264" cy="267"/>
          </a:xfrm>
        </p:grpSpPr>
        <p:sp>
          <p:nvSpPr>
            <p:cNvPr id="16398" name="Oval 29"/>
            <p:cNvSpPr/>
            <p:nvPr/>
          </p:nvSpPr>
          <p:spPr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9050" cap="rnd" cmpd="sng">
              <a:solidFill>
                <a:schemeClr val="folHlink"/>
              </a:solidFill>
              <a:prstDash val="sysDot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6399" name="Text Box 30"/>
            <p:cNvSpPr txBox="1"/>
            <p:nvPr/>
          </p:nvSpPr>
          <p:spPr>
            <a:xfrm>
              <a:off x="32" y="17"/>
              <a:ext cx="178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dirty="0">
                  <a:latin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3014663" y="5765800"/>
            <a:ext cx="4838700" cy="42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7" name="Text Box 35">
            <a:hlinkClick r:id="rId4" action="ppaction://hlinksldjump"/>
          </p:cNvPr>
          <p:cNvSpPr txBox="1"/>
          <p:nvPr/>
        </p:nvSpPr>
        <p:spPr>
          <a:xfrm>
            <a:off x="2865438" y="5021263"/>
            <a:ext cx="4114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FF66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挑战</a:t>
            </a:r>
            <a:r>
              <a:rPr lang="en-US" altLang="zh-CN" sz="4000" dirty="0">
                <a:solidFill>
                  <a:srgbClr val="FF66FF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/>
          <p:nvPr/>
        </p:nvSpPr>
        <p:spPr>
          <a:xfrm>
            <a:off x="1255713" y="1730375"/>
            <a:ext cx="23050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12</a:t>
            </a:r>
            <a:r>
              <a:rPr lang="zh-CN" altLang="en-US" sz="4000" b="1" dirty="0">
                <a:latin typeface="Times New Roman" panose="02020603050405020304" pitchFamily="18" charset="0"/>
              </a:rPr>
              <a:t>－</a:t>
            </a:r>
            <a:r>
              <a:rPr lang="en-US" altLang="zh-CN" sz="4000" b="1" dirty="0">
                <a:latin typeface="Times New Roman" panose="02020603050405020304" pitchFamily="18" charset="0"/>
              </a:rPr>
              <a:t>3=</a:t>
            </a:r>
            <a:endParaRPr lang="en-US" altLang="zh-CN" sz="40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3"/>
          <p:cNvSpPr/>
          <p:nvPr/>
        </p:nvSpPr>
        <p:spPr>
          <a:xfrm>
            <a:off x="966788" y="3746500"/>
            <a:ext cx="28813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</a:rPr>
              <a:t>12</a:t>
            </a:r>
            <a:r>
              <a:rPr lang="zh-CN" altLang="en-US" sz="4000" b="1" dirty="0">
                <a:latin typeface="Times New Roman" panose="02020603050405020304" pitchFamily="18" charset="0"/>
              </a:rPr>
              <a:t>－</a:t>
            </a:r>
            <a:r>
              <a:rPr lang="en-US" altLang="zh-CN" sz="4000" b="1" dirty="0">
                <a:latin typeface="Times New Roman" panose="02020603050405020304" pitchFamily="18" charset="0"/>
              </a:rPr>
              <a:t>5=</a:t>
            </a:r>
            <a:endParaRPr lang="en-US" altLang="zh-CN" sz="40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0" name="Rectangle 4"/>
          <p:cNvSpPr/>
          <p:nvPr/>
        </p:nvSpPr>
        <p:spPr>
          <a:xfrm>
            <a:off x="4797425" y="3810000"/>
            <a:ext cx="174307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</a:rPr>
              <a:t>12</a:t>
            </a:r>
            <a:r>
              <a:rPr lang="zh-CN" altLang="en-US" sz="4000" b="1" dirty="0">
                <a:latin typeface="Times New Roman" panose="02020603050405020304" pitchFamily="18" charset="0"/>
              </a:rPr>
              <a:t>－</a:t>
            </a:r>
            <a:r>
              <a:rPr lang="en-US" altLang="zh-CN" sz="4000" b="1" dirty="0">
                <a:latin typeface="Times New Roman" panose="02020603050405020304" pitchFamily="18" charset="0"/>
              </a:rPr>
              <a:t>9=</a:t>
            </a:r>
            <a:endParaRPr lang="en-US" altLang="zh-CN" sz="40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1" name="Rectangle 5"/>
          <p:cNvSpPr/>
          <p:nvPr/>
        </p:nvSpPr>
        <p:spPr>
          <a:xfrm>
            <a:off x="1506538" y="2811463"/>
            <a:ext cx="174307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</a:rPr>
              <a:t>12</a:t>
            </a:r>
            <a:r>
              <a:rPr lang="zh-CN" altLang="en-US" sz="4000" b="1" dirty="0">
                <a:latin typeface="Times New Roman" panose="02020603050405020304" pitchFamily="18" charset="0"/>
              </a:rPr>
              <a:t>－</a:t>
            </a:r>
            <a:r>
              <a:rPr lang="en-US" altLang="zh-CN" sz="4000" b="1" dirty="0">
                <a:latin typeface="Times New Roman" panose="02020603050405020304" pitchFamily="18" charset="0"/>
              </a:rPr>
              <a:t>4=</a:t>
            </a:r>
            <a:endParaRPr lang="en-US" altLang="zh-CN" sz="40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2" name="Rectangle 6"/>
          <p:cNvSpPr/>
          <p:nvPr/>
        </p:nvSpPr>
        <p:spPr>
          <a:xfrm>
            <a:off x="4797425" y="2874963"/>
            <a:ext cx="174307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</a:rPr>
              <a:t>12</a:t>
            </a:r>
            <a:r>
              <a:rPr lang="zh-CN" altLang="en-US" sz="4000" b="1" dirty="0">
                <a:latin typeface="Times New Roman" panose="02020603050405020304" pitchFamily="18" charset="0"/>
              </a:rPr>
              <a:t>－</a:t>
            </a:r>
            <a:r>
              <a:rPr lang="en-US" altLang="zh-CN" sz="4000" b="1" dirty="0">
                <a:latin typeface="Times New Roman" panose="02020603050405020304" pitchFamily="18" charset="0"/>
              </a:rPr>
              <a:t>8=</a:t>
            </a:r>
            <a:endParaRPr lang="en-US" altLang="zh-CN" sz="40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3" name="Rectangle 7"/>
          <p:cNvSpPr/>
          <p:nvPr/>
        </p:nvSpPr>
        <p:spPr>
          <a:xfrm>
            <a:off x="1543050" y="4656138"/>
            <a:ext cx="174307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</a:rPr>
              <a:t>12</a:t>
            </a:r>
            <a:r>
              <a:rPr lang="zh-CN" altLang="en-US" sz="4000" b="1" dirty="0">
                <a:latin typeface="Times New Roman" panose="02020603050405020304" pitchFamily="18" charset="0"/>
              </a:rPr>
              <a:t>－</a:t>
            </a:r>
            <a:r>
              <a:rPr lang="en-US" altLang="zh-CN" sz="4000" b="1" dirty="0">
                <a:latin typeface="Times New Roman" panose="02020603050405020304" pitchFamily="18" charset="0"/>
              </a:rPr>
              <a:t>6=</a:t>
            </a:r>
            <a:endParaRPr lang="en-US" altLang="zh-CN" sz="40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4" name="Rectangle 14"/>
          <p:cNvSpPr/>
          <p:nvPr/>
        </p:nvSpPr>
        <p:spPr>
          <a:xfrm>
            <a:off x="4746625" y="1866900"/>
            <a:ext cx="174307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</a:rPr>
              <a:t>12</a:t>
            </a:r>
            <a:r>
              <a:rPr lang="zh-CN" altLang="en-US" sz="4000" b="1" dirty="0">
                <a:latin typeface="Times New Roman" panose="02020603050405020304" pitchFamily="18" charset="0"/>
              </a:rPr>
              <a:t>－</a:t>
            </a:r>
            <a:r>
              <a:rPr lang="en-US" altLang="zh-CN" sz="4000" b="1" dirty="0">
                <a:latin typeface="Times New Roman" panose="02020603050405020304" pitchFamily="18" charset="0"/>
              </a:rPr>
              <a:t>7=</a:t>
            </a:r>
            <a:endParaRPr lang="en-US" altLang="zh-CN" sz="40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5" name="WordArt 19">
            <a:hlinkClick r:id="" action="ppaction://noaction"/>
          </p:cNvPr>
          <p:cNvSpPr>
            <a:spLocks noTextEdit="1"/>
          </p:cNvSpPr>
          <p:nvPr/>
        </p:nvSpPr>
        <p:spPr>
          <a:xfrm>
            <a:off x="3676650" y="811213"/>
            <a:ext cx="14001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6600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66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排一排</a:t>
            </a:r>
          </a:p>
        </p:txBody>
      </p:sp>
      <p:pic>
        <p:nvPicPr>
          <p:cNvPr id="34826" name="Picture 24" descr="ds知识应用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63" y="395288"/>
            <a:ext cx="2305050" cy="657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52" name="Text Box 16"/>
          <p:cNvSpPr txBox="1"/>
          <p:nvPr/>
        </p:nvSpPr>
        <p:spPr>
          <a:xfrm>
            <a:off x="3560763" y="1730375"/>
            <a:ext cx="6477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9</a:t>
            </a:r>
          </a:p>
        </p:txBody>
      </p:sp>
      <p:sp>
        <p:nvSpPr>
          <p:cNvPr id="39953" name="Text Box 17"/>
          <p:cNvSpPr txBox="1"/>
          <p:nvPr/>
        </p:nvSpPr>
        <p:spPr>
          <a:xfrm>
            <a:off x="3556000" y="2738438"/>
            <a:ext cx="6477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8</a:t>
            </a:r>
          </a:p>
        </p:txBody>
      </p:sp>
      <p:sp>
        <p:nvSpPr>
          <p:cNvPr id="39954" name="Text Box 18"/>
          <p:cNvSpPr txBox="1"/>
          <p:nvPr/>
        </p:nvSpPr>
        <p:spPr>
          <a:xfrm>
            <a:off x="3568700" y="3705225"/>
            <a:ext cx="6477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7</a:t>
            </a:r>
          </a:p>
        </p:txBody>
      </p:sp>
      <p:sp>
        <p:nvSpPr>
          <p:cNvPr id="39955" name="Text Box 19"/>
          <p:cNvSpPr txBox="1"/>
          <p:nvPr/>
        </p:nvSpPr>
        <p:spPr>
          <a:xfrm>
            <a:off x="3590925" y="4613275"/>
            <a:ext cx="6477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6 </a:t>
            </a:r>
          </a:p>
        </p:txBody>
      </p:sp>
      <p:sp>
        <p:nvSpPr>
          <p:cNvPr id="39956" name="Text Box 20"/>
          <p:cNvSpPr txBox="1"/>
          <p:nvPr/>
        </p:nvSpPr>
        <p:spPr>
          <a:xfrm>
            <a:off x="6867525" y="1866900"/>
            <a:ext cx="6477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5</a:t>
            </a:r>
          </a:p>
        </p:txBody>
      </p:sp>
      <p:sp>
        <p:nvSpPr>
          <p:cNvPr id="39957" name="Text Box 21"/>
          <p:cNvSpPr txBox="1"/>
          <p:nvPr/>
        </p:nvSpPr>
        <p:spPr>
          <a:xfrm>
            <a:off x="6867525" y="2832100"/>
            <a:ext cx="6477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4</a:t>
            </a:r>
          </a:p>
        </p:txBody>
      </p:sp>
      <p:sp>
        <p:nvSpPr>
          <p:cNvPr id="39958" name="Text Box 22"/>
          <p:cNvSpPr txBox="1"/>
          <p:nvPr/>
        </p:nvSpPr>
        <p:spPr>
          <a:xfrm>
            <a:off x="6867525" y="3738563"/>
            <a:ext cx="6477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3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2" grpId="0"/>
      <p:bldP spid="39953" grpId="0"/>
      <p:bldP spid="39954" grpId="0"/>
      <p:bldP spid="39956" grpId="0"/>
      <p:bldP spid="39957" grpId="0"/>
      <p:bldP spid="399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7"/>
          <p:cNvSpPr/>
          <p:nvPr/>
        </p:nvSpPr>
        <p:spPr>
          <a:xfrm>
            <a:off x="2184400" y="863600"/>
            <a:ext cx="6705600" cy="5334000"/>
          </a:xfrm>
          <a:prstGeom prst="roundRect">
            <a:avLst>
              <a:gd name="adj" fmla="val 4046"/>
            </a:avLst>
          </a:prstGeom>
          <a:noFill/>
          <a:ln w="57150" cap="flat" cmpd="thinThick">
            <a:solidFill>
              <a:srgbClr val="FFCC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844" name="AutoShape 5"/>
          <p:cNvSpPr/>
          <p:nvPr/>
        </p:nvSpPr>
        <p:spPr>
          <a:xfrm>
            <a:off x="1435100" y="5562600"/>
            <a:ext cx="254000" cy="2540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6" y="10800"/>
                </a:moveTo>
                <a:cubicBezTo>
                  <a:pt x="1916" y="15706"/>
                  <a:pt x="5894" y="19684"/>
                  <a:pt x="10800" y="19684"/>
                </a:cubicBezTo>
                <a:cubicBezTo>
                  <a:pt x="15706" y="19684"/>
                  <a:pt x="19684" y="15706"/>
                  <a:pt x="19684" y="10800"/>
                </a:cubicBezTo>
                <a:cubicBezTo>
                  <a:pt x="19684" y="5894"/>
                  <a:pt x="15706" y="1916"/>
                  <a:pt x="10800" y="1916"/>
                </a:cubicBezTo>
                <a:cubicBezTo>
                  <a:pt x="5894" y="1916"/>
                  <a:pt x="1916" y="5894"/>
                  <a:pt x="1916" y="10800"/>
                </a:cubicBezTo>
                <a:close/>
              </a:path>
            </a:pathLst>
          </a:custGeom>
          <a:solidFill>
            <a:srgbClr val="FFCCFF">
              <a:alpha val="100000"/>
            </a:srgbClr>
          </a:solidFill>
          <a:ln w="9525" cap="flat" cmpd="sng">
            <a:solidFill>
              <a:srgbClr val="FFCC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5" name="AutoShape 6"/>
          <p:cNvSpPr/>
          <p:nvPr/>
        </p:nvSpPr>
        <p:spPr>
          <a:xfrm>
            <a:off x="1689100" y="5359400"/>
            <a:ext cx="495300" cy="4953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708" y="10800"/>
                </a:moveTo>
                <a:cubicBezTo>
                  <a:pt x="4708" y="14165"/>
                  <a:pt x="7435" y="16892"/>
                  <a:pt x="10800" y="16892"/>
                </a:cubicBezTo>
                <a:cubicBezTo>
                  <a:pt x="14165" y="16892"/>
                  <a:pt x="16892" y="14165"/>
                  <a:pt x="16892" y="10800"/>
                </a:cubicBezTo>
                <a:cubicBezTo>
                  <a:pt x="16892" y="7435"/>
                  <a:pt x="14165" y="4708"/>
                  <a:pt x="10800" y="4708"/>
                </a:cubicBezTo>
                <a:cubicBezTo>
                  <a:pt x="7435" y="4708"/>
                  <a:pt x="4708" y="7435"/>
                  <a:pt x="4708" y="10800"/>
                </a:cubicBezTo>
                <a:close/>
              </a:path>
            </a:pathLst>
          </a:custGeom>
          <a:solidFill>
            <a:srgbClr val="FFCCFF">
              <a:alpha val="100000"/>
            </a:srgbClr>
          </a:solidFill>
          <a:ln w="9525" cap="flat" cmpd="sng">
            <a:solidFill>
              <a:srgbClr val="FFCC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6" name="Freeform 18"/>
          <p:cNvSpPr/>
          <p:nvPr/>
        </p:nvSpPr>
        <p:spPr>
          <a:xfrm rot="-7200000">
            <a:off x="8123238" y="1689100"/>
            <a:ext cx="130175" cy="442913"/>
          </a:xfrm>
          <a:custGeom>
            <a:avLst/>
            <a:gdLst/>
            <a:ahLst/>
            <a:cxnLst>
              <a:cxn ang="0">
                <a:pos x="572" y="0"/>
              </a:cxn>
              <a:cxn ang="0">
                <a:pos x="464" y="186"/>
              </a:cxn>
              <a:cxn ang="0">
                <a:pos x="404" y="288"/>
              </a:cxn>
              <a:cxn ang="0">
                <a:pos x="380" y="324"/>
              </a:cxn>
              <a:cxn ang="0">
                <a:pos x="320" y="438"/>
              </a:cxn>
              <a:cxn ang="0">
                <a:pos x="248" y="576"/>
              </a:cxn>
              <a:cxn ang="0">
                <a:pos x="170" y="774"/>
              </a:cxn>
              <a:cxn ang="0">
                <a:pos x="128" y="882"/>
              </a:cxn>
              <a:cxn ang="0">
                <a:pos x="74" y="1086"/>
              </a:cxn>
              <a:cxn ang="0">
                <a:pos x="38" y="1296"/>
              </a:cxn>
              <a:cxn ang="0">
                <a:pos x="44" y="1722"/>
              </a:cxn>
              <a:cxn ang="0">
                <a:pos x="98" y="1884"/>
              </a:cxn>
              <a:cxn ang="0">
                <a:pos x="134" y="1944"/>
              </a:cxn>
              <a:cxn ang="0">
                <a:pos x="152" y="1986"/>
              </a:cxn>
              <a:cxn ang="0">
                <a:pos x="194" y="2082"/>
              </a:cxn>
              <a:cxn ang="0">
                <a:pos x="236" y="2136"/>
              </a:cxn>
              <a:cxn ang="0">
                <a:pos x="350" y="2274"/>
              </a:cxn>
              <a:cxn ang="0">
                <a:pos x="416" y="2340"/>
              </a:cxn>
              <a:cxn ang="0">
                <a:pos x="500" y="2418"/>
              </a:cxn>
              <a:cxn ang="0">
                <a:pos x="554" y="2460"/>
              </a:cxn>
              <a:cxn ang="0">
                <a:pos x="572" y="2472"/>
              </a:cxn>
              <a:cxn ang="0">
                <a:pos x="638" y="2454"/>
              </a:cxn>
              <a:cxn ang="0">
                <a:pos x="692" y="2418"/>
              </a:cxn>
              <a:cxn ang="0">
                <a:pos x="710" y="2406"/>
              </a:cxn>
              <a:cxn ang="0">
                <a:pos x="854" y="2274"/>
              </a:cxn>
              <a:cxn ang="0">
                <a:pos x="884" y="2232"/>
              </a:cxn>
              <a:cxn ang="0">
                <a:pos x="938" y="2178"/>
              </a:cxn>
              <a:cxn ang="0">
                <a:pos x="992" y="2130"/>
              </a:cxn>
              <a:cxn ang="0">
                <a:pos x="1076" y="2022"/>
              </a:cxn>
              <a:cxn ang="0">
                <a:pos x="1094" y="1998"/>
              </a:cxn>
              <a:cxn ang="0">
                <a:pos x="1112" y="1974"/>
              </a:cxn>
              <a:cxn ang="0">
                <a:pos x="1148" y="1902"/>
              </a:cxn>
              <a:cxn ang="0">
                <a:pos x="1178" y="1752"/>
              </a:cxn>
              <a:cxn ang="0">
                <a:pos x="1166" y="1230"/>
              </a:cxn>
              <a:cxn ang="0">
                <a:pos x="1130" y="1086"/>
              </a:cxn>
              <a:cxn ang="0">
                <a:pos x="1010" y="804"/>
              </a:cxn>
              <a:cxn ang="0">
                <a:pos x="986" y="750"/>
              </a:cxn>
              <a:cxn ang="0">
                <a:pos x="872" y="576"/>
              </a:cxn>
              <a:cxn ang="0">
                <a:pos x="830" y="498"/>
              </a:cxn>
              <a:cxn ang="0">
                <a:pos x="800" y="462"/>
              </a:cxn>
              <a:cxn ang="0">
                <a:pos x="764" y="402"/>
              </a:cxn>
              <a:cxn ang="0">
                <a:pos x="704" y="270"/>
              </a:cxn>
              <a:cxn ang="0">
                <a:pos x="686" y="216"/>
              </a:cxn>
              <a:cxn ang="0">
                <a:pos x="626" y="108"/>
              </a:cxn>
              <a:cxn ang="0">
                <a:pos x="572" y="0"/>
              </a:cxn>
            </a:cxnLst>
            <a:rect l="0" t="0" r="0" b="0"/>
            <a:pathLst>
              <a:path w="1195" h="2472">
                <a:moveTo>
                  <a:pt x="572" y="0"/>
                </a:moveTo>
                <a:cubicBezTo>
                  <a:pt x="532" y="60"/>
                  <a:pt x="501" y="125"/>
                  <a:pt x="464" y="186"/>
                </a:cubicBezTo>
                <a:cubicBezTo>
                  <a:pt x="444" y="220"/>
                  <a:pt x="424" y="254"/>
                  <a:pt x="404" y="288"/>
                </a:cubicBezTo>
                <a:cubicBezTo>
                  <a:pt x="397" y="300"/>
                  <a:pt x="385" y="311"/>
                  <a:pt x="380" y="324"/>
                </a:cubicBezTo>
                <a:cubicBezTo>
                  <a:pt x="364" y="364"/>
                  <a:pt x="341" y="401"/>
                  <a:pt x="320" y="438"/>
                </a:cubicBezTo>
                <a:cubicBezTo>
                  <a:pt x="294" y="483"/>
                  <a:pt x="277" y="532"/>
                  <a:pt x="248" y="576"/>
                </a:cubicBezTo>
                <a:cubicBezTo>
                  <a:pt x="234" y="645"/>
                  <a:pt x="198" y="710"/>
                  <a:pt x="170" y="774"/>
                </a:cubicBezTo>
                <a:cubicBezTo>
                  <a:pt x="154" y="810"/>
                  <a:pt x="150" y="849"/>
                  <a:pt x="128" y="882"/>
                </a:cubicBezTo>
                <a:cubicBezTo>
                  <a:pt x="114" y="951"/>
                  <a:pt x="89" y="1017"/>
                  <a:pt x="74" y="1086"/>
                </a:cubicBezTo>
                <a:cubicBezTo>
                  <a:pt x="60" y="1148"/>
                  <a:pt x="56" y="1241"/>
                  <a:pt x="38" y="1296"/>
                </a:cubicBezTo>
                <a:cubicBezTo>
                  <a:pt x="23" y="1432"/>
                  <a:pt x="0" y="1591"/>
                  <a:pt x="44" y="1722"/>
                </a:cubicBezTo>
                <a:cubicBezTo>
                  <a:pt x="52" y="1775"/>
                  <a:pt x="68" y="1839"/>
                  <a:pt x="98" y="1884"/>
                </a:cubicBezTo>
                <a:cubicBezTo>
                  <a:pt x="105" y="1912"/>
                  <a:pt x="113" y="1923"/>
                  <a:pt x="134" y="1944"/>
                </a:cubicBezTo>
                <a:cubicBezTo>
                  <a:pt x="151" y="2013"/>
                  <a:pt x="127" y="1928"/>
                  <a:pt x="152" y="1986"/>
                </a:cubicBezTo>
                <a:cubicBezTo>
                  <a:pt x="167" y="2021"/>
                  <a:pt x="170" y="2050"/>
                  <a:pt x="194" y="2082"/>
                </a:cubicBezTo>
                <a:cubicBezTo>
                  <a:pt x="203" y="2109"/>
                  <a:pt x="212" y="2118"/>
                  <a:pt x="236" y="2136"/>
                </a:cubicBezTo>
                <a:cubicBezTo>
                  <a:pt x="250" y="2178"/>
                  <a:pt x="315" y="2247"/>
                  <a:pt x="350" y="2274"/>
                </a:cubicBezTo>
                <a:cubicBezTo>
                  <a:pt x="365" y="2304"/>
                  <a:pt x="391" y="2315"/>
                  <a:pt x="416" y="2340"/>
                </a:cubicBezTo>
                <a:cubicBezTo>
                  <a:pt x="442" y="2366"/>
                  <a:pt x="465" y="2406"/>
                  <a:pt x="500" y="2418"/>
                </a:cubicBezTo>
                <a:cubicBezTo>
                  <a:pt x="528" y="2446"/>
                  <a:pt x="511" y="2431"/>
                  <a:pt x="554" y="2460"/>
                </a:cubicBezTo>
                <a:cubicBezTo>
                  <a:pt x="560" y="2464"/>
                  <a:pt x="572" y="2472"/>
                  <a:pt x="572" y="2472"/>
                </a:cubicBezTo>
                <a:cubicBezTo>
                  <a:pt x="618" y="2457"/>
                  <a:pt x="596" y="2462"/>
                  <a:pt x="638" y="2454"/>
                </a:cubicBezTo>
                <a:cubicBezTo>
                  <a:pt x="656" y="2442"/>
                  <a:pt x="674" y="2430"/>
                  <a:pt x="692" y="2418"/>
                </a:cubicBezTo>
                <a:cubicBezTo>
                  <a:pt x="698" y="2414"/>
                  <a:pt x="710" y="2406"/>
                  <a:pt x="710" y="2406"/>
                </a:cubicBezTo>
                <a:cubicBezTo>
                  <a:pt x="745" y="2353"/>
                  <a:pt x="809" y="2319"/>
                  <a:pt x="854" y="2274"/>
                </a:cubicBezTo>
                <a:cubicBezTo>
                  <a:pt x="890" y="2238"/>
                  <a:pt x="857" y="2263"/>
                  <a:pt x="884" y="2232"/>
                </a:cubicBezTo>
                <a:cubicBezTo>
                  <a:pt x="884" y="2232"/>
                  <a:pt x="929" y="2187"/>
                  <a:pt x="938" y="2178"/>
                </a:cubicBezTo>
                <a:cubicBezTo>
                  <a:pt x="974" y="2142"/>
                  <a:pt x="942" y="2206"/>
                  <a:pt x="992" y="2130"/>
                </a:cubicBezTo>
                <a:cubicBezTo>
                  <a:pt x="1017" y="2092"/>
                  <a:pt x="1048" y="2059"/>
                  <a:pt x="1076" y="2022"/>
                </a:cubicBezTo>
                <a:cubicBezTo>
                  <a:pt x="1082" y="2014"/>
                  <a:pt x="1088" y="2006"/>
                  <a:pt x="1094" y="1998"/>
                </a:cubicBezTo>
                <a:cubicBezTo>
                  <a:pt x="1100" y="1990"/>
                  <a:pt x="1112" y="1974"/>
                  <a:pt x="1112" y="1974"/>
                </a:cubicBezTo>
                <a:cubicBezTo>
                  <a:pt x="1120" y="1949"/>
                  <a:pt x="1134" y="1924"/>
                  <a:pt x="1148" y="1902"/>
                </a:cubicBezTo>
                <a:cubicBezTo>
                  <a:pt x="1160" y="1852"/>
                  <a:pt x="1168" y="1802"/>
                  <a:pt x="1178" y="1752"/>
                </a:cubicBezTo>
                <a:cubicBezTo>
                  <a:pt x="1190" y="1579"/>
                  <a:pt x="1195" y="1401"/>
                  <a:pt x="1166" y="1230"/>
                </a:cubicBezTo>
                <a:cubicBezTo>
                  <a:pt x="1158" y="1185"/>
                  <a:pt x="1156" y="1125"/>
                  <a:pt x="1130" y="1086"/>
                </a:cubicBezTo>
                <a:cubicBezTo>
                  <a:pt x="1110" y="988"/>
                  <a:pt x="1066" y="888"/>
                  <a:pt x="1010" y="804"/>
                </a:cubicBezTo>
                <a:cubicBezTo>
                  <a:pt x="1000" y="789"/>
                  <a:pt x="995" y="766"/>
                  <a:pt x="986" y="750"/>
                </a:cubicBezTo>
                <a:cubicBezTo>
                  <a:pt x="954" y="692"/>
                  <a:pt x="919" y="623"/>
                  <a:pt x="872" y="576"/>
                </a:cubicBezTo>
                <a:cubicBezTo>
                  <a:pt x="864" y="551"/>
                  <a:pt x="846" y="520"/>
                  <a:pt x="830" y="498"/>
                </a:cubicBezTo>
                <a:cubicBezTo>
                  <a:pt x="808" y="467"/>
                  <a:pt x="816" y="494"/>
                  <a:pt x="800" y="462"/>
                </a:cubicBezTo>
                <a:cubicBezTo>
                  <a:pt x="788" y="438"/>
                  <a:pt x="784" y="422"/>
                  <a:pt x="764" y="402"/>
                </a:cubicBezTo>
                <a:cubicBezTo>
                  <a:pt x="752" y="354"/>
                  <a:pt x="724" y="314"/>
                  <a:pt x="704" y="270"/>
                </a:cubicBezTo>
                <a:cubicBezTo>
                  <a:pt x="696" y="253"/>
                  <a:pt x="697" y="232"/>
                  <a:pt x="686" y="216"/>
                </a:cubicBezTo>
                <a:cubicBezTo>
                  <a:pt x="663" y="182"/>
                  <a:pt x="646" y="144"/>
                  <a:pt x="626" y="108"/>
                </a:cubicBezTo>
                <a:cubicBezTo>
                  <a:pt x="607" y="74"/>
                  <a:pt x="572" y="40"/>
                  <a:pt x="572" y="0"/>
                </a:cubicBezTo>
                <a:close/>
              </a:path>
            </a:pathLst>
          </a:custGeom>
          <a:gradFill rotWithShape="0">
            <a:gsLst>
              <a:gs pos="0">
                <a:srgbClr val="FFE5FF">
                  <a:alpha val="100000"/>
                </a:srgbClr>
              </a:gs>
              <a:gs pos="100000">
                <a:srgbClr val="EC009D">
                  <a:alpha val="100000"/>
                </a:srgbClr>
              </a:gs>
            </a:gsLst>
            <a:path path="rect">
              <a:fillToRect l="100000" b="10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50766C">
                <a:alpha val="10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5847" name="Freeform 19"/>
          <p:cNvSpPr/>
          <p:nvPr/>
        </p:nvSpPr>
        <p:spPr>
          <a:xfrm rot="1800000">
            <a:off x="8383588" y="4576763"/>
            <a:ext cx="146050" cy="442912"/>
          </a:xfrm>
          <a:custGeom>
            <a:avLst/>
            <a:gdLst/>
            <a:ahLst/>
            <a:cxnLst>
              <a:cxn ang="0">
                <a:pos x="572" y="0"/>
              </a:cxn>
              <a:cxn ang="0">
                <a:pos x="464" y="186"/>
              </a:cxn>
              <a:cxn ang="0">
                <a:pos x="404" y="288"/>
              </a:cxn>
              <a:cxn ang="0">
                <a:pos x="380" y="324"/>
              </a:cxn>
              <a:cxn ang="0">
                <a:pos x="320" y="438"/>
              </a:cxn>
              <a:cxn ang="0">
                <a:pos x="248" y="576"/>
              </a:cxn>
              <a:cxn ang="0">
                <a:pos x="170" y="774"/>
              </a:cxn>
              <a:cxn ang="0">
                <a:pos x="128" y="882"/>
              </a:cxn>
              <a:cxn ang="0">
                <a:pos x="74" y="1086"/>
              </a:cxn>
              <a:cxn ang="0">
                <a:pos x="38" y="1296"/>
              </a:cxn>
              <a:cxn ang="0">
                <a:pos x="44" y="1722"/>
              </a:cxn>
              <a:cxn ang="0">
                <a:pos x="98" y="1884"/>
              </a:cxn>
              <a:cxn ang="0">
                <a:pos x="134" y="1944"/>
              </a:cxn>
              <a:cxn ang="0">
                <a:pos x="152" y="1986"/>
              </a:cxn>
              <a:cxn ang="0">
                <a:pos x="194" y="2082"/>
              </a:cxn>
              <a:cxn ang="0">
                <a:pos x="236" y="2136"/>
              </a:cxn>
              <a:cxn ang="0">
                <a:pos x="350" y="2274"/>
              </a:cxn>
              <a:cxn ang="0">
                <a:pos x="416" y="2340"/>
              </a:cxn>
              <a:cxn ang="0">
                <a:pos x="500" y="2418"/>
              </a:cxn>
              <a:cxn ang="0">
                <a:pos x="554" y="2460"/>
              </a:cxn>
              <a:cxn ang="0">
                <a:pos x="572" y="2472"/>
              </a:cxn>
              <a:cxn ang="0">
                <a:pos x="638" y="2454"/>
              </a:cxn>
              <a:cxn ang="0">
                <a:pos x="692" y="2418"/>
              </a:cxn>
              <a:cxn ang="0">
                <a:pos x="710" y="2406"/>
              </a:cxn>
              <a:cxn ang="0">
                <a:pos x="854" y="2274"/>
              </a:cxn>
              <a:cxn ang="0">
                <a:pos x="884" y="2232"/>
              </a:cxn>
              <a:cxn ang="0">
                <a:pos x="938" y="2178"/>
              </a:cxn>
              <a:cxn ang="0">
                <a:pos x="992" y="2130"/>
              </a:cxn>
              <a:cxn ang="0">
                <a:pos x="1076" y="2022"/>
              </a:cxn>
              <a:cxn ang="0">
                <a:pos x="1094" y="1998"/>
              </a:cxn>
              <a:cxn ang="0">
                <a:pos x="1112" y="1974"/>
              </a:cxn>
              <a:cxn ang="0">
                <a:pos x="1148" y="1902"/>
              </a:cxn>
              <a:cxn ang="0">
                <a:pos x="1178" y="1752"/>
              </a:cxn>
              <a:cxn ang="0">
                <a:pos x="1166" y="1230"/>
              </a:cxn>
              <a:cxn ang="0">
                <a:pos x="1130" y="1086"/>
              </a:cxn>
              <a:cxn ang="0">
                <a:pos x="1010" y="804"/>
              </a:cxn>
              <a:cxn ang="0">
                <a:pos x="986" y="750"/>
              </a:cxn>
              <a:cxn ang="0">
                <a:pos x="872" y="576"/>
              </a:cxn>
              <a:cxn ang="0">
                <a:pos x="830" y="498"/>
              </a:cxn>
              <a:cxn ang="0">
                <a:pos x="800" y="462"/>
              </a:cxn>
              <a:cxn ang="0">
                <a:pos x="764" y="402"/>
              </a:cxn>
              <a:cxn ang="0">
                <a:pos x="704" y="270"/>
              </a:cxn>
              <a:cxn ang="0">
                <a:pos x="686" y="216"/>
              </a:cxn>
              <a:cxn ang="0">
                <a:pos x="626" y="108"/>
              </a:cxn>
              <a:cxn ang="0">
                <a:pos x="572" y="0"/>
              </a:cxn>
            </a:cxnLst>
            <a:rect l="0" t="0" r="0" b="0"/>
            <a:pathLst>
              <a:path w="1195" h="2472">
                <a:moveTo>
                  <a:pt x="572" y="0"/>
                </a:moveTo>
                <a:cubicBezTo>
                  <a:pt x="532" y="60"/>
                  <a:pt x="501" y="125"/>
                  <a:pt x="464" y="186"/>
                </a:cubicBezTo>
                <a:cubicBezTo>
                  <a:pt x="444" y="220"/>
                  <a:pt x="424" y="254"/>
                  <a:pt x="404" y="288"/>
                </a:cubicBezTo>
                <a:cubicBezTo>
                  <a:pt x="397" y="300"/>
                  <a:pt x="385" y="311"/>
                  <a:pt x="380" y="324"/>
                </a:cubicBezTo>
                <a:cubicBezTo>
                  <a:pt x="364" y="364"/>
                  <a:pt x="341" y="401"/>
                  <a:pt x="320" y="438"/>
                </a:cubicBezTo>
                <a:cubicBezTo>
                  <a:pt x="294" y="483"/>
                  <a:pt x="277" y="532"/>
                  <a:pt x="248" y="576"/>
                </a:cubicBezTo>
                <a:cubicBezTo>
                  <a:pt x="234" y="645"/>
                  <a:pt x="198" y="710"/>
                  <a:pt x="170" y="774"/>
                </a:cubicBezTo>
                <a:cubicBezTo>
                  <a:pt x="154" y="810"/>
                  <a:pt x="150" y="849"/>
                  <a:pt x="128" y="882"/>
                </a:cubicBezTo>
                <a:cubicBezTo>
                  <a:pt x="114" y="951"/>
                  <a:pt x="89" y="1017"/>
                  <a:pt x="74" y="1086"/>
                </a:cubicBezTo>
                <a:cubicBezTo>
                  <a:pt x="60" y="1148"/>
                  <a:pt x="56" y="1241"/>
                  <a:pt x="38" y="1296"/>
                </a:cubicBezTo>
                <a:cubicBezTo>
                  <a:pt x="23" y="1432"/>
                  <a:pt x="0" y="1591"/>
                  <a:pt x="44" y="1722"/>
                </a:cubicBezTo>
                <a:cubicBezTo>
                  <a:pt x="52" y="1775"/>
                  <a:pt x="68" y="1839"/>
                  <a:pt x="98" y="1884"/>
                </a:cubicBezTo>
                <a:cubicBezTo>
                  <a:pt x="105" y="1912"/>
                  <a:pt x="113" y="1923"/>
                  <a:pt x="134" y="1944"/>
                </a:cubicBezTo>
                <a:cubicBezTo>
                  <a:pt x="151" y="2013"/>
                  <a:pt x="127" y="1928"/>
                  <a:pt x="152" y="1986"/>
                </a:cubicBezTo>
                <a:cubicBezTo>
                  <a:pt x="167" y="2021"/>
                  <a:pt x="170" y="2050"/>
                  <a:pt x="194" y="2082"/>
                </a:cubicBezTo>
                <a:cubicBezTo>
                  <a:pt x="203" y="2109"/>
                  <a:pt x="212" y="2118"/>
                  <a:pt x="236" y="2136"/>
                </a:cubicBezTo>
                <a:cubicBezTo>
                  <a:pt x="250" y="2178"/>
                  <a:pt x="315" y="2247"/>
                  <a:pt x="350" y="2274"/>
                </a:cubicBezTo>
                <a:cubicBezTo>
                  <a:pt x="365" y="2304"/>
                  <a:pt x="391" y="2315"/>
                  <a:pt x="416" y="2340"/>
                </a:cubicBezTo>
                <a:cubicBezTo>
                  <a:pt x="442" y="2366"/>
                  <a:pt x="465" y="2406"/>
                  <a:pt x="500" y="2418"/>
                </a:cubicBezTo>
                <a:cubicBezTo>
                  <a:pt x="528" y="2446"/>
                  <a:pt x="511" y="2431"/>
                  <a:pt x="554" y="2460"/>
                </a:cubicBezTo>
                <a:cubicBezTo>
                  <a:pt x="560" y="2464"/>
                  <a:pt x="572" y="2472"/>
                  <a:pt x="572" y="2472"/>
                </a:cubicBezTo>
                <a:cubicBezTo>
                  <a:pt x="618" y="2457"/>
                  <a:pt x="596" y="2462"/>
                  <a:pt x="638" y="2454"/>
                </a:cubicBezTo>
                <a:cubicBezTo>
                  <a:pt x="656" y="2442"/>
                  <a:pt x="674" y="2430"/>
                  <a:pt x="692" y="2418"/>
                </a:cubicBezTo>
                <a:cubicBezTo>
                  <a:pt x="698" y="2414"/>
                  <a:pt x="710" y="2406"/>
                  <a:pt x="710" y="2406"/>
                </a:cubicBezTo>
                <a:cubicBezTo>
                  <a:pt x="745" y="2353"/>
                  <a:pt x="809" y="2319"/>
                  <a:pt x="854" y="2274"/>
                </a:cubicBezTo>
                <a:cubicBezTo>
                  <a:pt x="890" y="2238"/>
                  <a:pt x="857" y="2263"/>
                  <a:pt x="884" y="2232"/>
                </a:cubicBezTo>
                <a:cubicBezTo>
                  <a:pt x="884" y="2232"/>
                  <a:pt x="929" y="2187"/>
                  <a:pt x="938" y="2178"/>
                </a:cubicBezTo>
                <a:cubicBezTo>
                  <a:pt x="974" y="2142"/>
                  <a:pt x="942" y="2206"/>
                  <a:pt x="992" y="2130"/>
                </a:cubicBezTo>
                <a:cubicBezTo>
                  <a:pt x="1017" y="2092"/>
                  <a:pt x="1048" y="2059"/>
                  <a:pt x="1076" y="2022"/>
                </a:cubicBezTo>
                <a:cubicBezTo>
                  <a:pt x="1082" y="2014"/>
                  <a:pt x="1088" y="2006"/>
                  <a:pt x="1094" y="1998"/>
                </a:cubicBezTo>
                <a:cubicBezTo>
                  <a:pt x="1100" y="1990"/>
                  <a:pt x="1112" y="1974"/>
                  <a:pt x="1112" y="1974"/>
                </a:cubicBezTo>
                <a:cubicBezTo>
                  <a:pt x="1120" y="1949"/>
                  <a:pt x="1134" y="1924"/>
                  <a:pt x="1148" y="1902"/>
                </a:cubicBezTo>
                <a:cubicBezTo>
                  <a:pt x="1160" y="1852"/>
                  <a:pt x="1168" y="1802"/>
                  <a:pt x="1178" y="1752"/>
                </a:cubicBezTo>
                <a:cubicBezTo>
                  <a:pt x="1190" y="1579"/>
                  <a:pt x="1195" y="1401"/>
                  <a:pt x="1166" y="1230"/>
                </a:cubicBezTo>
                <a:cubicBezTo>
                  <a:pt x="1158" y="1185"/>
                  <a:pt x="1156" y="1125"/>
                  <a:pt x="1130" y="1086"/>
                </a:cubicBezTo>
                <a:cubicBezTo>
                  <a:pt x="1110" y="988"/>
                  <a:pt x="1066" y="888"/>
                  <a:pt x="1010" y="804"/>
                </a:cubicBezTo>
                <a:cubicBezTo>
                  <a:pt x="1000" y="789"/>
                  <a:pt x="995" y="766"/>
                  <a:pt x="986" y="750"/>
                </a:cubicBezTo>
                <a:cubicBezTo>
                  <a:pt x="954" y="692"/>
                  <a:pt x="919" y="623"/>
                  <a:pt x="872" y="576"/>
                </a:cubicBezTo>
                <a:cubicBezTo>
                  <a:pt x="864" y="551"/>
                  <a:pt x="846" y="520"/>
                  <a:pt x="830" y="498"/>
                </a:cubicBezTo>
                <a:cubicBezTo>
                  <a:pt x="808" y="467"/>
                  <a:pt x="816" y="494"/>
                  <a:pt x="800" y="462"/>
                </a:cubicBezTo>
                <a:cubicBezTo>
                  <a:pt x="788" y="438"/>
                  <a:pt x="784" y="422"/>
                  <a:pt x="764" y="402"/>
                </a:cubicBezTo>
                <a:cubicBezTo>
                  <a:pt x="752" y="354"/>
                  <a:pt x="724" y="314"/>
                  <a:pt x="704" y="270"/>
                </a:cubicBezTo>
                <a:cubicBezTo>
                  <a:pt x="696" y="253"/>
                  <a:pt x="697" y="232"/>
                  <a:pt x="686" y="216"/>
                </a:cubicBezTo>
                <a:cubicBezTo>
                  <a:pt x="663" y="182"/>
                  <a:pt x="646" y="144"/>
                  <a:pt x="626" y="108"/>
                </a:cubicBezTo>
                <a:cubicBezTo>
                  <a:pt x="607" y="74"/>
                  <a:pt x="572" y="40"/>
                  <a:pt x="572" y="0"/>
                </a:cubicBezTo>
                <a:close/>
              </a:path>
            </a:pathLst>
          </a:custGeom>
          <a:gradFill rotWithShape="0">
            <a:gsLst>
              <a:gs pos="0">
                <a:srgbClr val="FFE5FF">
                  <a:alpha val="100000"/>
                </a:srgbClr>
              </a:gs>
              <a:gs pos="100000">
                <a:srgbClr val="EC009D">
                  <a:alpha val="100000"/>
                </a:srgbClr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  <a:effectLst>
            <a:outerShdw dist="80322" dir="1106096" algn="ctr" rotWithShape="0">
              <a:srgbClr val="50766C">
                <a:alpha val="10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5848" name="Freeform 20"/>
          <p:cNvSpPr/>
          <p:nvPr/>
        </p:nvSpPr>
        <p:spPr>
          <a:xfrm rot="5400000">
            <a:off x="8493125" y="5878513"/>
            <a:ext cx="141288" cy="304800"/>
          </a:xfrm>
          <a:custGeom>
            <a:avLst/>
            <a:gdLst/>
            <a:ahLst/>
            <a:cxnLst>
              <a:cxn ang="0">
                <a:pos x="572" y="0"/>
              </a:cxn>
              <a:cxn ang="0">
                <a:pos x="464" y="186"/>
              </a:cxn>
              <a:cxn ang="0">
                <a:pos x="404" y="288"/>
              </a:cxn>
              <a:cxn ang="0">
                <a:pos x="380" y="324"/>
              </a:cxn>
              <a:cxn ang="0">
                <a:pos x="320" y="438"/>
              </a:cxn>
              <a:cxn ang="0">
                <a:pos x="248" y="576"/>
              </a:cxn>
              <a:cxn ang="0">
                <a:pos x="170" y="774"/>
              </a:cxn>
              <a:cxn ang="0">
                <a:pos x="128" y="882"/>
              </a:cxn>
              <a:cxn ang="0">
                <a:pos x="74" y="1086"/>
              </a:cxn>
              <a:cxn ang="0">
                <a:pos x="38" y="1296"/>
              </a:cxn>
              <a:cxn ang="0">
                <a:pos x="44" y="1722"/>
              </a:cxn>
              <a:cxn ang="0">
                <a:pos x="98" y="1884"/>
              </a:cxn>
              <a:cxn ang="0">
                <a:pos x="134" y="1944"/>
              </a:cxn>
              <a:cxn ang="0">
                <a:pos x="152" y="1986"/>
              </a:cxn>
              <a:cxn ang="0">
                <a:pos x="194" y="2082"/>
              </a:cxn>
              <a:cxn ang="0">
                <a:pos x="236" y="2136"/>
              </a:cxn>
              <a:cxn ang="0">
                <a:pos x="350" y="2274"/>
              </a:cxn>
              <a:cxn ang="0">
                <a:pos x="416" y="2340"/>
              </a:cxn>
              <a:cxn ang="0">
                <a:pos x="500" y="2418"/>
              </a:cxn>
              <a:cxn ang="0">
                <a:pos x="554" y="2460"/>
              </a:cxn>
              <a:cxn ang="0">
                <a:pos x="572" y="2472"/>
              </a:cxn>
              <a:cxn ang="0">
                <a:pos x="638" y="2454"/>
              </a:cxn>
              <a:cxn ang="0">
                <a:pos x="692" y="2418"/>
              </a:cxn>
              <a:cxn ang="0">
                <a:pos x="710" y="2406"/>
              </a:cxn>
              <a:cxn ang="0">
                <a:pos x="854" y="2274"/>
              </a:cxn>
              <a:cxn ang="0">
                <a:pos x="884" y="2232"/>
              </a:cxn>
              <a:cxn ang="0">
                <a:pos x="938" y="2178"/>
              </a:cxn>
              <a:cxn ang="0">
                <a:pos x="992" y="2130"/>
              </a:cxn>
              <a:cxn ang="0">
                <a:pos x="1076" y="2022"/>
              </a:cxn>
              <a:cxn ang="0">
                <a:pos x="1094" y="1998"/>
              </a:cxn>
              <a:cxn ang="0">
                <a:pos x="1112" y="1974"/>
              </a:cxn>
              <a:cxn ang="0">
                <a:pos x="1148" y="1902"/>
              </a:cxn>
              <a:cxn ang="0">
                <a:pos x="1178" y="1752"/>
              </a:cxn>
              <a:cxn ang="0">
                <a:pos x="1166" y="1230"/>
              </a:cxn>
              <a:cxn ang="0">
                <a:pos x="1130" y="1086"/>
              </a:cxn>
              <a:cxn ang="0">
                <a:pos x="1010" y="804"/>
              </a:cxn>
              <a:cxn ang="0">
                <a:pos x="986" y="750"/>
              </a:cxn>
              <a:cxn ang="0">
                <a:pos x="872" y="576"/>
              </a:cxn>
              <a:cxn ang="0">
                <a:pos x="830" y="498"/>
              </a:cxn>
              <a:cxn ang="0">
                <a:pos x="800" y="462"/>
              </a:cxn>
              <a:cxn ang="0">
                <a:pos x="764" y="402"/>
              </a:cxn>
              <a:cxn ang="0">
                <a:pos x="704" y="270"/>
              </a:cxn>
              <a:cxn ang="0">
                <a:pos x="686" y="216"/>
              </a:cxn>
              <a:cxn ang="0">
                <a:pos x="626" y="108"/>
              </a:cxn>
              <a:cxn ang="0">
                <a:pos x="572" y="0"/>
              </a:cxn>
            </a:cxnLst>
            <a:rect l="0" t="0" r="0" b="0"/>
            <a:pathLst>
              <a:path w="1195" h="2472">
                <a:moveTo>
                  <a:pt x="572" y="0"/>
                </a:moveTo>
                <a:cubicBezTo>
                  <a:pt x="532" y="60"/>
                  <a:pt x="501" y="125"/>
                  <a:pt x="464" y="186"/>
                </a:cubicBezTo>
                <a:cubicBezTo>
                  <a:pt x="444" y="220"/>
                  <a:pt x="424" y="254"/>
                  <a:pt x="404" y="288"/>
                </a:cubicBezTo>
                <a:cubicBezTo>
                  <a:pt x="397" y="300"/>
                  <a:pt x="385" y="311"/>
                  <a:pt x="380" y="324"/>
                </a:cubicBezTo>
                <a:cubicBezTo>
                  <a:pt x="364" y="364"/>
                  <a:pt x="341" y="401"/>
                  <a:pt x="320" y="438"/>
                </a:cubicBezTo>
                <a:cubicBezTo>
                  <a:pt x="294" y="483"/>
                  <a:pt x="277" y="532"/>
                  <a:pt x="248" y="576"/>
                </a:cubicBezTo>
                <a:cubicBezTo>
                  <a:pt x="234" y="645"/>
                  <a:pt x="198" y="710"/>
                  <a:pt x="170" y="774"/>
                </a:cubicBezTo>
                <a:cubicBezTo>
                  <a:pt x="154" y="810"/>
                  <a:pt x="150" y="849"/>
                  <a:pt x="128" y="882"/>
                </a:cubicBezTo>
                <a:cubicBezTo>
                  <a:pt x="114" y="951"/>
                  <a:pt x="89" y="1017"/>
                  <a:pt x="74" y="1086"/>
                </a:cubicBezTo>
                <a:cubicBezTo>
                  <a:pt x="60" y="1148"/>
                  <a:pt x="56" y="1241"/>
                  <a:pt x="38" y="1296"/>
                </a:cubicBezTo>
                <a:cubicBezTo>
                  <a:pt x="23" y="1432"/>
                  <a:pt x="0" y="1591"/>
                  <a:pt x="44" y="1722"/>
                </a:cubicBezTo>
                <a:cubicBezTo>
                  <a:pt x="52" y="1775"/>
                  <a:pt x="68" y="1839"/>
                  <a:pt x="98" y="1884"/>
                </a:cubicBezTo>
                <a:cubicBezTo>
                  <a:pt x="105" y="1912"/>
                  <a:pt x="113" y="1923"/>
                  <a:pt x="134" y="1944"/>
                </a:cubicBezTo>
                <a:cubicBezTo>
                  <a:pt x="151" y="2013"/>
                  <a:pt x="127" y="1928"/>
                  <a:pt x="152" y="1986"/>
                </a:cubicBezTo>
                <a:cubicBezTo>
                  <a:pt x="167" y="2021"/>
                  <a:pt x="170" y="2050"/>
                  <a:pt x="194" y="2082"/>
                </a:cubicBezTo>
                <a:cubicBezTo>
                  <a:pt x="203" y="2109"/>
                  <a:pt x="212" y="2118"/>
                  <a:pt x="236" y="2136"/>
                </a:cubicBezTo>
                <a:cubicBezTo>
                  <a:pt x="250" y="2178"/>
                  <a:pt x="315" y="2247"/>
                  <a:pt x="350" y="2274"/>
                </a:cubicBezTo>
                <a:cubicBezTo>
                  <a:pt x="365" y="2304"/>
                  <a:pt x="391" y="2315"/>
                  <a:pt x="416" y="2340"/>
                </a:cubicBezTo>
                <a:cubicBezTo>
                  <a:pt x="442" y="2366"/>
                  <a:pt x="465" y="2406"/>
                  <a:pt x="500" y="2418"/>
                </a:cubicBezTo>
                <a:cubicBezTo>
                  <a:pt x="528" y="2446"/>
                  <a:pt x="511" y="2431"/>
                  <a:pt x="554" y="2460"/>
                </a:cubicBezTo>
                <a:cubicBezTo>
                  <a:pt x="560" y="2464"/>
                  <a:pt x="572" y="2472"/>
                  <a:pt x="572" y="2472"/>
                </a:cubicBezTo>
                <a:cubicBezTo>
                  <a:pt x="618" y="2457"/>
                  <a:pt x="596" y="2462"/>
                  <a:pt x="638" y="2454"/>
                </a:cubicBezTo>
                <a:cubicBezTo>
                  <a:pt x="656" y="2442"/>
                  <a:pt x="674" y="2430"/>
                  <a:pt x="692" y="2418"/>
                </a:cubicBezTo>
                <a:cubicBezTo>
                  <a:pt x="698" y="2414"/>
                  <a:pt x="710" y="2406"/>
                  <a:pt x="710" y="2406"/>
                </a:cubicBezTo>
                <a:cubicBezTo>
                  <a:pt x="745" y="2353"/>
                  <a:pt x="809" y="2319"/>
                  <a:pt x="854" y="2274"/>
                </a:cubicBezTo>
                <a:cubicBezTo>
                  <a:pt x="890" y="2238"/>
                  <a:pt x="857" y="2263"/>
                  <a:pt x="884" y="2232"/>
                </a:cubicBezTo>
                <a:cubicBezTo>
                  <a:pt x="884" y="2232"/>
                  <a:pt x="929" y="2187"/>
                  <a:pt x="938" y="2178"/>
                </a:cubicBezTo>
                <a:cubicBezTo>
                  <a:pt x="974" y="2142"/>
                  <a:pt x="942" y="2206"/>
                  <a:pt x="992" y="2130"/>
                </a:cubicBezTo>
                <a:cubicBezTo>
                  <a:pt x="1017" y="2092"/>
                  <a:pt x="1048" y="2059"/>
                  <a:pt x="1076" y="2022"/>
                </a:cubicBezTo>
                <a:cubicBezTo>
                  <a:pt x="1082" y="2014"/>
                  <a:pt x="1088" y="2006"/>
                  <a:pt x="1094" y="1998"/>
                </a:cubicBezTo>
                <a:cubicBezTo>
                  <a:pt x="1100" y="1990"/>
                  <a:pt x="1112" y="1974"/>
                  <a:pt x="1112" y="1974"/>
                </a:cubicBezTo>
                <a:cubicBezTo>
                  <a:pt x="1120" y="1949"/>
                  <a:pt x="1134" y="1924"/>
                  <a:pt x="1148" y="1902"/>
                </a:cubicBezTo>
                <a:cubicBezTo>
                  <a:pt x="1160" y="1852"/>
                  <a:pt x="1168" y="1802"/>
                  <a:pt x="1178" y="1752"/>
                </a:cubicBezTo>
                <a:cubicBezTo>
                  <a:pt x="1190" y="1579"/>
                  <a:pt x="1195" y="1401"/>
                  <a:pt x="1166" y="1230"/>
                </a:cubicBezTo>
                <a:cubicBezTo>
                  <a:pt x="1158" y="1185"/>
                  <a:pt x="1156" y="1125"/>
                  <a:pt x="1130" y="1086"/>
                </a:cubicBezTo>
                <a:cubicBezTo>
                  <a:pt x="1110" y="988"/>
                  <a:pt x="1066" y="888"/>
                  <a:pt x="1010" y="804"/>
                </a:cubicBezTo>
                <a:cubicBezTo>
                  <a:pt x="1000" y="789"/>
                  <a:pt x="995" y="766"/>
                  <a:pt x="986" y="750"/>
                </a:cubicBezTo>
                <a:cubicBezTo>
                  <a:pt x="954" y="692"/>
                  <a:pt x="919" y="623"/>
                  <a:pt x="872" y="576"/>
                </a:cubicBezTo>
                <a:cubicBezTo>
                  <a:pt x="864" y="551"/>
                  <a:pt x="846" y="520"/>
                  <a:pt x="830" y="498"/>
                </a:cubicBezTo>
                <a:cubicBezTo>
                  <a:pt x="808" y="467"/>
                  <a:pt x="816" y="494"/>
                  <a:pt x="800" y="462"/>
                </a:cubicBezTo>
                <a:cubicBezTo>
                  <a:pt x="788" y="438"/>
                  <a:pt x="784" y="422"/>
                  <a:pt x="764" y="402"/>
                </a:cubicBezTo>
                <a:cubicBezTo>
                  <a:pt x="752" y="354"/>
                  <a:pt x="724" y="314"/>
                  <a:pt x="704" y="270"/>
                </a:cubicBezTo>
                <a:cubicBezTo>
                  <a:pt x="696" y="253"/>
                  <a:pt x="697" y="232"/>
                  <a:pt x="686" y="216"/>
                </a:cubicBezTo>
                <a:cubicBezTo>
                  <a:pt x="663" y="182"/>
                  <a:pt x="646" y="144"/>
                  <a:pt x="626" y="108"/>
                </a:cubicBezTo>
                <a:cubicBezTo>
                  <a:pt x="607" y="74"/>
                  <a:pt x="572" y="40"/>
                  <a:pt x="572" y="0"/>
                </a:cubicBezTo>
                <a:close/>
              </a:path>
            </a:pathLst>
          </a:custGeom>
          <a:gradFill rotWithShape="0">
            <a:gsLst>
              <a:gs pos="0">
                <a:srgbClr val="FFE5FF">
                  <a:alpha val="100000"/>
                </a:srgbClr>
              </a:gs>
              <a:gs pos="50000">
                <a:srgbClr val="EC009D">
                  <a:alpha val="100000"/>
                </a:srgbClr>
              </a:gs>
              <a:gs pos="100000">
                <a:srgbClr val="FFE5FF">
                  <a:alpha val="100000"/>
                </a:srgbClr>
              </a:gs>
            </a:gsLst>
            <a:lin ang="2700000" scaled="1"/>
            <a:tileRect/>
          </a:gradFill>
          <a:ln w="9525">
            <a:noFill/>
          </a:ln>
          <a:effectLst>
            <a:outerShdw dist="80322" dir="1106096" algn="ctr" rotWithShape="0">
              <a:srgbClr val="50766C">
                <a:alpha val="10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5849" name="Freeform 21"/>
          <p:cNvSpPr/>
          <p:nvPr/>
        </p:nvSpPr>
        <p:spPr>
          <a:xfrm rot="-4200000">
            <a:off x="8359775" y="3613150"/>
            <a:ext cx="180975" cy="533400"/>
          </a:xfrm>
          <a:custGeom>
            <a:avLst/>
            <a:gdLst/>
            <a:ahLst/>
            <a:cxnLst>
              <a:cxn ang="0">
                <a:pos x="572" y="0"/>
              </a:cxn>
              <a:cxn ang="0">
                <a:pos x="464" y="186"/>
              </a:cxn>
              <a:cxn ang="0">
                <a:pos x="404" y="288"/>
              </a:cxn>
              <a:cxn ang="0">
                <a:pos x="380" y="324"/>
              </a:cxn>
              <a:cxn ang="0">
                <a:pos x="320" y="438"/>
              </a:cxn>
              <a:cxn ang="0">
                <a:pos x="248" y="576"/>
              </a:cxn>
              <a:cxn ang="0">
                <a:pos x="170" y="774"/>
              </a:cxn>
              <a:cxn ang="0">
                <a:pos x="128" y="882"/>
              </a:cxn>
              <a:cxn ang="0">
                <a:pos x="74" y="1086"/>
              </a:cxn>
              <a:cxn ang="0">
                <a:pos x="38" y="1296"/>
              </a:cxn>
              <a:cxn ang="0">
                <a:pos x="44" y="1722"/>
              </a:cxn>
              <a:cxn ang="0">
                <a:pos x="98" y="1884"/>
              </a:cxn>
              <a:cxn ang="0">
                <a:pos x="134" y="1944"/>
              </a:cxn>
              <a:cxn ang="0">
                <a:pos x="152" y="1986"/>
              </a:cxn>
              <a:cxn ang="0">
                <a:pos x="194" y="2082"/>
              </a:cxn>
              <a:cxn ang="0">
                <a:pos x="236" y="2136"/>
              </a:cxn>
              <a:cxn ang="0">
                <a:pos x="350" y="2274"/>
              </a:cxn>
              <a:cxn ang="0">
                <a:pos x="416" y="2340"/>
              </a:cxn>
              <a:cxn ang="0">
                <a:pos x="500" y="2418"/>
              </a:cxn>
              <a:cxn ang="0">
                <a:pos x="554" y="2460"/>
              </a:cxn>
              <a:cxn ang="0">
                <a:pos x="572" y="2472"/>
              </a:cxn>
              <a:cxn ang="0">
                <a:pos x="638" y="2454"/>
              </a:cxn>
              <a:cxn ang="0">
                <a:pos x="692" y="2418"/>
              </a:cxn>
              <a:cxn ang="0">
                <a:pos x="710" y="2406"/>
              </a:cxn>
              <a:cxn ang="0">
                <a:pos x="854" y="2274"/>
              </a:cxn>
              <a:cxn ang="0">
                <a:pos x="884" y="2232"/>
              </a:cxn>
              <a:cxn ang="0">
                <a:pos x="938" y="2178"/>
              </a:cxn>
              <a:cxn ang="0">
                <a:pos x="992" y="2130"/>
              </a:cxn>
              <a:cxn ang="0">
                <a:pos x="1076" y="2022"/>
              </a:cxn>
              <a:cxn ang="0">
                <a:pos x="1094" y="1998"/>
              </a:cxn>
              <a:cxn ang="0">
                <a:pos x="1112" y="1974"/>
              </a:cxn>
              <a:cxn ang="0">
                <a:pos x="1148" y="1902"/>
              </a:cxn>
              <a:cxn ang="0">
                <a:pos x="1178" y="1752"/>
              </a:cxn>
              <a:cxn ang="0">
                <a:pos x="1166" y="1230"/>
              </a:cxn>
              <a:cxn ang="0">
                <a:pos x="1130" y="1086"/>
              </a:cxn>
              <a:cxn ang="0">
                <a:pos x="1010" y="804"/>
              </a:cxn>
              <a:cxn ang="0">
                <a:pos x="986" y="750"/>
              </a:cxn>
              <a:cxn ang="0">
                <a:pos x="872" y="576"/>
              </a:cxn>
              <a:cxn ang="0">
                <a:pos x="830" y="498"/>
              </a:cxn>
              <a:cxn ang="0">
                <a:pos x="800" y="462"/>
              </a:cxn>
              <a:cxn ang="0">
                <a:pos x="764" y="402"/>
              </a:cxn>
              <a:cxn ang="0">
                <a:pos x="704" y="270"/>
              </a:cxn>
              <a:cxn ang="0">
                <a:pos x="686" y="216"/>
              </a:cxn>
              <a:cxn ang="0">
                <a:pos x="626" y="108"/>
              </a:cxn>
              <a:cxn ang="0">
                <a:pos x="572" y="0"/>
              </a:cxn>
            </a:cxnLst>
            <a:rect l="0" t="0" r="0" b="0"/>
            <a:pathLst>
              <a:path w="1195" h="2472">
                <a:moveTo>
                  <a:pt x="572" y="0"/>
                </a:moveTo>
                <a:cubicBezTo>
                  <a:pt x="532" y="60"/>
                  <a:pt x="501" y="125"/>
                  <a:pt x="464" y="186"/>
                </a:cubicBezTo>
                <a:cubicBezTo>
                  <a:pt x="444" y="220"/>
                  <a:pt x="424" y="254"/>
                  <a:pt x="404" y="288"/>
                </a:cubicBezTo>
                <a:cubicBezTo>
                  <a:pt x="397" y="300"/>
                  <a:pt x="385" y="311"/>
                  <a:pt x="380" y="324"/>
                </a:cubicBezTo>
                <a:cubicBezTo>
                  <a:pt x="364" y="364"/>
                  <a:pt x="341" y="401"/>
                  <a:pt x="320" y="438"/>
                </a:cubicBezTo>
                <a:cubicBezTo>
                  <a:pt x="294" y="483"/>
                  <a:pt x="277" y="532"/>
                  <a:pt x="248" y="576"/>
                </a:cubicBezTo>
                <a:cubicBezTo>
                  <a:pt x="234" y="645"/>
                  <a:pt x="198" y="710"/>
                  <a:pt x="170" y="774"/>
                </a:cubicBezTo>
                <a:cubicBezTo>
                  <a:pt x="154" y="810"/>
                  <a:pt x="150" y="849"/>
                  <a:pt x="128" y="882"/>
                </a:cubicBezTo>
                <a:cubicBezTo>
                  <a:pt x="114" y="951"/>
                  <a:pt x="89" y="1017"/>
                  <a:pt x="74" y="1086"/>
                </a:cubicBezTo>
                <a:cubicBezTo>
                  <a:pt x="60" y="1148"/>
                  <a:pt x="56" y="1241"/>
                  <a:pt x="38" y="1296"/>
                </a:cubicBezTo>
                <a:cubicBezTo>
                  <a:pt x="23" y="1432"/>
                  <a:pt x="0" y="1591"/>
                  <a:pt x="44" y="1722"/>
                </a:cubicBezTo>
                <a:cubicBezTo>
                  <a:pt x="52" y="1775"/>
                  <a:pt x="68" y="1839"/>
                  <a:pt x="98" y="1884"/>
                </a:cubicBezTo>
                <a:cubicBezTo>
                  <a:pt x="105" y="1912"/>
                  <a:pt x="113" y="1923"/>
                  <a:pt x="134" y="1944"/>
                </a:cubicBezTo>
                <a:cubicBezTo>
                  <a:pt x="151" y="2013"/>
                  <a:pt x="127" y="1928"/>
                  <a:pt x="152" y="1986"/>
                </a:cubicBezTo>
                <a:cubicBezTo>
                  <a:pt x="167" y="2021"/>
                  <a:pt x="170" y="2050"/>
                  <a:pt x="194" y="2082"/>
                </a:cubicBezTo>
                <a:cubicBezTo>
                  <a:pt x="203" y="2109"/>
                  <a:pt x="212" y="2118"/>
                  <a:pt x="236" y="2136"/>
                </a:cubicBezTo>
                <a:cubicBezTo>
                  <a:pt x="250" y="2178"/>
                  <a:pt x="315" y="2247"/>
                  <a:pt x="350" y="2274"/>
                </a:cubicBezTo>
                <a:cubicBezTo>
                  <a:pt x="365" y="2304"/>
                  <a:pt x="391" y="2315"/>
                  <a:pt x="416" y="2340"/>
                </a:cubicBezTo>
                <a:cubicBezTo>
                  <a:pt x="442" y="2366"/>
                  <a:pt x="465" y="2406"/>
                  <a:pt x="500" y="2418"/>
                </a:cubicBezTo>
                <a:cubicBezTo>
                  <a:pt x="528" y="2446"/>
                  <a:pt x="511" y="2431"/>
                  <a:pt x="554" y="2460"/>
                </a:cubicBezTo>
                <a:cubicBezTo>
                  <a:pt x="560" y="2464"/>
                  <a:pt x="572" y="2472"/>
                  <a:pt x="572" y="2472"/>
                </a:cubicBezTo>
                <a:cubicBezTo>
                  <a:pt x="618" y="2457"/>
                  <a:pt x="596" y="2462"/>
                  <a:pt x="638" y="2454"/>
                </a:cubicBezTo>
                <a:cubicBezTo>
                  <a:pt x="656" y="2442"/>
                  <a:pt x="674" y="2430"/>
                  <a:pt x="692" y="2418"/>
                </a:cubicBezTo>
                <a:cubicBezTo>
                  <a:pt x="698" y="2414"/>
                  <a:pt x="710" y="2406"/>
                  <a:pt x="710" y="2406"/>
                </a:cubicBezTo>
                <a:cubicBezTo>
                  <a:pt x="745" y="2353"/>
                  <a:pt x="809" y="2319"/>
                  <a:pt x="854" y="2274"/>
                </a:cubicBezTo>
                <a:cubicBezTo>
                  <a:pt x="890" y="2238"/>
                  <a:pt x="857" y="2263"/>
                  <a:pt x="884" y="2232"/>
                </a:cubicBezTo>
                <a:cubicBezTo>
                  <a:pt x="884" y="2232"/>
                  <a:pt x="929" y="2187"/>
                  <a:pt x="938" y="2178"/>
                </a:cubicBezTo>
                <a:cubicBezTo>
                  <a:pt x="974" y="2142"/>
                  <a:pt x="942" y="2206"/>
                  <a:pt x="992" y="2130"/>
                </a:cubicBezTo>
                <a:cubicBezTo>
                  <a:pt x="1017" y="2092"/>
                  <a:pt x="1048" y="2059"/>
                  <a:pt x="1076" y="2022"/>
                </a:cubicBezTo>
                <a:cubicBezTo>
                  <a:pt x="1082" y="2014"/>
                  <a:pt x="1088" y="2006"/>
                  <a:pt x="1094" y="1998"/>
                </a:cubicBezTo>
                <a:cubicBezTo>
                  <a:pt x="1100" y="1990"/>
                  <a:pt x="1112" y="1974"/>
                  <a:pt x="1112" y="1974"/>
                </a:cubicBezTo>
                <a:cubicBezTo>
                  <a:pt x="1120" y="1949"/>
                  <a:pt x="1134" y="1924"/>
                  <a:pt x="1148" y="1902"/>
                </a:cubicBezTo>
                <a:cubicBezTo>
                  <a:pt x="1160" y="1852"/>
                  <a:pt x="1168" y="1802"/>
                  <a:pt x="1178" y="1752"/>
                </a:cubicBezTo>
                <a:cubicBezTo>
                  <a:pt x="1190" y="1579"/>
                  <a:pt x="1195" y="1401"/>
                  <a:pt x="1166" y="1230"/>
                </a:cubicBezTo>
                <a:cubicBezTo>
                  <a:pt x="1158" y="1185"/>
                  <a:pt x="1156" y="1125"/>
                  <a:pt x="1130" y="1086"/>
                </a:cubicBezTo>
                <a:cubicBezTo>
                  <a:pt x="1110" y="988"/>
                  <a:pt x="1066" y="888"/>
                  <a:pt x="1010" y="804"/>
                </a:cubicBezTo>
                <a:cubicBezTo>
                  <a:pt x="1000" y="789"/>
                  <a:pt x="995" y="766"/>
                  <a:pt x="986" y="750"/>
                </a:cubicBezTo>
                <a:cubicBezTo>
                  <a:pt x="954" y="692"/>
                  <a:pt x="919" y="623"/>
                  <a:pt x="872" y="576"/>
                </a:cubicBezTo>
                <a:cubicBezTo>
                  <a:pt x="864" y="551"/>
                  <a:pt x="846" y="520"/>
                  <a:pt x="830" y="498"/>
                </a:cubicBezTo>
                <a:cubicBezTo>
                  <a:pt x="808" y="467"/>
                  <a:pt x="816" y="494"/>
                  <a:pt x="800" y="462"/>
                </a:cubicBezTo>
                <a:cubicBezTo>
                  <a:pt x="788" y="438"/>
                  <a:pt x="784" y="422"/>
                  <a:pt x="764" y="402"/>
                </a:cubicBezTo>
                <a:cubicBezTo>
                  <a:pt x="752" y="354"/>
                  <a:pt x="724" y="314"/>
                  <a:pt x="704" y="270"/>
                </a:cubicBezTo>
                <a:cubicBezTo>
                  <a:pt x="696" y="253"/>
                  <a:pt x="697" y="232"/>
                  <a:pt x="686" y="216"/>
                </a:cubicBezTo>
                <a:cubicBezTo>
                  <a:pt x="663" y="182"/>
                  <a:pt x="646" y="144"/>
                  <a:pt x="626" y="108"/>
                </a:cubicBezTo>
                <a:cubicBezTo>
                  <a:pt x="607" y="74"/>
                  <a:pt x="572" y="40"/>
                  <a:pt x="572" y="0"/>
                </a:cubicBezTo>
                <a:close/>
              </a:path>
            </a:pathLst>
          </a:custGeom>
          <a:gradFill rotWithShape="0">
            <a:gsLst>
              <a:gs pos="0">
                <a:srgbClr val="FFE5FF">
                  <a:alpha val="100000"/>
                </a:srgbClr>
              </a:gs>
              <a:gs pos="100000">
                <a:srgbClr val="EC009D">
                  <a:alpha val="100000"/>
                </a:srgbClr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  <a:effectLst>
            <a:outerShdw dist="80322" dir="1106096" algn="ctr" rotWithShape="0">
              <a:srgbClr val="50766C">
                <a:alpha val="10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5850" name="Freeform 22"/>
          <p:cNvSpPr/>
          <p:nvPr/>
        </p:nvSpPr>
        <p:spPr>
          <a:xfrm rot="5400000">
            <a:off x="8391525" y="2501900"/>
            <a:ext cx="141288" cy="304800"/>
          </a:xfrm>
          <a:custGeom>
            <a:avLst/>
            <a:gdLst/>
            <a:ahLst/>
            <a:cxnLst>
              <a:cxn ang="0">
                <a:pos x="572" y="0"/>
              </a:cxn>
              <a:cxn ang="0">
                <a:pos x="464" y="186"/>
              </a:cxn>
              <a:cxn ang="0">
                <a:pos x="404" y="288"/>
              </a:cxn>
              <a:cxn ang="0">
                <a:pos x="380" y="324"/>
              </a:cxn>
              <a:cxn ang="0">
                <a:pos x="320" y="438"/>
              </a:cxn>
              <a:cxn ang="0">
                <a:pos x="248" y="576"/>
              </a:cxn>
              <a:cxn ang="0">
                <a:pos x="170" y="774"/>
              </a:cxn>
              <a:cxn ang="0">
                <a:pos x="128" y="882"/>
              </a:cxn>
              <a:cxn ang="0">
                <a:pos x="74" y="1086"/>
              </a:cxn>
              <a:cxn ang="0">
                <a:pos x="38" y="1296"/>
              </a:cxn>
              <a:cxn ang="0">
                <a:pos x="44" y="1722"/>
              </a:cxn>
              <a:cxn ang="0">
                <a:pos x="98" y="1884"/>
              </a:cxn>
              <a:cxn ang="0">
                <a:pos x="134" y="1944"/>
              </a:cxn>
              <a:cxn ang="0">
                <a:pos x="152" y="1986"/>
              </a:cxn>
              <a:cxn ang="0">
                <a:pos x="194" y="2082"/>
              </a:cxn>
              <a:cxn ang="0">
                <a:pos x="236" y="2136"/>
              </a:cxn>
              <a:cxn ang="0">
                <a:pos x="350" y="2274"/>
              </a:cxn>
              <a:cxn ang="0">
                <a:pos x="416" y="2340"/>
              </a:cxn>
              <a:cxn ang="0">
                <a:pos x="500" y="2418"/>
              </a:cxn>
              <a:cxn ang="0">
                <a:pos x="554" y="2460"/>
              </a:cxn>
              <a:cxn ang="0">
                <a:pos x="572" y="2472"/>
              </a:cxn>
              <a:cxn ang="0">
                <a:pos x="638" y="2454"/>
              </a:cxn>
              <a:cxn ang="0">
                <a:pos x="692" y="2418"/>
              </a:cxn>
              <a:cxn ang="0">
                <a:pos x="710" y="2406"/>
              </a:cxn>
              <a:cxn ang="0">
                <a:pos x="854" y="2274"/>
              </a:cxn>
              <a:cxn ang="0">
                <a:pos x="884" y="2232"/>
              </a:cxn>
              <a:cxn ang="0">
                <a:pos x="938" y="2178"/>
              </a:cxn>
              <a:cxn ang="0">
                <a:pos x="992" y="2130"/>
              </a:cxn>
              <a:cxn ang="0">
                <a:pos x="1076" y="2022"/>
              </a:cxn>
              <a:cxn ang="0">
                <a:pos x="1094" y="1998"/>
              </a:cxn>
              <a:cxn ang="0">
                <a:pos x="1112" y="1974"/>
              </a:cxn>
              <a:cxn ang="0">
                <a:pos x="1148" y="1902"/>
              </a:cxn>
              <a:cxn ang="0">
                <a:pos x="1178" y="1752"/>
              </a:cxn>
              <a:cxn ang="0">
                <a:pos x="1166" y="1230"/>
              </a:cxn>
              <a:cxn ang="0">
                <a:pos x="1130" y="1086"/>
              </a:cxn>
              <a:cxn ang="0">
                <a:pos x="1010" y="804"/>
              </a:cxn>
              <a:cxn ang="0">
                <a:pos x="986" y="750"/>
              </a:cxn>
              <a:cxn ang="0">
                <a:pos x="872" y="576"/>
              </a:cxn>
              <a:cxn ang="0">
                <a:pos x="830" y="498"/>
              </a:cxn>
              <a:cxn ang="0">
                <a:pos x="800" y="462"/>
              </a:cxn>
              <a:cxn ang="0">
                <a:pos x="764" y="402"/>
              </a:cxn>
              <a:cxn ang="0">
                <a:pos x="704" y="270"/>
              </a:cxn>
              <a:cxn ang="0">
                <a:pos x="686" y="216"/>
              </a:cxn>
              <a:cxn ang="0">
                <a:pos x="626" y="108"/>
              </a:cxn>
              <a:cxn ang="0">
                <a:pos x="572" y="0"/>
              </a:cxn>
            </a:cxnLst>
            <a:rect l="0" t="0" r="0" b="0"/>
            <a:pathLst>
              <a:path w="1195" h="2472">
                <a:moveTo>
                  <a:pt x="572" y="0"/>
                </a:moveTo>
                <a:cubicBezTo>
                  <a:pt x="532" y="60"/>
                  <a:pt x="501" y="125"/>
                  <a:pt x="464" y="186"/>
                </a:cubicBezTo>
                <a:cubicBezTo>
                  <a:pt x="444" y="220"/>
                  <a:pt x="424" y="254"/>
                  <a:pt x="404" y="288"/>
                </a:cubicBezTo>
                <a:cubicBezTo>
                  <a:pt x="397" y="300"/>
                  <a:pt x="385" y="311"/>
                  <a:pt x="380" y="324"/>
                </a:cubicBezTo>
                <a:cubicBezTo>
                  <a:pt x="364" y="364"/>
                  <a:pt x="341" y="401"/>
                  <a:pt x="320" y="438"/>
                </a:cubicBezTo>
                <a:cubicBezTo>
                  <a:pt x="294" y="483"/>
                  <a:pt x="277" y="532"/>
                  <a:pt x="248" y="576"/>
                </a:cubicBezTo>
                <a:cubicBezTo>
                  <a:pt x="234" y="645"/>
                  <a:pt x="198" y="710"/>
                  <a:pt x="170" y="774"/>
                </a:cubicBezTo>
                <a:cubicBezTo>
                  <a:pt x="154" y="810"/>
                  <a:pt x="150" y="849"/>
                  <a:pt x="128" y="882"/>
                </a:cubicBezTo>
                <a:cubicBezTo>
                  <a:pt x="114" y="951"/>
                  <a:pt x="89" y="1017"/>
                  <a:pt x="74" y="1086"/>
                </a:cubicBezTo>
                <a:cubicBezTo>
                  <a:pt x="60" y="1148"/>
                  <a:pt x="56" y="1241"/>
                  <a:pt x="38" y="1296"/>
                </a:cubicBezTo>
                <a:cubicBezTo>
                  <a:pt x="23" y="1432"/>
                  <a:pt x="0" y="1591"/>
                  <a:pt x="44" y="1722"/>
                </a:cubicBezTo>
                <a:cubicBezTo>
                  <a:pt x="52" y="1775"/>
                  <a:pt x="68" y="1839"/>
                  <a:pt x="98" y="1884"/>
                </a:cubicBezTo>
                <a:cubicBezTo>
                  <a:pt x="105" y="1912"/>
                  <a:pt x="113" y="1923"/>
                  <a:pt x="134" y="1944"/>
                </a:cubicBezTo>
                <a:cubicBezTo>
                  <a:pt x="151" y="2013"/>
                  <a:pt x="127" y="1928"/>
                  <a:pt x="152" y="1986"/>
                </a:cubicBezTo>
                <a:cubicBezTo>
                  <a:pt x="167" y="2021"/>
                  <a:pt x="170" y="2050"/>
                  <a:pt x="194" y="2082"/>
                </a:cubicBezTo>
                <a:cubicBezTo>
                  <a:pt x="203" y="2109"/>
                  <a:pt x="212" y="2118"/>
                  <a:pt x="236" y="2136"/>
                </a:cubicBezTo>
                <a:cubicBezTo>
                  <a:pt x="250" y="2178"/>
                  <a:pt x="315" y="2247"/>
                  <a:pt x="350" y="2274"/>
                </a:cubicBezTo>
                <a:cubicBezTo>
                  <a:pt x="365" y="2304"/>
                  <a:pt x="391" y="2315"/>
                  <a:pt x="416" y="2340"/>
                </a:cubicBezTo>
                <a:cubicBezTo>
                  <a:pt x="442" y="2366"/>
                  <a:pt x="465" y="2406"/>
                  <a:pt x="500" y="2418"/>
                </a:cubicBezTo>
                <a:cubicBezTo>
                  <a:pt x="528" y="2446"/>
                  <a:pt x="511" y="2431"/>
                  <a:pt x="554" y="2460"/>
                </a:cubicBezTo>
                <a:cubicBezTo>
                  <a:pt x="560" y="2464"/>
                  <a:pt x="572" y="2472"/>
                  <a:pt x="572" y="2472"/>
                </a:cubicBezTo>
                <a:cubicBezTo>
                  <a:pt x="618" y="2457"/>
                  <a:pt x="596" y="2462"/>
                  <a:pt x="638" y="2454"/>
                </a:cubicBezTo>
                <a:cubicBezTo>
                  <a:pt x="656" y="2442"/>
                  <a:pt x="674" y="2430"/>
                  <a:pt x="692" y="2418"/>
                </a:cubicBezTo>
                <a:cubicBezTo>
                  <a:pt x="698" y="2414"/>
                  <a:pt x="710" y="2406"/>
                  <a:pt x="710" y="2406"/>
                </a:cubicBezTo>
                <a:cubicBezTo>
                  <a:pt x="745" y="2353"/>
                  <a:pt x="809" y="2319"/>
                  <a:pt x="854" y="2274"/>
                </a:cubicBezTo>
                <a:cubicBezTo>
                  <a:pt x="890" y="2238"/>
                  <a:pt x="857" y="2263"/>
                  <a:pt x="884" y="2232"/>
                </a:cubicBezTo>
                <a:cubicBezTo>
                  <a:pt x="884" y="2232"/>
                  <a:pt x="929" y="2187"/>
                  <a:pt x="938" y="2178"/>
                </a:cubicBezTo>
                <a:cubicBezTo>
                  <a:pt x="974" y="2142"/>
                  <a:pt x="942" y="2206"/>
                  <a:pt x="992" y="2130"/>
                </a:cubicBezTo>
                <a:cubicBezTo>
                  <a:pt x="1017" y="2092"/>
                  <a:pt x="1048" y="2059"/>
                  <a:pt x="1076" y="2022"/>
                </a:cubicBezTo>
                <a:cubicBezTo>
                  <a:pt x="1082" y="2014"/>
                  <a:pt x="1088" y="2006"/>
                  <a:pt x="1094" y="1998"/>
                </a:cubicBezTo>
                <a:cubicBezTo>
                  <a:pt x="1100" y="1990"/>
                  <a:pt x="1112" y="1974"/>
                  <a:pt x="1112" y="1974"/>
                </a:cubicBezTo>
                <a:cubicBezTo>
                  <a:pt x="1120" y="1949"/>
                  <a:pt x="1134" y="1924"/>
                  <a:pt x="1148" y="1902"/>
                </a:cubicBezTo>
                <a:cubicBezTo>
                  <a:pt x="1160" y="1852"/>
                  <a:pt x="1168" y="1802"/>
                  <a:pt x="1178" y="1752"/>
                </a:cubicBezTo>
                <a:cubicBezTo>
                  <a:pt x="1190" y="1579"/>
                  <a:pt x="1195" y="1401"/>
                  <a:pt x="1166" y="1230"/>
                </a:cubicBezTo>
                <a:cubicBezTo>
                  <a:pt x="1158" y="1185"/>
                  <a:pt x="1156" y="1125"/>
                  <a:pt x="1130" y="1086"/>
                </a:cubicBezTo>
                <a:cubicBezTo>
                  <a:pt x="1110" y="988"/>
                  <a:pt x="1066" y="888"/>
                  <a:pt x="1010" y="804"/>
                </a:cubicBezTo>
                <a:cubicBezTo>
                  <a:pt x="1000" y="789"/>
                  <a:pt x="995" y="766"/>
                  <a:pt x="986" y="750"/>
                </a:cubicBezTo>
                <a:cubicBezTo>
                  <a:pt x="954" y="692"/>
                  <a:pt x="919" y="623"/>
                  <a:pt x="872" y="576"/>
                </a:cubicBezTo>
                <a:cubicBezTo>
                  <a:pt x="864" y="551"/>
                  <a:pt x="846" y="520"/>
                  <a:pt x="830" y="498"/>
                </a:cubicBezTo>
                <a:cubicBezTo>
                  <a:pt x="808" y="467"/>
                  <a:pt x="816" y="494"/>
                  <a:pt x="800" y="462"/>
                </a:cubicBezTo>
                <a:cubicBezTo>
                  <a:pt x="788" y="438"/>
                  <a:pt x="784" y="422"/>
                  <a:pt x="764" y="402"/>
                </a:cubicBezTo>
                <a:cubicBezTo>
                  <a:pt x="752" y="354"/>
                  <a:pt x="724" y="314"/>
                  <a:pt x="704" y="270"/>
                </a:cubicBezTo>
                <a:cubicBezTo>
                  <a:pt x="696" y="253"/>
                  <a:pt x="697" y="232"/>
                  <a:pt x="686" y="216"/>
                </a:cubicBezTo>
                <a:cubicBezTo>
                  <a:pt x="663" y="182"/>
                  <a:pt x="646" y="144"/>
                  <a:pt x="626" y="108"/>
                </a:cubicBezTo>
                <a:cubicBezTo>
                  <a:pt x="607" y="74"/>
                  <a:pt x="572" y="40"/>
                  <a:pt x="572" y="0"/>
                </a:cubicBezTo>
                <a:close/>
              </a:path>
            </a:pathLst>
          </a:custGeom>
          <a:gradFill rotWithShape="0">
            <a:gsLst>
              <a:gs pos="0">
                <a:srgbClr val="FFE5FF">
                  <a:alpha val="100000"/>
                </a:srgbClr>
              </a:gs>
              <a:gs pos="100000">
                <a:srgbClr val="EC009D">
                  <a:alpha val="100000"/>
                </a:srgbClr>
              </a:gs>
            </a:gsLst>
            <a:path path="rect">
              <a:fillToRect r="100000" b="100000"/>
            </a:path>
            <a:tileRect/>
          </a:gradFill>
          <a:ln w="9525">
            <a:noFill/>
          </a:ln>
          <a:effectLst>
            <a:outerShdw dist="35921" dir="2699999" algn="ctr" rotWithShape="0">
              <a:srgbClr val="50766C">
                <a:alpha val="10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35851" name="Rectangle 84"/>
          <p:cNvSpPr/>
          <p:nvPr/>
        </p:nvSpPr>
        <p:spPr>
          <a:xfrm>
            <a:off x="2306638" y="792163"/>
            <a:ext cx="6357937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</a:rPr>
              <a:t>        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852" name="Text Box 12"/>
          <p:cNvSpPr txBox="1"/>
          <p:nvPr/>
        </p:nvSpPr>
        <p:spPr>
          <a:xfrm>
            <a:off x="2286000" y="1104900"/>
            <a:ext cx="65024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dirty="0">
                <a:latin typeface="Arial" panose="020B0604020202020204" pitchFamily="34" charset="0"/>
              </a:rPr>
              <a:t>今天你学到了什么？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6" name="AutoShape 5"/>
          <p:cNvSpPr/>
          <p:nvPr/>
        </p:nvSpPr>
        <p:spPr>
          <a:xfrm>
            <a:off x="355600" y="889000"/>
            <a:ext cx="2705100" cy="4991100"/>
          </a:xfrm>
          <a:prstGeom prst="roundRect">
            <a:avLst>
              <a:gd name="adj" fmla="val 4963"/>
            </a:avLst>
          </a:prstGeom>
          <a:noFill/>
          <a:ln w="9525" cap="flat" cmpd="sng">
            <a:solidFill>
              <a:srgbClr val="339966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1" name="AutoShape 6"/>
          <p:cNvSpPr/>
          <p:nvPr/>
        </p:nvSpPr>
        <p:spPr>
          <a:xfrm>
            <a:off x="3263900" y="889000"/>
            <a:ext cx="5600700" cy="5003800"/>
          </a:xfrm>
          <a:prstGeom prst="roundRect">
            <a:avLst>
              <a:gd name="adj" fmla="val 2727"/>
            </a:avLst>
          </a:prstGeom>
          <a:noFill/>
          <a:ln w="9525" cap="flat" cmpd="sng">
            <a:solidFill>
              <a:srgbClr val="339966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2" name="PubPieSlice"/>
          <p:cNvSpPr>
            <a:spLocks noEditPoints="1"/>
          </p:cNvSpPr>
          <p:nvPr/>
        </p:nvSpPr>
        <p:spPr>
          <a:xfrm>
            <a:off x="457200" y="1220788"/>
            <a:ext cx="282575" cy="328612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0">
                <a:pos x="78912" y="16872"/>
              </a:cxn>
              <a:cxn ang="0">
                <a:pos x="141288" y="164306"/>
              </a:cxn>
              <a:cxn ang="0">
                <a:pos x="195814" y="12719"/>
              </a:cxn>
            </a:cxnLst>
            <a:rect l="txL" t="txT" r="txR" b="txB"/>
            <a:pathLst>
              <a:path w="21600" h="21600">
                <a:moveTo>
                  <a:pt x="6032" y="1109"/>
                </a:moveTo>
                <a:cubicBezTo>
                  <a:pt x="2339" y="2926"/>
                  <a:pt x="0" y="6684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6445"/>
                  <a:pt x="18984" y="2516"/>
                  <a:pt x="14967" y="836"/>
                </a:cubicBezTo>
                <a:lnTo>
                  <a:pt x="10800" y="10800"/>
                </a:lnTo>
                <a:lnTo>
                  <a:pt x="6032" y="1109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19050" cap="flat" cmpd="sng">
            <a:solidFill>
              <a:srgbClr val="008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3" name="Text Box 12"/>
          <p:cNvSpPr txBox="1"/>
          <p:nvPr/>
        </p:nvSpPr>
        <p:spPr>
          <a:xfrm>
            <a:off x="717550" y="1184275"/>
            <a:ext cx="2057400" cy="2647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33CC33"/>
                </a:solidFill>
                <a:latin typeface="Arial" panose="020B0604020202020204" pitchFamily="34" charset="0"/>
              </a:rPr>
              <a:t>祝：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33CC33"/>
                </a:solidFill>
                <a:latin typeface="Arial" panose="020B0604020202020204" pitchFamily="34" charset="0"/>
              </a:rPr>
              <a:t>一年级二班的同学，每天开开心心，健健康康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33CC33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2400" dirty="0">
                <a:solidFill>
                  <a:srgbClr val="33CC33"/>
                </a:solidFill>
                <a:latin typeface="Arial" panose="020B0604020202020204" pitchFamily="34" charset="0"/>
              </a:rPr>
              <a:t>来自：羊村</a:t>
            </a:r>
          </a:p>
        </p:txBody>
      </p:sp>
      <p:sp>
        <p:nvSpPr>
          <p:cNvPr id="17414" name="Rectangle 41"/>
          <p:cNvSpPr/>
          <p:nvPr/>
        </p:nvSpPr>
        <p:spPr>
          <a:xfrm>
            <a:off x="3581400" y="990600"/>
            <a:ext cx="537210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dirty="0">
                <a:solidFill>
                  <a:srgbClr val="FF66FF"/>
                </a:solidFill>
                <a:latin typeface="Arial" panose="020B0604020202020204" pitchFamily="34" charset="0"/>
              </a:rPr>
              <a:t>你能从</a:t>
            </a:r>
            <a:r>
              <a:rPr lang="en-US" altLang="zh-CN" sz="4800" dirty="0">
                <a:solidFill>
                  <a:srgbClr val="FF66FF"/>
                </a:solidFill>
                <a:latin typeface="Arial" panose="020B0604020202020204" pitchFamily="34" charset="0"/>
              </a:rPr>
              <a:t>12</a:t>
            </a:r>
            <a:r>
              <a:rPr lang="zh-CN" altLang="en-US" sz="4800" dirty="0">
                <a:solidFill>
                  <a:srgbClr val="FF66FF"/>
                </a:solidFill>
                <a:latin typeface="Arial" panose="020B0604020202020204" pitchFamily="34" charset="0"/>
              </a:rPr>
              <a:t>开始倒着数吗？</a:t>
            </a:r>
          </a:p>
        </p:txBody>
      </p:sp>
      <p:grpSp>
        <p:nvGrpSpPr>
          <p:cNvPr id="17415" name="Group 42"/>
          <p:cNvGrpSpPr/>
          <p:nvPr/>
        </p:nvGrpSpPr>
        <p:grpSpPr>
          <a:xfrm>
            <a:off x="3362325" y="1419225"/>
            <a:ext cx="266700" cy="266700"/>
            <a:chOff x="0" y="0"/>
            <a:chExt cx="1568" cy="1568"/>
          </a:xfrm>
        </p:grpSpPr>
        <p:sp>
          <p:nvSpPr>
            <p:cNvPr id="17430" name="Oval 43"/>
            <p:cNvSpPr/>
            <p:nvPr/>
          </p:nvSpPr>
          <p:spPr>
            <a:xfrm>
              <a:off x="0" y="0"/>
              <a:ext cx="1568" cy="1568"/>
            </a:xfrm>
            <a:prstGeom prst="ellipse">
              <a:avLst/>
            </a:prstGeom>
            <a:solidFill>
              <a:srgbClr val="FFFF00"/>
            </a:solidFill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1" name="未知"/>
            <p:cNvSpPr/>
            <p:nvPr/>
          </p:nvSpPr>
          <p:spPr>
            <a:xfrm>
              <a:off x="96" y="408"/>
              <a:ext cx="136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0" b="0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2" name="未知"/>
            <p:cNvSpPr/>
            <p:nvPr/>
          </p:nvSpPr>
          <p:spPr>
            <a:xfrm>
              <a:off x="40" y="552"/>
              <a:ext cx="148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1" y="152"/>
                </a:cxn>
                <a:cxn ang="0">
                  <a:pos x="1488" y="8"/>
                </a:cxn>
              </a:cxnLst>
              <a:rect l="0" t="0" r="0" b="0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3" name="Oval 46"/>
            <p:cNvSpPr/>
            <p:nvPr/>
          </p:nvSpPr>
          <p:spPr>
            <a:xfrm>
              <a:off x="592" y="872"/>
              <a:ext cx="368" cy="368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7434" name="Line 47"/>
            <p:cNvSpPr/>
            <p:nvPr/>
          </p:nvSpPr>
          <p:spPr>
            <a:xfrm>
              <a:off x="768" y="1160"/>
              <a:ext cx="0" cy="40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95" name="Text Box 51"/>
          <p:cNvSpPr txBox="1"/>
          <p:nvPr/>
        </p:nvSpPr>
        <p:spPr>
          <a:xfrm>
            <a:off x="3486150" y="3724275"/>
            <a:ext cx="1057275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12,</a:t>
            </a:r>
            <a:endParaRPr lang="zh-CN" altLang="en-US" sz="5400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6198" name="Rectangle 54"/>
          <p:cNvSpPr/>
          <p:nvPr/>
        </p:nvSpPr>
        <p:spPr>
          <a:xfrm>
            <a:off x="4473575" y="3756025"/>
            <a:ext cx="1631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11</a:t>
            </a:r>
            <a:r>
              <a:rPr lang="zh-CN" altLang="en-US" sz="5400" dirty="0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6199" name="Rectangle 55"/>
          <p:cNvSpPr/>
          <p:nvPr/>
        </p:nvSpPr>
        <p:spPr>
          <a:xfrm>
            <a:off x="5481638" y="3748088"/>
            <a:ext cx="1631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10</a:t>
            </a:r>
            <a:r>
              <a:rPr lang="zh-CN" altLang="en-US" sz="5400" dirty="0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6200" name="Rectangle 56"/>
          <p:cNvSpPr/>
          <p:nvPr/>
        </p:nvSpPr>
        <p:spPr>
          <a:xfrm>
            <a:off x="6505575" y="3730625"/>
            <a:ext cx="1250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9</a:t>
            </a:r>
            <a:r>
              <a:rPr lang="zh-CN" altLang="en-US" sz="5400" dirty="0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6201" name="Rectangle 57"/>
          <p:cNvSpPr/>
          <p:nvPr/>
        </p:nvSpPr>
        <p:spPr>
          <a:xfrm>
            <a:off x="7191375" y="3717925"/>
            <a:ext cx="1250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8</a:t>
            </a:r>
            <a:r>
              <a:rPr lang="zh-CN" altLang="en-US" sz="5400" dirty="0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6202" name="Rectangle 58"/>
          <p:cNvSpPr/>
          <p:nvPr/>
        </p:nvSpPr>
        <p:spPr>
          <a:xfrm>
            <a:off x="7839075" y="3705225"/>
            <a:ext cx="5651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7</a:t>
            </a:r>
            <a:endParaRPr lang="zh-CN" altLang="en-US" sz="5400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6203" name="Rectangle 59"/>
          <p:cNvSpPr/>
          <p:nvPr/>
        </p:nvSpPr>
        <p:spPr>
          <a:xfrm>
            <a:off x="3559175" y="4708525"/>
            <a:ext cx="1250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6</a:t>
            </a:r>
            <a:r>
              <a:rPr lang="zh-CN" altLang="en-US" sz="5400" dirty="0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6204" name="Rectangle 60"/>
          <p:cNvSpPr/>
          <p:nvPr/>
        </p:nvSpPr>
        <p:spPr>
          <a:xfrm>
            <a:off x="4359275" y="4708525"/>
            <a:ext cx="1250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5</a:t>
            </a:r>
            <a:r>
              <a:rPr lang="zh-CN" altLang="en-US" sz="5400" dirty="0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6205" name="Rectangle 61"/>
          <p:cNvSpPr/>
          <p:nvPr/>
        </p:nvSpPr>
        <p:spPr>
          <a:xfrm>
            <a:off x="5121275" y="4683125"/>
            <a:ext cx="1250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4</a:t>
            </a:r>
            <a:r>
              <a:rPr lang="zh-CN" altLang="en-US" sz="5400" dirty="0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6206" name="Rectangle 62"/>
          <p:cNvSpPr/>
          <p:nvPr/>
        </p:nvSpPr>
        <p:spPr>
          <a:xfrm>
            <a:off x="5883275" y="4670425"/>
            <a:ext cx="1250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3</a:t>
            </a:r>
            <a:r>
              <a:rPr lang="zh-CN" altLang="en-US" sz="5400" dirty="0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6207" name="Rectangle 63"/>
          <p:cNvSpPr/>
          <p:nvPr/>
        </p:nvSpPr>
        <p:spPr>
          <a:xfrm>
            <a:off x="6645275" y="4657725"/>
            <a:ext cx="1250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  <a:r>
              <a:rPr lang="zh-CN" altLang="en-US" sz="5400" dirty="0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6208" name="Rectangle 64"/>
          <p:cNvSpPr/>
          <p:nvPr/>
        </p:nvSpPr>
        <p:spPr>
          <a:xfrm>
            <a:off x="7343775" y="4670425"/>
            <a:ext cx="1250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1</a:t>
            </a:r>
            <a:r>
              <a:rPr lang="zh-CN" altLang="en-US" sz="5400" dirty="0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6209" name="Rectangle 65"/>
          <p:cNvSpPr/>
          <p:nvPr/>
        </p:nvSpPr>
        <p:spPr>
          <a:xfrm>
            <a:off x="7991475" y="4683125"/>
            <a:ext cx="5651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chemeClr val="hlink"/>
                </a:solidFill>
                <a:latin typeface="Arial" panose="020B0604020202020204" pitchFamily="34" charset="0"/>
              </a:rPr>
              <a:t>0</a:t>
            </a:r>
            <a:endParaRPr lang="zh-CN" altLang="en-US" sz="5400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" grpId="0"/>
      <p:bldP spid="6198" grpId="0"/>
      <p:bldP spid="6199" grpId="0"/>
      <p:bldP spid="6200" grpId="0"/>
      <p:bldP spid="6201" grpId="0"/>
      <p:bldP spid="6202" grpId="0"/>
      <p:bldP spid="6203" grpId="0"/>
      <p:bldP spid="6204" grpId="0"/>
      <p:bldP spid="6205" grpId="0"/>
      <p:bldP spid="6206" grpId="0"/>
      <p:bldP spid="6207" grpId="0"/>
      <p:bldP spid="6208" grpId="0"/>
      <p:bldP spid="62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"/>
          <p:cNvGrpSpPr/>
          <p:nvPr/>
        </p:nvGrpSpPr>
        <p:grpSpPr>
          <a:xfrm>
            <a:off x="2979738" y="1766888"/>
            <a:ext cx="3367087" cy="3367087"/>
            <a:chOff x="0" y="0"/>
            <a:chExt cx="2121" cy="2121"/>
          </a:xfrm>
        </p:grpSpPr>
        <p:sp>
          <p:nvSpPr>
            <p:cNvPr id="18462" name="Oval 7"/>
            <p:cNvSpPr/>
            <p:nvPr/>
          </p:nvSpPr>
          <p:spPr>
            <a:xfrm>
              <a:off x="0" y="0"/>
              <a:ext cx="2121" cy="2121"/>
            </a:xfrm>
            <a:prstGeom prst="ellipse">
              <a:avLst/>
            </a:prstGeom>
            <a:noFill/>
            <a:ln w="19050" cap="flat" cmpd="sng">
              <a:solidFill>
                <a:srgbClr val="00CC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63" name="Oval 8"/>
            <p:cNvSpPr/>
            <p:nvPr/>
          </p:nvSpPr>
          <p:spPr>
            <a:xfrm>
              <a:off x="88" y="96"/>
              <a:ext cx="1937" cy="1937"/>
            </a:xfrm>
            <a:prstGeom prst="ellipse">
              <a:avLst/>
            </a:prstGeom>
            <a:noFill/>
            <a:ln w="38100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8464" name="Text Box 9"/>
            <p:cNvSpPr txBox="1"/>
            <p:nvPr/>
          </p:nvSpPr>
          <p:spPr>
            <a:xfrm>
              <a:off x="83" y="911"/>
              <a:ext cx="1984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4000" b="1" dirty="0">
                  <a:solidFill>
                    <a:srgbClr val="FF66FF"/>
                  </a:solidFill>
                  <a:latin typeface="Arial" panose="020B0604020202020204" pitchFamily="34" charset="0"/>
                </a:rPr>
                <a:t>你会算吗？</a:t>
              </a:r>
            </a:p>
          </p:txBody>
        </p:sp>
      </p:grpSp>
      <p:sp>
        <p:nvSpPr>
          <p:cNvPr id="18435" name="Line 10"/>
          <p:cNvSpPr/>
          <p:nvPr/>
        </p:nvSpPr>
        <p:spPr>
          <a:xfrm>
            <a:off x="4648200" y="965200"/>
            <a:ext cx="0" cy="812800"/>
          </a:xfrm>
          <a:prstGeom prst="line">
            <a:avLst/>
          </a:prstGeom>
          <a:ln w="38100" cap="rnd" cmpd="sng">
            <a:solidFill>
              <a:srgbClr val="00CCFF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6" name="Line 11"/>
          <p:cNvSpPr/>
          <p:nvPr/>
        </p:nvSpPr>
        <p:spPr>
          <a:xfrm rot="3600000">
            <a:off x="6565900" y="2146300"/>
            <a:ext cx="0" cy="812800"/>
          </a:xfrm>
          <a:prstGeom prst="line">
            <a:avLst/>
          </a:prstGeom>
          <a:ln w="38100" cap="rnd" cmpd="sng">
            <a:solidFill>
              <a:srgbClr val="00CCFF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7" name="Line 12"/>
          <p:cNvSpPr/>
          <p:nvPr/>
        </p:nvSpPr>
        <p:spPr>
          <a:xfrm rot="7200000">
            <a:off x="6464300" y="4114800"/>
            <a:ext cx="0" cy="812800"/>
          </a:xfrm>
          <a:prstGeom prst="line">
            <a:avLst/>
          </a:prstGeom>
          <a:ln w="38100" cap="rnd" cmpd="sng">
            <a:solidFill>
              <a:srgbClr val="00CCFF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8" name="Line 13"/>
          <p:cNvSpPr/>
          <p:nvPr/>
        </p:nvSpPr>
        <p:spPr>
          <a:xfrm rot="10800000">
            <a:off x="4635500" y="5143500"/>
            <a:ext cx="0" cy="812800"/>
          </a:xfrm>
          <a:prstGeom prst="line">
            <a:avLst/>
          </a:prstGeom>
          <a:ln w="38100" cap="rnd" cmpd="sng">
            <a:solidFill>
              <a:srgbClr val="00CCFF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9" name="Line 14"/>
          <p:cNvSpPr/>
          <p:nvPr/>
        </p:nvSpPr>
        <p:spPr>
          <a:xfrm rot="-3600000">
            <a:off x="2768600" y="2146300"/>
            <a:ext cx="0" cy="812800"/>
          </a:xfrm>
          <a:prstGeom prst="line">
            <a:avLst/>
          </a:prstGeom>
          <a:ln w="38100" cap="rnd" cmpd="sng">
            <a:solidFill>
              <a:srgbClr val="00CCFF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0" name="Line 15"/>
          <p:cNvSpPr/>
          <p:nvPr/>
        </p:nvSpPr>
        <p:spPr>
          <a:xfrm rot="-7200000">
            <a:off x="2844800" y="4102100"/>
            <a:ext cx="0" cy="812800"/>
          </a:xfrm>
          <a:prstGeom prst="line">
            <a:avLst/>
          </a:prstGeom>
          <a:ln w="38100" cap="rnd" cmpd="sng">
            <a:solidFill>
              <a:srgbClr val="00CCFF"/>
            </a:solidFill>
            <a:prstDash val="sysDot"/>
            <a:headEnd type="none" w="med" len="med"/>
            <a:tailEnd type="oval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1" name="AutoShape 16"/>
          <p:cNvSpPr/>
          <p:nvPr/>
        </p:nvSpPr>
        <p:spPr>
          <a:xfrm rot="3600000">
            <a:off x="2984500" y="9652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2" name="AutoShape 17"/>
          <p:cNvSpPr/>
          <p:nvPr/>
        </p:nvSpPr>
        <p:spPr>
          <a:xfrm rot="7200000">
            <a:off x="5702300" y="9652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3" name="AutoShape 18"/>
          <p:cNvSpPr/>
          <p:nvPr/>
        </p:nvSpPr>
        <p:spPr>
          <a:xfrm rot="10800000">
            <a:off x="6972300" y="30607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4" name="AutoShape 19"/>
          <p:cNvSpPr/>
          <p:nvPr/>
        </p:nvSpPr>
        <p:spPr>
          <a:xfrm>
            <a:off x="1905000" y="30480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5" name="AutoShape 20"/>
          <p:cNvSpPr/>
          <p:nvPr/>
        </p:nvSpPr>
        <p:spPr>
          <a:xfrm rot="-7200000">
            <a:off x="5626100" y="51943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6" name="AutoShape 21"/>
          <p:cNvSpPr/>
          <p:nvPr/>
        </p:nvSpPr>
        <p:spPr>
          <a:xfrm rot="-3600000">
            <a:off x="3086100" y="5168900"/>
            <a:ext cx="520700" cy="927100"/>
          </a:xfrm>
          <a:prstGeom prst="rightArrow">
            <a:avLst>
              <a:gd name="adj1" fmla="val 50000"/>
              <a:gd name="adj2" fmla="val 39634"/>
            </a:avLst>
          </a:prstGeom>
          <a:gradFill rotWithShape="1">
            <a:gsLst>
              <a:gs pos="0">
                <a:schemeClr val="bg1"/>
              </a:gs>
              <a:gs pos="100000">
                <a:srgbClr val="99CCFF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7" name="Text Box 22"/>
          <p:cNvSpPr txBox="1"/>
          <p:nvPr/>
        </p:nvSpPr>
        <p:spPr>
          <a:xfrm>
            <a:off x="1889125" y="889000"/>
            <a:ext cx="23971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7+</a:t>
            </a:r>
            <a:r>
              <a:rPr lang="zh-CN" altLang="en-US" sz="3200" b="1" dirty="0">
                <a:latin typeface="Arial" panose="020B0604020202020204" pitchFamily="34" charset="0"/>
              </a:rPr>
              <a:t>（  ）</a:t>
            </a:r>
            <a:r>
              <a:rPr lang="en-US" altLang="zh-CN" sz="3200" b="1" dirty="0">
                <a:latin typeface="Arial" panose="020B0604020202020204" pitchFamily="34" charset="0"/>
              </a:rPr>
              <a:t>=12</a:t>
            </a:r>
          </a:p>
        </p:txBody>
      </p:sp>
      <p:sp>
        <p:nvSpPr>
          <p:cNvPr id="18448" name="Text Box 23"/>
          <p:cNvSpPr txBox="1"/>
          <p:nvPr/>
        </p:nvSpPr>
        <p:spPr>
          <a:xfrm>
            <a:off x="5730875" y="1022350"/>
            <a:ext cx="2616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8+</a:t>
            </a:r>
            <a:r>
              <a:rPr lang="zh-CN" altLang="en-US" sz="3200" b="1" dirty="0">
                <a:latin typeface="Arial" panose="020B0604020202020204" pitchFamily="34" charset="0"/>
              </a:rPr>
              <a:t>（ ）</a:t>
            </a:r>
            <a:r>
              <a:rPr lang="en-US" altLang="zh-CN" sz="3200" b="1" dirty="0">
                <a:latin typeface="Arial" panose="020B0604020202020204" pitchFamily="34" charset="0"/>
              </a:rPr>
              <a:t>=12</a:t>
            </a:r>
          </a:p>
        </p:txBody>
      </p:sp>
      <p:sp>
        <p:nvSpPr>
          <p:cNvPr id="18449" name="Text Box 24"/>
          <p:cNvSpPr txBox="1"/>
          <p:nvPr/>
        </p:nvSpPr>
        <p:spPr>
          <a:xfrm>
            <a:off x="6718300" y="3209925"/>
            <a:ext cx="24542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9+</a:t>
            </a:r>
            <a:r>
              <a:rPr lang="zh-CN" altLang="en-US" sz="3200" b="1" dirty="0">
                <a:latin typeface="Arial" panose="020B0604020202020204" pitchFamily="34" charset="0"/>
              </a:rPr>
              <a:t>（ ）</a:t>
            </a:r>
            <a:r>
              <a:rPr lang="en-US" altLang="zh-CN" sz="3200" b="1" dirty="0">
                <a:latin typeface="Arial" panose="020B0604020202020204" pitchFamily="34" charset="0"/>
              </a:rPr>
              <a:t>=12</a:t>
            </a:r>
          </a:p>
        </p:txBody>
      </p:sp>
      <p:sp>
        <p:nvSpPr>
          <p:cNvPr id="18450" name="Text Box 25"/>
          <p:cNvSpPr txBox="1"/>
          <p:nvPr/>
        </p:nvSpPr>
        <p:spPr>
          <a:xfrm>
            <a:off x="200025" y="3216275"/>
            <a:ext cx="2565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6+</a:t>
            </a:r>
            <a:r>
              <a:rPr lang="zh-CN" altLang="en-US" sz="3200" b="1" dirty="0">
                <a:latin typeface="Arial" panose="020B0604020202020204" pitchFamily="34" charset="0"/>
              </a:rPr>
              <a:t>（  ）</a:t>
            </a:r>
            <a:r>
              <a:rPr lang="en-US" altLang="zh-CN" sz="3200" b="1" dirty="0">
                <a:latin typeface="Arial" panose="020B0604020202020204" pitchFamily="34" charset="0"/>
              </a:rPr>
              <a:t>=12</a:t>
            </a:r>
          </a:p>
        </p:txBody>
      </p:sp>
      <p:sp>
        <p:nvSpPr>
          <p:cNvPr id="18451" name="Text Box 26"/>
          <p:cNvSpPr txBox="1"/>
          <p:nvPr/>
        </p:nvSpPr>
        <p:spPr>
          <a:xfrm>
            <a:off x="1866900" y="5467350"/>
            <a:ext cx="24447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5+</a:t>
            </a:r>
            <a:r>
              <a:rPr lang="zh-CN" altLang="en-US" sz="3200" b="1" dirty="0">
                <a:latin typeface="Arial" panose="020B0604020202020204" pitchFamily="34" charset="0"/>
              </a:rPr>
              <a:t>（  ）</a:t>
            </a:r>
            <a:r>
              <a:rPr lang="en-US" altLang="zh-CN" sz="3200" b="1" dirty="0">
                <a:latin typeface="Arial" panose="020B0604020202020204" pitchFamily="34" charset="0"/>
              </a:rPr>
              <a:t>=12</a:t>
            </a:r>
          </a:p>
        </p:txBody>
      </p:sp>
      <p:sp>
        <p:nvSpPr>
          <p:cNvPr id="18452" name="Text Box 27"/>
          <p:cNvSpPr txBox="1"/>
          <p:nvPr/>
        </p:nvSpPr>
        <p:spPr>
          <a:xfrm>
            <a:off x="5578475" y="5413375"/>
            <a:ext cx="2692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10+</a:t>
            </a:r>
            <a:r>
              <a:rPr lang="zh-CN" altLang="en-US" sz="3200" b="1" dirty="0">
                <a:latin typeface="Arial" panose="020B0604020202020204" pitchFamily="34" charset="0"/>
              </a:rPr>
              <a:t>（ ）</a:t>
            </a:r>
            <a:r>
              <a:rPr lang="en-US" altLang="zh-CN" sz="3200" b="1" dirty="0">
                <a:latin typeface="Arial" panose="020B0604020202020204" pitchFamily="34" charset="0"/>
              </a:rPr>
              <a:t>=12</a:t>
            </a:r>
          </a:p>
        </p:txBody>
      </p:sp>
      <p:sp>
        <p:nvSpPr>
          <p:cNvPr id="18453" name="Text Box 30"/>
          <p:cNvSpPr txBox="1"/>
          <p:nvPr/>
        </p:nvSpPr>
        <p:spPr>
          <a:xfrm>
            <a:off x="7172325" y="4972050"/>
            <a:ext cx="3905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200" name="Text Box 32"/>
          <p:cNvSpPr txBox="1"/>
          <p:nvPr/>
        </p:nvSpPr>
        <p:spPr>
          <a:xfrm>
            <a:off x="6724650" y="5391150"/>
            <a:ext cx="6572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201" name="Text Box 33"/>
          <p:cNvSpPr txBox="1"/>
          <p:nvPr/>
        </p:nvSpPr>
        <p:spPr>
          <a:xfrm>
            <a:off x="7623175" y="3206750"/>
            <a:ext cx="4095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3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7202" name="Text Box 34"/>
          <p:cNvSpPr txBox="1"/>
          <p:nvPr/>
        </p:nvSpPr>
        <p:spPr>
          <a:xfrm>
            <a:off x="6705600" y="1019175"/>
            <a:ext cx="8001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4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7203" name="Text Box 35"/>
          <p:cNvSpPr txBox="1"/>
          <p:nvPr/>
        </p:nvSpPr>
        <p:spPr>
          <a:xfrm>
            <a:off x="2724150" y="876300"/>
            <a:ext cx="5810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5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7204" name="Text Box 36"/>
          <p:cNvSpPr txBox="1"/>
          <p:nvPr/>
        </p:nvSpPr>
        <p:spPr>
          <a:xfrm>
            <a:off x="1162050" y="3219450"/>
            <a:ext cx="4857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6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7205" name="Text Box 37"/>
          <p:cNvSpPr txBox="1"/>
          <p:nvPr/>
        </p:nvSpPr>
        <p:spPr>
          <a:xfrm>
            <a:off x="2781300" y="5476875"/>
            <a:ext cx="8667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</a:rPr>
              <a:t>7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  <p:bldP spid="7201" grpId="0"/>
      <p:bldP spid="7202" grpId="0"/>
      <p:bldP spid="7203" grpId="0"/>
      <p:bldP spid="7204" grpId="0"/>
      <p:bldP spid="72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zh-CN" altLang="en-US" sz="4400" b="1" dirty="0">
                <a:solidFill>
                  <a:schemeClr val="hlink"/>
                </a:solidFill>
              </a:rPr>
              <a:t>比比谁最聪明</a:t>
            </a:r>
          </a:p>
        </p:txBody>
      </p:sp>
      <p:sp>
        <p:nvSpPr>
          <p:cNvPr id="19460" name="Arc 4"/>
          <p:cNvSpPr/>
          <p:nvPr/>
        </p:nvSpPr>
        <p:spPr>
          <a:xfrm flipH="1">
            <a:off x="1384300" y="1628775"/>
            <a:ext cx="2395538" cy="736600"/>
          </a:xfrm>
          <a:custGeom>
            <a:avLst/>
            <a:gdLst/>
            <a:ahLst/>
            <a:cxnLst>
              <a:cxn ang="0">
                <a:pos x="0" y="6991"/>
              </a:cxn>
              <a:cxn ang="0">
                <a:pos x="2395538" y="736600"/>
              </a:cxn>
              <a:cxn ang="0">
                <a:pos x="289313" y="736600"/>
              </a:cxn>
            </a:cxnLst>
            <a:rect l="0" t="0" r="0" b="0"/>
            <a:pathLst>
              <a:path w="24567" h="21600" fill="none">
                <a:moveTo>
                  <a:pt x="-1" y="204"/>
                </a:moveTo>
                <a:cubicBezTo>
                  <a:pt x="983" y="68"/>
                  <a:pt x="1974" y="-1"/>
                  <a:pt x="2967" y="0"/>
                </a:cubicBezTo>
                <a:cubicBezTo>
                  <a:pt x="14896" y="0"/>
                  <a:pt x="24567" y="9670"/>
                  <a:pt x="24567" y="21600"/>
                </a:cubicBezTo>
              </a:path>
              <a:path w="24567" h="21600" stroke="0">
                <a:moveTo>
                  <a:pt x="-1" y="204"/>
                </a:moveTo>
                <a:cubicBezTo>
                  <a:pt x="983" y="68"/>
                  <a:pt x="1974" y="-1"/>
                  <a:pt x="2967" y="0"/>
                </a:cubicBezTo>
                <a:cubicBezTo>
                  <a:pt x="14896" y="0"/>
                  <a:pt x="24567" y="9670"/>
                  <a:pt x="24567" y="21600"/>
                </a:cubicBezTo>
                <a:lnTo>
                  <a:pt x="2967" y="21600"/>
                </a:lnTo>
                <a:lnTo>
                  <a:pt x="-1" y="204"/>
                </a:lnTo>
                <a:close/>
              </a:path>
            </a:pathLst>
          </a:custGeom>
          <a:noFill/>
          <a:ln w="9525" cap="flat" cmpd="sng">
            <a:solidFill>
              <a:srgbClr val="00CC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1" name="Arc 5"/>
          <p:cNvSpPr/>
          <p:nvPr/>
        </p:nvSpPr>
        <p:spPr>
          <a:xfrm>
            <a:off x="5570538" y="1666875"/>
            <a:ext cx="2303462" cy="736600"/>
          </a:xfrm>
          <a:custGeom>
            <a:avLst/>
            <a:gdLst/>
            <a:ahLst/>
            <a:cxnLst>
              <a:cxn ang="0">
                <a:pos x="0" y="6991"/>
              </a:cxn>
              <a:cxn ang="0">
                <a:pos x="2303462" y="736600"/>
              </a:cxn>
              <a:cxn ang="0">
                <a:pos x="278193" y="736600"/>
              </a:cxn>
            </a:cxnLst>
            <a:rect l="0" t="0" r="0" b="0"/>
            <a:pathLst>
              <a:path w="24567" h="21600" fill="none">
                <a:moveTo>
                  <a:pt x="-1" y="204"/>
                </a:moveTo>
                <a:cubicBezTo>
                  <a:pt x="983" y="68"/>
                  <a:pt x="1974" y="-1"/>
                  <a:pt x="2967" y="0"/>
                </a:cubicBezTo>
                <a:cubicBezTo>
                  <a:pt x="14896" y="0"/>
                  <a:pt x="24567" y="9670"/>
                  <a:pt x="24567" y="21600"/>
                </a:cubicBezTo>
              </a:path>
              <a:path w="24567" h="21600" stroke="0">
                <a:moveTo>
                  <a:pt x="-1" y="204"/>
                </a:moveTo>
                <a:cubicBezTo>
                  <a:pt x="983" y="68"/>
                  <a:pt x="1974" y="-1"/>
                  <a:pt x="2967" y="0"/>
                </a:cubicBezTo>
                <a:cubicBezTo>
                  <a:pt x="14896" y="0"/>
                  <a:pt x="24567" y="9670"/>
                  <a:pt x="24567" y="21600"/>
                </a:cubicBezTo>
                <a:lnTo>
                  <a:pt x="2967" y="21600"/>
                </a:lnTo>
                <a:lnTo>
                  <a:pt x="-1" y="204"/>
                </a:lnTo>
                <a:close/>
              </a:path>
            </a:pathLst>
          </a:custGeom>
          <a:noFill/>
          <a:ln w="9525" cap="flat" cmpd="sng">
            <a:solidFill>
              <a:srgbClr val="00CC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2" name="AutoShape 6"/>
          <p:cNvSpPr/>
          <p:nvPr/>
        </p:nvSpPr>
        <p:spPr>
          <a:xfrm>
            <a:off x="546100" y="2438400"/>
            <a:ext cx="2171700" cy="3594100"/>
          </a:xfrm>
          <a:prstGeom prst="verticalScroll">
            <a:avLst>
              <a:gd name="adj" fmla="val 7819"/>
            </a:avLst>
          </a:prstGeom>
          <a:gradFill rotWithShape="1">
            <a:gsLst>
              <a:gs pos="0">
                <a:srgbClr val="CCECFF">
                  <a:alpha val="5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rgbClr val="00CC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3" name="AutoShape 7"/>
          <p:cNvSpPr/>
          <p:nvPr/>
        </p:nvSpPr>
        <p:spPr>
          <a:xfrm flipH="1">
            <a:off x="6489700" y="2463800"/>
            <a:ext cx="2197100" cy="3594100"/>
          </a:xfrm>
          <a:prstGeom prst="verticalScroll">
            <a:avLst>
              <a:gd name="adj" fmla="val 7819"/>
            </a:avLst>
          </a:prstGeom>
          <a:gradFill rotWithShape="1">
            <a:gsLst>
              <a:gs pos="0">
                <a:srgbClr val="CCECFF">
                  <a:alpha val="5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rgbClr val="00CC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4" name="Rectangle 8"/>
          <p:cNvSpPr/>
          <p:nvPr/>
        </p:nvSpPr>
        <p:spPr>
          <a:xfrm>
            <a:off x="3517900" y="2451100"/>
            <a:ext cx="2286000" cy="3594100"/>
          </a:xfrm>
          <a:prstGeom prst="rect">
            <a:avLst/>
          </a:prstGeom>
          <a:gradFill rotWithShape="1">
            <a:gsLst>
              <a:gs pos="0">
                <a:srgbClr val="CCECFF">
                  <a:alpha val="5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rgbClr val="00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19465" name="Group 9"/>
          <p:cNvGrpSpPr/>
          <p:nvPr/>
        </p:nvGrpSpPr>
        <p:grpSpPr>
          <a:xfrm>
            <a:off x="3708400" y="2717800"/>
            <a:ext cx="266700" cy="266700"/>
            <a:chOff x="0" y="0"/>
            <a:chExt cx="1568" cy="1568"/>
          </a:xfrm>
        </p:grpSpPr>
        <p:sp>
          <p:nvSpPr>
            <p:cNvPr id="19485" name="Oval 10"/>
            <p:cNvSpPr/>
            <p:nvPr/>
          </p:nvSpPr>
          <p:spPr>
            <a:xfrm>
              <a:off x="0" y="0"/>
              <a:ext cx="1568" cy="1568"/>
            </a:xfrm>
            <a:prstGeom prst="ellipse">
              <a:avLst/>
            </a:prstGeom>
            <a:solidFill>
              <a:srgbClr val="FFFF00"/>
            </a:solidFill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9486" name="未知"/>
            <p:cNvSpPr/>
            <p:nvPr/>
          </p:nvSpPr>
          <p:spPr>
            <a:xfrm>
              <a:off x="96" y="408"/>
              <a:ext cx="136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0" b="0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7" name="未知"/>
            <p:cNvSpPr/>
            <p:nvPr/>
          </p:nvSpPr>
          <p:spPr>
            <a:xfrm>
              <a:off x="40" y="552"/>
              <a:ext cx="148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1" y="152"/>
                </a:cxn>
                <a:cxn ang="0">
                  <a:pos x="1488" y="8"/>
                </a:cxn>
              </a:cxnLst>
              <a:rect l="0" t="0" r="0" b="0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8" name="Oval 13"/>
            <p:cNvSpPr/>
            <p:nvPr/>
          </p:nvSpPr>
          <p:spPr>
            <a:xfrm>
              <a:off x="592" y="872"/>
              <a:ext cx="368" cy="368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9489" name="Line 14"/>
            <p:cNvSpPr/>
            <p:nvPr/>
          </p:nvSpPr>
          <p:spPr>
            <a:xfrm>
              <a:off x="768" y="1160"/>
              <a:ext cx="0" cy="40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466" name="Group 15"/>
          <p:cNvGrpSpPr/>
          <p:nvPr/>
        </p:nvGrpSpPr>
        <p:grpSpPr>
          <a:xfrm>
            <a:off x="876300" y="2743200"/>
            <a:ext cx="266700" cy="266700"/>
            <a:chOff x="0" y="0"/>
            <a:chExt cx="1568" cy="1568"/>
          </a:xfrm>
        </p:grpSpPr>
        <p:sp>
          <p:nvSpPr>
            <p:cNvPr id="19480" name="Oval 16"/>
            <p:cNvSpPr/>
            <p:nvPr/>
          </p:nvSpPr>
          <p:spPr>
            <a:xfrm>
              <a:off x="0" y="0"/>
              <a:ext cx="1568" cy="1568"/>
            </a:xfrm>
            <a:prstGeom prst="ellipse">
              <a:avLst/>
            </a:prstGeom>
            <a:solidFill>
              <a:srgbClr val="FFFF00"/>
            </a:solidFill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9481" name="未知"/>
            <p:cNvSpPr/>
            <p:nvPr/>
          </p:nvSpPr>
          <p:spPr>
            <a:xfrm>
              <a:off x="96" y="408"/>
              <a:ext cx="136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0" b="0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2" name="未知"/>
            <p:cNvSpPr/>
            <p:nvPr/>
          </p:nvSpPr>
          <p:spPr>
            <a:xfrm>
              <a:off x="40" y="552"/>
              <a:ext cx="148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1" y="152"/>
                </a:cxn>
                <a:cxn ang="0">
                  <a:pos x="1488" y="8"/>
                </a:cxn>
              </a:cxnLst>
              <a:rect l="0" t="0" r="0" b="0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3" name="Oval 19"/>
            <p:cNvSpPr/>
            <p:nvPr/>
          </p:nvSpPr>
          <p:spPr>
            <a:xfrm>
              <a:off x="592" y="872"/>
              <a:ext cx="368" cy="368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9484" name="Line 20"/>
            <p:cNvSpPr/>
            <p:nvPr/>
          </p:nvSpPr>
          <p:spPr>
            <a:xfrm>
              <a:off x="768" y="1160"/>
              <a:ext cx="0" cy="40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467" name="Group 21"/>
          <p:cNvGrpSpPr/>
          <p:nvPr/>
        </p:nvGrpSpPr>
        <p:grpSpPr>
          <a:xfrm>
            <a:off x="6794500" y="2755900"/>
            <a:ext cx="266700" cy="266700"/>
            <a:chOff x="0" y="0"/>
            <a:chExt cx="1568" cy="1568"/>
          </a:xfrm>
        </p:grpSpPr>
        <p:sp>
          <p:nvSpPr>
            <p:cNvPr id="19475" name="Oval 22"/>
            <p:cNvSpPr/>
            <p:nvPr/>
          </p:nvSpPr>
          <p:spPr>
            <a:xfrm>
              <a:off x="0" y="0"/>
              <a:ext cx="1568" cy="1568"/>
            </a:xfrm>
            <a:prstGeom prst="ellipse">
              <a:avLst/>
            </a:prstGeom>
            <a:solidFill>
              <a:srgbClr val="FFFF00"/>
            </a:solidFill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9476" name="未知"/>
            <p:cNvSpPr/>
            <p:nvPr/>
          </p:nvSpPr>
          <p:spPr>
            <a:xfrm>
              <a:off x="96" y="408"/>
              <a:ext cx="136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2" y="152"/>
                </a:cxn>
                <a:cxn ang="0">
                  <a:pos x="1368" y="8"/>
                </a:cxn>
              </a:cxnLst>
              <a:rect l="0" t="0" r="0" b="0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7" name="未知"/>
            <p:cNvSpPr/>
            <p:nvPr/>
          </p:nvSpPr>
          <p:spPr>
            <a:xfrm>
              <a:off x="40" y="552"/>
              <a:ext cx="1488" cy="1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1" y="152"/>
                </a:cxn>
                <a:cxn ang="0">
                  <a:pos x="1488" y="8"/>
                </a:cxn>
              </a:cxnLst>
              <a:rect l="0" t="0" r="0" b="0"/>
              <a:pathLst>
                <a:path w="1368" h="153">
                  <a:moveTo>
                    <a:pt x="0" y="0"/>
                  </a:moveTo>
                  <a:cubicBezTo>
                    <a:pt x="222" y="75"/>
                    <a:pt x="444" y="151"/>
                    <a:pt x="672" y="152"/>
                  </a:cubicBezTo>
                  <a:cubicBezTo>
                    <a:pt x="900" y="153"/>
                    <a:pt x="1134" y="80"/>
                    <a:pt x="1368" y="8"/>
                  </a:cubicBezTo>
                </a:path>
              </a:pathLst>
            </a:custGeom>
            <a:noFill/>
            <a:ln w="1905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8" name="Oval 25"/>
            <p:cNvSpPr/>
            <p:nvPr/>
          </p:nvSpPr>
          <p:spPr>
            <a:xfrm>
              <a:off x="592" y="872"/>
              <a:ext cx="368" cy="368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9479" name="Line 26"/>
            <p:cNvSpPr/>
            <p:nvPr/>
          </p:nvSpPr>
          <p:spPr>
            <a:xfrm>
              <a:off x="768" y="1160"/>
              <a:ext cx="0" cy="40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68" name="Rectangle 30"/>
          <p:cNvSpPr/>
          <p:nvPr/>
        </p:nvSpPr>
        <p:spPr>
          <a:xfrm>
            <a:off x="827088" y="2746375"/>
            <a:ext cx="1504950" cy="3019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11-2=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11-4=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11-6=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11-9=</a:t>
            </a:r>
          </a:p>
        </p:txBody>
      </p:sp>
      <p:sp>
        <p:nvSpPr>
          <p:cNvPr id="19469" name="Rectangle 31"/>
          <p:cNvSpPr/>
          <p:nvPr/>
        </p:nvSpPr>
        <p:spPr>
          <a:xfrm>
            <a:off x="6872288" y="2755900"/>
            <a:ext cx="1457325" cy="3751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11-7=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11-8=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11-5=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11-3=</a:t>
            </a:r>
          </a:p>
          <a:p>
            <a:pPr>
              <a:lnSpc>
                <a:spcPct val="150000"/>
              </a:lnSpc>
            </a:pP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19470" name="AutoShape 33" descr="20%"/>
          <p:cNvSpPr/>
          <p:nvPr/>
        </p:nvSpPr>
        <p:spPr>
          <a:xfrm>
            <a:off x="2819400" y="3708400"/>
            <a:ext cx="546100" cy="723900"/>
          </a:xfrm>
          <a:prstGeom prst="rightArrow">
            <a:avLst>
              <a:gd name="adj1" fmla="val 50000"/>
              <a:gd name="adj2" fmla="val 41277"/>
            </a:avLst>
          </a:prstGeom>
          <a:blipFill rotWithShape="0">
            <a:blip r:embed="rId2"/>
          </a:blipFill>
          <a:ln w="9525" cap="flat" cmpd="sng">
            <a:solidFill>
              <a:srgbClr val="00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71" name="AutoShape 34" descr="20%"/>
          <p:cNvSpPr/>
          <p:nvPr/>
        </p:nvSpPr>
        <p:spPr>
          <a:xfrm rot="10800000">
            <a:off x="5969000" y="3721100"/>
            <a:ext cx="546100" cy="723900"/>
          </a:xfrm>
          <a:prstGeom prst="rightArrow">
            <a:avLst>
              <a:gd name="adj1" fmla="val 50000"/>
              <a:gd name="adj2" fmla="val 41277"/>
            </a:avLst>
          </a:prstGeom>
          <a:blipFill rotWithShape="0">
            <a:blip r:embed="rId2"/>
          </a:blipFill>
          <a:ln w="9525" cap="flat" cmpd="sng">
            <a:solidFill>
              <a:srgbClr val="00CC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29" name="Text Box 37"/>
          <p:cNvSpPr txBox="1"/>
          <p:nvPr/>
        </p:nvSpPr>
        <p:spPr>
          <a:xfrm>
            <a:off x="3781425" y="3028950"/>
            <a:ext cx="2019300" cy="301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</a:rPr>
              <a:t>、摆小棒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</a:rPr>
              <a:t>、破十法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</a:rPr>
              <a:t>、想加法做减法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……</a:t>
            </a:r>
          </a:p>
          <a:p>
            <a:pPr>
              <a:spcBef>
                <a:spcPct val="50000"/>
              </a:spcBef>
            </a:pP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8230" name="Text Box 38"/>
          <p:cNvSpPr txBox="1"/>
          <p:nvPr/>
        </p:nvSpPr>
        <p:spPr>
          <a:xfrm>
            <a:off x="2000250" y="2943225"/>
            <a:ext cx="495300" cy="2774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8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231" name="Text Box 39"/>
          <p:cNvSpPr txBox="1"/>
          <p:nvPr/>
        </p:nvSpPr>
        <p:spPr>
          <a:xfrm>
            <a:off x="8012113" y="2954338"/>
            <a:ext cx="495300" cy="2774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9" grpId="0"/>
      <p:bldP spid="8230" grpId="0"/>
      <p:bldP spid="8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10"/>
          <p:cNvSpPr txBox="1"/>
          <p:nvPr/>
        </p:nvSpPr>
        <p:spPr>
          <a:xfrm>
            <a:off x="1800225" y="4959350"/>
            <a:ext cx="5443538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12−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４</a:t>
            </a:r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5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（只）</a:t>
            </a:r>
            <a:endParaRPr lang="en-US" altLang="zh-CN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483" name="Group 7"/>
          <p:cNvGrpSpPr/>
          <p:nvPr/>
        </p:nvGrpSpPr>
        <p:grpSpPr>
          <a:xfrm>
            <a:off x="633413" y="71438"/>
            <a:ext cx="1223962" cy="865187"/>
            <a:chOff x="195" y="204"/>
            <a:chExt cx="924" cy="630"/>
          </a:xfrm>
        </p:grpSpPr>
        <p:pic>
          <p:nvPicPr>
            <p:cNvPr id="2048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5" y="204"/>
              <a:ext cx="924" cy="63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490" name="Text Box 9"/>
            <p:cNvSpPr txBox="1"/>
            <p:nvPr/>
          </p:nvSpPr>
          <p:spPr>
            <a:xfrm>
              <a:off x="526" y="251"/>
              <a:ext cx="182" cy="46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600" b="1" dirty="0"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0484" name="标题 9"/>
          <p:cNvSpPr>
            <a:spLocks noGrp="1"/>
          </p:cNvSpPr>
          <p:nvPr>
            <p:ph type="title" idx="4294967295"/>
          </p:nvPr>
        </p:nvSpPr>
        <p:spPr>
          <a:xfrm>
            <a:off x="558800" y="508000"/>
            <a:ext cx="8229600" cy="569913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zh-CN" altLang="en-US" dirty="0"/>
              <a:t>           </a:t>
            </a:r>
            <a:r>
              <a:rPr lang="zh-CN" altLang="en-US" b="1" dirty="0">
                <a:solidFill>
                  <a:srgbClr val="CC6600"/>
                </a:solidFill>
              </a:rPr>
              <a:t>灰太狼了抓走了几只羊？</a:t>
            </a:r>
          </a:p>
        </p:txBody>
      </p:sp>
      <p:pic>
        <p:nvPicPr>
          <p:cNvPr id="20485" name="Picture 1041" descr="亡羊补牢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13" y="1346200"/>
            <a:ext cx="5654675" cy="3409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6" name="AutoShape 1043"/>
          <p:cNvSpPr/>
          <p:nvPr/>
        </p:nvSpPr>
        <p:spPr>
          <a:xfrm>
            <a:off x="6426200" y="1282700"/>
            <a:ext cx="2717800" cy="1384300"/>
          </a:xfrm>
          <a:prstGeom prst="wedgeEllipseCallout">
            <a:avLst>
              <a:gd name="adj1" fmla="val -61449"/>
              <a:gd name="adj2" fmla="val 43005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87" name="Text Box 1044"/>
          <p:cNvSpPr txBox="1"/>
          <p:nvPr/>
        </p:nvSpPr>
        <p:spPr>
          <a:xfrm>
            <a:off x="6845300" y="1460500"/>
            <a:ext cx="22987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latin typeface="Arial" panose="020B0604020202020204" pitchFamily="34" charset="0"/>
              </a:rPr>
              <a:t>我原来一共有</a:t>
            </a:r>
            <a:r>
              <a:rPr lang="en-US" altLang="zh-CN" sz="2000" dirty="0">
                <a:latin typeface="Arial" panose="020B0604020202020204" pitchFamily="34" charset="0"/>
              </a:rPr>
              <a:t>12</a:t>
            </a:r>
            <a:r>
              <a:rPr lang="zh-CN" altLang="en-US" sz="2000" dirty="0">
                <a:latin typeface="Arial" panose="020B0604020202020204" pitchFamily="34" charset="0"/>
              </a:rPr>
              <a:t>只羊，但是现在只有</a:t>
            </a:r>
            <a:r>
              <a:rPr lang="en-US" altLang="zh-CN" sz="2000" dirty="0">
                <a:latin typeface="Arial" panose="020B0604020202020204" pitchFamily="34" charset="0"/>
              </a:rPr>
              <a:t>4</a:t>
            </a:r>
            <a:r>
              <a:rPr lang="zh-CN" altLang="en-US" sz="2000" dirty="0">
                <a:latin typeface="Arial" panose="020B0604020202020204" pitchFamily="34" charset="0"/>
              </a:rPr>
              <a:t>只在羊圈里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/>
          <p:nvPr/>
        </p:nvSpPr>
        <p:spPr>
          <a:xfrm>
            <a:off x="685800" y="3022600"/>
            <a:ext cx="1714500" cy="0"/>
          </a:xfrm>
          <a:prstGeom prst="line">
            <a:avLst/>
          </a:prstGeom>
          <a:ln w="38100" cap="rnd" cmpd="sng">
            <a:solidFill>
              <a:schemeClr val="folHlink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7" name="未知"/>
          <p:cNvSpPr/>
          <p:nvPr/>
        </p:nvSpPr>
        <p:spPr>
          <a:xfrm flipV="1">
            <a:off x="673100" y="4127500"/>
            <a:ext cx="1358900" cy="1663700"/>
          </a:xfrm>
          <a:custGeom>
            <a:avLst/>
            <a:gdLst/>
            <a:ahLst/>
            <a:cxnLst>
              <a:cxn ang="0">
                <a:pos x="0" y="1663700"/>
              </a:cxn>
              <a:cxn ang="0">
                <a:pos x="0" y="0"/>
              </a:cxn>
              <a:cxn ang="0">
                <a:pos x="1358900" y="0"/>
              </a:cxn>
            </a:cxnLst>
            <a:rect l="0" t="0" r="0" b="0"/>
            <a:pathLst>
              <a:path w="856" h="1048">
                <a:moveTo>
                  <a:pt x="0" y="1048"/>
                </a:moveTo>
                <a:lnTo>
                  <a:pt x="0" y="0"/>
                </a:lnTo>
                <a:lnTo>
                  <a:pt x="856" y="0"/>
                </a:lnTo>
              </a:path>
            </a:pathLst>
          </a:custGeom>
          <a:noFill/>
          <a:ln w="38100" cap="rnd" cmpd="sng">
            <a:solidFill>
              <a:schemeClr val="folHlink">
                <a:alpha val="10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8" name="未知"/>
          <p:cNvSpPr/>
          <p:nvPr/>
        </p:nvSpPr>
        <p:spPr>
          <a:xfrm>
            <a:off x="673100" y="1562100"/>
            <a:ext cx="1358900" cy="1663700"/>
          </a:xfrm>
          <a:custGeom>
            <a:avLst/>
            <a:gdLst/>
            <a:ahLst/>
            <a:cxnLst>
              <a:cxn ang="0">
                <a:pos x="0" y="1663700"/>
              </a:cxn>
              <a:cxn ang="0">
                <a:pos x="0" y="0"/>
              </a:cxn>
              <a:cxn ang="0">
                <a:pos x="1358900" y="0"/>
              </a:cxn>
            </a:cxnLst>
            <a:rect l="0" t="0" r="0" b="0"/>
            <a:pathLst>
              <a:path w="856" h="1048">
                <a:moveTo>
                  <a:pt x="0" y="1048"/>
                </a:moveTo>
                <a:lnTo>
                  <a:pt x="0" y="0"/>
                </a:lnTo>
                <a:lnTo>
                  <a:pt x="856" y="0"/>
                </a:lnTo>
              </a:path>
            </a:pathLst>
          </a:custGeom>
          <a:noFill/>
          <a:ln w="38100" cap="rnd" cmpd="sng">
            <a:solidFill>
              <a:schemeClr val="folHlink">
                <a:alpha val="10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9" name="Rectangle 5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n-US" altLang="zh-CN" sz="2800" dirty="0"/>
              <a:t>Diagram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854200" y="685800"/>
            <a:ext cx="6883400" cy="1320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rgbClr val="FFFFCC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rgbClr val="3399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11" name="Oval 9"/>
          <p:cNvSpPr/>
          <p:nvPr/>
        </p:nvSpPr>
        <p:spPr>
          <a:xfrm>
            <a:off x="1638300" y="965200"/>
            <a:ext cx="812800" cy="81280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1512" name="Group 10"/>
          <p:cNvGrpSpPr/>
          <p:nvPr/>
        </p:nvGrpSpPr>
        <p:grpSpPr>
          <a:xfrm>
            <a:off x="1765300" y="1079500"/>
            <a:ext cx="504825" cy="609600"/>
            <a:chOff x="0" y="0"/>
            <a:chExt cx="656" cy="792"/>
          </a:xfrm>
        </p:grpSpPr>
        <p:sp>
          <p:nvSpPr>
            <p:cNvPr id="21551" name="Oval 11"/>
            <p:cNvSpPr/>
            <p:nvPr/>
          </p:nvSpPr>
          <p:spPr>
            <a:xfrm>
              <a:off x="0" y="520"/>
              <a:ext cx="656" cy="27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1552" name="AutoShape 12"/>
            <p:cNvSpPr/>
            <p:nvPr/>
          </p:nvSpPr>
          <p:spPr>
            <a:xfrm>
              <a:off x="104" y="296"/>
              <a:ext cx="460" cy="412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  <a:tileRect/>
            </a:gradFill>
            <a:ln w="9525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21553" name="Group 13"/>
            <p:cNvGrpSpPr/>
            <p:nvPr/>
          </p:nvGrpSpPr>
          <p:grpSpPr>
            <a:xfrm>
              <a:off x="168" y="0"/>
              <a:ext cx="283" cy="400"/>
              <a:chOff x="0" y="0"/>
              <a:chExt cx="451" cy="676"/>
            </a:xfrm>
          </p:grpSpPr>
          <p:sp>
            <p:nvSpPr>
              <p:cNvPr id="21554" name="未知"/>
              <p:cNvSpPr/>
              <p:nvPr/>
            </p:nvSpPr>
            <p:spPr>
              <a:xfrm rot="-3019061">
                <a:off x="66" y="23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5" name="未知"/>
              <p:cNvSpPr/>
              <p:nvPr/>
            </p:nvSpPr>
            <p:spPr>
              <a:xfrm rot="2400000">
                <a:off x="283" y="0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6" name="Rectangle 16"/>
              <p:cNvSpPr/>
              <p:nvPr/>
            </p:nvSpPr>
            <p:spPr>
              <a:xfrm>
                <a:off x="256" y="260"/>
                <a:ext cx="32" cy="4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1879600" y="2336800"/>
            <a:ext cx="6883400" cy="1320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DFFB9"/>
              </a:gs>
              <a:gs pos="50000">
                <a:schemeClr val="bg1"/>
              </a:gs>
              <a:gs pos="100000">
                <a:srgbClr val="EDFFB9"/>
              </a:gs>
            </a:gsLst>
            <a:lin ang="2700000" scaled="1"/>
          </a:gradFill>
          <a:ln w="9525">
            <a:solidFill>
              <a:srgbClr val="3399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307" name="Rectangle 19">
            <a:hlinkClick r:id="rId2" action="ppaction://hlinksldjump"/>
          </p:cNvPr>
          <p:cNvSpPr/>
          <p:nvPr/>
        </p:nvSpPr>
        <p:spPr>
          <a:xfrm>
            <a:off x="2474913" y="2149475"/>
            <a:ext cx="6000750" cy="1325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b="1" dirty="0">
                <a:solidFill>
                  <a:srgbClr val="FFCC66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算加法想减法</a:t>
            </a:r>
          </a:p>
        </p:txBody>
      </p:sp>
      <p:sp>
        <p:nvSpPr>
          <p:cNvPr id="21515" name="Oval 20"/>
          <p:cNvSpPr/>
          <p:nvPr/>
        </p:nvSpPr>
        <p:spPr>
          <a:xfrm>
            <a:off x="1663700" y="2146300"/>
            <a:ext cx="812800" cy="81280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1516" name="Group 21"/>
          <p:cNvGrpSpPr/>
          <p:nvPr/>
        </p:nvGrpSpPr>
        <p:grpSpPr>
          <a:xfrm>
            <a:off x="1790700" y="2120900"/>
            <a:ext cx="504825" cy="609600"/>
            <a:chOff x="0" y="0"/>
            <a:chExt cx="656" cy="792"/>
          </a:xfrm>
        </p:grpSpPr>
        <p:sp>
          <p:nvSpPr>
            <p:cNvPr id="21545" name="Oval 22"/>
            <p:cNvSpPr/>
            <p:nvPr/>
          </p:nvSpPr>
          <p:spPr>
            <a:xfrm>
              <a:off x="0" y="520"/>
              <a:ext cx="656" cy="27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1546" name="AutoShape 23"/>
            <p:cNvSpPr/>
            <p:nvPr/>
          </p:nvSpPr>
          <p:spPr>
            <a:xfrm>
              <a:off x="104" y="296"/>
              <a:ext cx="460" cy="412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  <a:tileRect/>
            </a:gradFill>
            <a:ln w="9525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21547" name="Group 24"/>
            <p:cNvGrpSpPr/>
            <p:nvPr/>
          </p:nvGrpSpPr>
          <p:grpSpPr>
            <a:xfrm>
              <a:off x="168" y="0"/>
              <a:ext cx="283" cy="400"/>
              <a:chOff x="0" y="0"/>
              <a:chExt cx="451" cy="676"/>
            </a:xfrm>
          </p:grpSpPr>
          <p:sp>
            <p:nvSpPr>
              <p:cNvPr id="21548" name="未知"/>
              <p:cNvSpPr/>
              <p:nvPr/>
            </p:nvSpPr>
            <p:spPr>
              <a:xfrm rot="-3019061">
                <a:off x="66" y="23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9" name="未知"/>
              <p:cNvSpPr/>
              <p:nvPr/>
            </p:nvSpPr>
            <p:spPr>
              <a:xfrm rot="2400000">
                <a:off x="283" y="0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0" name="Rectangle 27"/>
              <p:cNvSpPr/>
              <p:nvPr/>
            </p:nvSpPr>
            <p:spPr>
              <a:xfrm>
                <a:off x="256" y="260"/>
                <a:ext cx="32" cy="4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2019300" y="5257800"/>
            <a:ext cx="6883400" cy="1320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rgbClr val="FFFFCC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rgbClr val="3399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18" name="Oval 31"/>
          <p:cNvSpPr/>
          <p:nvPr/>
        </p:nvSpPr>
        <p:spPr>
          <a:xfrm>
            <a:off x="1803400" y="5067300"/>
            <a:ext cx="812800" cy="81280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1519" name="Group 32"/>
          <p:cNvGrpSpPr/>
          <p:nvPr/>
        </p:nvGrpSpPr>
        <p:grpSpPr>
          <a:xfrm>
            <a:off x="1930400" y="5041900"/>
            <a:ext cx="504825" cy="609600"/>
            <a:chOff x="0" y="0"/>
            <a:chExt cx="656" cy="792"/>
          </a:xfrm>
        </p:grpSpPr>
        <p:sp>
          <p:nvSpPr>
            <p:cNvPr id="21539" name="Oval 33"/>
            <p:cNvSpPr/>
            <p:nvPr/>
          </p:nvSpPr>
          <p:spPr>
            <a:xfrm>
              <a:off x="0" y="520"/>
              <a:ext cx="656" cy="27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1540" name="AutoShape 34"/>
            <p:cNvSpPr/>
            <p:nvPr/>
          </p:nvSpPr>
          <p:spPr>
            <a:xfrm>
              <a:off x="104" y="296"/>
              <a:ext cx="460" cy="412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  <a:tileRect/>
            </a:gradFill>
            <a:ln w="9525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21541" name="Group 35"/>
            <p:cNvGrpSpPr/>
            <p:nvPr/>
          </p:nvGrpSpPr>
          <p:grpSpPr>
            <a:xfrm>
              <a:off x="168" y="0"/>
              <a:ext cx="283" cy="400"/>
              <a:chOff x="0" y="0"/>
              <a:chExt cx="451" cy="676"/>
            </a:xfrm>
          </p:grpSpPr>
          <p:sp>
            <p:nvSpPr>
              <p:cNvPr id="21542" name="未知"/>
              <p:cNvSpPr/>
              <p:nvPr/>
            </p:nvSpPr>
            <p:spPr>
              <a:xfrm rot="-3019061">
                <a:off x="66" y="23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3" name="未知"/>
              <p:cNvSpPr/>
              <p:nvPr/>
            </p:nvSpPr>
            <p:spPr>
              <a:xfrm rot="2400000">
                <a:off x="283" y="0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4" name="Rectangle 38"/>
              <p:cNvSpPr/>
              <p:nvPr/>
            </p:nvSpPr>
            <p:spPr>
              <a:xfrm>
                <a:off x="256" y="260"/>
                <a:ext cx="32" cy="4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1521" name="Line 46"/>
          <p:cNvSpPr/>
          <p:nvPr/>
        </p:nvSpPr>
        <p:spPr>
          <a:xfrm>
            <a:off x="665163" y="4462463"/>
            <a:ext cx="1714500" cy="0"/>
          </a:xfrm>
          <a:prstGeom prst="line">
            <a:avLst/>
          </a:prstGeom>
          <a:ln w="38100" cap="rnd" cmpd="sng">
            <a:solidFill>
              <a:schemeClr val="folHlink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36" name="AutoShape 48"/>
          <p:cNvSpPr>
            <a:spLocks noChangeArrowheads="1"/>
          </p:cNvSpPr>
          <p:nvPr/>
        </p:nvSpPr>
        <p:spPr bwMode="auto">
          <a:xfrm>
            <a:off x="1871663" y="3763963"/>
            <a:ext cx="6883400" cy="1320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DFFB9"/>
              </a:gs>
              <a:gs pos="50000">
                <a:schemeClr val="bg1"/>
              </a:gs>
              <a:gs pos="100000">
                <a:srgbClr val="EDFFB9"/>
              </a:gs>
            </a:gsLst>
            <a:lin ang="2700000" scaled="1"/>
          </a:gradFill>
          <a:ln w="9525">
            <a:solidFill>
              <a:srgbClr val="3399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337" name="Rectangle 49">
            <a:hlinkClick r:id="rId3" action="ppaction://hlinksldjump"/>
          </p:cNvPr>
          <p:cNvSpPr/>
          <p:nvPr/>
        </p:nvSpPr>
        <p:spPr>
          <a:xfrm>
            <a:off x="2479675" y="630238"/>
            <a:ext cx="2660650" cy="1325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b="1" dirty="0">
                <a:solidFill>
                  <a:srgbClr val="FFCC66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摆小棒</a:t>
            </a:r>
          </a:p>
        </p:txBody>
      </p:sp>
      <p:sp>
        <p:nvSpPr>
          <p:cNvPr id="21524" name="Oval 50"/>
          <p:cNvSpPr/>
          <p:nvPr/>
        </p:nvSpPr>
        <p:spPr>
          <a:xfrm>
            <a:off x="1655763" y="3573463"/>
            <a:ext cx="812800" cy="81280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1525" name="Group 51"/>
          <p:cNvGrpSpPr/>
          <p:nvPr/>
        </p:nvGrpSpPr>
        <p:grpSpPr>
          <a:xfrm>
            <a:off x="1782763" y="3548063"/>
            <a:ext cx="504825" cy="609600"/>
            <a:chOff x="0" y="0"/>
            <a:chExt cx="656" cy="792"/>
          </a:xfrm>
        </p:grpSpPr>
        <p:sp>
          <p:nvSpPr>
            <p:cNvPr id="21528" name="Oval 52"/>
            <p:cNvSpPr/>
            <p:nvPr/>
          </p:nvSpPr>
          <p:spPr>
            <a:xfrm>
              <a:off x="0" y="520"/>
              <a:ext cx="656" cy="27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rgbClr val="FF99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1529" name="AutoShape 53"/>
            <p:cNvSpPr/>
            <p:nvPr/>
          </p:nvSpPr>
          <p:spPr>
            <a:xfrm>
              <a:off x="104" y="296"/>
              <a:ext cx="460" cy="412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  <a:tileRect/>
            </a:gradFill>
            <a:ln w="9525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21530" name="Group 54"/>
            <p:cNvGrpSpPr/>
            <p:nvPr/>
          </p:nvGrpSpPr>
          <p:grpSpPr>
            <a:xfrm>
              <a:off x="168" y="0"/>
              <a:ext cx="283" cy="400"/>
              <a:chOff x="0" y="0"/>
              <a:chExt cx="451" cy="676"/>
            </a:xfrm>
          </p:grpSpPr>
          <p:sp>
            <p:nvSpPr>
              <p:cNvPr id="21531" name="未知"/>
              <p:cNvSpPr/>
              <p:nvPr/>
            </p:nvSpPr>
            <p:spPr>
              <a:xfrm rot="-3019061">
                <a:off x="66" y="23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2" name="未知"/>
              <p:cNvSpPr/>
              <p:nvPr/>
            </p:nvSpPr>
            <p:spPr>
              <a:xfrm rot="2400000">
                <a:off x="283" y="0"/>
                <a:ext cx="168" cy="301"/>
              </a:xfrm>
              <a:custGeom>
                <a:avLst/>
                <a:gdLst/>
                <a:ahLst/>
                <a:cxnLst>
                  <a:cxn ang="0">
                    <a:pos x="87" y="301"/>
                  </a:cxn>
                  <a:cxn ang="0">
                    <a:pos x="168" y="152"/>
                  </a:cxn>
                  <a:cxn ang="0">
                    <a:pos x="87" y="0"/>
                  </a:cxn>
                  <a:cxn ang="0">
                    <a:pos x="0" y="149"/>
                  </a:cxn>
                  <a:cxn ang="0">
                    <a:pos x="87" y="301"/>
                  </a:cxn>
                </a:cxnLst>
                <a:rect l="0" t="0" r="0" b="0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folHlink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33" name="Rectangle 57"/>
              <p:cNvSpPr/>
              <p:nvPr/>
            </p:nvSpPr>
            <p:spPr>
              <a:xfrm>
                <a:off x="256" y="260"/>
                <a:ext cx="32" cy="4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2296" name="Rectangle 8">
            <a:hlinkClick r:id="rId4" action="ppaction://hlinksldjump"/>
          </p:cNvPr>
          <p:cNvSpPr/>
          <p:nvPr/>
        </p:nvSpPr>
        <p:spPr>
          <a:xfrm>
            <a:off x="2514600" y="5146675"/>
            <a:ext cx="6000750" cy="1325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b="1" dirty="0">
                <a:solidFill>
                  <a:srgbClr val="FFCC66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破十法</a:t>
            </a:r>
          </a:p>
        </p:txBody>
      </p:sp>
      <p:sp>
        <p:nvSpPr>
          <p:cNvPr id="12318" name="Rectangle 30">
            <a:hlinkClick r:id="rId5" action="ppaction://hlinksldjump"/>
          </p:cNvPr>
          <p:cNvSpPr/>
          <p:nvPr/>
        </p:nvSpPr>
        <p:spPr>
          <a:xfrm>
            <a:off x="2449513" y="3698875"/>
            <a:ext cx="6000750" cy="1325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b="1" dirty="0">
                <a:solidFill>
                  <a:srgbClr val="FFCC66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倒着数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36"/>
                  </p:tgtEl>
                </p:cond>
              </p:nextCondLst>
            </p:seq>
          </p:childTnLst>
        </p:cTn>
      </p:par>
    </p:tnLst>
    <p:bldLst>
      <p:bldP spid="12307" grpId="0"/>
      <p:bldP spid="12337" grpId="0"/>
      <p:bldP spid="12296" grpId="0"/>
      <p:bldP spid="123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8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6626225" y="2670175"/>
            <a:ext cx="538163" cy="28463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20"/>
          <p:cNvGrpSpPr/>
          <p:nvPr/>
        </p:nvGrpSpPr>
        <p:grpSpPr>
          <a:xfrm>
            <a:off x="1403350" y="2636838"/>
            <a:ext cx="4895850" cy="2879725"/>
            <a:chOff x="567" y="981"/>
            <a:chExt cx="3084" cy="1814"/>
          </a:xfrm>
        </p:grpSpPr>
        <p:sp>
          <p:nvSpPr>
            <p:cNvPr id="22535" name="Freeform 19"/>
            <p:cNvSpPr/>
            <p:nvPr/>
          </p:nvSpPr>
          <p:spPr>
            <a:xfrm>
              <a:off x="567" y="1745"/>
              <a:ext cx="3084" cy="158"/>
            </a:xfrm>
            <a:custGeom>
              <a:avLst/>
              <a:gdLst>
                <a:gd name="txL" fmla="*/ 0 w 2752"/>
                <a:gd name="txT" fmla="*/ 0 h 158"/>
                <a:gd name="txR" fmla="*/ 2752 w 2752"/>
                <a:gd name="txB" fmla="*/ 158 h 158"/>
              </a:gdLst>
              <a:ahLst/>
              <a:cxnLst>
                <a:cxn ang="0">
                  <a:pos x="0" y="52"/>
                </a:cxn>
                <a:cxn ang="0">
                  <a:pos x="204" y="143"/>
                </a:cxn>
                <a:cxn ang="0">
                  <a:pos x="254" y="143"/>
                </a:cxn>
                <a:cxn ang="0">
                  <a:pos x="306" y="97"/>
                </a:cxn>
                <a:cxn ang="0">
                  <a:pos x="306" y="52"/>
                </a:cxn>
                <a:cxn ang="0">
                  <a:pos x="509" y="52"/>
                </a:cxn>
                <a:cxn ang="0">
                  <a:pos x="814" y="143"/>
                </a:cxn>
                <a:cxn ang="0">
                  <a:pos x="1018" y="143"/>
                </a:cxn>
                <a:cxn ang="0">
                  <a:pos x="1373" y="143"/>
                </a:cxn>
                <a:cxn ang="0">
                  <a:pos x="1627" y="97"/>
                </a:cxn>
                <a:cxn ang="0">
                  <a:pos x="1780" y="52"/>
                </a:cxn>
                <a:cxn ang="0">
                  <a:pos x="2237" y="52"/>
                </a:cxn>
                <a:cxn ang="0">
                  <a:pos x="2491" y="97"/>
                </a:cxn>
                <a:cxn ang="0">
                  <a:pos x="2746" y="97"/>
                </a:cxn>
                <a:cxn ang="0">
                  <a:pos x="2848" y="7"/>
                </a:cxn>
                <a:cxn ang="0">
                  <a:pos x="3050" y="52"/>
                </a:cxn>
                <a:cxn ang="0">
                  <a:pos x="3050" y="97"/>
                </a:cxn>
              </a:cxnLst>
              <a:rect l="txL" t="txT" r="txR" b="txB"/>
              <a:pathLst>
                <a:path w="2752" h="158">
                  <a:moveTo>
                    <a:pt x="0" y="52"/>
                  </a:moveTo>
                  <a:cubicBezTo>
                    <a:pt x="72" y="90"/>
                    <a:pt x="144" y="128"/>
                    <a:pt x="182" y="143"/>
                  </a:cubicBezTo>
                  <a:cubicBezTo>
                    <a:pt x="220" y="158"/>
                    <a:pt x="212" y="151"/>
                    <a:pt x="227" y="143"/>
                  </a:cubicBezTo>
                  <a:cubicBezTo>
                    <a:pt x="242" y="135"/>
                    <a:pt x="265" y="112"/>
                    <a:pt x="273" y="97"/>
                  </a:cubicBezTo>
                  <a:cubicBezTo>
                    <a:pt x="281" y="82"/>
                    <a:pt x="243" y="59"/>
                    <a:pt x="273" y="52"/>
                  </a:cubicBezTo>
                  <a:cubicBezTo>
                    <a:pt x="303" y="45"/>
                    <a:pt x="379" y="37"/>
                    <a:pt x="454" y="52"/>
                  </a:cubicBezTo>
                  <a:cubicBezTo>
                    <a:pt x="529" y="67"/>
                    <a:pt x="650" y="128"/>
                    <a:pt x="726" y="143"/>
                  </a:cubicBezTo>
                  <a:cubicBezTo>
                    <a:pt x="802" y="158"/>
                    <a:pt x="825" y="143"/>
                    <a:pt x="908" y="143"/>
                  </a:cubicBezTo>
                  <a:cubicBezTo>
                    <a:pt x="991" y="143"/>
                    <a:pt x="1134" y="151"/>
                    <a:pt x="1225" y="143"/>
                  </a:cubicBezTo>
                  <a:cubicBezTo>
                    <a:pt x="1316" y="135"/>
                    <a:pt x="1392" y="112"/>
                    <a:pt x="1452" y="97"/>
                  </a:cubicBezTo>
                  <a:cubicBezTo>
                    <a:pt x="1512" y="82"/>
                    <a:pt x="1497" y="60"/>
                    <a:pt x="1588" y="52"/>
                  </a:cubicBezTo>
                  <a:cubicBezTo>
                    <a:pt x="1679" y="44"/>
                    <a:pt x="1890" y="45"/>
                    <a:pt x="1996" y="52"/>
                  </a:cubicBezTo>
                  <a:cubicBezTo>
                    <a:pt x="2102" y="59"/>
                    <a:pt x="2147" y="89"/>
                    <a:pt x="2223" y="97"/>
                  </a:cubicBezTo>
                  <a:cubicBezTo>
                    <a:pt x="2299" y="105"/>
                    <a:pt x="2397" y="112"/>
                    <a:pt x="2450" y="97"/>
                  </a:cubicBezTo>
                  <a:cubicBezTo>
                    <a:pt x="2503" y="82"/>
                    <a:pt x="2496" y="14"/>
                    <a:pt x="2541" y="7"/>
                  </a:cubicBezTo>
                  <a:cubicBezTo>
                    <a:pt x="2586" y="0"/>
                    <a:pt x="2692" y="37"/>
                    <a:pt x="2722" y="52"/>
                  </a:cubicBezTo>
                  <a:cubicBezTo>
                    <a:pt x="2752" y="67"/>
                    <a:pt x="2722" y="90"/>
                    <a:pt x="2722" y="97"/>
                  </a:cubicBezTo>
                </a:path>
              </a:pathLst>
            </a:custGeom>
            <a:noFill/>
            <a:ln w="762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22536" name="Picture 5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1066" y="981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37" name="Picture 10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1247" y="981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38" name="Picture 11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1474" y="1002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39" name="Picture 12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1701" y="1002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40" name="Picture 13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1882" y="1002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41" name="Picture 14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2109" y="1002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42" name="Picture 15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2336" y="981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43" name="Picture 16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2562" y="981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44" name="Picture 17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2789" y="981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2545" name="Picture 18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3016" y="981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3346" name="Picture 34" descr="067"/>
          <p:cNvPicPr>
            <a:picLocks noChangeAspect="1"/>
          </p:cNvPicPr>
          <p:nvPr/>
        </p:nvPicPr>
        <p:blipFill>
          <a:blip r:embed="rId4">
            <a:lum bright="-23999" contrast="42000"/>
          </a:blip>
          <a:stretch>
            <a:fillRect/>
          </a:stretch>
        </p:blipFill>
        <p:spPr>
          <a:xfrm>
            <a:off x="2051050" y="2454275"/>
            <a:ext cx="2449513" cy="2919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3" name="WordArt 21"/>
          <p:cNvSpPr>
            <a:spLocks noTextEdit="1"/>
          </p:cNvSpPr>
          <p:nvPr/>
        </p:nvSpPr>
        <p:spPr>
          <a:xfrm>
            <a:off x="3556000" y="1039813"/>
            <a:ext cx="24765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9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12-4</a:t>
            </a:r>
          </a:p>
        </p:txBody>
      </p:sp>
      <p:pic>
        <p:nvPicPr>
          <p:cNvPr id="22534" name="Picture 8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7100888" y="2649538"/>
            <a:ext cx="538162" cy="28463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6"/>
          <p:cNvSpPr/>
          <p:nvPr/>
        </p:nvSpPr>
        <p:spPr>
          <a:xfrm>
            <a:off x="1116013" y="2770188"/>
            <a:ext cx="4895850" cy="250825"/>
          </a:xfrm>
          <a:custGeom>
            <a:avLst/>
            <a:gdLst>
              <a:gd name="txL" fmla="*/ 0 w 2752"/>
              <a:gd name="txT" fmla="*/ 0 h 158"/>
              <a:gd name="txR" fmla="*/ 2752 w 2752"/>
              <a:gd name="txB" fmla="*/ 158 h 158"/>
            </a:gdLst>
            <a:ahLst/>
            <a:cxnLst>
              <a:cxn ang="0">
                <a:pos x="0" y="82550"/>
              </a:cxn>
              <a:cxn ang="0">
                <a:pos x="323781" y="227013"/>
              </a:cxn>
              <a:cxn ang="0">
                <a:pos x="403836" y="227013"/>
              </a:cxn>
              <a:cxn ang="0">
                <a:pos x="485671" y="153988"/>
              </a:cxn>
              <a:cxn ang="0">
                <a:pos x="485671" y="82550"/>
              </a:cxn>
              <a:cxn ang="0">
                <a:pos x="807673" y="82550"/>
              </a:cxn>
              <a:cxn ang="0">
                <a:pos x="1291565" y="227013"/>
              </a:cxn>
              <a:cxn ang="0">
                <a:pos x="1615346" y="227013"/>
              </a:cxn>
              <a:cxn ang="0">
                <a:pos x="2179294" y="227013"/>
              </a:cxn>
              <a:cxn ang="0">
                <a:pos x="2583130" y="153988"/>
              </a:cxn>
              <a:cxn ang="0">
                <a:pos x="2825076" y="82550"/>
              </a:cxn>
              <a:cxn ang="0">
                <a:pos x="3550914" y="82550"/>
              </a:cxn>
              <a:cxn ang="0">
                <a:pos x="3954751" y="153988"/>
              </a:cxn>
              <a:cxn ang="0">
                <a:pos x="4358587" y="153988"/>
              </a:cxn>
              <a:cxn ang="0">
                <a:pos x="4520478" y="11113"/>
              </a:cxn>
              <a:cxn ang="0">
                <a:pos x="4842480" y="82550"/>
              </a:cxn>
              <a:cxn ang="0">
                <a:pos x="4842480" y="153988"/>
              </a:cxn>
            </a:cxnLst>
            <a:rect l="txL" t="txT" r="txR" b="txB"/>
            <a:pathLst>
              <a:path w="2752" h="158">
                <a:moveTo>
                  <a:pt x="0" y="52"/>
                </a:moveTo>
                <a:cubicBezTo>
                  <a:pt x="72" y="90"/>
                  <a:pt x="144" y="128"/>
                  <a:pt x="182" y="143"/>
                </a:cubicBezTo>
                <a:cubicBezTo>
                  <a:pt x="220" y="158"/>
                  <a:pt x="212" y="151"/>
                  <a:pt x="227" y="143"/>
                </a:cubicBezTo>
                <a:cubicBezTo>
                  <a:pt x="242" y="135"/>
                  <a:pt x="265" y="112"/>
                  <a:pt x="273" y="97"/>
                </a:cubicBezTo>
                <a:cubicBezTo>
                  <a:pt x="281" y="82"/>
                  <a:pt x="243" y="59"/>
                  <a:pt x="273" y="52"/>
                </a:cubicBezTo>
                <a:cubicBezTo>
                  <a:pt x="303" y="45"/>
                  <a:pt x="379" y="37"/>
                  <a:pt x="454" y="52"/>
                </a:cubicBezTo>
                <a:cubicBezTo>
                  <a:pt x="529" y="67"/>
                  <a:pt x="650" y="128"/>
                  <a:pt x="726" y="143"/>
                </a:cubicBezTo>
                <a:cubicBezTo>
                  <a:pt x="802" y="158"/>
                  <a:pt x="825" y="143"/>
                  <a:pt x="908" y="143"/>
                </a:cubicBezTo>
                <a:cubicBezTo>
                  <a:pt x="991" y="143"/>
                  <a:pt x="1134" y="151"/>
                  <a:pt x="1225" y="143"/>
                </a:cubicBezTo>
                <a:cubicBezTo>
                  <a:pt x="1316" y="135"/>
                  <a:pt x="1392" y="112"/>
                  <a:pt x="1452" y="97"/>
                </a:cubicBezTo>
                <a:cubicBezTo>
                  <a:pt x="1512" y="82"/>
                  <a:pt x="1497" y="60"/>
                  <a:pt x="1588" y="52"/>
                </a:cubicBezTo>
                <a:cubicBezTo>
                  <a:pt x="1679" y="44"/>
                  <a:pt x="1890" y="45"/>
                  <a:pt x="1996" y="52"/>
                </a:cubicBezTo>
                <a:cubicBezTo>
                  <a:pt x="2102" y="59"/>
                  <a:pt x="2147" y="89"/>
                  <a:pt x="2223" y="97"/>
                </a:cubicBezTo>
                <a:cubicBezTo>
                  <a:pt x="2299" y="105"/>
                  <a:pt x="2397" y="112"/>
                  <a:pt x="2450" y="97"/>
                </a:cubicBezTo>
                <a:cubicBezTo>
                  <a:pt x="2503" y="82"/>
                  <a:pt x="2496" y="14"/>
                  <a:pt x="2541" y="7"/>
                </a:cubicBezTo>
                <a:cubicBezTo>
                  <a:pt x="2586" y="0"/>
                  <a:pt x="2692" y="37"/>
                  <a:pt x="2722" y="52"/>
                </a:cubicBezTo>
                <a:cubicBezTo>
                  <a:pt x="2752" y="67"/>
                  <a:pt x="2722" y="90"/>
                  <a:pt x="2722" y="97"/>
                </a:cubicBezTo>
              </a:path>
            </a:pathLst>
          </a:custGeom>
          <a:noFill/>
          <a:ln w="76200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5364" name="Picture 4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6338888" y="1590675"/>
            <a:ext cx="538162" cy="2846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6" name="Picture 7" descr="067"/>
          <p:cNvPicPr>
            <a:picLocks noChangeAspect="1"/>
          </p:cNvPicPr>
          <p:nvPr/>
        </p:nvPicPr>
        <p:blipFill>
          <a:blip r:embed="rId3">
            <a:lum bright="-17999" contrast="36000"/>
          </a:blip>
          <a:stretch>
            <a:fillRect/>
          </a:stretch>
        </p:blipFill>
        <p:spPr>
          <a:xfrm>
            <a:off x="1908175" y="1557338"/>
            <a:ext cx="395288" cy="2846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7" name="Picture 8" descr="067"/>
          <p:cNvPicPr>
            <a:picLocks noChangeAspect="1"/>
          </p:cNvPicPr>
          <p:nvPr/>
        </p:nvPicPr>
        <p:blipFill>
          <a:blip r:embed="rId3">
            <a:lum bright="-17999" contrast="36000"/>
          </a:blip>
          <a:stretch>
            <a:fillRect/>
          </a:stretch>
        </p:blipFill>
        <p:spPr>
          <a:xfrm>
            <a:off x="2195513" y="1557338"/>
            <a:ext cx="395287" cy="2846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8" name="Picture 9" descr="067"/>
          <p:cNvPicPr>
            <a:picLocks noChangeAspect="1"/>
          </p:cNvPicPr>
          <p:nvPr/>
        </p:nvPicPr>
        <p:blipFill>
          <a:blip r:embed="rId3">
            <a:lum bright="-17999" contrast="36000"/>
          </a:blip>
          <a:stretch>
            <a:fillRect/>
          </a:stretch>
        </p:blipFill>
        <p:spPr>
          <a:xfrm>
            <a:off x="2555875" y="1590675"/>
            <a:ext cx="395288" cy="2846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9" name="Picture 10" descr="067"/>
          <p:cNvPicPr>
            <a:picLocks noChangeAspect="1"/>
          </p:cNvPicPr>
          <p:nvPr/>
        </p:nvPicPr>
        <p:blipFill>
          <a:blip r:embed="rId3">
            <a:lum bright="-17999" contrast="36000"/>
          </a:blip>
          <a:stretch>
            <a:fillRect/>
          </a:stretch>
        </p:blipFill>
        <p:spPr>
          <a:xfrm>
            <a:off x="2916238" y="1590675"/>
            <a:ext cx="395287" cy="2846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0" name="Picture 11" descr="067"/>
          <p:cNvPicPr>
            <a:picLocks noChangeAspect="1"/>
          </p:cNvPicPr>
          <p:nvPr/>
        </p:nvPicPr>
        <p:blipFill>
          <a:blip r:embed="rId3">
            <a:lum bright="-17999" contrast="36000"/>
          </a:blip>
          <a:stretch>
            <a:fillRect/>
          </a:stretch>
        </p:blipFill>
        <p:spPr>
          <a:xfrm>
            <a:off x="3203575" y="1590675"/>
            <a:ext cx="395288" cy="2846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1" name="Picture 12" descr="067"/>
          <p:cNvPicPr>
            <a:picLocks noChangeAspect="1"/>
          </p:cNvPicPr>
          <p:nvPr/>
        </p:nvPicPr>
        <p:blipFill>
          <a:blip r:embed="rId3">
            <a:lum bright="-17999" contrast="36000"/>
          </a:blip>
          <a:stretch>
            <a:fillRect/>
          </a:stretch>
        </p:blipFill>
        <p:spPr>
          <a:xfrm>
            <a:off x="3563938" y="1590675"/>
            <a:ext cx="395287" cy="28463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8713" name="Group 41"/>
          <p:cNvGrpSpPr/>
          <p:nvPr/>
        </p:nvGrpSpPr>
        <p:grpSpPr>
          <a:xfrm>
            <a:off x="3924300" y="1557338"/>
            <a:ext cx="1477963" cy="2846387"/>
            <a:chOff x="2472" y="981"/>
            <a:chExt cx="931" cy="1793"/>
          </a:xfrm>
        </p:grpSpPr>
        <p:pic>
          <p:nvPicPr>
            <p:cNvPr id="23576" name="Picture 13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2472" y="981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77" name="Picture 14" descr="067"/>
            <p:cNvPicPr>
              <a:picLocks noChangeAspect="1"/>
            </p:cNvPicPr>
            <p:nvPr/>
          </p:nvPicPr>
          <p:blipFill>
            <a:blip r:embed="rId3">
              <a:lum bright="-17999" contrast="36000"/>
            </a:blip>
            <a:stretch>
              <a:fillRect/>
            </a:stretch>
          </p:blipFill>
          <p:spPr>
            <a:xfrm>
              <a:off x="2698" y="981"/>
              <a:ext cx="249" cy="1793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3578" name="Group 12"/>
            <p:cNvGrpSpPr/>
            <p:nvPr/>
          </p:nvGrpSpPr>
          <p:grpSpPr>
            <a:xfrm>
              <a:off x="2925" y="981"/>
              <a:ext cx="478" cy="1793"/>
              <a:chOff x="2925" y="981"/>
              <a:chExt cx="478" cy="1793"/>
            </a:xfrm>
          </p:grpSpPr>
          <p:pic>
            <p:nvPicPr>
              <p:cNvPr id="23579" name="Picture 15" descr="067"/>
              <p:cNvPicPr>
                <a:picLocks noChangeAspect="1"/>
              </p:cNvPicPr>
              <p:nvPr/>
            </p:nvPicPr>
            <p:blipFill>
              <a:blip r:embed="rId3">
                <a:lum bright="-17999" contrast="36000"/>
              </a:blip>
              <a:stretch>
                <a:fillRect/>
              </a:stretch>
            </p:blipFill>
            <p:spPr>
              <a:xfrm>
                <a:off x="2925" y="981"/>
                <a:ext cx="249" cy="179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3580" name="Picture 16" descr="067"/>
              <p:cNvPicPr>
                <a:picLocks noChangeAspect="1"/>
              </p:cNvPicPr>
              <p:nvPr/>
            </p:nvPicPr>
            <p:blipFill>
              <a:blip r:embed="rId4">
                <a:lum bright="-22000" contrast="44000"/>
              </a:blip>
              <a:stretch>
                <a:fillRect/>
              </a:stretch>
            </p:blipFill>
            <p:spPr>
              <a:xfrm>
                <a:off x="3152" y="981"/>
                <a:ext cx="251" cy="1789"/>
              </a:xfrm>
              <a:prstGeom prst="rect">
                <a:avLst/>
              </a:prstGeom>
              <a:solidFill>
                <a:srgbClr val="5158DD"/>
              </a:solidFill>
              <a:ln w="9525">
                <a:noFill/>
              </a:ln>
            </p:spPr>
          </p:pic>
        </p:grpSp>
      </p:grpSp>
      <p:sp>
        <p:nvSpPr>
          <p:cNvPr id="23563" name="WordArt 17"/>
          <p:cNvSpPr>
            <a:spLocks noTextEdit="1"/>
          </p:cNvSpPr>
          <p:nvPr/>
        </p:nvSpPr>
        <p:spPr>
          <a:xfrm>
            <a:off x="1619250" y="4508500"/>
            <a:ext cx="18716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10-4=</a:t>
            </a:r>
          </a:p>
        </p:txBody>
      </p:sp>
      <p:sp>
        <p:nvSpPr>
          <p:cNvPr id="23564" name="WordArt 18"/>
          <p:cNvSpPr>
            <a:spLocks noTextEdit="1"/>
          </p:cNvSpPr>
          <p:nvPr/>
        </p:nvSpPr>
        <p:spPr>
          <a:xfrm>
            <a:off x="5364163" y="4508500"/>
            <a:ext cx="18002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6+2=</a:t>
            </a:r>
          </a:p>
        </p:txBody>
      </p:sp>
      <p:sp>
        <p:nvSpPr>
          <p:cNvPr id="23565" name="WordArt 21"/>
          <p:cNvSpPr>
            <a:spLocks noTextEdit="1"/>
          </p:cNvSpPr>
          <p:nvPr/>
        </p:nvSpPr>
        <p:spPr>
          <a:xfrm>
            <a:off x="3635375" y="4508500"/>
            <a:ext cx="3603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3566" name="WordArt 22"/>
          <p:cNvSpPr>
            <a:spLocks noTextEdit="1"/>
          </p:cNvSpPr>
          <p:nvPr/>
        </p:nvSpPr>
        <p:spPr>
          <a:xfrm>
            <a:off x="7308850" y="4508500"/>
            <a:ext cx="3603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23567" name="WordArt 21"/>
          <p:cNvSpPr>
            <a:spLocks noTextEdit="1"/>
          </p:cNvSpPr>
          <p:nvPr/>
        </p:nvSpPr>
        <p:spPr>
          <a:xfrm>
            <a:off x="3276600" y="836613"/>
            <a:ext cx="360363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</a:p>
        </p:txBody>
      </p:sp>
      <p:pic>
        <p:nvPicPr>
          <p:cNvPr id="3" name="Picture 4" descr="067"/>
          <p:cNvPicPr>
            <a:picLocks noChangeAspect="1"/>
          </p:cNvPicPr>
          <p:nvPr/>
        </p:nvPicPr>
        <p:blipFill>
          <a:blip r:embed="rId2">
            <a:lum bright="-17999" contrast="36000"/>
          </a:blip>
          <a:stretch>
            <a:fillRect/>
          </a:stretch>
        </p:blipFill>
        <p:spPr>
          <a:xfrm>
            <a:off x="6826250" y="1570038"/>
            <a:ext cx="538163" cy="28463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8712" name="Group 40"/>
          <p:cNvGrpSpPr/>
          <p:nvPr/>
        </p:nvGrpSpPr>
        <p:grpSpPr>
          <a:xfrm>
            <a:off x="3997325" y="1798638"/>
            <a:ext cx="1282700" cy="2298700"/>
            <a:chOff x="2526" y="1117"/>
            <a:chExt cx="808" cy="1448"/>
          </a:xfrm>
        </p:grpSpPr>
        <p:grpSp>
          <p:nvGrpSpPr>
            <p:cNvPr id="23570" name="Group 21"/>
            <p:cNvGrpSpPr/>
            <p:nvPr/>
          </p:nvGrpSpPr>
          <p:grpSpPr>
            <a:xfrm>
              <a:off x="2971" y="1117"/>
              <a:ext cx="363" cy="1437"/>
              <a:chOff x="2971" y="1117"/>
              <a:chExt cx="363" cy="1437"/>
            </a:xfrm>
          </p:grpSpPr>
          <p:sp>
            <p:nvSpPr>
              <p:cNvPr id="23574" name="AutoShape 22"/>
              <p:cNvSpPr/>
              <p:nvPr/>
            </p:nvSpPr>
            <p:spPr>
              <a:xfrm rot="10800000">
                <a:off x="2971" y="1117"/>
                <a:ext cx="136" cy="1437"/>
              </a:xfrm>
              <a:prstGeom prst="can">
                <a:avLst>
                  <a:gd name="adj" fmla="val 94847"/>
                </a:avLst>
              </a:prstGeom>
              <a:solidFill>
                <a:srgbClr val="FFDEBD"/>
              </a:solidFill>
              <a:ln w="38100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575" name="AutoShape 23"/>
              <p:cNvSpPr/>
              <p:nvPr/>
            </p:nvSpPr>
            <p:spPr>
              <a:xfrm rot="10800000">
                <a:off x="3198" y="1117"/>
                <a:ext cx="136" cy="1437"/>
              </a:xfrm>
              <a:prstGeom prst="can">
                <a:avLst>
                  <a:gd name="adj" fmla="val 94847"/>
                </a:avLst>
              </a:prstGeom>
              <a:solidFill>
                <a:srgbClr val="FFDEBD"/>
              </a:solidFill>
              <a:ln w="38100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3571" name="Group 37"/>
            <p:cNvGrpSpPr/>
            <p:nvPr/>
          </p:nvGrpSpPr>
          <p:grpSpPr>
            <a:xfrm>
              <a:off x="2526" y="1128"/>
              <a:ext cx="363" cy="1437"/>
              <a:chOff x="2971" y="1117"/>
              <a:chExt cx="363" cy="1437"/>
            </a:xfrm>
          </p:grpSpPr>
          <p:sp>
            <p:nvSpPr>
              <p:cNvPr id="23572" name="AutoShape 38"/>
              <p:cNvSpPr/>
              <p:nvPr/>
            </p:nvSpPr>
            <p:spPr>
              <a:xfrm rot="10800000">
                <a:off x="2971" y="1117"/>
                <a:ext cx="136" cy="1437"/>
              </a:xfrm>
              <a:prstGeom prst="can">
                <a:avLst>
                  <a:gd name="adj" fmla="val 94847"/>
                </a:avLst>
              </a:prstGeom>
              <a:solidFill>
                <a:srgbClr val="FFDEBD"/>
              </a:solidFill>
              <a:ln w="38100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573" name="AutoShape 39"/>
              <p:cNvSpPr/>
              <p:nvPr/>
            </p:nvSpPr>
            <p:spPr>
              <a:xfrm rot="10800000">
                <a:off x="3198" y="1117"/>
                <a:ext cx="136" cy="1437"/>
              </a:xfrm>
              <a:prstGeom prst="can">
                <a:avLst>
                  <a:gd name="adj" fmla="val 94847"/>
                </a:avLst>
              </a:prstGeom>
              <a:solidFill>
                <a:srgbClr val="FFDEBD"/>
              </a:solidFill>
              <a:ln w="38100" cap="flat" cmpd="sng">
                <a:solidFill>
                  <a:schemeClr val="tx1"/>
                </a:solidFill>
                <a:prstDash val="sysDot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00139 0.73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366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-0.25903 -0.0078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-0.23125 -0.0004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细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全屏显示(4:3)</PresentationFormat>
  <Paragraphs>160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黑体</vt:lpstr>
      <vt:lpstr>华文细黑</vt:lpstr>
      <vt:lpstr>宋体</vt:lpstr>
      <vt:lpstr>微软雅黑</vt:lpstr>
      <vt:lpstr>幼圆</vt:lpstr>
      <vt:lpstr>Arial</vt:lpstr>
      <vt:lpstr>Arial Black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比比谁最聪明</vt:lpstr>
      <vt:lpstr>           灰太狼了抓走了几只羊？</vt:lpstr>
      <vt:lpstr>Diagram</vt:lpstr>
      <vt:lpstr>PowerPoint 演示文稿</vt:lpstr>
      <vt:lpstr>PowerPoint 演示文稿</vt:lpstr>
      <vt:lpstr>PowerPoint 演示文稿</vt:lpstr>
      <vt:lpstr>倒着数</vt:lpstr>
      <vt:lpstr>PowerPoint 演示文稿</vt:lpstr>
      <vt:lpstr>想加法做减法</vt:lpstr>
      <vt:lpstr>           灰太狼了抓走了几只羊？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2009-10-02T06:06:08Z</dcterms:created>
  <dcterms:modified xsi:type="dcterms:W3CDTF">2023-01-16T17:28:38Z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69CDF5BF93E94955B3860749534A9DCF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