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6" r:id="rId7"/>
    <p:sldId id="267" r:id="rId8"/>
    <p:sldId id="263" r:id="rId9"/>
    <p:sldId id="268" r:id="rId10"/>
    <p:sldId id="261" r:id="rId11"/>
    <p:sldId id="269" r:id="rId12"/>
    <p:sldId id="264" r:id="rId13"/>
    <p:sldId id="270" r:id="rId14"/>
    <p:sldId id="265" r:id="rId15"/>
    <p:sldId id="271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CA5"/>
    <a:srgbClr val="F5AB84"/>
    <a:srgbClr val="D3383C"/>
    <a:srgbClr val="CFE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2018/5/6/Sun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microsoft.com/office/2007/relationships/hdphoto" Target="../media/hdphoto2.wdp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BD84163-C86F-44DC-868E-1E3107A52AD2}"/>
              </a:ext>
            </a:extLst>
          </p:cNvPr>
          <p:cNvSpPr/>
          <p:nvPr/>
        </p:nvSpPr>
        <p:spPr>
          <a:xfrm>
            <a:off x="604911" y="4830418"/>
            <a:ext cx="11587089" cy="602979"/>
          </a:xfrm>
          <a:prstGeom prst="rect">
            <a:avLst/>
          </a:prstGeom>
          <a:solidFill>
            <a:srgbClr val="F5A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8D1B5DC2-A6CA-450B-8790-016F89F80D1C}"/>
              </a:ext>
            </a:extLst>
          </p:cNvPr>
          <p:cNvSpPr/>
          <p:nvPr/>
        </p:nvSpPr>
        <p:spPr>
          <a:xfrm flipH="1">
            <a:off x="576775" y="1643893"/>
            <a:ext cx="8531297" cy="3193366"/>
          </a:xfrm>
          <a:prstGeom prst="wedgeRoundRectCallout">
            <a:avLst>
              <a:gd name="adj1" fmla="val -20503"/>
              <a:gd name="adj2" fmla="val 647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3F63EA-7D5B-4B0E-B4B5-202EA250D749}"/>
              </a:ext>
            </a:extLst>
          </p:cNvPr>
          <p:cNvSpPr/>
          <p:nvPr/>
        </p:nvSpPr>
        <p:spPr>
          <a:xfrm>
            <a:off x="2052357" y="3274112"/>
            <a:ext cx="57286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I will do somebody a good turn</a:t>
            </a:r>
            <a:r>
              <a:rPr lang="en-US" altLang="zh-CN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 three ways. I will do somebody a good turn</a:t>
            </a:r>
            <a:r>
              <a:rPr lang="en-US" altLang="zh-CN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F283B1-BC3A-402C-92B4-A5E2E6C3B5A9}"/>
              </a:ext>
            </a:extLst>
          </p:cNvPr>
          <p:cNvSpPr txBox="1"/>
          <p:nvPr/>
        </p:nvSpPr>
        <p:spPr>
          <a:xfrm>
            <a:off x="1235253" y="2100215"/>
            <a:ext cx="7934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D3383C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夏天，到了！</a:t>
            </a:r>
            <a:endParaRPr lang="en-US" altLang="zh-CN" sz="7200" b="1" dirty="0">
              <a:solidFill>
                <a:srgbClr val="D3383C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FF770D-96BB-424D-9798-67C23524AF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51"/>
            <a:ext cx="3081728" cy="30817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21EB0B-0765-4FFD-8541-0303BBF52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53" y="543711"/>
            <a:ext cx="7772752" cy="57705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62BF20-0F33-4C82-A6B6-0CFC62A83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719" r="100000"/>
                    </a14:imgEffect>
                  </a14:imgLayer>
                </a14:imgProps>
              </a:ext>
            </a:extLst>
          </a:blip>
          <a:srcRect l="20008"/>
          <a:stretch>
            <a:fillRect/>
          </a:stretch>
        </p:blipFill>
        <p:spPr>
          <a:xfrm>
            <a:off x="-1" y="1017561"/>
            <a:ext cx="2795929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13624D-E0EF-4D6A-871A-E0EB064BE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03" y="1091509"/>
            <a:ext cx="3631803" cy="4674981"/>
          </a:xfrm>
          <a:prstGeom prst="rect">
            <a:avLst/>
          </a:prstGeom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ED938977-E397-48D2-9A04-AA8AAD6E00EA}"/>
              </a:ext>
            </a:extLst>
          </p:cNvPr>
          <p:cNvGrpSpPr/>
          <p:nvPr/>
        </p:nvGrpSpPr>
        <p:grpSpPr>
          <a:xfrm>
            <a:off x="4425843" y="1754920"/>
            <a:ext cx="3162120" cy="3162120"/>
            <a:chOff x="2310042" y="3997423"/>
            <a:chExt cx="6161182" cy="6161182"/>
          </a:xfrm>
        </p:grpSpPr>
        <p:grpSp>
          <p:nvGrpSpPr>
            <p:cNvPr id="4" name="Group 59">
              <a:extLst>
                <a:ext uri="{FF2B5EF4-FFF2-40B4-BE49-F238E27FC236}">
                  <a16:creationId xmlns:a16="http://schemas.microsoft.com/office/drawing/2014/main" id="{C678325B-2789-432D-99DC-6273F4F03969}"/>
                </a:ext>
              </a:extLst>
            </p:cNvPr>
            <p:cNvGrpSpPr/>
            <p:nvPr/>
          </p:nvGrpSpPr>
          <p:grpSpPr>
            <a:xfrm>
              <a:off x="2310042" y="3997423"/>
              <a:ext cx="6161182" cy="6161182"/>
              <a:chOff x="652452" y="1752600"/>
              <a:chExt cx="2743200" cy="2743200"/>
            </a:xfrm>
          </p:grpSpPr>
          <p:sp>
            <p:nvSpPr>
              <p:cNvPr id="6" name="Oval 60">
                <a:extLst>
                  <a:ext uri="{FF2B5EF4-FFF2-40B4-BE49-F238E27FC236}">
                    <a16:creationId xmlns:a16="http://schemas.microsoft.com/office/drawing/2014/main" id="{6740E394-088D-4846-BC1F-4CEBB43D6AC7}"/>
                  </a:ext>
                </a:extLst>
              </p:cNvPr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" name="Pie 3">
                <a:extLst>
                  <a:ext uri="{FF2B5EF4-FFF2-40B4-BE49-F238E27FC236}">
                    <a16:creationId xmlns:a16="http://schemas.microsoft.com/office/drawing/2014/main" id="{F772CAEF-7E81-4B38-869F-5C64E2F8AB29}"/>
                  </a:ext>
                </a:extLst>
              </p:cNvPr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-1" fmla="*/ 1320675 w 1371688"/>
                  <a:gd name="connsiteY0-2" fmla="*/ 0 h 1495800"/>
                  <a:gd name="connsiteX1-3" fmla="*/ 783889 w 1371688"/>
                  <a:gd name="connsiteY1-4" fmla="*/ 1495800 h 1495800"/>
                  <a:gd name="connsiteX2-5" fmla="*/ 0 w 1371688"/>
                  <a:gd name="connsiteY2-6" fmla="*/ 370276 h 1495800"/>
                  <a:gd name="connsiteX3-7" fmla="*/ 457891 w 1371688"/>
                  <a:gd name="connsiteY3-8" fmla="*/ 206990 h 1495800"/>
                  <a:gd name="connsiteX4" fmla="*/ 1320675 w 1371688"/>
                  <a:gd name="connsiteY4" fmla="*/ 0 h 1495800"/>
                  <a:gd name="connsiteX0-9" fmla="*/ 1320675 w 1371688"/>
                  <a:gd name="connsiteY0-10" fmla="*/ 354985 h 1850785"/>
                  <a:gd name="connsiteX1-11" fmla="*/ 783889 w 1371688"/>
                  <a:gd name="connsiteY1-12" fmla="*/ 1850785 h 1850785"/>
                  <a:gd name="connsiteX2-13" fmla="*/ 0 w 1371688"/>
                  <a:gd name="connsiteY2-14" fmla="*/ 725261 h 1850785"/>
                  <a:gd name="connsiteX3-15" fmla="*/ 667441 w 1371688"/>
                  <a:gd name="connsiteY3-16" fmla="*/ 0 h 1850785"/>
                  <a:gd name="connsiteX4-17" fmla="*/ 1320675 w 1371688"/>
                  <a:gd name="connsiteY4-18" fmla="*/ 354985 h 1850785"/>
                  <a:gd name="connsiteX0-19" fmla="*/ 1587375 w 1638388"/>
                  <a:gd name="connsiteY0-20" fmla="*/ 354985 h 1850785"/>
                  <a:gd name="connsiteX1-21" fmla="*/ 1050589 w 1638388"/>
                  <a:gd name="connsiteY1-22" fmla="*/ 1850785 h 1850785"/>
                  <a:gd name="connsiteX2-23" fmla="*/ 0 w 1638388"/>
                  <a:gd name="connsiteY2-24" fmla="*/ 953861 h 1850785"/>
                  <a:gd name="connsiteX3-25" fmla="*/ 934141 w 1638388"/>
                  <a:gd name="connsiteY3-26" fmla="*/ 0 h 1850785"/>
                  <a:gd name="connsiteX4-27" fmla="*/ 1587375 w 1638388"/>
                  <a:gd name="connsiteY4-28" fmla="*/ 354985 h 18507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F5A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" name="Oval 62">
                <a:extLst>
                  <a:ext uri="{FF2B5EF4-FFF2-40B4-BE49-F238E27FC236}">
                    <a16:creationId xmlns:a16="http://schemas.microsoft.com/office/drawing/2014/main" id="{F00B9F12-F4B5-4EF1-B2E3-DC55C3CDB227}"/>
                  </a:ext>
                </a:extLst>
              </p:cNvPr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4A0D9BDE-BA79-42DC-805A-02E392162DBA}"/>
                </a:ext>
              </a:extLst>
            </p:cNvPr>
            <p:cNvSpPr txBox="1"/>
            <p:nvPr/>
          </p:nvSpPr>
          <p:spPr bwMode="auto">
            <a:xfrm>
              <a:off x="3842493" y="6328411"/>
              <a:ext cx="3096280" cy="14992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+mj-lt"/>
                  <a:ea typeface="+mj-ea"/>
                  <a:cs typeface="Aparajita" panose="020B0604020202020204" pitchFamily="34" charset="0"/>
                </a:rPr>
                <a:t>70 %</a:t>
              </a:r>
              <a:endParaRPr lang="en-US" sz="3600" b="1" dirty="0">
                <a:solidFill>
                  <a:schemeClr val="bg1"/>
                </a:solidFill>
                <a:latin typeface="+mj-lt"/>
                <a:ea typeface="+mj-ea"/>
                <a:cs typeface="Aparajita" panose="020B0604020202020204" pitchFamily="34" charset="0"/>
              </a:endParaRPr>
            </a:p>
          </p:txBody>
        </p:sp>
      </p:grpSp>
      <p:grpSp>
        <p:nvGrpSpPr>
          <p:cNvPr id="9" name="1">
            <a:extLst>
              <a:ext uri="{FF2B5EF4-FFF2-40B4-BE49-F238E27FC236}">
                <a16:creationId xmlns:a16="http://schemas.microsoft.com/office/drawing/2014/main" id="{F486681C-558C-4B83-9323-ACD8D1AA76B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59278" y="2386038"/>
            <a:ext cx="3301677" cy="2172669"/>
            <a:chOff x="7648523" y="1705121"/>
            <a:chExt cx="2142081" cy="2172669"/>
          </a:xfrm>
        </p:grpSpPr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05800556-157F-4E93-8BDE-2064D8D6D413}"/>
                </a:ext>
              </a:extLst>
            </p:cNvPr>
            <p:cNvSpPr txBox="1"/>
            <p:nvPr/>
          </p:nvSpPr>
          <p:spPr>
            <a:xfrm>
              <a:off x="7662959" y="2303200"/>
              <a:ext cx="2127645" cy="157459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id="{560649B9-95A3-4540-BAB7-77895C392B53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B94C4C-F83C-4078-824E-3FEE2CE84EF4}"/>
              </a:ext>
            </a:extLst>
          </p:cNvPr>
          <p:cNvSpPr txBox="1"/>
          <p:nvPr/>
        </p:nvSpPr>
        <p:spPr bwMode="auto">
          <a:xfrm>
            <a:off x="8735232" y="2984117"/>
            <a:ext cx="2443445" cy="646331"/>
          </a:xfrm>
          <a:prstGeom prst="rect">
            <a:avLst/>
          </a:prstGeom>
          <a:solidFill>
            <a:srgbClr val="A9D18E"/>
          </a:solidFill>
          <a:ln w="38100">
            <a:solidFill>
              <a:schemeClr val="bg1"/>
            </a:solidFill>
          </a:ln>
          <a:effectLst>
            <a:outerShdw blurRad="50800" dist="25400" dir="5400000" algn="ctr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  <a:cs typeface="Aparajita" panose="020B0604020202020204" pitchFamily="34" charset="0"/>
              </a:rPr>
              <a:t>关 键 词</a:t>
            </a:r>
            <a:endParaRPr lang="en-US" sz="28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1A548B9-50FD-40B9-A276-71A633EDB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10" y="1091904"/>
            <a:ext cx="4135240" cy="4674192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90D1745B-D80C-4EE6-BAF1-A5826B7A67C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16853" y="2442899"/>
            <a:ext cx="3965895" cy="2603324"/>
            <a:chOff x="7648523" y="1705121"/>
            <a:chExt cx="1391705" cy="2603324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870F8BFB-355C-40DA-A641-64AEEBCC7AB1}"/>
                </a:ext>
              </a:extLst>
            </p:cNvPr>
            <p:cNvSpPr txBox="1"/>
            <p:nvPr/>
          </p:nvSpPr>
          <p:spPr>
            <a:xfrm>
              <a:off x="7769501" y="2217440"/>
              <a:ext cx="1149749" cy="209100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5CBEBC95-208D-4BEB-9F94-527FBCF1C396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E83CEEA3-4D26-48B7-9A25-9BFFB452250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881548" y="2442899"/>
            <a:ext cx="3965895" cy="2603324"/>
            <a:chOff x="7648523" y="1705121"/>
            <a:chExt cx="1391705" cy="2603324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AA328CFE-0186-4547-8613-591148E05C9D}"/>
                </a:ext>
              </a:extLst>
            </p:cNvPr>
            <p:cNvSpPr txBox="1"/>
            <p:nvPr/>
          </p:nvSpPr>
          <p:spPr>
            <a:xfrm>
              <a:off x="7796039" y="2217440"/>
              <a:ext cx="1146568" cy="209100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51A015BA-D142-487C-B0D3-B075B6FF4D14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4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DD71B5D-E961-4DF4-812A-3B53CE53CDA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22505" y="2758981"/>
            <a:ext cx="5884391" cy="1545649"/>
            <a:chOff x="7648523" y="1475957"/>
            <a:chExt cx="3817709" cy="1545649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A26C0CB-91FD-4863-B637-0B86C6548E0F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4" name="TextBox 33">
              <a:extLst>
                <a:ext uri="{FF2B5EF4-FFF2-40B4-BE49-F238E27FC236}">
                  <a16:creationId xmlns:a16="http://schemas.microsoft.com/office/drawing/2014/main" id="{838B48D1-EEA0-42EE-99F0-2F6CD00C3698}"/>
                </a:ext>
              </a:extLst>
            </p:cNvPr>
            <p:cNvSpPr txBox="1"/>
            <p:nvPr/>
          </p:nvSpPr>
          <p:spPr>
            <a:xfrm>
              <a:off x="7648523" y="1475957"/>
              <a:ext cx="1876499" cy="59849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28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第  三  部  分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ABC73B5-6191-4455-95CD-9519DA898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75" y="2508601"/>
            <a:ext cx="2672166" cy="19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C3649A-712D-40AB-93A3-D2E48AB0D059}"/>
              </a:ext>
            </a:extLst>
          </p:cNvPr>
          <p:cNvSpPr/>
          <p:nvPr/>
        </p:nvSpPr>
        <p:spPr>
          <a:xfrm>
            <a:off x="8630223" y="0"/>
            <a:ext cx="1820972" cy="6858000"/>
          </a:xfrm>
          <a:prstGeom prst="rect">
            <a:avLst/>
          </a:prstGeom>
          <a:solidFill>
            <a:srgbClr val="F5AB84"/>
          </a:solidFill>
          <a:ln>
            <a:solidFill>
              <a:srgbClr val="FCB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1">
            <a:extLst>
              <a:ext uri="{FF2B5EF4-FFF2-40B4-BE49-F238E27FC236}">
                <a16:creationId xmlns:a16="http://schemas.microsoft.com/office/drawing/2014/main" id="{765A6165-A48A-416E-A0C6-AAB73AEDD8E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46080" y="2592041"/>
            <a:ext cx="5204801" cy="1316485"/>
            <a:chOff x="7662959" y="1705121"/>
            <a:chExt cx="3376801" cy="1316485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BCF010F2-1843-4FCD-BD1F-4F220900BE29}"/>
                </a:ext>
              </a:extLst>
            </p:cNvPr>
            <p:cNvSpPr txBox="1"/>
            <p:nvPr/>
          </p:nvSpPr>
          <p:spPr>
            <a:xfrm>
              <a:off x="7662959" y="2125993"/>
              <a:ext cx="3376801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9D5CCC94-7749-4573-A285-FAE11B151726}"/>
                </a:ext>
              </a:extLst>
            </p:cNvPr>
            <p:cNvSpPr txBox="1"/>
            <p:nvPr/>
          </p:nvSpPr>
          <p:spPr>
            <a:xfrm>
              <a:off x="9163261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r"/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2A7315DE-509E-4D51-86D1-FBED2431475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468330" y="4093557"/>
            <a:ext cx="5182550" cy="1316485"/>
            <a:chOff x="7662959" y="1705121"/>
            <a:chExt cx="3362365" cy="1316485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8D8E2B32-97E2-4A9D-B862-96ECE223E268}"/>
                </a:ext>
              </a:extLst>
            </p:cNvPr>
            <p:cNvSpPr txBox="1"/>
            <p:nvPr/>
          </p:nvSpPr>
          <p:spPr>
            <a:xfrm>
              <a:off x="7662959" y="2125993"/>
              <a:ext cx="3362365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C83D1EAB-7C96-4563-B3C1-D85A533F6E61}"/>
                </a:ext>
              </a:extLst>
            </p:cNvPr>
            <p:cNvSpPr txBox="1"/>
            <p:nvPr/>
          </p:nvSpPr>
          <p:spPr>
            <a:xfrm>
              <a:off x="9148825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r"/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BEB0874-75B5-4D04-B7BC-29366013B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719" r="100000"/>
                    </a14:imgEffect>
                  </a14:imgLayer>
                </a14:imgProps>
              </a:ext>
            </a:extLst>
          </a:blip>
          <a:srcRect l="20008"/>
          <a:stretch>
            <a:fillRect/>
          </a:stretch>
        </p:blipFill>
        <p:spPr>
          <a:xfrm flipH="1">
            <a:off x="6470649" y="534148"/>
            <a:ext cx="2764760" cy="53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DD71B5D-E961-4DF4-812A-3B53CE53CDA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22505" y="2758981"/>
            <a:ext cx="5884391" cy="1545649"/>
            <a:chOff x="7648523" y="1475957"/>
            <a:chExt cx="3817709" cy="1545649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A26C0CB-91FD-4863-B637-0B86C6548E0F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4" name="TextBox 33">
              <a:extLst>
                <a:ext uri="{FF2B5EF4-FFF2-40B4-BE49-F238E27FC236}">
                  <a16:creationId xmlns:a16="http://schemas.microsoft.com/office/drawing/2014/main" id="{838B48D1-EEA0-42EE-99F0-2F6CD00C3698}"/>
                </a:ext>
              </a:extLst>
            </p:cNvPr>
            <p:cNvSpPr txBox="1"/>
            <p:nvPr/>
          </p:nvSpPr>
          <p:spPr>
            <a:xfrm>
              <a:off x="7648523" y="1475957"/>
              <a:ext cx="1876499" cy="59849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28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第  四  部  分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ABC73B5-6191-4455-95CD-9519DA898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75" y="2508601"/>
            <a:ext cx="2672166" cy="19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FB5F4C-E777-42C7-8458-5AEED1A2AB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62" y="1923125"/>
            <a:ext cx="1899178" cy="1424383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C352249D-7497-4FF4-9764-907B843455E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68708" y="3361575"/>
            <a:ext cx="3249285" cy="1951503"/>
            <a:chOff x="7648523" y="1705121"/>
            <a:chExt cx="1391705" cy="1951503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C0CE0C34-4E50-4DAB-B021-14B2C22620E1}"/>
                </a:ext>
              </a:extLst>
            </p:cNvPr>
            <p:cNvSpPr txBox="1"/>
            <p:nvPr/>
          </p:nvSpPr>
          <p:spPr>
            <a:xfrm>
              <a:off x="7648523" y="2232281"/>
              <a:ext cx="1323040" cy="142434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DE88FBEB-3E50-456B-B5CF-2C4F15DB8AF3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4F0EB03-5B45-40E0-8E24-E5EC9EE389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60" y="1923125"/>
            <a:ext cx="1899178" cy="1424383"/>
          </a:xfrm>
          <a:prstGeom prst="rect">
            <a:avLst/>
          </a:prstGeom>
        </p:spPr>
      </p:pic>
      <p:grpSp>
        <p:nvGrpSpPr>
          <p:cNvPr id="7" name="1">
            <a:extLst>
              <a:ext uri="{FF2B5EF4-FFF2-40B4-BE49-F238E27FC236}">
                <a16:creationId xmlns:a16="http://schemas.microsoft.com/office/drawing/2014/main" id="{5F60640C-29D5-4541-80B2-FE29F91DF9B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426406" y="3361575"/>
            <a:ext cx="3249285" cy="1951503"/>
            <a:chOff x="7648523" y="1705121"/>
            <a:chExt cx="1391705" cy="1951503"/>
          </a:xfrm>
        </p:grpSpPr>
        <p:sp>
          <p:nvSpPr>
            <p:cNvPr id="8" name="TextBox 32">
              <a:extLst>
                <a:ext uri="{FF2B5EF4-FFF2-40B4-BE49-F238E27FC236}">
                  <a16:creationId xmlns:a16="http://schemas.microsoft.com/office/drawing/2014/main" id="{C9264CD2-38E3-4540-B57A-A5A285B93957}"/>
                </a:ext>
              </a:extLst>
            </p:cNvPr>
            <p:cNvSpPr txBox="1"/>
            <p:nvPr/>
          </p:nvSpPr>
          <p:spPr>
            <a:xfrm>
              <a:off x="7648523" y="2232281"/>
              <a:ext cx="1323040" cy="142434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9" name="TextBox 33">
              <a:extLst>
                <a:ext uri="{FF2B5EF4-FFF2-40B4-BE49-F238E27FC236}">
                  <a16:creationId xmlns:a16="http://schemas.microsoft.com/office/drawing/2014/main" id="{A36C5791-14B5-4BEE-BC55-46EA350DF485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A2A2295-8B39-4124-9608-EA80EDCAFC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25" y="1091509"/>
            <a:ext cx="3631803" cy="46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BD84163-C86F-44DC-868E-1E3107A52AD2}"/>
              </a:ext>
            </a:extLst>
          </p:cNvPr>
          <p:cNvSpPr/>
          <p:nvPr/>
        </p:nvSpPr>
        <p:spPr>
          <a:xfrm>
            <a:off x="604911" y="4830418"/>
            <a:ext cx="11587089" cy="602979"/>
          </a:xfrm>
          <a:prstGeom prst="rect">
            <a:avLst/>
          </a:prstGeom>
          <a:solidFill>
            <a:srgbClr val="F5A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8D1B5DC2-A6CA-450B-8790-016F89F80D1C}"/>
              </a:ext>
            </a:extLst>
          </p:cNvPr>
          <p:cNvSpPr/>
          <p:nvPr/>
        </p:nvSpPr>
        <p:spPr>
          <a:xfrm flipH="1">
            <a:off x="576775" y="1643893"/>
            <a:ext cx="8531297" cy="3193366"/>
          </a:xfrm>
          <a:prstGeom prst="wedgeRoundRectCallout">
            <a:avLst>
              <a:gd name="adj1" fmla="val -20503"/>
              <a:gd name="adj2" fmla="val 647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3F63EA-7D5B-4B0E-B4B5-202EA250D749}"/>
              </a:ext>
            </a:extLst>
          </p:cNvPr>
          <p:cNvSpPr/>
          <p:nvPr/>
        </p:nvSpPr>
        <p:spPr>
          <a:xfrm>
            <a:off x="2052357" y="3274112"/>
            <a:ext cx="57286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I will do somebody a good turn</a:t>
            </a:r>
            <a:r>
              <a:rPr lang="en-US" altLang="zh-CN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 three ways. I will do somebody a good turn</a:t>
            </a:r>
            <a:r>
              <a:rPr lang="en-US" altLang="zh-CN" sz="11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F283B1-BC3A-402C-92B4-A5E2E6C3B5A9}"/>
              </a:ext>
            </a:extLst>
          </p:cNvPr>
          <p:cNvSpPr txBox="1"/>
          <p:nvPr/>
        </p:nvSpPr>
        <p:spPr>
          <a:xfrm>
            <a:off x="1235253" y="2100215"/>
            <a:ext cx="7934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D3383C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谢 谢</a:t>
            </a:r>
            <a:endParaRPr lang="en-US" altLang="zh-CN" sz="7200" b="1" dirty="0">
              <a:solidFill>
                <a:srgbClr val="D3383C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FF770D-96BB-424D-9798-67C23524AF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51"/>
            <a:ext cx="3081728" cy="30817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21EB0B-0765-4FFD-8541-0303BBF52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53" y="543711"/>
            <a:ext cx="7772752" cy="57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FD0DA2-AFF4-4AC0-B4C2-C0873EB81E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719" r="100000"/>
                    </a14:imgEffect>
                  </a14:imgLayer>
                </a14:imgProps>
              </a:ext>
            </a:extLst>
          </a:blip>
          <a:srcRect l="20008"/>
          <a:stretch>
            <a:fillRect/>
          </a:stretch>
        </p:blipFill>
        <p:spPr>
          <a:xfrm>
            <a:off x="-1" y="1017561"/>
            <a:ext cx="2795929" cy="5390476"/>
          </a:xfrm>
          <a:prstGeom prst="rect">
            <a:avLst/>
          </a:prstGeom>
        </p:spPr>
      </p:pic>
      <p:sp>
        <p:nvSpPr>
          <p:cNvPr id="5" name="文本框 65">
            <a:extLst>
              <a:ext uri="{FF2B5EF4-FFF2-40B4-BE49-F238E27FC236}">
                <a16:creationId xmlns:a16="http://schemas.microsoft.com/office/drawing/2014/main" id="{44D5B5D5-9D7C-4E4D-8B04-D8A9C50D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65" y="2519109"/>
            <a:ext cx="87709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目</a:t>
            </a:r>
            <a:endParaRPr lang="en-US" altLang="zh-CN" sz="48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  <a:p>
            <a:pPr algn="ctr"/>
            <a:r>
              <a:rPr lang="zh-CN" altLang="en-US" sz="48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录</a:t>
            </a:r>
            <a:endParaRPr lang="en-US" altLang="zh-CN" sz="48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025C77-0F40-4B61-91AE-1B34B69BB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985" y="703383"/>
            <a:ext cx="1062430" cy="1231967"/>
          </a:xfrm>
          <a:prstGeom prst="rect">
            <a:avLst/>
          </a:prstGeom>
        </p:spPr>
      </p:pic>
      <p:grpSp>
        <p:nvGrpSpPr>
          <p:cNvPr id="7" name="1">
            <a:extLst>
              <a:ext uri="{FF2B5EF4-FFF2-40B4-BE49-F238E27FC236}">
                <a16:creationId xmlns:a16="http://schemas.microsoft.com/office/drawing/2014/main" id="{537CC9D3-931C-4087-A3B1-5080A44373F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685415" y="838069"/>
            <a:ext cx="5884391" cy="1097281"/>
            <a:chOff x="7648523" y="1705121"/>
            <a:chExt cx="3817709" cy="1097281"/>
          </a:xfrm>
        </p:grpSpPr>
        <p:sp>
          <p:nvSpPr>
            <p:cNvPr id="8" name="TextBox 32">
              <a:extLst>
                <a:ext uri="{FF2B5EF4-FFF2-40B4-BE49-F238E27FC236}">
                  <a16:creationId xmlns:a16="http://schemas.microsoft.com/office/drawing/2014/main" id="{1F9953D2-7DFA-4DF3-ACED-3D6D8B707DFE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67640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</a:t>
              </a:r>
            </a:p>
          </p:txBody>
        </p:sp>
        <p:sp>
          <p:nvSpPr>
            <p:cNvPr id="9" name="TextBox 33">
              <a:extLst>
                <a:ext uri="{FF2B5EF4-FFF2-40B4-BE49-F238E27FC236}">
                  <a16:creationId xmlns:a16="http://schemas.microsoft.com/office/drawing/2014/main" id="{98A87E56-8B4B-436B-9052-1428145ECD35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881967C-D86C-45D8-A4E0-24C0E8D7C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985" y="2070036"/>
            <a:ext cx="1062430" cy="1231967"/>
          </a:xfrm>
          <a:prstGeom prst="rect">
            <a:avLst/>
          </a:prstGeom>
        </p:spPr>
      </p:pic>
      <p:grpSp>
        <p:nvGrpSpPr>
          <p:cNvPr id="11" name="1">
            <a:extLst>
              <a:ext uri="{FF2B5EF4-FFF2-40B4-BE49-F238E27FC236}">
                <a16:creationId xmlns:a16="http://schemas.microsoft.com/office/drawing/2014/main" id="{938E6F52-9DF5-48A1-8EF9-C5BD1275AA2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85415" y="2204722"/>
            <a:ext cx="5884391" cy="1097281"/>
            <a:chOff x="7648523" y="1705121"/>
            <a:chExt cx="3817709" cy="1097281"/>
          </a:xfrm>
        </p:grpSpPr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E45B7D55-B4FF-46D1-B793-FD8EB1BEECBA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67640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</a:t>
              </a: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3B06C63D-57F6-482E-897A-CB8A68A0C91E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0079BE5-112A-4012-B3FB-0F26B7C0C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985" y="3433577"/>
            <a:ext cx="1062430" cy="1231967"/>
          </a:xfrm>
          <a:prstGeom prst="rect">
            <a:avLst/>
          </a:prstGeom>
        </p:spPr>
      </p:pic>
      <p:grpSp>
        <p:nvGrpSpPr>
          <p:cNvPr id="15" name="1">
            <a:extLst>
              <a:ext uri="{FF2B5EF4-FFF2-40B4-BE49-F238E27FC236}">
                <a16:creationId xmlns:a16="http://schemas.microsoft.com/office/drawing/2014/main" id="{E6EE6F33-59E9-48D9-A2C1-5CE8A580842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685415" y="3568263"/>
            <a:ext cx="5884391" cy="1097281"/>
            <a:chOff x="7648523" y="1705121"/>
            <a:chExt cx="3817709" cy="1097281"/>
          </a:xfrm>
        </p:grpSpPr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E1E97504-FB05-4B02-9685-738426BA7C23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67640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</a:t>
              </a:r>
            </a:p>
          </p:txBody>
        </p: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59DD107D-A383-40A2-9304-EDA07BF28AB5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4D633B42-0A73-4DE5-981C-1EBF12DBB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985" y="4800230"/>
            <a:ext cx="1062430" cy="1231967"/>
          </a:xfrm>
          <a:prstGeom prst="rect">
            <a:avLst/>
          </a:prstGeom>
        </p:spPr>
      </p:pic>
      <p:grpSp>
        <p:nvGrpSpPr>
          <p:cNvPr id="19" name="1">
            <a:extLst>
              <a:ext uri="{FF2B5EF4-FFF2-40B4-BE49-F238E27FC236}">
                <a16:creationId xmlns:a16="http://schemas.microsoft.com/office/drawing/2014/main" id="{D4A7F6E6-ED79-421C-8D9B-42BF9084936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685415" y="4934916"/>
            <a:ext cx="5884391" cy="1097281"/>
            <a:chOff x="7648523" y="1705121"/>
            <a:chExt cx="3817709" cy="1097281"/>
          </a:xfrm>
        </p:grpSpPr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20187EC2-E844-41AC-9861-C7C792F7B200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676409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+mj-ea"/>
                  <a:ea typeface="+mj-ea"/>
                </a:rPr>
                <a:t>Just for today I will try to live through this day only and not tackle my whole life problem at once. Just for today I will try to live through this day only</a:t>
              </a: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72E3A23F-2CCC-40E6-9F76-FDEBA5DF7C07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zh-CN" altLang="en-US" sz="2000" b="1" dirty="0">
                  <a:latin typeface="+mj-ea"/>
                  <a:ea typeface="+mj-ea"/>
                </a:rPr>
                <a:t>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1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DD71B5D-E961-4DF4-812A-3B53CE53CDA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22505" y="2758981"/>
            <a:ext cx="5884391" cy="1545649"/>
            <a:chOff x="7648523" y="1475957"/>
            <a:chExt cx="3817709" cy="1545649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A26C0CB-91FD-4863-B637-0B86C6548E0F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4" name="TextBox 33">
              <a:extLst>
                <a:ext uri="{FF2B5EF4-FFF2-40B4-BE49-F238E27FC236}">
                  <a16:creationId xmlns:a16="http://schemas.microsoft.com/office/drawing/2014/main" id="{838B48D1-EEA0-42EE-99F0-2F6CD00C3698}"/>
                </a:ext>
              </a:extLst>
            </p:cNvPr>
            <p:cNvSpPr txBox="1"/>
            <p:nvPr/>
          </p:nvSpPr>
          <p:spPr>
            <a:xfrm>
              <a:off x="7648523" y="1475957"/>
              <a:ext cx="1876499" cy="59849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28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第  一  部  分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ABC73B5-6191-4455-95CD-9519DA898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75" y="2508601"/>
            <a:ext cx="2672166" cy="19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42A0BD4-1F72-4B79-9B82-E90D9A365038}"/>
              </a:ext>
            </a:extLst>
          </p:cNvPr>
          <p:cNvSpPr/>
          <p:nvPr/>
        </p:nvSpPr>
        <p:spPr>
          <a:xfrm>
            <a:off x="1026794" y="5075583"/>
            <a:ext cx="11165206" cy="212034"/>
          </a:xfrm>
          <a:prstGeom prst="rect">
            <a:avLst/>
          </a:prstGeom>
          <a:solidFill>
            <a:srgbClr val="F5AB84"/>
          </a:solidFill>
          <a:ln>
            <a:solidFill>
              <a:srgbClr val="FCB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59DFD0-36D3-4131-96D2-8E93E26F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341" y="1020284"/>
            <a:ext cx="4135240" cy="4674192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425348DF-9741-4024-9E83-20A17B89A0E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04544" y="2112515"/>
            <a:ext cx="5204801" cy="1316485"/>
            <a:chOff x="7662959" y="1705121"/>
            <a:chExt cx="3376801" cy="1316485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A278908-5C69-4A16-A500-9C18780B5648}"/>
                </a:ext>
              </a:extLst>
            </p:cNvPr>
            <p:cNvSpPr txBox="1"/>
            <p:nvPr/>
          </p:nvSpPr>
          <p:spPr>
            <a:xfrm>
              <a:off x="7662959" y="2125993"/>
              <a:ext cx="3376801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07B203CD-7509-417D-A2D5-0CAEAAD09FBB}"/>
                </a:ext>
              </a:extLst>
            </p:cNvPr>
            <p:cNvSpPr txBox="1"/>
            <p:nvPr/>
          </p:nvSpPr>
          <p:spPr>
            <a:xfrm>
              <a:off x="9163261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r"/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9B20B2B2-A702-4F18-876C-B3F7EFD1B39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6794" y="3614031"/>
            <a:ext cx="5182550" cy="1316485"/>
            <a:chOff x="7662959" y="1705121"/>
            <a:chExt cx="3362365" cy="1316485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16EFD0C6-E424-433B-91F5-C1A4CAB03823}"/>
                </a:ext>
              </a:extLst>
            </p:cNvPr>
            <p:cNvSpPr txBox="1"/>
            <p:nvPr/>
          </p:nvSpPr>
          <p:spPr>
            <a:xfrm>
              <a:off x="7662959" y="2125993"/>
              <a:ext cx="3362365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CC0C92A8-B611-4297-AB1A-8B0BFE954059}"/>
                </a:ext>
              </a:extLst>
            </p:cNvPr>
            <p:cNvSpPr txBox="1"/>
            <p:nvPr/>
          </p:nvSpPr>
          <p:spPr>
            <a:xfrm>
              <a:off x="9148825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r"/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2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85DE2D-175E-47A2-B72D-B65F46D5EA28}"/>
              </a:ext>
            </a:extLst>
          </p:cNvPr>
          <p:cNvGrpSpPr/>
          <p:nvPr/>
        </p:nvGrpSpPr>
        <p:grpSpPr>
          <a:xfrm>
            <a:off x="710617" y="1226324"/>
            <a:ext cx="3918906" cy="2060029"/>
            <a:chOff x="11064439" y="4799518"/>
            <a:chExt cx="11558952" cy="6076127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D5B74D2-A0C1-456C-A87F-7E3D7BD3B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6588" y="5319957"/>
              <a:ext cx="3010739" cy="757240"/>
            </a:xfrm>
            <a:custGeom>
              <a:avLst/>
              <a:gdLst>
                <a:gd name="T0" fmla="*/ 511 w 5100"/>
                <a:gd name="T1" fmla="*/ 770 h 1282"/>
                <a:gd name="T2" fmla="*/ 511 w 5100"/>
                <a:gd name="T3" fmla="*/ 770 h 1282"/>
                <a:gd name="T4" fmla="*/ 850 w 5100"/>
                <a:gd name="T5" fmla="*/ 903 h 1282"/>
                <a:gd name="T6" fmla="*/ 1553 w 5100"/>
                <a:gd name="T7" fmla="*/ 478 h 1282"/>
                <a:gd name="T8" fmla="*/ 2005 w 5100"/>
                <a:gd name="T9" fmla="*/ 617 h 1282"/>
                <a:gd name="T10" fmla="*/ 3101 w 5100"/>
                <a:gd name="T11" fmla="*/ 0 h 1282"/>
                <a:gd name="T12" fmla="*/ 4110 w 5100"/>
                <a:gd name="T13" fmla="*/ 504 h 1282"/>
                <a:gd name="T14" fmla="*/ 4303 w 5100"/>
                <a:gd name="T15" fmla="*/ 478 h 1282"/>
                <a:gd name="T16" fmla="*/ 5099 w 5100"/>
                <a:gd name="T17" fmla="*/ 1281 h 1282"/>
                <a:gd name="T18" fmla="*/ 0 w 5100"/>
                <a:gd name="T19" fmla="*/ 1281 h 1282"/>
                <a:gd name="T20" fmla="*/ 511 w 5100"/>
                <a:gd name="T21" fmla="*/ 770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00" h="1282">
                  <a:moveTo>
                    <a:pt x="511" y="770"/>
                  </a:moveTo>
                  <a:lnTo>
                    <a:pt x="511" y="770"/>
                  </a:lnTo>
                  <a:cubicBezTo>
                    <a:pt x="637" y="770"/>
                    <a:pt x="756" y="816"/>
                    <a:pt x="850" y="903"/>
                  </a:cubicBezTo>
                  <a:cubicBezTo>
                    <a:pt x="982" y="650"/>
                    <a:pt x="1248" y="478"/>
                    <a:pt x="1553" y="478"/>
                  </a:cubicBezTo>
                  <a:cubicBezTo>
                    <a:pt x="1719" y="478"/>
                    <a:pt x="1872" y="531"/>
                    <a:pt x="2005" y="617"/>
                  </a:cubicBezTo>
                  <a:cubicBezTo>
                    <a:pt x="2231" y="245"/>
                    <a:pt x="2636" y="0"/>
                    <a:pt x="3101" y="0"/>
                  </a:cubicBezTo>
                  <a:cubicBezTo>
                    <a:pt x="3512" y="0"/>
                    <a:pt x="3878" y="199"/>
                    <a:pt x="4110" y="504"/>
                  </a:cubicBezTo>
                  <a:cubicBezTo>
                    <a:pt x="4170" y="484"/>
                    <a:pt x="4236" y="478"/>
                    <a:pt x="4303" y="478"/>
                  </a:cubicBezTo>
                  <a:cubicBezTo>
                    <a:pt x="4741" y="478"/>
                    <a:pt x="5099" y="836"/>
                    <a:pt x="5099" y="1281"/>
                  </a:cubicBezTo>
                  <a:cubicBezTo>
                    <a:pt x="0" y="1281"/>
                    <a:pt x="0" y="1281"/>
                    <a:pt x="0" y="1281"/>
                  </a:cubicBezTo>
                  <a:cubicBezTo>
                    <a:pt x="0" y="996"/>
                    <a:pt x="225" y="770"/>
                    <a:pt x="511" y="770"/>
                  </a:cubicBezTo>
                </a:path>
              </a:pathLst>
            </a:custGeom>
            <a:solidFill>
              <a:srgbClr val="F99F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AEFDF464-6DB8-437A-A159-BC47A0479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5302" y="5871622"/>
              <a:ext cx="1623770" cy="408545"/>
            </a:xfrm>
            <a:custGeom>
              <a:avLst/>
              <a:gdLst>
                <a:gd name="T0" fmla="*/ 2477 w 2751"/>
                <a:gd name="T1" fmla="*/ 412 h 691"/>
                <a:gd name="T2" fmla="*/ 2477 w 2751"/>
                <a:gd name="T3" fmla="*/ 412 h 691"/>
                <a:gd name="T4" fmla="*/ 2291 w 2751"/>
                <a:gd name="T5" fmla="*/ 485 h 691"/>
                <a:gd name="T6" fmla="*/ 1913 w 2751"/>
                <a:gd name="T7" fmla="*/ 259 h 691"/>
                <a:gd name="T8" fmla="*/ 1667 w 2751"/>
                <a:gd name="T9" fmla="*/ 332 h 691"/>
                <a:gd name="T10" fmla="*/ 1076 w 2751"/>
                <a:gd name="T11" fmla="*/ 0 h 691"/>
                <a:gd name="T12" fmla="*/ 532 w 2751"/>
                <a:gd name="T13" fmla="*/ 265 h 691"/>
                <a:gd name="T14" fmla="*/ 432 w 2751"/>
                <a:gd name="T15" fmla="*/ 259 h 691"/>
                <a:gd name="T16" fmla="*/ 0 w 2751"/>
                <a:gd name="T17" fmla="*/ 690 h 691"/>
                <a:gd name="T18" fmla="*/ 2750 w 2751"/>
                <a:gd name="T19" fmla="*/ 690 h 691"/>
                <a:gd name="T20" fmla="*/ 2477 w 2751"/>
                <a:gd name="T21" fmla="*/ 41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1" h="691">
                  <a:moveTo>
                    <a:pt x="2477" y="412"/>
                  </a:moveTo>
                  <a:lnTo>
                    <a:pt x="2477" y="412"/>
                  </a:lnTo>
                  <a:cubicBezTo>
                    <a:pt x="2404" y="412"/>
                    <a:pt x="2344" y="438"/>
                    <a:pt x="2291" y="485"/>
                  </a:cubicBezTo>
                  <a:cubicBezTo>
                    <a:pt x="2218" y="345"/>
                    <a:pt x="2079" y="259"/>
                    <a:pt x="1913" y="259"/>
                  </a:cubicBezTo>
                  <a:cubicBezTo>
                    <a:pt x="1820" y="259"/>
                    <a:pt x="1740" y="285"/>
                    <a:pt x="1667" y="332"/>
                  </a:cubicBezTo>
                  <a:cubicBezTo>
                    <a:pt x="1548" y="133"/>
                    <a:pt x="1328" y="0"/>
                    <a:pt x="1076" y="0"/>
                  </a:cubicBezTo>
                  <a:cubicBezTo>
                    <a:pt x="857" y="0"/>
                    <a:pt x="658" y="106"/>
                    <a:pt x="532" y="265"/>
                  </a:cubicBezTo>
                  <a:cubicBezTo>
                    <a:pt x="498" y="259"/>
                    <a:pt x="465" y="259"/>
                    <a:pt x="432" y="259"/>
                  </a:cubicBezTo>
                  <a:cubicBezTo>
                    <a:pt x="193" y="259"/>
                    <a:pt x="0" y="451"/>
                    <a:pt x="0" y="690"/>
                  </a:cubicBezTo>
                  <a:cubicBezTo>
                    <a:pt x="2750" y="690"/>
                    <a:pt x="2750" y="690"/>
                    <a:pt x="2750" y="690"/>
                  </a:cubicBezTo>
                  <a:cubicBezTo>
                    <a:pt x="2750" y="538"/>
                    <a:pt x="2630" y="412"/>
                    <a:pt x="2477" y="412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7E5B1A3-F177-4155-8753-7C2E7C65A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7482" y="4992080"/>
              <a:ext cx="3010741" cy="754637"/>
            </a:xfrm>
            <a:custGeom>
              <a:avLst/>
              <a:gdLst>
                <a:gd name="T0" fmla="*/ 4594 w 5100"/>
                <a:gd name="T1" fmla="*/ 769 h 1281"/>
                <a:gd name="T2" fmla="*/ 4594 w 5100"/>
                <a:gd name="T3" fmla="*/ 769 h 1281"/>
                <a:gd name="T4" fmla="*/ 4250 w 5100"/>
                <a:gd name="T5" fmla="*/ 895 h 1281"/>
                <a:gd name="T6" fmla="*/ 3546 w 5100"/>
                <a:gd name="T7" fmla="*/ 477 h 1281"/>
                <a:gd name="T8" fmla="*/ 3094 w 5100"/>
                <a:gd name="T9" fmla="*/ 616 h 1281"/>
                <a:gd name="T10" fmla="*/ 1999 w 5100"/>
                <a:gd name="T11" fmla="*/ 0 h 1281"/>
                <a:gd name="T12" fmla="*/ 989 w 5100"/>
                <a:gd name="T13" fmla="*/ 497 h 1281"/>
                <a:gd name="T14" fmla="*/ 797 w 5100"/>
                <a:gd name="T15" fmla="*/ 477 h 1281"/>
                <a:gd name="T16" fmla="*/ 0 w 5100"/>
                <a:gd name="T17" fmla="*/ 1280 h 1281"/>
                <a:gd name="T18" fmla="*/ 5099 w 5100"/>
                <a:gd name="T19" fmla="*/ 1280 h 1281"/>
                <a:gd name="T20" fmla="*/ 4594 w 5100"/>
                <a:gd name="T21" fmla="*/ 769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00" h="1281">
                  <a:moveTo>
                    <a:pt x="4594" y="769"/>
                  </a:moveTo>
                  <a:lnTo>
                    <a:pt x="4594" y="769"/>
                  </a:lnTo>
                  <a:cubicBezTo>
                    <a:pt x="4462" y="769"/>
                    <a:pt x="4343" y="816"/>
                    <a:pt x="4250" y="895"/>
                  </a:cubicBezTo>
                  <a:cubicBezTo>
                    <a:pt x="4117" y="650"/>
                    <a:pt x="3851" y="477"/>
                    <a:pt x="3546" y="477"/>
                  </a:cubicBezTo>
                  <a:cubicBezTo>
                    <a:pt x="3380" y="477"/>
                    <a:pt x="3227" y="530"/>
                    <a:pt x="3094" y="616"/>
                  </a:cubicBezTo>
                  <a:cubicBezTo>
                    <a:pt x="2869" y="245"/>
                    <a:pt x="2464" y="0"/>
                    <a:pt x="1999" y="0"/>
                  </a:cubicBezTo>
                  <a:cubicBezTo>
                    <a:pt x="1587" y="0"/>
                    <a:pt x="1222" y="199"/>
                    <a:pt x="989" y="497"/>
                  </a:cubicBezTo>
                  <a:cubicBezTo>
                    <a:pt x="930" y="483"/>
                    <a:pt x="863" y="477"/>
                    <a:pt x="797" y="477"/>
                  </a:cubicBezTo>
                  <a:cubicBezTo>
                    <a:pt x="359" y="477"/>
                    <a:pt x="0" y="836"/>
                    <a:pt x="0" y="1280"/>
                  </a:cubicBezTo>
                  <a:cubicBezTo>
                    <a:pt x="5099" y="1280"/>
                    <a:pt x="5099" y="1280"/>
                    <a:pt x="5099" y="1280"/>
                  </a:cubicBezTo>
                  <a:cubicBezTo>
                    <a:pt x="5099" y="995"/>
                    <a:pt x="4873" y="769"/>
                    <a:pt x="4594" y="769"/>
                  </a:cubicBezTo>
                </a:path>
              </a:pathLst>
            </a:custGeom>
            <a:solidFill>
              <a:srgbClr val="F99F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B4B0B87-ECD1-4EF1-AF6C-7DAC2EFC1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1361" y="5494305"/>
              <a:ext cx="1626371" cy="403339"/>
            </a:xfrm>
            <a:custGeom>
              <a:avLst/>
              <a:gdLst>
                <a:gd name="T0" fmla="*/ 2477 w 2757"/>
                <a:gd name="T1" fmla="*/ 412 h 685"/>
                <a:gd name="T2" fmla="*/ 2477 w 2757"/>
                <a:gd name="T3" fmla="*/ 412 h 685"/>
                <a:gd name="T4" fmla="*/ 2298 w 2757"/>
                <a:gd name="T5" fmla="*/ 485 h 685"/>
                <a:gd name="T6" fmla="*/ 1913 w 2757"/>
                <a:gd name="T7" fmla="*/ 253 h 685"/>
                <a:gd name="T8" fmla="*/ 1674 w 2757"/>
                <a:gd name="T9" fmla="*/ 332 h 685"/>
                <a:gd name="T10" fmla="*/ 1083 w 2757"/>
                <a:gd name="T11" fmla="*/ 0 h 685"/>
                <a:gd name="T12" fmla="*/ 532 w 2757"/>
                <a:gd name="T13" fmla="*/ 266 h 685"/>
                <a:gd name="T14" fmla="*/ 432 w 2757"/>
                <a:gd name="T15" fmla="*/ 253 h 685"/>
                <a:gd name="T16" fmla="*/ 0 w 2757"/>
                <a:gd name="T17" fmla="*/ 684 h 685"/>
                <a:gd name="T18" fmla="*/ 2756 w 2757"/>
                <a:gd name="T19" fmla="*/ 684 h 685"/>
                <a:gd name="T20" fmla="*/ 2477 w 2757"/>
                <a:gd name="T21" fmla="*/ 41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7" h="685">
                  <a:moveTo>
                    <a:pt x="2477" y="412"/>
                  </a:moveTo>
                  <a:lnTo>
                    <a:pt x="2477" y="412"/>
                  </a:lnTo>
                  <a:cubicBezTo>
                    <a:pt x="2411" y="412"/>
                    <a:pt x="2344" y="439"/>
                    <a:pt x="2298" y="485"/>
                  </a:cubicBezTo>
                  <a:cubicBezTo>
                    <a:pt x="2225" y="346"/>
                    <a:pt x="2079" y="253"/>
                    <a:pt x="1913" y="253"/>
                  </a:cubicBezTo>
                  <a:cubicBezTo>
                    <a:pt x="1826" y="253"/>
                    <a:pt x="1740" y="279"/>
                    <a:pt x="1674" y="332"/>
                  </a:cubicBezTo>
                  <a:cubicBezTo>
                    <a:pt x="1548" y="133"/>
                    <a:pt x="1328" y="0"/>
                    <a:pt x="1083" y="0"/>
                  </a:cubicBezTo>
                  <a:cubicBezTo>
                    <a:pt x="857" y="0"/>
                    <a:pt x="658" y="100"/>
                    <a:pt x="532" y="266"/>
                  </a:cubicBezTo>
                  <a:cubicBezTo>
                    <a:pt x="505" y="259"/>
                    <a:pt x="465" y="253"/>
                    <a:pt x="432" y="253"/>
                  </a:cubicBezTo>
                  <a:cubicBezTo>
                    <a:pt x="193" y="253"/>
                    <a:pt x="0" y="445"/>
                    <a:pt x="0" y="684"/>
                  </a:cubicBezTo>
                  <a:cubicBezTo>
                    <a:pt x="2756" y="684"/>
                    <a:pt x="2756" y="684"/>
                    <a:pt x="2756" y="684"/>
                  </a:cubicBezTo>
                  <a:cubicBezTo>
                    <a:pt x="2756" y="538"/>
                    <a:pt x="2630" y="412"/>
                    <a:pt x="2477" y="412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F8C8A37-CC32-4801-BDEA-D57F1C883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6278" y="5645232"/>
              <a:ext cx="3013342" cy="757238"/>
            </a:xfrm>
            <a:custGeom>
              <a:avLst/>
              <a:gdLst>
                <a:gd name="T0" fmla="*/ 511 w 5106"/>
                <a:gd name="T1" fmla="*/ 770 h 1282"/>
                <a:gd name="T2" fmla="*/ 511 w 5106"/>
                <a:gd name="T3" fmla="*/ 770 h 1282"/>
                <a:gd name="T4" fmla="*/ 850 w 5106"/>
                <a:gd name="T5" fmla="*/ 896 h 1282"/>
                <a:gd name="T6" fmla="*/ 1554 w 5106"/>
                <a:gd name="T7" fmla="*/ 478 h 1282"/>
                <a:gd name="T8" fmla="*/ 2005 w 5106"/>
                <a:gd name="T9" fmla="*/ 617 h 1282"/>
                <a:gd name="T10" fmla="*/ 3100 w 5106"/>
                <a:gd name="T11" fmla="*/ 0 h 1282"/>
                <a:gd name="T12" fmla="*/ 4116 w 5106"/>
                <a:gd name="T13" fmla="*/ 498 h 1282"/>
                <a:gd name="T14" fmla="*/ 4302 w 5106"/>
                <a:gd name="T15" fmla="*/ 478 h 1282"/>
                <a:gd name="T16" fmla="*/ 5105 w 5106"/>
                <a:gd name="T17" fmla="*/ 1281 h 1282"/>
                <a:gd name="T18" fmla="*/ 0 w 5106"/>
                <a:gd name="T19" fmla="*/ 1281 h 1282"/>
                <a:gd name="T20" fmla="*/ 511 w 5106"/>
                <a:gd name="T21" fmla="*/ 770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06" h="1282">
                  <a:moveTo>
                    <a:pt x="511" y="770"/>
                  </a:moveTo>
                  <a:lnTo>
                    <a:pt x="511" y="770"/>
                  </a:lnTo>
                  <a:cubicBezTo>
                    <a:pt x="644" y="770"/>
                    <a:pt x="763" y="817"/>
                    <a:pt x="850" y="896"/>
                  </a:cubicBezTo>
                  <a:cubicBezTo>
                    <a:pt x="989" y="650"/>
                    <a:pt x="1248" y="478"/>
                    <a:pt x="1554" y="478"/>
                  </a:cubicBezTo>
                  <a:cubicBezTo>
                    <a:pt x="1726" y="478"/>
                    <a:pt x="1879" y="531"/>
                    <a:pt x="2005" y="617"/>
                  </a:cubicBezTo>
                  <a:cubicBezTo>
                    <a:pt x="2231" y="245"/>
                    <a:pt x="2635" y="0"/>
                    <a:pt x="3100" y="0"/>
                  </a:cubicBezTo>
                  <a:cubicBezTo>
                    <a:pt x="3512" y="0"/>
                    <a:pt x="3884" y="199"/>
                    <a:pt x="4116" y="498"/>
                  </a:cubicBezTo>
                  <a:cubicBezTo>
                    <a:pt x="4176" y="484"/>
                    <a:pt x="4235" y="478"/>
                    <a:pt x="4302" y="478"/>
                  </a:cubicBezTo>
                  <a:cubicBezTo>
                    <a:pt x="4747" y="478"/>
                    <a:pt x="5105" y="836"/>
                    <a:pt x="5105" y="1281"/>
                  </a:cubicBezTo>
                  <a:cubicBezTo>
                    <a:pt x="0" y="1281"/>
                    <a:pt x="0" y="1281"/>
                    <a:pt x="0" y="1281"/>
                  </a:cubicBezTo>
                  <a:cubicBezTo>
                    <a:pt x="0" y="996"/>
                    <a:pt x="232" y="770"/>
                    <a:pt x="511" y="770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37E17EA-348B-498E-A4CD-5D23AE044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8468613"/>
              <a:ext cx="1223032" cy="2071348"/>
            </a:xfrm>
            <a:custGeom>
              <a:avLst/>
              <a:gdLst>
                <a:gd name="T0" fmla="*/ 2072 w 2073"/>
                <a:gd name="T1" fmla="*/ 0 h 3508"/>
                <a:gd name="T2" fmla="*/ 0 w 2073"/>
                <a:gd name="T3" fmla="*/ 0 h 3508"/>
                <a:gd name="T4" fmla="*/ 0 w 2073"/>
                <a:gd name="T5" fmla="*/ 3507 h 3508"/>
                <a:gd name="T6" fmla="*/ 2072 w 2073"/>
                <a:gd name="T7" fmla="*/ 3507 h 3508"/>
                <a:gd name="T8" fmla="*/ 2072 w 2073"/>
                <a:gd name="T9" fmla="*/ 0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3" h="3508">
                  <a:moveTo>
                    <a:pt x="2072" y="0"/>
                  </a:moveTo>
                  <a:lnTo>
                    <a:pt x="0" y="0"/>
                  </a:lnTo>
                  <a:lnTo>
                    <a:pt x="0" y="3507"/>
                  </a:lnTo>
                  <a:lnTo>
                    <a:pt x="2072" y="3507"/>
                  </a:lnTo>
                  <a:lnTo>
                    <a:pt x="2072" y="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468053F-AEEF-4826-A0FE-7A254DEB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0548" y="7180528"/>
              <a:ext cx="767648" cy="1077309"/>
            </a:xfrm>
            <a:custGeom>
              <a:avLst/>
              <a:gdLst>
                <a:gd name="T0" fmla="*/ 1301 w 1302"/>
                <a:gd name="T1" fmla="*/ 0 h 1827"/>
                <a:gd name="T2" fmla="*/ 0 w 1302"/>
                <a:gd name="T3" fmla="*/ 0 h 1827"/>
                <a:gd name="T4" fmla="*/ 0 w 1302"/>
                <a:gd name="T5" fmla="*/ 1826 h 1827"/>
                <a:gd name="T6" fmla="*/ 1301 w 1302"/>
                <a:gd name="T7" fmla="*/ 1826 h 1827"/>
                <a:gd name="T8" fmla="*/ 1301 w 1302"/>
                <a:gd name="T9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827">
                  <a:moveTo>
                    <a:pt x="1301" y="0"/>
                  </a:moveTo>
                  <a:lnTo>
                    <a:pt x="0" y="0"/>
                  </a:lnTo>
                  <a:lnTo>
                    <a:pt x="0" y="1826"/>
                  </a:lnTo>
                  <a:lnTo>
                    <a:pt x="1301" y="1826"/>
                  </a:lnTo>
                  <a:lnTo>
                    <a:pt x="1301" y="0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CFC4229-74B4-437D-9552-5D34D6163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5824" y="6761573"/>
              <a:ext cx="114497" cy="1077309"/>
            </a:xfrm>
            <a:custGeom>
              <a:avLst/>
              <a:gdLst>
                <a:gd name="T0" fmla="*/ 193 w 194"/>
                <a:gd name="T1" fmla="*/ 0 h 1827"/>
                <a:gd name="T2" fmla="*/ 0 w 194"/>
                <a:gd name="T3" fmla="*/ 0 h 1827"/>
                <a:gd name="T4" fmla="*/ 0 w 194"/>
                <a:gd name="T5" fmla="*/ 1826 h 1827"/>
                <a:gd name="T6" fmla="*/ 193 w 194"/>
                <a:gd name="T7" fmla="*/ 1826 h 1827"/>
                <a:gd name="T8" fmla="*/ 193 w 194"/>
                <a:gd name="T9" fmla="*/ 0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827">
                  <a:moveTo>
                    <a:pt x="193" y="0"/>
                  </a:moveTo>
                  <a:lnTo>
                    <a:pt x="0" y="0"/>
                  </a:lnTo>
                  <a:lnTo>
                    <a:pt x="0" y="1826"/>
                  </a:lnTo>
                  <a:lnTo>
                    <a:pt x="193" y="1826"/>
                  </a:lnTo>
                  <a:lnTo>
                    <a:pt x="193" y="0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3A762B0-4A66-45AB-9FE4-F740F3E72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7643718"/>
              <a:ext cx="1223032" cy="2896243"/>
            </a:xfrm>
            <a:custGeom>
              <a:avLst/>
              <a:gdLst>
                <a:gd name="T0" fmla="*/ 1222 w 2073"/>
                <a:gd name="T1" fmla="*/ 671 h 4909"/>
                <a:gd name="T2" fmla="*/ 1222 w 2073"/>
                <a:gd name="T3" fmla="*/ 332 h 4909"/>
                <a:gd name="T4" fmla="*/ 2072 w 2073"/>
                <a:gd name="T5" fmla="*/ 332 h 4909"/>
                <a:gd name="T6" fmla="*/ 2072 w 2073"/>
                <a:gd name="T7" fmla="*/ 0 h 4909"/>
                <a:gd name="T8" fmla="*/ 0 w 2073"/>
                <a:gd name="T9" fmla="*/ 0 h 4909"/>
                <a:gd name="T10" fmla="*/ 0 w 2073"/>
                <a:gd name="T11" fmla="*/ 332 h 4909"/>
                <a:gd name="T12" fmla="*/ 843 w 2073"/>
                <a:gd name="T13" fmla="*/ 332 h 4909"/>
                <a:gd name="T14" fmla="*/ 843 w 2073"/>
                <a:gd name="T15" fmla="*/ 671 h 4909"/>
                <a:gd name="T16" fmla="*/ 0 w 2073"/>
                <a:gd name="T17" fmla="*/ 671 h 4909"/>
                <a:gd name="T18" fmla="*/ 0 w 2073"/>
                <a:gd name="T19" fmla="*/ 1129 h 4909"/>
                <a:gd name="T20" fmla="*/ 843 w 2073"/>
                <a:gd name="T21" fmla="*/ 1129 h 4909"/>
                <a:gd name="T22" fmla="*/ 843 w 2073"/>
                <a:gd name="T23" fmla="*/ 1475 h 4909"/>
                <a:gd name="T24" fmla="*/ 0 w 2073"/>
                <a:gd name="T25" fmla="*/ 1475 h 4909"/>
                <a:gd name="T26" fmla="*/ 0 w 2073"/>
                <a:gd name="T27" fmla="*/ 1926 h 4909"/>
                <a:gd name="T28" fmla="*/ 843 w 2073"/>
                <a:gd name="T29" fmla="*/ 1926 h 4909"/>
                <a:gd name="T30" fmla="*/ 843 w 2073"/>
                <a:gd name="T31" fmla="*/ 2271 h 4909"/>
                <a:gd name="T32" fmla="*/ 0 w 2073"/>
                <a:gd name="T33" fmla="*/ 2271 h 4909"/>
                <a:gd name="T34" fmla="*/ 0 w 2073"/>
                <a:gd name="T35" fmla="*/ 2723 h 4909"/>
                <a:gd name="T36" fmla="*/ 843 w 2073"/>
                <a:gd name="T37" fmla="*/ 2723 h 4909"/>
                <a:gd name="T38" fmla="*/ 843 w 2073"/>
                <a:gd name="T39" fmla="*/ 3068 h 4909"/>
                <a:gd name="T40" fmla="*/ 0 w 2073"/>
                <a:gd name="T41" fmla="*/ 3068 h 4909"/>
                <a:gd name="T42" fmla="*/ 0 w 2073"/>
                <a:gd name="T43" fmla="*/ 3520 h 4909"/>
                <a:gd name="T44" fmla="*/ 843 w 2073"/>
                <a:gd name="T45" fmla="*/ 3520 h 4909"/>
                <a:gd name="T46" fmla="*/ 843 w 2073"/>
                <a:gd name="T47" fmla="*/ 3865 h 4909"/>
                <a:gd name="T48" fmla="*/ 0 w 2073"/>
                <a:gd name="T49" fmla="*/ 3865 h 4909"/>
                <a:gd name="T50" fmla="*/ 0 w 2073"/>
                <a:gd name="T51" fmla="*/ 4317 h 4909"/>
                <a:gd name="T52" fmla="*/ 843 w 2073"/>
                <a:gd name="T53" fmla="*/ 4317 h 4909"/>
                <a:gd name="T54" fmla="*/ 843 w 2073"/>
                <a:gd name="T55" fmla="*/ 4662 h 4909"/>
                <a:gd name="T56" fmla="*/ 0 w 2073"/>
                <a:gd name="T57" fmla="*/ 4662 h 4909"/>
                <a:gd name="T58" fmla="*/ 0 w 2073"/>
                <a:gd name="T59" fmla="*/ 4908 h 4909"/>
                <a:gd name="T60" fmla="*/ 2072 w 2073"/>
                <a:gd name="T61" fmla="*/ 4908 h 4909"/>
                <a:gd name="T62" fmla="*/ 2072 w 2073"/>
                <a:gd name="T63" fmla="*/ 4662 h 4909"/>
                <a:gd name="T64" fmla="*/ 1222 w 2073"/>
                <a:gd name="T65" fmla="*/ 4662 h 4909"/>
                <a:gd name="T66" fmla="*/ 1222 w 2073"/>
                <a:gd name="T67" fmla="*/ 4317 h 4909"/>
                <a:gd name="T68" fmla="*/ 2072 w 2073"/>
                <a:gd name="T69" fmla="*/ 4317 h 4909"/>
                <a:gd name="T70" fmla="*/ 2072 w 2073"/>
                <a:gd name="T71" fmla="*/ 3865 h 4909"/>
                <a:gd name="T72" fmla="*/ 1222 w 2073"/>
                <a:gd name="T73" fmla="*/ 3865 h 4909"/>
                <a:gd name="T74" fmla="*/ 1222 w 2073"/>
                <a:gd name="T75" fmla="*/ 3520 h 4909"/>
                <a:gd name="T76" fmla="*/ 2072 w 2073"/>
                <a:gd name="T77" fmla="*/ 3520 h 4909"/>
                <a:gd name="T78" fmla="*/ 2072 w 2073"/>
                <a:gd name="T79" fmla="*/ 3068 h 4909"/>
                <a:gd name="T80" fmla="*/ 1222 w 2073"/>
                <a:gd name="T81" fmla="*/ 3068 h 4909"/>
                <a:gd name="T82" fmla="*/ 1222 w 2073"/>
                <a:gd name="T83" fmla="*/ 2723 h 4909"/>
                <a:gd name="T84" fmla="*/ 2072 w 2073"/>
                <a:gd name="T85" fmla="*/ 2723 h 4909"/>
                <a:gd name="T86" fmla="*/ 2072 w 2073"/>
                <a:gd name="T87" fmla="*/ 2271 h 4909"/>
                <a:gd name="T88" fmla="*/ 1222 w 2073"/>
                <a:gd name="T89" fmla="*/ 2271 h 4909"/>
                <a:gd name="T90" fmla="*/ 1222 w 2073"/>
                <a:gd name="T91" fmla="*/ 1926 h 4909"/>
                <a:gd name="T92" fmla="*/ 2072 w 2073"/>
                <a:gd name="T93" fmla="*/ 1926 h 4909"/>
                <a:gd name="T94" fmla="*/ 2072 w 2073"/>
                <a:gd name="T95" fmla="*/ 1475 h 4909"/>
                <a:gd name="T96" fmla="*/ 1222 w 2073"/>
                <a:gd name="T97" fmla="*/ 1475 h 4909"/>
                <a:gd name="T98" fmla="*/ 1222 w 2073"/>
                <a:gd name="T99" fmla="*/ 1129 h 4909"/>
                <a:gd name="T100" fmla="*/ 2072 w 2073"/>
                <a:gd name="T101" fmla="*/ 1129 h 4909"/>
                <a:gd name="T102" fmla="*/ 2072 w 2073"/>
                <a:gd name="T103" fmla="*/ 671 h 4909"/>
                <a:gd name="T104" fmla="*/ 1222 w 2073"/>
                <a:gd name="T105" fmla="*/ 671 h 4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73" h="4909">
                  <a:moveTo>
                    <a:pt x="1222" y="671"/>
                  </a:moveTo>
                  <a:lnTo>
                    <a:pt x="1222" y="332"/>
                  </a:lnTo>
                  <a:lnTo>
                    <a:pt x="2072" y="332"/>
                  </a:lnTo>
                  <a:lnTo>
                    <a:pt x="2072" y="0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843" y="332"/>
                  </a:lnTo>
                  <a:lnTo>
                    <a:pt x="843" y="671"/>
                  </a:lnTo>
                  <a:lnTo>
                    <a:pt x="0" y="671"/>
                  </a:lnTo>
                  <a:lnTo>
                    <a:pt x="0" y="1129"/>
                  </a:lnTo>
                  <a:lnTo>
                    <a:pt x="843" y="1129"/>
                  </a:lnTo>
                  <a:lnTo>
                    <a:pt x="843" y="1475"/>
                  </a:lnTo>
                  <a:lnTo>
                    <a:pt x="0" y="1475"/>
                  </a:lnTo>
                  <a:lnTo>
                    <a:pt x="0" y="1926"/>
                  </a:lnTo>
                  <a:lnTo>
                    <a:pt x="843" y="1926"/>
                  </a:lnTo>
                  <a:lnTo>
                    <a:pt x="843" y="2271"/>
                  </a:lnTo>
                  <a:lnTo>
                    <a:pt x="0" y="2271"/>
                  </a:lnTo>
                  <a:lnTo>
                    <a:pt x="0" y="2723"/>
                  </a:lnTo>
                  <a:lnTo>
                    <a:pt x="843" y="2723"/>
                  </a:lnTo>
                  <a:lnTo>
                    <a:pt x="843" y="3068"/>
                  </a:lnTo>
                  <a:lnTo>
                    <a:pt x="0" y="3068"/>
                  </a:lnTo>
                  <a:lnTo>
                    <a:pt x="0" y="3520"/>
                  </a:lnTo>
                  <a:lnTo>
                    <a:pt x="843" y="3520"/>
                  </a:lnTo>
                  <a:lnTo>
                    <a:pt x="843" y="3865"/>
                  </a:lnTo>
                  <a:lnTo>
                    <a:pt x="0" y="3865"/>
                  </a:lnTo>
                  <a:lnTo>
                    <a:pt x="0" y="4317"/>
                  </a:lnTo>
                  <a:lnTo>
                    <a:pt x="843" y="4317"/>
                  </a:lnTo>
                  <a:lnTo>
                    <a:pt x="843" y="4662"/>
                  </a:lnTo>
                  <a:lnTo>
                    <a:pt x="0" y="4662"/>
                  </a:lnTo>
                  <a:lnTo>
                    <a:pt x="0" y="4908"/>
                  </a:lnTo>
                  <a:lnTo>
                    <a:pt x="2072" y="4908"/>
                  </a:lnTo>
                  <a:lnTo>
                    <a:pt x="2072" y="4662"/>
                  </a:lnTo>
                  <a:lnTo>
                    <a:pt x="1222" y="4662"/>
                  </a:lnTo>
                  <a:lnTo>
                    <a:pt x="1222" y="4317"/>
                  </a:lnTo>
                  <a:lnTo>
                    <a:pt x="2072" y="4317"/>
                  </a:lnTo>
                  <a:lnTo>
                    <a:pt x="2072" y="3865"/>
                  </a:lnTo>
                  <a:lnTo>
                    <a:pt x="1222" y="3865"/>
                  </a:lnTo>
                  <a:lnTo>
                    <a:pt x="1222" y="3520"/>
                  </a:lnTo>
                  <a:lnTo>
                    <a:pt x="2072" y="3520"/>
                  </a:lnTo>
                  <a:lnTo>
                    <a:pt x="2072" y="3068"/>
                  </a:lnTo>
                  <a:lnTo>
                    <a:pt x="1222" y="3068"/>
                  </a:lnTo>
                  <a:lnTo>
                    <a:pt x="1222" y="2723"/>
                  </a:lnTo>
                  <a:lnTo>
                    <a:pt x="2072" y="2723"/>
                  </a:lnTo>
                  <a:lnTo>
                    <a:pt x="2072" y="2271"/>
                  </a:lnTo>
                  <a:lnTo>
                    <a:pt x="1222" y="2271"/>
                  </a:lnTo>
                  <a:lnTo>
                    <a:pt x="1222" y="1926"/>
                  </a:lnTo>
                  <a:lnTo>
                    <a:pt x="2072" y="1926"/>
                  </a:lnTo>
                  <a:lnTo>
                    <a:pt x="2072" y="1475"/>
                  </a:lnTo>
                  <a:lnTo>
                    <a:pt x="1222" y="1475"/>
                  </a:lnTo>
                  <a:lnTo>
                    <a:pt x="1222" y="1129"/>
                  </a:lnTo>
                  <a:lnTo>
                    <a:pt x="2072" y="1129"/>
                  </a:lnTo>
                  <a:lnTo>
                    <a:pt x="2072" y="671"/>
                  </a:lnTo>
                  <a:lnTo>
                    <a:pt x="1222" y="671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83B49CF-14BE-4F33-927C-4D96E16E9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7838882"/>
              <a:ext cx="497019" cy="200370"/>
            </a:xfrm>
            <a:custGeom>
              <a:avLst/>
              <a:gdLst>
                <a:gd name="T0" fmla="*/ 843 w 844"/>
                <a:gd name="T1" fmla="*/ 0 h 340"/>
                <a:gd name="T2" fmla="*/ 0 w 844"/>
                <a:gd name="T3" fmla="*/ 0 h 340"/>
                <a:gd name="T4" fmla="*/ 0 w 844"/>
                <a:gd name="T5" fmla="*/ 339 h 340"/>
                <a:gd name="T6" fmla="*/ 843 w 844"/>
                <a:gd name="T7" fmla="*/ 339 h 340"/>
                <a:gd name="T8" fmla="*/ 843 w 844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40">
                  <a:moveTo>
                    <a:pt x="843" y="0"/>
                  </a:moveTo>
                  <a:lnTo>
                    <a:pt x="0" y="0"/>
                  </a:lnTo>
                  <a:lnTo>
                    <a:pt x="0" y="339"/>
                  </a:lnTo>
                  <a:lnTo>
                    <a:pt x="843" y="339"/>
                  </a:lnTo>
                  <a:lnTo>
                    <a:pt x="843" y="0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65D1B55-7979-4DDB-A55E-67218A421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4966" y="7838882"/>
              <a:ext cx="502225" cy="200370"/>
            </a:xfrm>
            <a:custGeom>
              <a:avLst/>
              <a:gdLst>
                <a:gd name="T0" fmla="*/ 0 w 851"/>
                <a:gd name="T1" fmla="*/ 339 h 340"/>
                <a:gd name="T2" fmla="*/ 850 w 851"/>
                <a:gd name="T3" fmla="*/ 339 h 340"/>
                <a:gd name="T4" fmla="*/ 850 w 851"/>
                <a:gd name="T5" fmla="*/ 0 h 340"/>
                <a:gd name="T6" fmla="*/ 0 w 851"/>
                <a:gd name="T7" fmla="*/ 0 h 340"/>
                <a:gd name="T8" fmla="*/ 0 w 851"/>
                <a:gd name="T9" fmla="*/ 3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340">
                  <a:moveTo>
                    <a:pt x="0" y="339"/>
                  </a:moveTo>
                  <a:lnTo>
                    <a:pt x="850" y="339"/>
                  </a:lnTo>
                  <a:lnTo>
                    <a:pt x="850" y="0"/>
                  </a:lnTo>
                  <a:lnTo>
                    <a:pt x="0" y="0"/>
                  </a:lnTo>
                  <a:lnTo>
                    <a:pt x="0" y="339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FA22060-1251-4338-BD13-C0F702D4E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8309880"/>
              <a:ext cx="497019" cy="205573"/>
            </a:xfrm>
            <a:custGeom>
              <a:avLst/>
              <a:gdLst>
                <a:gd name="T0" fmla="*/ 843 w 844"/>
                <a:gd name="T1" fmla="*/ 0 h 347"/>
                <a:gd name="T2" fmla="*/ 0 w 844"/>
                <a:gd name="T3" fmla="*/ 0 h 347"/>
                <a:gd name="T4" fmla="*/ 0 w 844"/>
                <a:gd name="T5" fmla="*/ 346 h 347"/>
                <a:gd name="T6" fmla="*/ 843 w 844"/>
                <a:gd name="T7" fmla="*/ 346 h 347"/>
                <a:gd name="T8" fmla="*/ 843 w 844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47">
                  <a:moveTo>
                    <a:pt x="843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843" y="346"/>
                  </a:lnTo>
                  <a:lnTo>
                    <a:pt x="843" y="0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925157C-63E8-47C0-90E3-77FCFC17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4966" y="8309880"/>
              <a:ext cx="502225" cy="205573"/>
            </a:xfrm>
            <a:custGeom>
              <a:avLst/>
              <a:gdLst>
                <a:gd name="T0" fmla="*/ 0 w 851"/>
                <a:gd name="T1" fmla="*/ 346 h 347"/>
                <a:gd name="T2" fmla="*/ 850 w 851"/>
                <a:gd name="T3" fmla="*/ 346 h 347"/>
                <a:gd name="T4" fmla="*/ 850 w 851"/>
                <a:gd name="T5" fmla="*/ 0 h 347"/>
                <a:gd name="T6" fmla="*/ 0 w 851"/>
                <a:gd name="T7" fmla="*/ 0 h 347"/>
                <a:gd name="T8" fmla="*/ 0 w 851"/>
                <a:gd name="T9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347">
                  <a:moveTo>
                    <a:pt x="0" y="346"/>
                  </a:moveTo>
                  <a:lnTo>
                    <a:pt x="850" y="346"/>
                  </a:lnTo>
                  <a:lnTo>
                    <a:pt x="850" y="0"/>
                  </a:lnTo>
                  <a:lnTo>
                    <a:pt x="0" y="0"/>
                  </a:lnTo>
                  <a:lnTo>
                    <a:pt x="0" y="34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7F0D72F-6CE1-487D-9734-D23308D00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8778276"/>
              <a:ext cx="497019" cy="202971"/>
            </a:xfrm>
            <a:custGeom>
              <a:avLst/>
              <a:gdLst>
                <a:gd name="T0" fmla="*/ 843 w 844"/>
                <a:gd name="T1" fmla="*/ 0 h 346"/>
                <a:gd name="T2" fmla="*/ 0 w 844"/>
                <a:gd name="T3" fmla="*/ 0 h 346"/>
                <a:gd name="T4" fmla="*/ 0 w 844"/>
                <a:gd name="T5" fmla="*/ 345 h 346"/>
                <a:gd name="T6" fmla="*/ 843 w 844"/>
                <a:gd name="T7" fmla="*/ 345 h 346"/>
                <a:gd name="T8" fmla="*/ 843 w 84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46">
                  <a:moveTo>
                    <a:pt x="843" y="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843" y="345"/>
                  </a:lnTo>
                  <a:lnTo>
                    <a:pt x="843" y="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E4278AC6-DC5D-4E0A-A047-8877D31EA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4966" y="8778276"/>
              <a:ext cx="502225" cy="202971"/>
            </a:xfrm>
            <a:custGeom>
              <a:avLst/>
              <a:gdLst>
                <a:gd name="T0" fmla="*/ 0 w 851"/>
                <a:gd name="T1" fmla="*/ 345 h 346"/>
                <a:gd name="T2" fmla="*/ 850 w 851"/>
                <a:gd name="T3" fmla="*/ 345 h 346"/>
                <a:gd name="T4" fmla="*/ 850 w 851"/>
                <a:gd name="T5" fmla="*/ 0 h 346"/>
                <a:gd name="T6" fmla="*/ 0 w 851"/>
                <a:gd name="T7" fmla="*/ 0 h 346"/>
                <a:gd name="T8" fmla="*/ 0 w 851"/>
                <a:gd name="T9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346">
                  <a:moveTo>
                    <a:pt x="0" y="345"/>
                  </a:moveTo>
                  <a:lnTo>
                    <a:pt x="850" y="345"/>
                  </a:lnTo>
                  <a:lnTo>
                    <a:pt x="850" y="0"/>
                  </a:lnTo>
                  <a:lnTo>
                    <a:pt x="0" y="0"/>
                  </a:lnTo>
                  <a:lnTo>
                    <a:pt x="0" y="345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F38EFF24-D66E-4D99-A6BA-64DA5926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9249272"/>
              <a:ext cx="497019" cy="202971"/>
            </a:xfrm>
            <a:custGeom>
              <a:avLst/>
              <a:gdLst>
                <a:gd name="T0" fmla="*/ 843 w 844"/>
                <a:gd name="T1" fmla="*/ 0 h 346"/>
                <a:gd name="T2" fmla="*/ 0 w 844"/>
                <a:gd name="T3" fmla="*/ 0 h 346"/>
                <a:gd name="T4" fmla="*/ 0 w 844"/>
                <a:gd name="T5" fmla="*/ 345 h 346"/>
                <a:gd name="T6" fmla="*/ 843 w 844"/>
                <a:gd name="T7" fmla="*/ 345 h 346"/>
                <a:gd name="T8" fmla="*/ 843 w 84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46">
                  <a:moveTo>
                    <a:pt x="843" y="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843" y="345"/>
                  </a:lnTo>
                  <a:lnTo>
                    <a:pt x="843" y="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4C02D2AE-3002-4821-86A9-9877A0B02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4966" y="9249272"/>
              <a:ext cx="502225" cy="202971"/>
            </a:xfrm>
            <a:custGeom>
              <a:avLst/>
              <a:gdLst>
                <a:gd name="T0" fmla="*/ 0 w 851"/>
                <a:gd name="T1" fmla="*/ 345 h 346"/>
                <a:gd name="T2" fmla="*/ 850 w 851"/>
                <a:gd name="T3" fmla="*/ 345 h 346"/>
                <a:gd name="T4" fmla="*/ 850 w 851"/>
                <a:gd name="T5" fmla="*/ 0 h 346"/>
                <a:gd name="T6" fmla="*/ 0 w 851"/>
                <a:gd name="T7" fmla="*/ 0 h 346"/>
                <a:gd name="T8" fmla="*/ 0 w 851"/>
                <a:gd name="T9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346">
                  <a:moveTo>
                    <a:pt x="0" y="345"/>
                  </a:moveTo>
                  <a:lnTo>
                    <a:pt x="850" y="345"/>
                  </a:lnTo>
                  <a:lnTo>
                    <a:pt x="850" y="0"/>
                  </a:lnTo>
                  <a:lnTo>
                    <a:pt x="0" y="0"/>
                  </a:lnTo>
                  <a:lnTo>
                    <a:pt x="0" y="345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C7309396-9EBE-489B-8FF2-2CEADE66E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9720270"/>
              <a:ext cx="497019" cy="202971"/>
            </a:xfrm>
            <a:custGeom>
              <a:avLst/>
              <a:gdLst>
                <a:gd name="T0" fmla="*/ 843 w 844"/>
                <a:gd name="T1" fmla="*/ 0 h 346"/>
                <a:gd name="T2" fmla="*/ 0 w 844"/>
                <a:gd name="T3" fmla="*/ 0 h 346"/>
                <a:gd name="T4" fmla="*/ 0 w 844"/>
                <a:gd name="T5" fmla="*/ 345 h 346"/>
                <a:gd name="T6" fmla="*/ 843 w 844"/>
                <a:gd name="T7" fmla="*/ 345 h 346"/>
                <a:gd name="T8" fmla="*/ 843 w 84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46">
                  <a:moveTo>
                    <a:pt x="843" y="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843" y="345"/>
                  </a:lnTo>
                  <a:lnTo>
                    <a:pt x="843" y="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079FEC01-3847-48FB-A340-E361A89B5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4966" y="9720270"/>
              <a:ext cx="502225" cy="202971"/>
            </a:xfrm>
            <a:custGeom>
              <a:avLst/>
              <a:gdLst>
                <a:gd name="T0" fmla="*/ 0 w 851"/>
                <a:gd name="T1" fmla="*/ 345 h 346"/>
                <a:gd name="T2" fmla="*/ 850 w 851"/>
                <a:gd name="T3" fmla="*/ 345 h 346"/>
                <a:gd name="T4" fmla="*/ 850 w 851"/>
                <a:gd name="T5" fmla="*/ 0 h 346"/>
                <a:gd name="T6" fmla="*/ 0 w 851"/>
                <a:gd name="T7" fmla="*/ 0 h 346"/>
                <a:gd name="T8" fmla="*/ 0 w 851"/>
                <a:gd name="T9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346">
                  <a:moveTo>
                    <a:pt x="0" y="345"/>
                  </a:moveTo>
                  <a:lnTo>
                    <a:pt x="850" y="345"/>
                  </a:lnTo>
                  <a:lnTo>
                    <a:pt x="850" y="0"/>
                  </a:lnTo>
                  <a:lnTo>
                    <a:pt x="0" y="0"/>
                  </a:lnTo>
                  <a:lnTo>
                    <a:pt x="0" y="345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42F9867A-5A08-4BE1-84B4-868E83622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158" y="10167848"/>
              <a:ext cx="528245" cy="268025"/>
            </a:xfrm>
            <a:custGeom>
              <a:avLst/>
              <a:gdLst>
                <a:gd name="T0" fmla="*/ 896 w 897"/>
                <a:gd name="T1" fmla="*/ 0 h 452"/>
                <a:gd name="T2" fmla="*/ 0 w 897"/>
                <a:gd name="T3" fmla="*/ 0 h 452"/>
                <a:gd name="T4" fmla="*/ 0 w 897"/>
                <a:gd name="T5" fmla="*/ 451 h 452"/>
                <a:gd name="T6" fmla="*/ 896 w 897"/>
                <a:gd name="T7" fmla="*/ 451 h 452"/>
                <a:gd name="T8" fmla="*/ 896 w 897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7" h="452">
                  <a:moveTo>
                    <a:pt x="896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896" y="451"/>
                  </a:lnTo>
                  <a:lnTo>
                    <a:pt x="896" y="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E37C51D5-CE0B-4E7A-B5F9-52A218927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2922" y="10136622"/>
              <a:ext cx="554268" cy="325274"/>
            </a:xfrm>
            <a:custGeom>
              <a:avLst/>
              <a:gdLst>
                <a:gd name="T0" fmla="*/ 0 w 938"/>
                <a:gd name="T1" fmla="*/ 551 h 552"/>
                <a:gd name="T2" fmla="*/ 937 w 938"/>
                <a:gd name="T3" fmla="*/ 551 h 552"/>
                <a:gd name="T4" fmla="*/ 937 w 938"/>
                <a:gd name="T5" fmla="*/ 0 h 552"/>
                <a:gd name="T6" fmla="*/ 0 w 938"/>
                <a:gd name="T7" fmla="*/ 0 h 552"/>
                <a:gd name="T8" fmla="*/ 0 w 938"/>
                <a:gd name="T9" fmla="*/ 55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552">
                  <a:moveTo>
                    <a:pt x="0" y="551"/>
                  </a:moveTo>
                  <a:lnTo>
                    <a:pt x="937" y="551"/>
                  </a:lnTo>
                  <a:lnTo>
                    <a:pt x="937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16601713-1C55-4384-B6E4-BD015B7BD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1206" y="5876827"/>
              <a:ext cx="1269871" cy="4762018"/>
            </a:xfrm>
            <a:custGeom>
              <a:avLst/>
              <a:gdLst>
                <a:gd name="T0" fmla="*/ 2151 w 2152"/>
                <a:gd name="T1" fmla="*/ 0 h 8069"/>
                <a:gd name="T2" fmla="*/ 0 w 2152"/>
                <a:gd name="T3" fmla="*/ 0 h 8069"/>
                <a:gd name="T4" fmla="*/ 0 w 2152"/>
                <a:gd name="T5" fmla="*/ 8068 h 8069"/>
                <a:gd name="T6" fmla="*/ 2151 w 2152"/>
                <a:gd name="T7" fmla="*/ 8068 h 8069"/>
                <a:gd name="T8" fmla="*/ 2151 w 2152"/>
                <a:gd name="T9" fmla="*/ 0 h 8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2" h="8069">
                  <a:moveTo>
                    <a:pt x="2151" y="0"/>
                  </a:moveTo>
                  <a:lnTo>
                    <a:pt x="0" y="0"/>
                  </a:lnTo>
                  <a:lnTo>
                    <a:pt x="0" y="8068"/>
                  </a:lnTo>
                  <a:lnTo>
                    <a:pt x="2151" y="8068"/>
                  </a:lnTo>
                  <a:lnTo>
                    <a:pt x="2151" y="0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499C6B5-31BA-4F05-B0D2-95491A614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6345222"/>
              <a:ext cx="913370" cy="153530"/>
            </a:xfrm>
            <a:custGeom>
              <a:avLst/>
              <a:gdLst>
                <a:gd name="T0" fmla="*/ 1547 w 1548"/>
                <a:gd name="T1" fmla="*/ 259 h 260"/>
                <a:gd name="T2" fmla="*/ 0 w 1548"/>
                <a:gd name="T3" fmla="*/ 259 h 260"/>
                <a:gd name="T4" fmla="*/ 0 w 1548"/>
                <a:gd name="T5" fmla="*/ 0 h 260"/>
                <a:gd name="T6" fmla="*/ 1547 w 1548"/>
                <a:gd name="T7" fmla="*/ 0 h 260"/>
                <a:gd name="T8" fmla="*/ 1547 w 1548"/>
                <a:gd name="T9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60">
                  <a:moveTo>
                    <a:pt x="154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2B086FB2-5791-4838-86F2-5E69391E6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6860457"/>
              <a:ext cx="913370" cy="150927"/>
            </a:xfrm>
            <a:custGeom>
              <a:avLst/>
              <a:gdLst>
                <a:gd name="T0" fmla="*/ 1547 w 1548"/>
                <a:gd name="T1" fmla="*/ 253 h 254"/>
                <a:gd name="T2" fmla="*/ 0 w 1548"/>
                <a:gd name="T3" fmla="*/ 253 h 254"/>
                <a:gd name="T4" fmla="*/ 0 w 1548"/>
                <a:gd name="T5" fmla="*/ 0 h 254"/>
                <a:gd name="T6" fmla="*/ 1547 w 1548"/>
                <a:gd name="T7" fmla="*/ 0 h 254"/>
                <a:gd name="T8" fmla="*/ 1547 w 1548"/>
                <a:gd name="T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4">
                  <a:moveTo>
                    <a:pt x="1547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3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8AF3AD32-2EF0-4DF2-9881-3019DAF71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7367886"/>
              <a:ext cx="913370" cy="148324"/>
            </a:xfrm>
            <a:custGeom>
              <a:avLst/>
              <a:gdLst>
                <a:gd name="T0" fmla="*/ 1547 w 1548"/>
                <a:gd name="T1" fmla="*/ 252 h 253"/>
                <a:gd name="T2" fmla="*/ 0 w 1548"/>
                <a:gd name="T3" fmla="*/ 252 h 253"/>
                <a:gd name="T4" fmla="*/ 0 w 1548"/>
                <a:gd name="T5" fmla="*/ 0 h 253"/>
                <a:gd name="T6" fmla="*/ 1547 w 1548"/>
                <a:gd name="T7" fmla="*/ 0 h 253"/>
                <a:gd name="T8" fmla="*/ 1547 w 1548"/>
                <a:gd name="T9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3">
                  <a:moveTo>
                    <a:pt x="1547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2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8488A2E-C370-4275-9C35-DE7E2FFA6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7877916"/>
              <a:ext cx="913370" cy="153529"/>
            </a:xfrm>
            <a:custGeom>
              <a:avLst/>
              <a:gdLst>
                <a:gd name="T0" fmla="*/ 1547 w 1548"/>
                <a:gd name="T1" fmla="*/ 259 h 260"/>
                <a:gd name="T2" fmla="*/ 0 w 1548"/>
                <a:gd name="T3" fmla="*/ 259 h 260"/>
                <a:gd name="T4" fmla="*/ 0 w 1548"/>
                <a:gd name="T5" fmla="*/ 0 h 260"/>
                <a:gd name="T6" fmla="*/ 1547 w 1548"/>
                <a:gd name="T7" fmla="*/ 0 h 260"/>
                <a:gd name="T8" fmla="*/ 1547 w 1548"/>
                <a:gd name="T9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60">
                  <a:moveTo>
                    <a:pt x="154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9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61C629AB-14CF-4E78-B493-D1E5384FE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8387946"/>
              <a:ext cx="913370" cy="153529"/>
            </a:xfrm>
            <a:custGeom>
              <a:avLst/>
              <a:gdLst>
                <a:gd name="T0" fmla="*/ 1547 w 1548"/>
                <a:gd name="T1" fmla="*/ 259 h 260"/>
                <a:gd name="T2" fmla="*/ 0 w 1548"/>
                <a:gd name="T3" fmla="*/ 259 h 260"/>
                <a:gd name="T4" fmla="*/ 0 w 1548"/>
                <a:gd name="T5" fmla="*/ 0 h 260"/>
                <a:gd name="T6" fmla="*/ 1547 w 1548"/>
                <a:gd name="T7" fmla="*/ 0 h 260"/>
                <a:gd name="T8" fmla="*/ 1547 w 1548"/>
                <a:gd name="T9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60">
                  <a:moveTo>
                    <a:pt x="154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CDCF60F7-A822-4F5E-9F63-2DE5855C9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8900578"/>
              <a:ext cx="913370" cy="148326"/>
            </a:xfrm>
            <a:custGeom>
              <a:avLst/>
              <a:gdLst>
                <a:gd name="T0" fmla="*/ 1547 w 1548"/>
                <a:gd name="T1" fmla="*/ 252 h 253"/>
                <a:gd name="T2" fmla="*/ 0 w 1548"/>
                <a:gd name="T3" fmla="*/ 252 h 253"/>
                <a:gd name="T4" fmla="*/ 0 w 1548"/>
                <a:gd name="T5" fmla="*/ 0 h 253"/>
                <a:gd name="T6" fmla="*/ 1547 w 1548"/>
                <a:gd name="T7" fmla="*/ 0 h 253"/>
                <a:gd name="T8" fmla="*/ 1547 w 1548"/>
                <a:gd name="T9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3">
                  <a:moveTo>
                    <a:pt x="1547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2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37891207-6BCC-4386-95E6-16E7AA2EF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9410608"/>
              <a:ext cx="913370" cy="150927"/>
            </a:xfrm>
            <a:custGeom>
              <a:avLst/>
              <a:gdLst>
                <a:gd name="T0" fmla="*/ 1547 w 1548"/>
                <a:gd name="T1" fmla="*/ 253 h 254"/>
                <a:gd name="T2" fmla="*/ 0 w 1548"/>
                <a:gd name="T3" fmla="*/ 253 h 254"/>
                <a:gd name="T4" fmla="*/ 0 w 1548"/>
                <a:gd name="T5" fmla="*/ 0 h 254"/>
                <a:gd name="T6" fmla="*/ 1547 w 1548"/>
                <a:gd name="T7" fmla="*/ 0 h 254"/>
                <a:gd name="T8" fmla="*/ 1547 w 1548"/>
                <a:gd name="T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4">
                  <a:moveTo>
                    <a:pt x="1547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EF07BE8B-D722-46F2-9EE8-96FB726A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9920638"/>
              <a:ext cx="913370" cy="153530"/>
            </a:xfrm>
            <a:custGeom>
              <a:avLst/>
              <a:gdLst>
                <a:gd name="T0" fmla="*/ 1547 w 1548"/>
                <a:gd name="T1" fmla="*/ 258 h 259"/>
                <a:gd name="T2" fmla="*/ 0 w 1548"/>
                <a:gd name="T3" fmla="*/ 258 h 259"/>
                <a:gd name="T4" fmla="*/ 0 w 1548"/>
                <a:gd name="T5" fmla="*/ 0 h 259"/>
                <a:gd name="T6" fmla="*/ 1547 w 1548"/>
                <a:gd name="T7" fmla="*/ 0 h 259"/>
                <a:gd name="T8" fmla="*/ 1547 w 1548"/>
                <a:gd name="T9" fmla="*/ 2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9">
                  <a:moveTo>
                    <a:pt x="1547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8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847AD2FA-1FC8-4D8D-B5EC-E699955B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1206" y="5876827"/>
              <a:ext cx="1269871" cy="4762018"/>
            </a:xfrm>
            <a:custGeom>
              <a:avLst/>
              <a:gdLst>
                <a:gd name="T0" fmla="*/ 2151 w 2152"/>
                <a:gd name="T1" fmla="*/ 0 h 8069"/>
                <a:gd name="T2" fmla="*/ 0 w 2152"/>
                <a:gd name="T3" fmla="*/ 0 h 8069"/>
                <a:gd name="T4" fmla="*/ 0 w 2152"/>
                <a:gd name="T5" fmla="*/ 8068 h 8069"/>
                <a:gd name="T6" fmla="*/ 2151 w 2152"/>
                <a:gd name="T7" fmla="*/ 8068 h 8069"/>
                <a:gd name="T8" fmla="*/ 2151 w 2152"/>
                <a:gd name="T9" fmla="*/ 0 h 8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2" h="8069">
                  <a:moveTo>
                    <a:pt x="2151" y="0"/>
                  </a:moveTo>
                  <a:lnTo>
                    <a:pt x="0" y="0"/>
                  </a:lnTo>
                  <a:lnTo>
                    <a:pt x="0" y="8068"/>
                  </a:lnTo>
                  <a:lnTo>
                    <a:pt x="2151" y="8068"/>
                  </a:lnTo>
                  <a:lnTo>
                    <a:pt x="215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051D277B-FBD6-4D92-941E-C553B8E91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6345222"/>
              <a:ext cx="913370" cy="153530"/>
            </a:xfrm>
            <a:custGeom>
              <a:avLst/>
              <a:gdLst>
                <a:gd name="T0" fmla="*/ 1547 w 1548"/>
                <a:gd name="T1" fmla="*/ 259 h 260"/>
                <a:gd name="T2" fmla="*/ 0 w 1548"/>
                <a:gd name="T3" fmla="*/ 259 h 260"/>
                <a:gd name="T4" fmla="*/ 0 w 1548"/>
                <a:gd name="T5" fmla="*/ 0 h 260"/>
                <a:gd name="T6" fmla="*/ 1547 w 1548"/>
                <a:gd name="T7" fmla="*/ 0 h 260"/>
                <a:gd name="T8" fmla="*/ 1547 w 1548"/>
                <a:gd name="T9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60">
                  <a:moveTo>
                    <a:pt x="154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9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F37C00F-6483-4A4E-AC14-0CBFB73CF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6860457"/>
              <a:ext cx="913370" cy="150927"/>
            </a:xfrm>
            <a:custGeom>
              <a:avLst/>
              <a:gdLst>
                <a:gd name="T0" fmla="*/ 1547 w 1548"/>
                <a:gd name="T1" fmla="*/ 253 h 254"/>
                <a:gd name="T2" fmla="*/ 0 w 1548"/>
                <a:gd name="T3" fmla="*/ 253 h 254"/>
                <a:gd name="T4" fmla="*/ 0 w 1548"/>
                <a:gd name="T5" fmla="*/ 0 h 254"/>
                <a:gd name="T6" fmla="*/ 1547 w 1548"/>
                <a:gd name="T7" fmla="*/ 0 h 254"/>
                <a:gd name="T8" fmla="*/ 1547 w 1548"/>
                <a:gd name="T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4">
                  <a:moveTo>
                    <a:pt x="1547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3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2DECBF7D-E0DD-4D3D-B109-AC3DE55DD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7367886"/>
              <a:ext cx="913370" cy="148324"/>
            </a:xfrm>
            <a:custGeom>
              <a:avLst/>
              <a:gdLst>
                <a:gd name="T0" fmla="*/ 1547 w 1548"/>
                <a:gd name="T1" fmla="*/ 252 h 253"/>
                <a:gd name="T2" fmla="*/ 0 w 1548"/>
                <a:gd name="T3" fmla="*/ 252 h 253"/>
                <a:gd name="T4" fmla="*/ 0 w 1548"/>
                <a:gd name="T5" fmla="*/ 0 h 253"/>
                <a:gd name="T6" fmla="*/ 1547 w 1548"/>
                <a:gd name="T7" fmla="*/ 0 h 253"/>
                <a:gd name="T8" fmla="*/ 1547 w 1548"/>
                <a:gd name="T9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3">
                  <a:moveTo>
                    <a:pt x="1547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2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1AC3C7DC-61AD-47D2-BABD-1244C6F5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7877916"/>
              <a:ext cx="913370" cy="153529"/>
            </a:xfrm>
            <a:custGeom>
              <a:avLst/>
              <a:gdLst>
                <a:gd name="T0" fmla="*/ 1547 w 1548"/>
                <a:gd name="T1" fmla="*/ 259 h 260"/>
                <a:gd name="T2" fmla="*/ 0 w 1548"/>
                <a:gd name="T3" fmla="*/ 259 h 260"/>
                <a:gd name="T4" fmla="*/ 0 w 1548"/>
                <a:gd name="T5" fmla="*/ 0 h 260"/>
                <a:gd name="T6" fmla="*/ 1547 w 1548"/>
                <a:gd name="T7" fmla="*/ 0 h 260"/>
                <a:gd name="T8" fmla="*/ 1547 w 1548"/>
                <a:gd name="T9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60">
                  <a:moveTo>
                    <a:pt x="154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9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082D17A8-ED05-4C93-8350-03E54F8A3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8387946"/>
              <a:ext cx="913370" cy="153529"/>
            </a:xfrm>
            <a:custGeom>
              <a:avLst/>
              <a:gdLst>
                <a:gd name="T0" fmla="*/ 1547 w 1548"/>
                <a:gd name="T1" fmla="*/ 259 h 260"/>
                <a:gd name="T2" fmla="*/ 0 w 1548"/>
                <a:gd name="T3" fmla="*/ 259 h 260"/>
                <a:gd name="T4" fmla="*/ 0 w 1548"/>
                <a:gd name="T5" fmla="*/ 0 h 260"/>
                <a:gd name="T6" fmla="*/ 1547 w 1548"/>
                <a:gd name="T7" fmla="*/ 0 h 260"/>
                <a:gd name="T8" fmla="*/ 1547 w 1548"/>
                <a:gd name="T9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60">
                  <a:moveTo>
                    <a:pt x="154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9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B29518D0-C3A6-4404-93A1-A59A73A50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8900578"/>
              <a:ext cx="913370" cy="148326"/>
            </a:xfrm>
            <a:custGeom>
              <a:avLst/>
              <a:gdLst>
                <a:gd name="T0" fmla="*/ 1547 w 1548"/>
                <a:gd name="T1" fmla="*/ 252 h 253"/>
                <a:gd name="T2" fmla="*/ 0 w 1548"/>
                <a:gd name="T3" fmla="*/ 252 h 253"/>
                <a:gd name="T4" fmla="*/ 0 w 1548"/>
                <a:gd name="T5" fmla="*/ 0 h 253"/>
                <a:gd name="T6" fmla="*/ 1547 w 1548"/>
                <a:gd name="T7" fmla="*/ 0 h 253"/>
                <a:gd name="T8" fmla="*/ 1547 w 1548"/>
                <a:gd name="T9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3">
                  <a:moveTo>
                    <a:pt x="1547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2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F5B63BD6-8A7F-4E65-A8F4-F12C8140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9410608"/>
              <a:ext cx="913370" cy="150927"/>
            </a:xfrm>
            <a:custGeom>
              <a:avLst/>
              <a:gdLst>
                <a:gd name="T0" fmla="*/ 1547 w 1548"/>
                <a:gd name="T1" fmla="*/ 253 h 254"/>
                <a:gd name="T2" fmla="*/ 0 w 1548"/>
                <a:gd name="T3" fmla="*/ 253 h 254"/>
                <a:gd name="T4" fmla="*/ 0 w 1548"/>
                <a:gd name="T5" fmla="*/ 0 h 254"/>
                <a:gd name="T6" fmla="*/ 1547 w 1548"/>
                <a:gd name="T7" fmla="*/ 0 h 254"/>
                <a:gd name="T8" fmla="*/ 1547 w 1548"/>
                <a:gd name="T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4">
                  <a:moveTo>
                    <a:pt x="1547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3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8AB1E172-01D0-46D8-865D-26C4D9081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2542" y="9920638"/>
              <a:ext cx="913370" cy="153530"/>
            </a:xfrm>
            <a:custGeom>
              <a:avLst/>
              <a:gdLst>
                <a:gd name="T0" fmla="*/ 1547 w 1548"/>
                <a:gd name="T1" fmla="*/ 258 h 259"/>
                <a:gd name="T2" fmla="*/ 0 w 1548"/>
                <a:gd name="T3" fmla="*/ 258 h 259"/>
                <a:gd name="T4" fmla="*/ 0 w 1548"/>
                <a:gd name="T5" fmla="*/ 0 h 259"/>
                <a:gd name="T6" fmla="*/ 1547 w 1548"/>
                <a:gd name="T7" fmla="*/ 0 h 259"/>
                <a:gd name="T8" fmla="*/ 1547 w 1548"/>
                <a:gd name="T9" fmla="*/ 2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259">
                  <a:moveTo>
                    <a:pt x="1547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547" y="0"/>
                  </a:lnTo>
                  <a:lnTo>
                    <a:pt x="1547" y="258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FC1FEDF1-881D-4F0C-8DE4-D5FB470D7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481" y="6738154"/>
              <a:ext cx="936790" cy="3892884"/>
            </a:xfrm>
            <a:custGeom>
              <a:avLst/>
              <a:gdLst>
                <a:gd name="T0" fmla="*/ 1588 w 1589"/>
                <a:gd name="T1" fmla="*/ 0 h 6595"/>
                <a:gd name="T2" fmla="*/ 0 w 1589"/>
                <a:gd name="T3" fmla="*/ 1335 h 6595"/>
                <a:gd name="T4" fmla="*/ 0 w 1589"/>
                <a:gd name="T5" fmla="*/ 6594 h 6595"/>
                <a:gd name="T6" fmla="*/ 1588 w 1589"/>
                <a:gd name="T7" fmla="*/ 6594 h 6595"/>
                <a:gd name="T8" fmla="*/ 1588 w 1589"/>
                <a:gd name="T9" fmla="*/ 0 h 6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9" h="6595">
                  <a:moveTo>
                    <a:pt x="1588" y="0"/>
                  </a:moveTo>
                  <a:lnTo>
                    <a:pt x="0" y="1335"/>
                  </a:lnTo>
                  <a:lnTo>
                    <a:pt x="0" y="6594"/>
                  </a:lnTo>
                  <a:lnTo>
                    <a:pt x="1588" y="6594"/>
                  </a:lnTo>
                  <a:lnTo>
                    <a:pt x="1588" y="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E15DBF63-BA1A-4828-8FA4-2E94E8FAE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481" y="6738154"/>
              <a:ext cx="936790" cy="3892884"/>
            </a:xfrm>
            <a:custGeom>
              <a:avLst/>
              <a:gdLst>
                <a:gd name="T0" fmla="*/ 1588 w 1589"/>
                <a:gd name="T1" fmla="*/ 0 h 6595"/>
                <a:gd name="T2" fmla="*/ 0 w 1589"/>
                <a:gd name="T3" fmla="*/ 1335 h 6595"/>
                <a:gd name="T4" fmla="*/ 0 w 1589"/>
                <a:gd name="T5" fmla="*/ 6594 h 6595"/>
                <a:gd name="T6" fmla="*/ 1588 w 1589"/>
                <a:gd name="T7" fmla="*/ 6594 h 6595"/>
                <a:gd name="T8" fmla="*/ 1588 w 1589"/>
                <a:gd name="T9" fmla="*/ 0 h 6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9" h="6595">
                  <a:moveTo>
                    <a:pt x="1588" y="0"/>
                  </a:moveTo>
                  <a:lnTo>
                    <a:pt x="0" y="1335"/>
                  </a:lnTo>
                  <a:lnTo>
                    <a:pt x="0" y="6594"/>
                  </a:lnTo>
                  <a:lnTo>
                    <a:pt x="1588" y="6594"/>
                  </a:lnTo>
                  <a:lnTo>
                    <a:pt x="1588" y="0"/>
                  </a:lnTo>
                </a:path>
              </a:pathLst>
            </a:custGeom>
            <a:solidFill>
              <a:srgbClr val="F99F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CAA7DC1D-1509-48E0-9794-D00220CD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3966" y="7724386"/>
              <a:ext cx="309662" cy="307059"/>
            </a:xfrm>
            <a:custGeom>
              <a:avLst/>
              <a:gdLst>
                <a:gd name="T0" fmla="*/ 525 w 526"/>
                <a:gd name="T1" fmla="*/ 259 h 519"/>
                <a:gd name="T2" fmla="*/ 525 w 526"/>
                <a:gd name="T3" fmla="*/ 259 h 519"/>
                <a:gd name="T4" fmla="*/ 266 w 526"/>
                <a:gd name="T5" fmla="*/ 0 h 519"/>
                <a:gd name="T6" fmla="*/ 0 w 526"/>
                <a:gd name="T7" fmla="*/ 259 h 519"/>
                <a:gd name="T8" fmla="*/ 266 w 526"/>
                <a:gd name="T9" fmla="*/ 518 h 519"/>
                <a:gd name="T10" fmla="*/ 525 w 526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19">
                  <a:moveTo>
                    <a:pt x="525" y="259"/>
                  </a:moveTo>
                  <a:lnTo>
                    <a:pt x="525" y="259"/>
                  </a:lnTo>
                  <a:cubicBezTo>
                    <a:pt x="525" y="113"/>
                    <a:pt x="405" y="0"/>
                    <a:pt x="266" y="0"/>
                  </a:cubicBezTo>
                  <a:cubicBezTo>
                    <a:pt x="120" y="0"/>
                    <a:pt x="0" y="113"/>
                    <a:pt x="0" y="259"/>
                  </a:cubicBezTo>
                  <a:cubicBezTo>
                    <a:pt x="0" y="405"/>
                    <a:pt x="120" y="518"/>
                    <a:pt x="266" y="518"/>
                  </a:cubicBezTo>
                  <a:cubicBezTo>
                    <a:pt x="405" y="518"/>
                    <a:pt x="525" y="405"/>
                    <a:pt x="525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E6AC538B-66A7-4947-82B4-1AA7DF1A7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8125" y="7724386"/>
              <a:ext cx="307059" cy="307059"/>
            </a:xfrm>
            <a:custGeom>
              <a:avLst/>
              <a:gdLst>
                <a:gd name="T0" fmla="*/ 518 w 519"/>
                <a:gd name="T1" fmla="*/ 259 h 519"/>
                <a:gd name="T2" fmla="*/ 518 w 519"/>
                <a:gd name="T3" fmla="*/ 259 h 519"/>
                <a:gd name="T4" fmla="*/ 259 w 519"/>
                <a:gd name="T5" fmla="*/ 0 h 519"/>
                <a:gd name="T6" fmla="*/ 0 w 519"/>
                <a:gd name="T7" fmla="*/ 259 h 519"/>
                <a:gd name="T8" fmla="*/ 259 w 519"/>
                <a:gd name="T9" fmla="*/ 518 h 519"/>
                <a:gd name="T10" fmla="*/ 518 w 519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19">
                  <a:moveTo>
                    <a:pt x="518" y="259"/>
                  </a:moveTo>
                  <a:lnTo>
                    <a:pt x="518" y="259"/>
                  </a:lnTo>
                  <a:cubicBezTo>
                    <a:pt x="518" y="113"/>
                    <a:pt x="405" y="0"/>
                    <a:pt x="259" y="0"/>
                  </a:cubicBezTo>
                  <a:cubicBezTo>
                    <a:pt x="120" y="0"/>
                    <a:pt x="0" y="113"/>
                    <a:pt x="0" y="259"/>
                  </a:cubicBezTo>
                  <a:cubicBezTo>
                    <a:pt x="0" y="405"/>
                    <a:pt x="120" y="518"/>
                    <a:pt x="259" y="518"/>
                  </a:cubicBezTo>
                  <a:cubicBezTo>
                    <a:pt x="405" y="518"/>
                    <a:pt x="518" y="405"/>
                    <a:pt x="518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FCB99C8C-E7AE-421B-8AD6-4E67F6DC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3966" y="8156350"/>
              <a:ext cx="309662" cy="307059"/>
            </a:xfrm>
            <a:custGeom>
              <a:avLst/>
              <a:gdLst>
                <a:gd name="T0" fmla="*/ 525 w 526"/>
                <a:gd name="T1" fmla="*/ 259 h 519"/>
                <a:gd name="T2" fmla="*/ 525 w 526"/>
                <a:gd name="T3" fmla="*/ 259 h 519"/>
                <a:gd name="T4" fmla="*/ 266 w 526"/>
                <a:gd name="T5" fmla="*/ 0 h 519"/>
                <a:gd name="T6" fmla="*/ 0 w 526"/>
                <a:gd name="T7" fmla="*/ 259 h 519"/>
                <a:gd name="T8" fmla="*/ 266 w 526"/>
                <a:gd name="T9" fmla="*/ 518 h 519"/>
                <a:gd name="T10" fmla="*/ 525 w 526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19">
                  <a:moveTo>
                    <a:pt x="525" y="259"/>
                  </a:moveTo>
                  <a:lnTo>
                    <a:pt x="525" y="259"/>
                  </a:lnTo>
                  <a:cubicBezTo>
                    <a:pt x="525" y="113"/>
                    <a:pt x="405" y="0"/>
                    <a:pt x="266" y="0"/>
                  </a:cubicBezTo>
                  <a:cubicBezTo>
                    <a:pt x="120" y="0"/>
                    <a:pt x="0" y="113"/>
                    <a:pt x="0" y="259"/>
                  </a:cubicBezTo>
                  <a:cubicBezTo>
                    <a:pt x="0" y="399"/>
                    <a:pt x="120" y="518"/>
                    <a:pt x="266" y="518"/>
                  </a:cubicBezTo>
                  <a:cubicBezTo>
                    <a:pt x="405" y="518"/>
                    <a:pt x="525" y="399"/>
                    <a:pt x="525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A9717215-2F6D-47C5-BEDC-F7ECE319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8125" y="8156350"/>
              <a:ext cx="307059" cy="307059"/>
            </a:xfrm>
            <a:custGeom>
              <a:avLst/>
              <a:gdLst>
                <a:gd name="T0" fmla="*/ 518 w 519"/>
                <a:gd name="T1" fmla="*/ 259 h 519"/>
                <a:gd name="T2" fmla="*/ 518 w 519"/>
                <a:gd name="T3" fmla="*/ 259 h 519"/>
                <a:gd name="T4" fmla="*/ 259 w 519"/>
                <a:gd name="T5" fmla="*/ 0 h 519"/>
                <a:gd name="T6" fmla="*/ 0 w 519"/>
                <a:gd name="T7" fmla="*/ 259 h 519"/>
                <a:gd name="T8" fmla="*/ 259 w 519"/>
                <a:gd name="T9" fmla="*/ 518 h 519"/>
                <a:gd name="T10" fmla="*/ 518 w 519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19">
                  <a:moveTo>
                    <a:pt x="518" y="259"/>
                  </a:moveTo>
                  <a:lnTo>
                    <a:pt x="518" y="259"/>
                  </a:lnTo>
                  <a:cubicBezTo>
                    <a:pt x="518" y="113"/>
                    <a:pt x="405" y="0"/>
                    <a:pt x="259" y="0"/>
                  </a:cubicBezTo>
                  <a:cubicBezTo>
                    <a:pt x="120" y="0"/>
                    <a:pt x="0" y="113"/>
                    <a:pt x="0" y="259"/>
                  </a:cubicBezTo>
                  <a:cubicBezTo>
                    <a:pt x="0" y="399"/>
                    <a:pt x="120" y="518"/>
                    <a:pt x="259" y="518"/>
                  </a:cubicBezTo>
                  <a:cubicBezTo>
                    <a:pt x="405" y="518"/>
                    <a:pt x="518" y="399"/>
                    <a:pt x="518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3D66BC91-77F8-4DB0-8458-263EC8E3C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3966" y="8583110"/>
              <a:ext cx="309662" cy="309662"/>
            </a:xfrm>
            <a:custGeom>
              <a:avLst/>
              <a:gdLst>
                <a:gd name="T0" fmla="*/ 525 w 526"/>
                <a:gd name="T1" fmla="*/ 259 h 526"/>
                <a:gd name="T2" fmla="*/ 525 w 526"/>
                <a:gd name="T3" fmla="*/ 259 h 526"/>
                <a:gd name="T4" fmla="*/ 266 w 526"/>
                <a:gd name="T5" fmla="*/ 0 h 526"/>
                <a:gd name="T6" fmla="*/ 0 w 526"/>
                <a:gd name="T7" fmla="*/ 259 h 526"/>
                <a:gd name="T8" fmla="*/ 266 w 526"/>
                <a:gd name="T9" fmla="*/ 525 h 526"/>
                <a:gd name="T10" fmla="*/ 525 w 526"/>
                <a:gd name="T11" fmla="*/ 25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26">
                  <a:moveTo>
                    <a:pt x="525" y="259"/>
                  </a:moveTo>
                  <a:lnTo>
                    <a:pt x="525" y="259"/>
                  </a:lnTo>
                  <a:cubicBezTo>
                    <a:pt x="525" y="120"/>
                    <a:pt x="405" y="0"/>
                    <a:pt x="266" y="0"/>
                  </a:cubicBezTo>
                  <a:cubicBezTo>
                    <a:pt x="120" y="0"/>
                    <a:pt x="0" y="120"/>
                    <a:pt x="0" y="259"/>
                  </a:cubicBezTo>
                  <a:cubicBezTo>
                    <a:pt x="0" y="405"/>
                    <a:pt x="120" y="525"/>
                    <a:pt x="266" y="525"/>
                  </a:cubicBezTo>
                  <a:cubicBezTo>
                    <a:pt x="405" y="525"/>
                    <a:pt x="525" y="405"/>
                    <a:pt x="525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5B06602F-1E48-46F1-B91D-AB3D0ED7E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8125" y="8583110"/>
              <a:ext cx="307059" cy="309662"/>
            </a:xfrm>
            <a:custGeom>
              <a:avLst/>
              <a:gdLst>
                <a:gd name="T0" fmla="*/ 518 w 519"/>
                <a:gd name="T1" fmla="*/ 259 h 526"/>
                <a:gd name="T2" fmla="*/ 518 w 519"/>
                <a:gd name="T3" fmla="*/ 259 h 526"/>
                <a:gd name="T4" fmla="*/ 259 w 519"/>
                <a:gd name="T5" fmla="*/ 0 h 526"/>
                <a:gd name="T6" fmla="*/ 0 w 519"/>
                <a:gd name="T7" fmla="*/ 259 h 526"/>
                <a:gd name="T8" fmla="*/ 259 w 519"/>
                <a:gd name="T9" fmla="*/ 525 h 526"/>
                <a:gd name="T10" fmla="*/ 518 w 519"/>
                <a:gd name="T11" fmla="*/ 25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26">
                  <a:moveTo>
                    <a:pt x="518" y="259"/>
                  </a:moveTo>
                  <a:lnTo>
                    <a:pt x="518" y="259"/>
                  </a:lnTo>
                  <a:cubicBezTo>
                    <a:pt x="518" y="120"/>
                    <a:pt x="405" y="0"/>
                    <a:pt x="259" y="0"/>
                  </a:cubicBezTo>
                  <a:cubicBezTo>
                    <a:pt x="120" y="0"/>
                    <a:pt x="0" y="120"/>
                    <a:pt x="0" y="259"/>
                  </a:cubicBezTo>
                  <a:cubicBezTo>
                    <a:pt x="0" y="405"/>
                    <a:pt x="120" y="525"/>
                    <a:pt x="259" y="525"/>
                  </a:cubicBezTo>
                  <a:cubicBezTo>
                    <a:pt x="405" y="525"/>
                    <a:pt x="518" y="405"/>
                    <a:pt x="518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E8AB6039-B2D2-4C3F-9BA6-47BD6D661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3966" y="9015074"/>
              <a:ext cx="309662" cy="304458"/>
            </a:xfrm>
            <a:custGeom>
              <a:avLst/>
              <a:gdLst>
                <a:gd name="T0" fmla="*/ 525 w 526"/>
                <a:gd name="T1" fmla="*/ 259 h 518"/>
                <a:gd name="T2" fmla="*/ 525 w 526"/>
                <a:gd name="T3" fmla="*/ 259 h 518"/>
                <a:gd name="T4" fmla="*/ 266 w 526"/>
                <a:gd name="T5" fmla="*/ 0 h 518"/>
                <a:gd name="T6" fmla="*/ 0 w 526"/>
                <a:gd name="T7" fmla="*/ 259 h 518"/>
                <a:gd name="T8" fmla="*/ 266 w 526"/>
                <a:gd name="T9" fmla="*/ 517 h 518"/>
                <a:gd name="T10" fmla="*/ 525 w 526"/>
                <a:gd name="T11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18">
                  <a:moveTo>
                    <a:pt x="525" y="259"/>
                  </a:moveTo>
                  <a:lnTo>
                    <a:pt x="525" y="259"/>
                  </a:lnTo>
                  <a:cubicBezTo>
                    <a:pt x="525" y="119"/>
                    <a:pt x="405" y="0"/>
                    <a:pt x="266" y="0"/>
                  </a:cubicBezTo>
                  <a:cubicBezTo>
                    <a:pt x="120" y="0"/>
                    <a:pt x="0" y="119"/>
                    <a:pt x="0" y="259"/>
                  </a:cubicBezTo>
                  <a:cubicBezTo>
                    <a:pt x="0" y="405"/>
                    <a:pt x="120" y="517"/>
                    <a:pt x="266" y="517"/>
                  </a:cubicBezTo>
                  <a:cubicBezTo>
                    <a:pt x="405" y="517"/>
                    <a:pt x="525" y="405"/>
                    <a:pt x="525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335419B7-05EC-49A2-8155-FFCDFA988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8125" y="9015074"/>
              <a:ext cx="307059" cy="304458"/>
            </a:xfrm>
            <a:custGeom>
              <a:avLst/>
              <a:gdLst>
                <a:gd name="T0" fmla="*/ 518 w 519"/>
                <a:gd name="T1" fmla="*/ 259 h 518"/>
                <a:gd name="T2" fmla="*/ 518 w 519"/>
                <a:gd name="T3" fmla="*/ 259 h 518"/>
                <a:gd name="T4" fmla="*/ 259 w 519"/>
                <a:gd name="T5" fmla="*/ 0 h 518"/>
                <a:gd name="T6" fmla="*/ 0 w 519"/>
                <a:gd name="T7" fmla="*/ 259 h 518"/>
                <a:gd name="T8" fmla="*/ 259 w 519"/>
                <a:gd name="T9" fmla="*/ 517 h 518"/>
                <a:gd name="T10" fmla="*/ 518 w 519"/>
                <a:gd name="T11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18">
                  <a:moveTo>
                    <a:pt x="518" y="259"/>
                  </a:moveTo>
                  <a:lnTo>
                    <a:pt x="518" y="259"/>
                  </a:lnTo>
                  <a:cubicBezTo>
                    <a:pt x="518" y="119"/>
                    <a:pt x="405" y="0"/>
                    <a:pt x="259" y="0"/>
                  </a:cubicBezTo>
                  <a:cubicBezTo>
                    <a:pt x="120" y="0"/>
                    <a:pt x="0" y="119"/>
                    <a:pt x="0" y="259"/>
                  </a:cubicBezTo>
                  <a:cubicBezTo>
                    <a:pt x="0" y="405"/>
                    <a:pt x="120" y="517"/>
                    <a:pt x="259" y="517"/>
                  </a:cubicBezTo>
                  <a:cubicBezTo>
                    <a:pt x="405" y="517"/>
                    <a:pt x="518" y="405"/>
                    <a:pt x="518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AAE4B747-4547-4D5B-8B07-4B1B590E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3966" y="9444438"/>
              <a:ext cx="309662" cy="307059"/>
            </a:xfrm>
            <a:custGeom>
              <a:avLst/>
              <a:gdLst>
                <a:gd name="T0" fmla="*/ 525 w 526"/>
                <a:gd name="T1" fmla="*/ 259 h 519"/>
                <a:gd name="T2" fmla="*/ 525 w 526"/>
                <a:gd name="T3" fmla="*/ 259 h 519"/>
                <a:gd name="T4" fmla="*/ 266 w 526"/>
                <a:gd name="T5" fmla="*/ 0 h 519"/>
                <a:gd name="T6" fmla="*/ 0 w 526"/>
                <a:gd name="T7" fmla="*/ 259 h 519"/>
                <a:gd name="T8" fmla="*/ 266 w 526"/>
                <a:gd name="T9" fmla="*/ 518 h 519"/>
                <a:gd name="T10" fmla="*/ 525 w 526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19">
                  <a:moveTo>
                    <a:pt x="525" y="259"/>
                  </a:moveTo>
                  <a:lnTo>
                    <a:pt x="525" y="259"/>
                  </a:lnTo>
                  <a:cubicBezTo>
                    <a:pt x="525" y="113"/>
                    <a:pt x="405" y="0"/>
                    <a:pt x="266" y="0"/>
                  </a:cubicBezTo>
                  <a:cubicBezTo>
                    <a:pt x="120" y="0"/>
                    <a:pt x="0" y="113"/>
                    <a:pt x="0" y="259"/>
                  </a:cubicBezTo>
                  <a:cubicBezTo>
                    <a:pt x="0" y="405"/>
                    <a:pt x="120" y="518"/>
                    <a:pt x="266" y="518"/>
                  </a:cubicBezTo>
                  <a:cubicBezTo>
                    <a:pt x="405" y="518"/>
                    <a:pt x="525" y="405"/>
                    <a:pt x="525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0C35099A-2CDD-4992-82E0-EC2449A39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8125" y="9444438"/>
              <a:ext cx="307059" cy="307059"/>
            </a:xfrm>
            <a:custGeom>
              <a:avLst/>
              <a:gdLst>
                <a:gd name="T0" fmla="*/ 518 w 519"/>
                <a:gd name="T1" fmla="*/ 259 h 519"/>
                <a:gd name="T2" fmla="*/ 518 w 519"/>
                <a:gd name="T3" fmla="*/ 259 h 519"/>
                <a:gd name="T4" fmla="*/ 259 w 519"/>
                <a:gd name="T5" fmla="*/ 0 h 519"/>
                <a:gd name="T6" fmla="*/ 0 w 519"/>
                <a:gd name="T7" fmla="*/ 259 h 519"/>
                <a:gd name="T8" fmla="*/ 259 w 519"/>
                <a:gd name="T9" fmla="*/ 518 h 519"/>
                <a:gd name="T10" fmla="*/ 518 w 519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19">
                  <a:moveTo>
                    <a:pt x="518" y="259"/>
                  </a:moveTo>
                  <a:lnTo>
                    <a:pt x="518" y="259"/>
                  </a:lnTo>
                  <a:cubicBezTo>
                    <a:pt x="518" y="113"/>
                    <a:pt x="405" y="0"/>
                    <a:pt x="259" y="0"/>
                  </a:cubicBezTo>
                  <a:cubicBezTo>
                    <a:pt x="120" y="0"/>
                    <a:pt x="0" y="113"/>
                    <a:pt x="0" y="259"/>
                  </a:cubicBezTo>
                  <a:cubicBezTo>
                    <a:pt x="0" y="405"/>
                    <a:pt x="120" y="518"/>
                    <a:pt x="259" y="518"/>
                  </a:cubicBezTo>
                  <a:cubicBezTo>
                    <a:pt x="405" y="518"/>
                    <a:pt x="518" y="405"/>
                    <a:pt x="518" y="259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FF11E6B7-042C-42F0-8B7E-47567423C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3966" y="9873799"/>
              <a:ext cx="309662" cy="309662"/>
            </a:xfrm>
            <a:custGeom>
              <a:avLst/>
              <a:gdLst>
                <a:gd name="T0" fmla="*/ 525 w 526"/>
                <a:gd name="T1" fmla="*/ 265 h 525"/>
                <a:gd name="T2" fmla="*/ 525 w 526"/>
                <a:gd name="T3" fmla="*/ 265 h 525"/>
                <a:gd name="T4" fmla="*/ 266 w 526"/>
                <a:gd name="T5" fmla="*/ 0 h 525"/>
                <a:gd name="T6" fmla="*/ 0 w 526"/>
                <a:gd name="T7" fmla="*/ 265 h 525"/>
                <a:gd name="T8" fmla="*/ 266 w 526"/>
                <a:gd name="T9" fmla="*/ 524 h 525"/>
                <a:gd name="T10" fmla="*/ 525 w 526"/>
                <a:gd name="T11" fmla="*/ 26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6" h="525">
                  <a:moveTo>
                    <a:pt x="525" y="265"/>
                  </a:moveTo>
                  <a:lnTo>
                    <a:pt x="525" y="265"/>
                  </a:lnTo>
                  <a:cubicBezTo>
                    <a:pt x="525" y="119"/>
                    <a:pt x="405" y="0"/>
                    <a:pt x="266" y="0"/>
                  </a:cubicBezTo>
                  <a:cubicBezTo>
                    <a:pt x="120" y="0"/>
                    <a:pt x="0" y="119"/>
                    <a:pt x="0" y="265"/>
                  </a:cubicBezTo>
                  <a:cubicBezTo>
                    <a:pt x="0" y="405"/>
                    <a:pt x="120" y="524"/>
                    <a:pt x="266" y="524"/>
                  </a:cubicBezTo>
                  <a:cubicBezTo>
                    <a:pt x="405" y="524"/>
                    <a:pt x="525" y="405"/>
                    <a:pt x="525" y="265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1E4F181F-BC1C-4293-8F8A-2F815EBB3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8125" y="9873799"/>
              <a:ext cx="307059" cy="309662"/>
            </a:xfrm>
            <a:custGeom>
              <a:avLst/>
              <a:gdLst>
                <a:gd name="T0" fmla="*/ 518 w 519"/>
                <a:gd name="T1" fmla="*/ 265 h 525"/>
                <a:gd name="T2" fmla="*/ 518 w 519"/>
                <a:gd name="T3" fmla="*/ 265 h 525"/>
                <a:gd name="T4" fmla="*/ 259 w 519"/>
                <a:gd name="T5" fmla="*/ 0 h 525"/>
                <a:gd name="T6" fmla="*/ 0 w 519"/>
                <a:gd name="T7" fmla="*/ 265 h 525"/>
                <a:gd name="T8" fmla="*/ 259 w 519"/>
                <a:gd name="T9" fmla="*/ 524 h 525"/>
                <a:gd name="T10" fmla="*/ 518 w 519"/>
                <a:gd name="T11" fmla="*/ 26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25">
                  <a:moveTo>
                    <a:pt x="518" y="265"/>
                  </a:moveTo>
                  <a:lnTo>
                    <a:pt x="518" y="265"/>
                  </a:lnTo>
                  <a:cubicBezTo>
                    <a:pt x="518" y="119"/>
                    <a:pt x="405" y="0"/>
                    <a:pt x="259" y="0"/>
                  </a:cubicBezTo>
                  <a:cubicBezTo>
                    <a:pt x="120" y="0"/>
                    <a:pt x="0" y="119"/>
                    <a:pt x="0" y="265"/>
                  </a:cubicBezTo>
                  <a:cubicBezTo>
                    <a:pt x="0" y="405"/>
                    <a:pt x="120" y="524"/>
                    <a:pt x="259" y="524"/>
                  </a:cubicBezTo>
                  <a:cubicBezTo>
                    <a:pt x="405" y="524"/>
                    <a:pt x="518" y="405"/>
                    <a:pt x="518" y="265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F2C97BC1-379E-4F4A-9A0D-0FB19123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4105" y="6738154"/>
              <a:ext cx="936790" cy="3892884"/>
            </a:xfrm>
            <a:custGeom>
              <a:avLst/>
              <a:gdLst>
                <a:gd name="T0" fmla="*/ 1586 w 1587"/>
                <a:gd name="T1" fmla="*/ 0 h 6595"/>
                <a:gd name="T2" fmla="*/ 0 w 1587"/>
                <a:gd name="T3" fmla="*/ 1335 h 6595"/>
                <a:gd name="T4" fmla="*/ 0 w 1587"/>
                <a:gd name="T5" fmla="*/ 6594 h 6595"/>
                <a:gd name="T6" fmla="*/ 1586 w 1587"/>
                <a:gd name="T7" fmla="*/ 6594 h 6595"/>
                <a:gd name="T8" fmla="*/ 1586 w 1587"/>
                <a:gd name="T9" fmla="*/ 0 h 6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6595">
                  <a:moveTo>
                    <a:pt x="1586" y="0"/>
                  </a:moveTo>
                  <a:lnTo>
                    <a:pt x="0" y="1335"/>
                  </a:lnTo>
                  <a:lnTo>
                    <a:pt x="0" y="6594"/>
                  </a:lnTo>
                  <a:lnTo>
                    <a:pt x="1586" y="6594"/>
                  </a:lnTo>
                  <a:lnTo>
                    <a:pt x="1586" y="0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7" name="Freeform 60">
              <a:extLst>
                <a:ext uri="{FF2B5EF4-FFF2-40B4-BE49-F238E27FC236}">
                  <a16:creationId xmlns:a16="http://schemas.microsoft.com/office/drawing/2014/main" id="{38B1D591-7101-4EC1-8CC6-D04CD9C5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794" y="7677546"/>
              <a:ext cx="304458" cy="307059"/>
            </a:xfrm>
            <a:custGeom>
              <a:avLst/>
              <a:gdLst>
                <a:gd name="T0" fmla="*/ 517 w 518"/>
                <a:gd name="T1" fmla="*/ 259 h 519"/>
                <a:gd name="T2" fmla="*/ 517 w 518"/>
                <a:gd name="T3" fmla="*/ 259 h 519"/>
                <a:gd name="T4" fmla="*/ 258 w 518"/>
                <a:gd name="T5" fmla="*/ 0 h 519"/>
                <a:gd name="T6" fmla="*/ 0 w 518"/>
                <a:gd name="T7" fmla="*/ 259 h 519"/>
                <a:gd name="T8" fmla="*/ 258 w 518"/>
                <a:gd name="T9" fmla="*/ 518 h 519"/>
                <a:gd name="T10" fmla="*/ 517 w 518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19">
                  <a:moveTo>
                    <a:pt x="517" y="259"/>
                  </a:moveTo>
                  <a:lnTo>
                    <a:pt x="517" y="259"/>
                  </a:lnTo>
                  <a:cubicBezTo>
                    <a:pt x="517" y="113"/>
                    <a:pt x="398" y="0"/>
                    <a:pt x="258" y="0"/>
                  </a:cubicBezTo>
                  <a:cubicBezTo>
                    <a:pt x="113" y="0"/>
                    <a:pt x="0" y="113"/>
                    <a:pt x="0" y="259"/>
                  </a:cubicBezTo>
                  <a:cubicBezTo>
                    <a:pt x="0" y="405"/>
                    <a:pt x="113" y="518"/>
                    <a:pt x="258" y="518"/>
                  </a:cubicBezTo>
                  <a:cubicBezTo>
                    <a:pt x="398" y="518"/>
                    <a:pt x="517" y="405"/>
                    <a:pt x="517" y="259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AB03F494-3B73-43D1-961F-C88D1BFBA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9749" y="7677546"/>
              <a:ext cx="309660" cy="307059"/>
            </a:xfrm>
            <a:custGeom>
              <a:avLst/>
              <a:gdLst>
                <a:gd name="T0" fmla="*/ 524 w 525"/>
                <a:gd name="T1" fmla="*/ 259 h 519"/>
                <a:gd name="T2" fmla="*/ 524 w 525"/>
                <a:gd name="T3" fmla="*/ 259 h 519"/>
                <a:gd name="T4" fmla="*/ 259 w 525"/>
                <a:gd name="T5" fmla="*/ 0 h 519"/>
                <a:gd name="T6" fmla="*/ 0 w 525"/>
                <a:gd name="T7" fmla="*/ 259 h 519"/>
                <a:gd name="T8" fmla="*/ 259 w 525"/>
                <a:gd name="T9" fmla="*/ 518 h 519"/>
                <a:gd name="T10" fmla="*/ 524 w 525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19">
                  <a:moveTo>
                    <a:pt x="524" y="259"/>
                  </a:moveTo>
                  <a:lnTo>
                    <a:pt x="524" y="259"/>
                  </a:lnTo>
                  <a:cubicBezTo>
                    <a:pt x="524" y="113"/>
                    <a:pt x="405" y="0"/>
                    <a:pt x="259" y="0"/>
                  </a:cubicBezTo>
                  <a:cubicBezTo>
                    <a:pt x="119" y="0"/>
                    <a:pt x="0" y="113"/>
                    <a:pt x="0" y="259"/>
                  </a:cubicBezTo>
                  <a:cubicBezTo>
                    <a:pt x="0" y="405"/>
                    <a:pt x="119" y="518"/>
                    <a:pt x="259" y="518"/>
                  </a:cubicBezTo>
                  <a:cubicBezTo>
                    <a:pt x="405" y="518"/>
                    <a:pt x="524" y="405"/>
                    <a:pt x="524" y="259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79BC475F-8012-41AC-98FF-3287B051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794" y="8104306"/>
              <a:ext cx="304458" cy="309662"/>
            </a:xfrm>
            <a:custGeom>
              <a:avLst/>
              <a:gdLst>
                <a:gd name="T0" fmla="*/ 517 w 518"/>
                <a:gd name="T1" fmla="*/ 266 h 526"/>
                <a:gd name="T2" fmla="*/ 517 w 518"/>
                <a:gd name="T3" fmla="*/ 266 h 526"/>
                <a:gd name="T4" fmla="*/ 258 w 518"/>
                <a:gd name="T5" fmla="*/ 0 h 526"/>
                <a:gd name="T6" fmla="*/ 0 w 518"/>
                <a:gd name="T7" fmla="*/ 266 h 526"/>
                <a:gd name="T8" fmla="*/ 258 w 518"/>
                <a:gd name="T9" fmla="*/ 525 h 526"/>
                <a:gd name="T10" fmla="*/ 517 w 518"/>
                <a:gd name="T11" fmla="*/ 26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26">
                  <a:moveTo>
                    <a:pt x="517" y="266"/>
                  </a:moveTo>
                  <a:lnTo>
                    <a:pt x="517" y="266"/>
                  </a:lnTo>
                  <a:cubicBezTo>
                    <a:pt x="517" y="119"/>
                    <a:pt x="398" y="0"/>
                    <a:pt x="258" y="0"/>
                  </a:cubicBezTo>
                  <a:cubicBezTo>
                    <a:pt x="113" y="0"/>
                    <a:pt x="0" y="119"/>
                    <a:pt x="0" y="266"/>
                  </a:cubicBezTo>
                  <a:cubicBezTo>
                    <a:pt x="0" y="405"/>
                    <a:pt x="113" y="525"/>
                    <a:pt x="258" y="525"/>
                  </a:cubicBezTo>
                  <a:cubicBezTo>
                    <a:pt x="398" y="525"/>
                    <a:pt x="517" y="405"/>
                    <a:pt x="517" y="266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91FC371D-B8CA-4092-8E16-3761FC09D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9749" y="8104306"/>
              <a:ext cx="309660" cy="309662"/>
            </a:xfrm>
            <a:custGeom>
              <a:avLst/>
              <a:gdLst>
                <a:gd name="T0" fmla="*/ 524 w 525"/>
                <a:gd name="T1" fmla="*/ 266 h 526"/>
                <a:gd name="T2" fmla="*/ 524 w 525"/>
                <a:gd name="T3" fmla="*/ 266 h 526"/>
                <a:gd name="T4" fmla="*/ 259 w 525"/>
                <a:gd name="T5" fmla="*/ 0 h 526"/>
                <a:gd name="T6" fmla="*/ 0 w 525"/>
                <a:gd name="T7" fmla="*/ 266 h 526"/>
                <a:gd name="T8" fmla="*/ 259 w 525"/>
                <a:gd name="T9" fmla="*/ 525 h 526"/>
                <a:gd name="T10" fmla="*/ 524 w 525"/>
                <a:gd name="T11" fmla="*/ 26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26">
                  <a:moveTo>
                    <a:pt x="524" y="266"/>
                  </a:moveTo>
                  <a:lnTo>
                    <a:pt x="524" y="266"/>
                  </a:lnTo>
                  <a:cubicBezTo>
                    <a:pt x="524" y="119"/>
                    <a:pt x="405" y="0"/>
                    <a:pt x="259" y="0"/>
                  </a:cubicBezTo>
                  <a:cubicBezTo>
                    <a:pt x="119" y="0"/>
                    <a:pt x="0" y="119"/>
                    <a:pt x="0" y="266"/>
                  </a:cubicBezTo>
                  <a:cubicBezTo>
                    <a:pt x="0" y="405"/>
                    <a:pt x="119" y="525"/>
                    <a:pt x="259" y="525"/>
                  </a:cubicBezTo>
                  <a:cubicBezTo>
                    <a:pt x="405" y="525"/>
                    <a:pt x="524" y="405"/>
                    <a:pt x="524" y="266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93B81A9F-BFB9-46DC-A713-5C22CEEC7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794" y="8536271"/>
              <a:ext cx="304458" cy="309662"/>
            </a:xfrm>
            <a:custGeom>
              <a:avLst/>
              <a:gdLst>
                <a:gd name="T0" fmla="*/ 517 w 518"/>
                <a:gd name="T1" fmla="*/ 259 h 526"/>
                <a:gd name="T2" fmla="*/ 517 w 518"/>
                <a:gd name="T3" fmla="*/ 259 h 526"/>
                <a:gd name="T4" fmla="*/ 258 w 518"/>
                <a:gd name="T5" fmla="*/ 0 h 526"/>
                <a:gd name="T6" fmla="*/ 0 w 518"/>
                <a:gd name="T7" fmla="*/ 259 h 526"/>
                <a:gd name="T8" fmla="*/ 258 w 518"/>
                <a:gd name="T9" fmla="*/ 525 h 526"/>
                <a:gd name="T10" fmla="*/ 517 w 518"/>
                <a:gd name="T11" fmla="*/ 25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26">
                  <a:moveTo>
                    <a:pt x="517" y="259"/>
                  </a:moveTo>
                  <a:lnTo>
                    <a:pt x="517" y="259"/>
                  </a:lnTo>
                  <a:cubicBezTo>
                    <a:pt x="517" y="120"/>
                    <a:pt x="398" y="0"/>
                    <a:pt x="258" y="0"/>
                  </a:cubicBezTo>
                  <a:cubicBezTo>
                    <a:pt x="113" y="0"/>
                    <a:pt x="0" y="120"/>
                    <a:pt x="0" y="259"/>
                  </a:cubicBezTo>
                  <a:cubicBezTo>
                    <a:pt x="0" y="406"/>
                    <a:pt x="113" y="525"/>
                    <a:pt x="258" y="525"/>
                  </a:cubicBezTo>
                  <a:cubicBezTo>
                    <a:pt x="398" y="525"/>
                    <a:pt x="517" y="406"/>
                    <a:pt x="517" y="259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86D284D2-F957-462C-A9C1-15B671150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9749" y="8536271"/>
              <a:ext cx="309660" cy="309662"/>
            </a:xfrm>
            <a:custGeom>
              <a:avLst/>
              <a:gdLst>
                <a:gd name="T0" fmla="*/ 524 w 525"/>
                <a:gd name="T1" fmla="*/ 259 h 526"/>
                <a:gd name="T2" fmla="*/ 524 w 525"/>
                <a:gd name="T3" fmla="*/ 259 h 526"/>
                <a:gd name="T4" fmla="*/ 259 w 525"/>
                <a:gd name="T5" fmla="*/ 0 h 526"/>
                <a:gd name="T6" fmla="*/ 0 w 525"/>
                <a:gd name="T7" fmla="*/ 259 h 526"/>
                <a:gd name="T8" fmla="*/ 259 w 525"/>
                <a:gd name="T9" fmla="*/ 525 h 526"/>
                <a:gd name="T10" fmla="*/ 524 w 525"/>
                <a:gd name="T11" fmla="*/ 25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26">
                  <a:moveTo>
                    <a:pt x="524" y="259"/>
                  </a:moveTo>
                  <a:lnTo>
                    <a:pt x="524" y="259"/>
                  </a:lnTo>
                  <a:cubicBezTo>
                    <a:pt x="524" y="120"/>
                    <a:pt x="405" y="0"/>
                    <a:pt x="259" y="0"/>
                  </a:cubicBezTo>
                  <a:cubicBezTo>
                    <a:pt x="119" y="0"/>
                    <a:pt x="0" y="120"/>
                    <a:pt x="0" y="259"/>
                  </a:cubicBezTo>
                  <a:cubicBezTo>
                    <a:pt x="0" y="406"/>
                    <a:pt x="119" y="525"/>
                    <a:pt x="259" y="525"/>
                  </a:cubicBezTo>
                  <a:cubicBezTo>
                    <a:pt x="405" y="525"/>
                    <a:pt x="524" y="406"/>
                    <a:pt x="524" y="259"/>
                  </a:cubicBez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D7B89AAD-934C-42A4-8762-3E37718F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794" y="8968235"/>
              <a:ext cx="304458" cy="307059"/>
            </a:xfrm>
            <a:custGeom>
              <a:avLst/>
              <a:gdLst>
                <a:gd name="T0" fmla="*/ 517 w 518"/>
                <a:gd name="T1" fmla="*/ 259 h 519"/>
                <a:gd name="T2" fmla="*/ 517 w 518"/>
                <a:gd name="T3" fmla="*/ 259 h 519"/>
                <a:gd name="T4" fmla="*/ 258 w 518"/>
                <a:gd name="T5" fmla="*/ 0 h 519"/>
                <a:gd name="T6" fmla="*/ 0 w 518"/>
                <a:gd name="T7" fmla="*/ 259 h 519"/>
                <a:gd name="T8" fmla="*/ 258 w 518"/>
                <a:gd name="T9" fmla="*/ 518 h 519"/>
                <a:gd name="T10" fmla="*/ 517 w 518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19">
                  <a:moveTo>
                    <a:pt x="517" y="259"/>
                  </a:moveTo>
                  <a:lnTo>
                    <a:pt x="517" y="259"/>
                  </a:lnTo>
                  <a:cubicBezTo>
                    <a:pt x="517" y="113"/>
                    <a:pt x="398" y="0"/>
                    <a:pt x="258" y="0"/>
                  </a:cubicBezTo>
                  <a:cubicBezTo>
                    <a:pt x="113" y="0"/>
                    <a:pt x="0" y="113"/>
                    <a:pt x="0" y="259"/>
                  </a:cubicBezTo>
                  <a:cubicBezTo>
                    <a:pt x="0" y="405"/>
                    <a:pt x="113" y="518"/>
                    <a:pt x="258" y="518"/>
                  </a:cubicBezTo>
                  <a:cubicBezTo>
                    <a:pt x="398" y="518"/>
                    <a:pt x="517" y="405"/>
                    <a:pt x="517" y="259"/>
                  </a:cubicBez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2058E1F7-8E70-4B48-98F5-313FA99B3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9749" y="8968235"/>
              <a:ext cx="309660" cy="307059"/>
            </a:xfrm>
            <a:custGeom>
              <a:avLst/>
              <a:gdLst>
                <a:gd name="T0" fmla="*/ 524 w 525"/>
                <a:gd name="T1" fmla="*/ 259 h 519"/>
                <a:gd name="T2" fmla="*/ 524 w 525"/>
                <a:gd name="T3" fmla="*/ 259 h 519"/>
                <a:gd name="T4" fmla="*/ 259 w 525"/>
                <a:gd name="T5" fmla="*/ 0 h 519"/>
                <a:gd name="T6" fmla="*/ 0 w 525"/>
                <a:gd name="T7" fmla="*/ 259 h 519"/>
                <a:gd name="T8" fmla="*/ 259 w 525"/>
                <a:gd name="T9" fmla="*/ 518 h 519"/>
                <a:gd name="T10" fmla="*/ 524 w 525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19">
                  <a:moveTo>
                    <a:pt x="524" y="259"/>
                  </a:moveTo>
                  <a:lnTo>
                    <a:pt x="524" y="259"/>
                  </a:lnTo>
                  <a:cubicBezTo>
                    <a:pt x="524" y="113"/>
                    <a:pt x="405" y="0"/>
                    <a:pt x="259" y="0"/>
                  </a:cubicBezTo>
                  <a:cubicBezTo>
                    <a:pt x="119" y="0"/>
                    <a:pt x="0" y="113"/>
                    <a:pt x="0" y="259"/>
                  </a:cubicBezTo>
                  <a:cubicBezTo>
                    <a:pt x="0" y="405"/>
                    <a:pt x="119" y="518"/>
                    <a:pt x="259" y="518"/>
                  </a:cubicBezTo>
                  <a:cubicBezTo>
                    <a:pt x="405" y="518"/>
                    <a:pt x="524" y="405"/>
                    <a:pt x="524" y="259"/>
                  </a:cubicBez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6AA722B8-30A7-4180-9C92-E5645370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794" y="9397598"/>
              <a:ext cx="304458" cy="307059"/>
            </a:xfrm>
            <a:custGeom>
              <a:avLst/>
              <a:gdLst>
                <a:gd name="T0" fmla="*/ 517 w 518"/>
                <a:gd name="T1" fmla="*/ 259 h 519"/>
                <a:gd name="T2" fmla="*/ 517 w 518"/>
                <a:gd name="T3" fmla="*/ 259 h 519"/>
                <a:gd name="T4" fmla="*/ 258 w 518"/>
                <a:gd name="T5" fmla="*/ 0 h 519"/>
                <a:gd name="T6" fmla="*/ 0 w 518"/>
                <a:gd name="T7" fmla="*/ 259 h 519"/>
                <a:gd name="T8" fmla="*/ 258 w 518"/>
                <a:gd name="T9" fmla="*/ 518 h 519"/>
                <a:gd name="T10" fmla="*/ 517 w 518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19">
                  <a:moveTo>
                    <a:pt x="517" y="259"/>
                  </a:moveTo>
                  <a:lnTo>
                    <a:pt x="517" y="259"/>
                  </a:lnTo>
                  <a:cubicBezTo>
                    <a:pt x="517" y="113"/>
                    <a:pt x="398" y="0"/>
                    <a:pt x="258" y="0"/>
                  </a:cubicBezTo>
                  <a:cubicBezTo>
                    <a:pt x="113" y="0"/>
                    <a:pt x="0" y="113"/>
                    <a:pt x="0" y="259"/>
                  </a:cubicBezTo>
                  <a:cubicBezTo>
                    <a:pt x="0" y="399"/>
                    <a:pt x="113" y="518"/>
                    <a:pt x="258" y="518"/>
                  </a:cubicBezTo>
                  <a:cubicBezTo>
                    <a:pt x="398" y="518"/>
                    <a:pt x="517" y="399"/>
                    <a:pt x="517" y="259"/>
                  </a:cubicBez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B4F33D24-C688-4793-B986-E0E7151E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9749" y="9397598"/>
              <a:ext cx="309660" cy="307059"/>
            </a:xfrm>
            <a:custGeom>
              <a:avLst/>
              <a:gdLst>
                <a:gd name="T0" fmla="*/ 524 w 525"/>
                <a:gd name="T1" fmla="*/ 259 h 519"/>
                <a:gd name="T2" fmla="*/ 524 w 525"/>
                <a:gd name="T3" fmla="*/ 259 h 519"/>
                <a:gd name="T4" fmla="*/ 259 w 525"/>
                <a:gd name="T5" fmla="*/ 0 h 519"/>
                <a:gd name="T6" fmla="*/ 0 w 525"/>
                <a:gd name="T7" fmla="*/ 259 h 519"/>
                <a:gd name="T8" fmla="*/ 259 w 525"/>
                <a:gd name="T9" fmla="*/ 518 h 519"/>
                <a:gd name="T10" fmla="*/ 524 w 525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19">
                  <a:moveTo>
                    <a:pt x="524" y="259"/>
                  </a:moveTo>
                  <a:lnTo>
                    <a:pt x="524" y="259"/>
                  </a:lnTo>
                  <a:cubicBezTo>
                    <a:pt x="524" y="113"/>
                    <a:pt x="405" y="0"/>
                    <a:pt x="259" y="0"/>
                  </a:cubicBezTo>
                  <a:cubicBezTo>
                    <a:pt x="119" y="0"/>
                    <a:pt x="0" y="113"/>
                    <a:pt x="0" y="259"/>
                  </a:cubicBezTo>
                  <a:cubicBezTo>
                    <a:pt x="0" y="399"/>
                    <a:pt x="119" y="518"/>
                    <a:pt x="259" y="518"/>
                  </a:cubicBezTo>
                  <a:cubicBezTo>
                    <a:pt x="405" y="518"/>
                    <a:pt x="524" y="399"/>
                    <a:pt x="524" y="259"/>
                  </a:cubicBez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7DDAD8B2-E334-4A4E-91DF-876F0A917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0794" y="9826959"/>
              <a:ext cx="304458" cy="309662"/>
            </a:xfrm>
            <a:custGeom>
              <a:avLst/>
              <a:gdLst>
                <a:gd name="T0" fmla="*/ 517 w 518"/>
                <a:gd name="T1" fmla="*/ 259 h 526"/>
                <a:gd name="T2" fmla="*/ 517 w 518"/>
                <a:gd name="T3" fmla="*/ 259 h 526"/>
                <a:gd name="T4" fmla="*/ 258 w 518"/>
                <a:gd name="T5" fmla="*/ 0 h 526"/>
                <a:gd name="T6" fmla="*/ 0 w 518"/>
                <a:gd name="T7" fmla="*/ 259 h 526"/>
                <a:gd name="T8" fmla="*/ 258 w 518"/>
                <a:gd name="T9" fmla="*/ 525 h 526"/>
                <a:gd name="T10" fmla="*/ 517 w 518"/>
                <a:gd name="T11" fmla="*/ 25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526">
                  <a:moveTo>
                    <a:pt x="517" y="259"/>
                  </a:moveTo>
                  <a:lnTo>
                    <a:pt x="517" y="259"/>
                  </a:lnTo>
                  <a:cubicBezTo>
                    <a:pt x="517" y="120"/>
                    <a:pt x="398" y="0"/>
                    <a:pt x="258" y="0"/>
                  </a:cubicBezTo>
                  <a:cubicBezTo>
                    <a:pt x="113" y="0"/>
                    <a:pt x="0" y="120"/>
                    <a:pt x="0" y="259"/>
                  </a:cubicBezTo>
                  <a:cubicBezTo>
                    <a:pt x="0" y="405"/>
                    <a:pt x="113" y="525"/>
                    <a:pt x="258" y="525"/>
                  </a:cubicBezTo>
                  <a:cubicBezTo>
                    <a:pt x="398" y="525"/>
                    <a:pt x="517" y="405"/>
                    <a:pt x="517" y="259"/>
                  </a:cubicBez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FD73430E-1546-4E68-8ECC-5EA50BB2F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9749" y="9826959"/>
              <a:ext cx="309660" cy="309662"/>
            </a:xfrm>
            <a:custGeom>
              <a:avLst/>
              <a:gdLst>
                <a:gd name="T0" fmla="*/ 524 w 525"/>
                <a:gd name="T1" fmla="*/ 259 h 526"/>
                <a:gd name="T2" fmla="*/ 524 w 525"/>
                <a:gd name="T3" fmla="*/ 259 h 526"/>
                <a:gd name="T4" fmla="*/ 259 w 525"/>
                <a:gd name="T5" fmla="*/ 0 h 526"/>
                <a:gd name="T6" fmla="*/ 0 w 525"/>
                <a:gd name="T7" fmla="*/ 259 h 526"/>
                <a:gd name="T8" fmla="*/ 259 w 525"/>
                <a:gd name="T9" fmla="*/ 525 h 526"/>
                <a:gd name="T10" fmla="*/ 524 w 525"/>
                <a:gd name="T11" fmla="*/ 25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26">
                  <a:moveTo>
                    <a:pt x="524" y="259"/>
                  </a:moveTo>
                  <a:lnTo>
                    <a:pt x="524" y="259"/>
                  </a:lnTo>
                  <a:cubicBezTo>
                    <a:pt x="524" y="120"/>
                    <a:pt x="405" y="0"/>
                    <a:pt x="259" y="0"/>
                  </a:cubicBezTo>
                  <a:cubicBezTo>
                    <a:pt x="119" y="0"/>
                    <a:pt x="0" y="120"/>
                    <a:pt x="0" y="259"/>
                  </a:cubicBezTo>
                  <a:cubicBezTo>
                    <a:pt x="0" y="405"/>
                    <a:pt x="119" y="525"/>
                    <a:pt x="259" y="525"/>
                  </a:cubicBezTo>
                  <a:cubicBezTo>
                    <a:pt x="405" y="525"/>
                    <a:pt x="524" y="405"/>
                    <a:pt x="524" y="259"/>
                  </a:cubicBez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69" name="Freeform 72">
              <a:extLst>
                <a:ext uri="{FF2B5EF4-FFF2-40B4-BE49-F238E27FC236}">
                  <a16:creationId xmlns:a16="http://schemas.microsoft.com/office/drawing/2014/main" id="{EDDF024D-2B06-48F4-9AF3-176576BD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0895" y="6738154"/>
              <a:ext cx="934187" cy="3892884"/>
            </a:xfrm>
            <a:custGeom>
              <a:avLst/>
              <a:gdLst>
                <a:gd name="T0" fmla="*/ 1580 w 1581"/>
                <a:gd name="T1" fmla="*/ 0 h 6595"/>
                <a:gd name="T2" fmla="*/ 0 w 1581"/>
                <a:gd name="T3" fmla="*/ 1335 h 6595"/>
                <a:gd name="T4" fmla="*/ 0 w 1581"/>
                <a:gd name="T5" fmla="*/ 6594 h 6595"/>
                <a:gd name="T6" fmla="*/ 1580 w 1581"/>
                <a:gd name="T7" fmla="*/ 6594 h 6595"/>
                <a:gd name="T8" fmla="*/ 1580 w 1581"/>
                <a:gd name="T9" fmla="*/ 0 h 6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1" h="6595">
                  <a:moveTo>
                    <a:pt x="1580" y="0"/>
                  </a:moveTo>
                  <a:lnTo>
                    <a:pt x="0" y="1335"/>
                  </a:lnTo>
                  <a:lnTo>
                    <a:pt x="0" y="6594"/>
                  </a:lnTo>
                  <a:lnTo>
                    <a:pt x="1580" y="6594"/>
                  </a:lnTo>
                  <a:lnTo>
                    <a:pt x="1580" y="0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68852074-784D-4F0F-AEB8-99196DCBB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7735" y="7815463"/>
              <a:ext cx="117098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05908529-6579-4B60-B081-00E78953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286" y="7815463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4ACF5DCA-7343-46CA-ADFC-05E649804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7815463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52826467-1B6B-4423-B046-6AD1F8AF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8992" y="7815463"/>
              <a:ext cx="117098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047AEE4D-3C4E-46E7-BECF-90A2ACE0B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8542" y="7815463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B8DF0BAB-42D5-419B-9D1F-DA9D2FB9D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7735" y="8169362"/>
              <a:ext cx="117098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218E7E1F-88BB-43C8-9E5A-4A5B06F9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286" y="8169362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5FBF3C05-CCDA-44D2-91DA-BDEFF88F3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8169362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69209389-6282-4507-BBEB-C6C42E7EA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8992" y="8169362"/>
              <a:ext cx="117098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A311A96-08C9-477F-B043-DE09D649E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8542" y="8169362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647C1A16-866C-4DA3-ACD2-0791E8C8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7735" y="8525862"/>
              <a:ext cx="117098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16A990D8-D301-4561-B6CB-FACA7DB7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286" y="8525862"/>
              <a:ext cx="117100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878121AB-FB19-4ECA-BA03-0E25EC23E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8525862"/>
              <a:ext cx="117100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71D6409B-9252-4B15-803C-B0FB399C9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8992" y="8525862"/>
              <a:ext cx="117098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E0A371D1-4C46-40CD-BAE0-F1727D1D5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8542" y="8525862"/>
              <a:ext cx="117100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550C6946-5F1C-4E7F-9895-F86B18241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7735" y="8877159"/>
              <a:ext cx="117098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B16448BE-FB1D-40ED-BB99-FCCDA3149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286" y="8877159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B4D61275-EF8D-4550-B5A4-EFE5A5499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8877159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54FA98E9-027B-47A2-8663-625C98E5B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8992" y="8877159"/>
              <a:ext cx="117098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F555D108-67B5-4AE3-A5E8-2EB9941FF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8542" y="8877159"/>
              <a:ext cx="117100" cy="278434"/>
            </a:xfrm>
            <a:custGeom>
              <a:avLst/>
              <a:gdLst>
                <a:gd name="T0" fmla="*/ 199 w 200"/>
                <a:gd name="T1" fmla="*/ 472 h 473"/>
                <a:gd name="T2" fmla="*/ 0 w 200"/>
                <a:gd name="T3" fmla="*/ 472 h 473"/>
                <a:gd name="T4" fmla="*/ 0 w 200"/>
                <a:gd name="T5" fmla="*/ 0 h 473"/>
                <a:gd name="T6" fmla="*/ 199 w 200"/>
                <a:gd name="T7" fmla="*/ 0 h 473"/>
                <a:gd name="T8" fmla="*/ 199 w 200"/>
                <a:gd name="T9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3">
                  <a:moveTo>
                    <a:pt x="199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F7F1889D-155A-409F-892C-EF64A8C9B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7735" y="9233659"/>
              <a:ext cx="117098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E0D1C796-D8F9-48EE-943F-D8A6088B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286" y="9233659"/>
              <a:ext cx="117100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2" name="Freeform 95">
              <a:extLst>
                <a:ext uri="{FF2B5EF4-FFF2-40B4-BE49-F238E27FC236}">
                  <a16:creationId xmlns:a16="http://schemas.microsoft.com/office/drawing/2014/main" id="{10EA75BA-0DFD-4E2A-997B-D86F44566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9233659"/>
              <a:ext cx="117100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3" name="Freeform 96">
              <a:extLst>
                <a:ext uri="{FF2B5EF4-FFF2-40B4-BE49-F238E27FC236}">
                  <a16:creationId xmlns:a16="http://schemas.microsoft.com/office/drawing/2014/main" id="{0D213B5A-6B56-4E86-A900-C0E3571BE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8992" y="9233659"/>
              <a:ext cx="117098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F3FF61B3-C207-4067-8F18-AE86C81EB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8542" y="9233659"/>
              <a:ext cx="117100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32E8C10D-BA57-493C-B84F-D9A1CE7CB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7735" y="9587557"/>
              <a:ext cx="117098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1421169E-73CC-45BE-B236-915586B8F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286" y="9587557"/>
              <a:ext cx="117100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0624B896-EAA7-42ED-A3AB-563F20C70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9587557"/>
              <a:ext cx="117100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AD22AED4-E862-4C66-8146-7A86FB97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8992" y="9587557"/>
              <a:ext cx="117098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99" name="Freeform 102">
              <a:extLst>
                <a:ext uri="{FF2B5EF4-FFF2-40B4-BE49-F238E27FC236}">
                  <a16:creationId xmlns:a16="http://schemas.microsoft.com/office/drawing/2014/main" id="{E8E1AFED-FF14-43B1-9B45-9BE9BA22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8542" y="9587557"/>
              <a:ext cx="117100" cy="278436"/>
            </a:xfrm>
            <a:custGeom>
              <a:avLst/>
              <a:gdLst>
                <a:gd name="T0" fmla="*/ 199 w 200"/>
                <a:gd name="T1" fmla="*/ 471 h 472"/>
                <a:gd name="T2" fmla="*/ 0 w 200"/>
                <a:gd name="T3" fmla="*/ 471 h 472"/>
                <a:gd name="T4" fmla="*/ 0 w 200"/>
                <a:gd name="T5" fmla="*/ 0 h 472"/>
                <a:gd name="T6" fmla="*/ 199 w 200"/>
                <a:gd name="T7" fmla="*/ 0 h 472"/>
                <a:gd name="T8" fmla="*/ 199 w 200"/>
                <a:gd name="T9" fmla="*/ 47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72">
                  <a:moveTo>
                    <a:pt x="199" y="471"/>
                  </a:moveTo>
                  <a:lnTo>
                    <a:pt x="0" y="471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0" name="Freeform 103">
              <a:extLst>
                <a:ext uri="{FF2B5EF4-FFF2-40B4-BE49-F238E27FC236}">
                  <a16:creationId xmlns:a16="http://schemas.microsoft.com/office/drawing/2014/main" id="{A082BB16-B364-4868-8A2D-32DAD660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7735" y="9944059"/>
              <a:ext cx="117098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CA7331BC-A554-4A3B-AC7E-9F0EA9913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286" y="9944059"/>
              <a:ext cx="117100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52DC961F-2B49-4764-8ADE-305176BE5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9944059"/>
              <a:ext cx="117100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E3DC235D-2701-4F2D-B7A1-96458EAFE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8992" y="9944059"/>
              <a:ext cx="117098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1BEF43ED-78D9-4BB1-8461-AE423C3A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8542" y="9944059"/>
              <a:ext cx="117100" cy="275833"/>
            </a:xfrm>
            <a:custGeom>
              <a:avLst/>
              <a:gdLst>
                <a:gd name="T0" fmla="*/ 199 w 200"/>
                <a:gd name="T1" fmla="*/ 465 h 466"/>
                <a:gd name="T2" fmla="*/ 0 w 200"/>
                <a:gd name="T3" fmla="*/ 465 h 466"/>
                <a:gd name="T4" fmla="*/ 0 w 200"/>
                <a:gd name="T5" fmla="*/ 0 h 466"/>
                <a:gd name="T6" fmla="*/ 199 w 200"/>
                <a:gd name="T7" fmla="*/ 0 h 466"/>
                <a:gd name="T8" fmla="*/ 199 w 200"/>
                <a:gd name="T9" fmla="*/ 4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66">
                  <a:moveTo>
                    <a:pt x="199" y="465"/>
                  </a:moveTo>
                  <a:lnTo>
                    <a:pt x="0" y="46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465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7076C7C9-AA91-4B59-B87E-4AC910DBB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0982" y="4799518"/>
              <a:ext cx="1275076" cy="5839326"/>
            </a:xfrm>
            <a:custGeom>
              <a:avLst/>
              <a:gdLst>
                <a:gd name="T0" fmla="*/ 2158 w 2159"/>
                <a:gd name="T1" fmla="*/ 0 h 9895"/>
                <a:gd name="T2" fmla="*/ 0 w 2159"/>
                <a:gd name="T3" fmla="*/ 0 h 9895"/>
                <a:gd name="T4" fmla="*/ 0 w 2159"/>
                <a:gd name="T5" fmla="*/ 9894 h 9895"/>
                <a:gd name="T6" fmla="*/ 2158 w 2159"/>
                <a:gd name="T7" fmla="*/ 9894 h 9895"/>
                <a:gd name="T8" fmla="*/ 2158 w 2159"/>
                <a:gd name="T9" fmla="*/ 0 h 9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" h="9895">
                  <a:moveTo>
                    <a:pt x="2158" y="0"/>
                  </a:moveTo>
                  <a:lnTo>
                    <a:pt x="0" y="0"/>
                  </a:lnTo>
                  <a:lnTo>
                    <a:pt x="0" y="9894"/>
                  </a:lnTo>
                  <a:lnTo>
                    <a:pt x="2158" y="9894"/>
                  </a:lnTo>
                  <a:lnTo>
                    <a:pt x="2158" y="0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6" name="Freeform 109">
              <a:extLst>
                <a:ext uri="{FF2B5EF4-FFF2-40B4-BE49-F238E27FC236}">
                  <a16:creationId xmlns:a16="http://schemas.microsoft.com/office/drawing/2014/main" id="{70B0AA4F-34E2-489F-BDD0-7FDC65A84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4963457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4D144BFC-4BEE-4564-A7F9-6CFB0B5C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5187246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D55D1849-70E4-4F63-A5EF-D95B82C2F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5408432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78D25A5E-E861-4B96-8597-CFDF93459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5632221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0" name="Freeform 113">
              <a:extLst>
                <a:ext uri="{FF2B5EF4-FFF2-40B4-BE49-F238E27FC236}">
                  <a16:creationId xmlns:a16="http://schemas.microsoft.com/office/drawing/2014/main" id="{00101E1B-0DC1-4C10-B275-171F4CD21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5856009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1" name="Freeform 114">
              <a:extLst>
                <a:ext uri="{FF2B5EF4-FFF2-40B4-BE49-F238E27FC236}">
                  <a16:creationId xmlns:a16="http://schemas.microsoft.com/office/drawing/2014/main" id="{A637EE9B-A781-44E5-8B33-5F13815B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6079798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2" name="Freeform 115">
              <a:extLst>
                <a:ext uri="{FF2B5EF4-FFF2-40B4-BE49-F238E27FC236}">
                  <a16:creationId xmlns:a16="http://schemas.microsoft.com/office/drawing/2014/main" id="{A0556E4B-5019-4834-A72E-1DEDA8490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6303587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3" name="Freeform 116">
              <a:extLst>
                <a:ext uri="{FF2B5EF4-FFF2-40B4-BE49-F238E27FC236}">
                  <a16:creationId xmlns:a16="http://schemas.microsoft.com/office/drawing/2014/main" id="{470F5F59-7F6E-4200-8DB8-074B8E1EE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6527376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4" name="Freeform 117">
              <a:extLst>
                <a:ext uri="{FF2B5EF4-FFF2-40B4-BE49-F238E27FC236}">
                  <a16:creationId xmlns:a16="http://schemas.microsoft.com/office/drawing/2014/main" id="{25E40813-8CB5-496C-B42E-A85FAFCA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6748563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5" name="Freeform 118">
              <a:extLst>
                <a:ext uri="{FF2B5EF4-FFF2-40B4-BE49-F238E27FC236}">
                  <a16:creationId xmlns:a16="http://schemas.microsoft.com/office/drawing/2014/main" id="{652000AB-C041-4875-B0F8-9367C08F1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6972352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6" name="Freeform 119">
              <a:extLst>
                <a:ext uri="{FF2B5EF4-FFF2-40B4-BE49-F238E27FC236}">
                  <a16:creationId xmlns:a16="http://schemas.microsoft.com/office/drawing/2014/main" id="{180089F0-99E4-4EBE-AC8C-71C322C8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7196141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7" name="Freeform 120">
              <a:extLst>
                <a:ext uri="{FF2B5EF4-FFF2-40B4-BE49-F238E27FC236}">
                  <a16:creationId xmlns:a16="http://schemas.microsoft.com/office/drawing/2014/main" id="{FCC961D3-3B98-4624-A892-4FA1EDB64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7419930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8" name="Freeform 121">
              <a:extLst>
                <a:ext uri="{FF2B5EF4-FFF2-40B4-BE49-F238E27FC236}">
                  <a16:creationId xmlns:a16="http://schemas.microsoft.com/office/drawing/2014/main" id="{F5C42E45-3306-47EA-887B-E5BBFC806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7643718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19" name="Freeform 122">
              <a:extLst>
                <a:ext uri="{FF2B5EF4-FFF2-40B4-BE49-F238E27FC236}">
                  <a16:creationId xmlns:a16="http://schemas.microsoft.com/office/drawing/2014/main" id="{9511C697-12A8-4130-A0D4-BB16E4048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7867507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0" name="Freeform 123">
              <a:extLst>
                <a:ext uri="{FF2B5EF4-FFF2-40B4-BE49-F238E27FC236}">
                  <a16:creationId xmlns:a16="http://schemas.microsoft.com/office/drawing/2014/main" id="{75F107C1-0891-49EE-B8EF-2F6DA304D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8088693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1" name="Freeform 124">
              <a:extLst>
                <a:ext uri="{FF2B5EF4-FFF2-40B4-BE49-F238E27FC236}">
                  <a16:creationId xmlns:a16="http://schemas.microsoft.com/office/drawing/2014/main" id="{E8139D01-DFEA-4E7E-A14B-969C26919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8312482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2" name="Freeform 125">
              <a:extLst>
                <a:ext uri="{FF2B5EF4-FFF2-40B4-BE49-F238E27FC236}">
                  <a16:creationId xmlns:a16="http://schemas.microsoft.com/office/drawing/2014/main" id="{1A2E1E92-117F-43AF-9661-405C02975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8536271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3" name="Freeform 126">
              <a:extLst>
                <a:ext uri="{FF2B5EF4-FFF2-40B4-BE49-F238E27FC236}">
                  <a16:creationId xmlns:a16="http://schemas.microsoft.com/office/drawing/2014/main" id="{71059B68-025B-4B60-BC22-1777E1CD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8760059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4" name="Freeform 127">
              <a:extLst>
                <a:ext uri="{FF2B5EF4-FFF2-40B4-BE49-F238E27FC236}">
                  <a16:creationId xmlns:a16="http://schemas.microsoft.com/office/drawing/2014/main" id="{D7332BA6-3FD2-43AE-8C48-8533CBD04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8983848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5" name="Freeform 128">
              <a:extLst>
                <a:ext uri="{FF2B5EF4-FFF2-40B4-BE49-F238E27FC236}">
                  <a16:creationId xmlns:a16="http://schemas.microsoft.com/office/drawing/2014/main" id="{597BFE44-79E7-447D-BAFE-A8ED020D1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9207637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6" name="Freeform 129">
              <a:extLst>
                <a:ext uri="{FF2B5EF4-FFF2-40B4-BE49-F238E27FC236}">
                  <a16:creationId xmlns:a16="http://schemas.microsoft.com/office/drawing/2014/main" id="{1D196ACB-C7E7-4810-916F-6D048FD90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9428824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7" name="Freeform 130">
              <a:extLst>
                <a:ext uri="{FF2B5EF4-FFF2-40B4-BE49-F238E27FC236}">
                  <a16:creationId xmlns:a16="http://schemas.microsoft.com/office/drawing/2014/main" id="{B23507DD-127E-4E7C-88FD-0F1A55CA3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9652613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8" name="Freeform 131">
              <a:extLst>
                <a:ext uri="{FF2B5EF4-FFF2-40B4-BE49-F238E27FC236}">
                  <a16:creationId xmlns:a16="http://schemas.microsoft.com/office/drawing/2014/main" id="{AD4A7335-DBA3-46C1-801C-04B1C7FE7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9876402"/>
              <a:ext cx="1014856" cy="62453"/>
            </a:xfrm>
            <a:custGeom>
              <a:avLst/>
              <a:gdLst>
                <a:gd name="T0" fmla="*/ 1720 w 1721"/>
                <a:gd name="T1" fmla="*/ 107 h 108"/>
                <a:gd name="T2" fmla="*/ 0 w 1721"/>
                <a:gd name="T3" fmla="*/ 107 h 108"/>
                <a:gd name="T4" fmla="*/ 0 w 1721"/>
                <a:gd name="T5" fmla="*/ 0 h 108"/>
                <a:gd name="T6" fmla="*/ 1720 w 1721"/>
                <a:gd name="T7" fmla="*/ 0 h 108"/>
                <a:gd name="T8" fmla="*/ 1720 w 1721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8">
                  <a:moveTo>
                    <a:pt x="1720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7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29" name="Freeform 132">
              <a:extLst>
                <a:ext uri="{FF2B5EF4-FFF2-40B4-BE49-F238E27FC236}">
                  <a16:creationId xmlns:a16="http://schemas.microsoft.com/office/drawing/2014/main" id="{CE1CE1F5-4C04-4E45-9B96-2081332B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8489" y="10100191"/>
              <a:ext cx="1014856" cy="62453"/>
            </a:xfrm>
            <a:custGeom>
              <a:avLst/>
              <a:gdLst>
                <a:gd name="T0" fmla="*/ 1720 w 1721"/>
                <a:gd name="T1" fmla="*/ 106 h 107"/>
                <a:gd name="T2" fmla="*/ 0 w 1721"/>
                <a:gd name="T3" fmla="*/ 106 h 107"/>
                <a:gd name="T4" fmla="*/ 0 w 1721"/>
                <a:gd name="T5" fmla="*/ 0 h 107"/>
                <a:gd name="T6" fmla="*/ 1720 w 1721"/>
                <a:gd name="T7" fmla="*/ 0 h 107"/>
                <a:gd name="T8" fmla="*/ 1720 w 1721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1" h="107">
                  <a:moveTo>
                    <a:pt x="172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1720" y="0"/>
                  </a:lnTo>
                  <a:lnTo>
                    <a:pt x="1720" y="106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0" name="Freeform 133">
              <a:extLst>
                <a:ext uri="{FF2B5EF4-FFF2-40B4-BE49-F238E27FC236}">
                  <a16:creationId xmlns:a16="http://schemas.microsoft.com/office/drawing/2014/main" id="{159EF478-025E-4254-9ABF-CAF27FCE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2119" y="6670497"/>
              <a:ext cx="1269871" cy="3965746"/>
            </a:xfrm>
            <a:custGeom>
              <a:avLst/>
              <a:gdLst>
                <a:gd name="T0" fmla="*/ 2152 w 2153"/>
                <a:gd name="T1" fmla="*/ 0 h 6722"/>
                <a:gd name="T2" fmla="*/ 0 w 2153"/>
                <a:gd name="T3" fmla="*/ 0 h 6722"/>
                <a:gd name="T4" fmla="*/ 0 w 2153"/>
                <a:gd name="T5" fmla="*/ 6721 h 6722"/>
                <a:gd name="T6" fmla="*/ 2152 w 2153"/>
                <a:gd name="T7" fmla="*/ 6721 h 6722"/>
                <a:gd name="T8" fmla="*/ 2152 w 2153"/>
                <a:gd name="T9" fmla="*/ 0 h 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3" h="6722">
                  <a:moveTo>
                    <a:pt x="2152" y="0"/>
                  </a:moveTo>
                  <a:lnTo>
                    <a:pt x="0" y="0"/>
                  </a:lnTo>
                  <a:lnTo>
                    <a:pt x="0" y="6721"/>
                  </a:lnTo>
                  <a:lnTo>
                    <a:pt x="2152" y="6721"/>
                  </a:lnTo>
                  <a:lnTo>
                    <a:pt x="215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1" name="Freeform 134">
              <a:extLst>
                <a:ext uri="{FF2B5EF4-FFF2-40B4-BE49-F238E27FC236}">
                  <a16:creationId xmlns:a16="http://schemas.microsoft.com/office/drawing/2014/main" id="{6D55A0EF-444B-44DC-B561-0AA991640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5759" y="6124036"/>
              <a:ext cx="705194" cy="1098126"/>
            </a:xfrm>
            <a:custGeom>
              <a:avLst/>
              <a:gdLst>
                <a:gd name="T0" fmla="*/ 1195 w 1196"/>
                <a:gd name="T1" fmla="*/ 1859 h 1860"/>
                <a:gd name="T2" fmla="*/ 0 w 1196"/>
                <a:gd name="T3" fmla="*/ 1859 h 1860"/>
                <a:gd name="T4" fmla="*/ 0 w 1196"/>
                <a:gd name="T5" fmla="*/ 524 h 1860"/>
                <a:gd name="T6" fmla="*/ 597 w 1196"/>
                <a:gd name="T7" fmla="*/ 0 h 1860"/>
                <a:gd name="T8" fmla="*/ 1195 w 1196"/>
                <a:gd name="T9" fmla="*/ 524 h 1860"/>
                <a:gd name="T10" fmla="*/ 1195 w 1196"/>
                <a:gd name="T11" fmla="*/ 1859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6" h="1860">
                  <a:moveTo>
                    <a:pt x="1195" y="1859"/>
                  </a:moveTo>
                  <a:lnTo>
                    <a:pt x="0" y="1859"/>
                  </a:lnTo>
                  <a:lnTo>
                    <a:pt x="0" y="524"/>
                  </a:lnTo>
                  <a:lnTo>
                    <a:pt x="597" y="0"/>
                  </a:lnTo>
                  <a:lnTo>
                    <a:pt x="1195" y="524"/>
                  </a:lnTo>
                  <a:lnTo>
                    <a:pt x="1195" y="18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2" name="Freeform 135">
              <a:extLst>
                <a:ext uri="{FF2B5EF4-FFF2-40B4-BE49-F238E27FC236}">
                  <a16:creationId xmlns:a16="http://schemas.microsoft.com/office/drawing/2014/main" id="{4E8ECF2D-7D2E-46A3-88E9-17BF4E4D0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2300" y="6441504"/>
              <a:ext cx="130110" cy="299252"/>
            </a:xfrm>
            <a:custGeom>
              <a:avLst/>
              <a:gdLst>
                <a:gd name="T0" fmla="*/ 219 w 220"/>
                <a:gd name="T1" fmla="*/ 504 h 505"/>
                <a:gd name="T2" fmla="*/ 0 w 220"/>
                <a:gd name="T3" fmla="*/ 504 h 505"/>
                <a:gd name="T4" fmla="*/ 0 w 220"/>
                <a:gd name="T5" fmla="*/ 0 h 505"/>
                <a:gd name="T6" fmla="*/ 219 w 220"/>
                <a:gd name="T7" fmla="*/ 0 h 505"/>
                <a:gd name="T8" fmla="*/ 219 w 220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505">
                  <a:moveTo>
                    <a:pt x="219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19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3" name="Freeform 136">
              <a:extLst>
                <a:ext uri="{FF2B5EF4-FFF2-40B4-BE49-F238E27FC236}">
                  <a16:creationId xmlns:a16="http://schemas.microsoft.com/office/drawing/2014/main" id="{DC67525D-BCCD-4BF0-9373-E8D758FE7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6441504"/>
              <a:ext cx="130110" cy="299252"/>
            </a:xfrm>
            <a:custGeom>
              <a:avLst/>
              <a:gdLst>
                <a:gd name="T0" fmla="*/ 219 w 220"/>
                <a:gd name="T1" fmla="*/ 504 h 505"/>
                <a:gd name="T2" fmla="*/ 0 w 220"/>
                <a:gd name="T3" fmla="*/ 504 h 505"/>
                <a:gd name="T4" fmla="*/ 0 w 220"/>
                <a:gd name="T5" fmla="*/ 0 h 505"/>
                <a:gd name="T6" fmla="*/ 219 w 220"/>
                <a:gd name="T7" fmla="*/ 0 h 505"/>
                <a:gd name="T8" fmla="*/ 219 w 220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505">
                  <a:moveTo>
                    <a:pt x="219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19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4" name="Freeform 137">
              <a:extLst>
                <a:ext uri="{FF2B5EF4-FFF2-40B4-BE49-F238E27FC236}">
                  <a16:creationId xmlns:a16="http://schemas.microsoft.com/office/drawing/2014/main" id="{8B115CAC-5923-4428-8F89-FE903E0F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6922909"/>
              <a:ext cx="124905" cy="299253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5" name="Freeform 138">
              <a:extLst>
                <a:ext uri="{FF2B5EF4-FFF2-40B4-BE49-F238E27FC236}">
                  <a16:creationId xmlns:a16="http://schemas.microsoft.com/office/drawing/2014/main" id="{FCF4C0C0-9F1A-42AC-A193-A4FED3923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6922909"/>
              <a:ext cx="124905" cy="299253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6" name="Freeform 139">
              <a:extLst>
                <a:ext uri="{FF2B5EF4-FFF2-40B4-BE49-F238E27FC236}">
                  <a16:creationId xmlns:a16="http://schemas.microsoft.com/office/drawing/2014/main" id="{E26900C8-8CEE-4FBE-986C-D531951B7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6922909"/>
              <a:ext cx="127507" cy="299253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7" name="Freeform 140">
              <a:extLst>
                <a:ext uri="{FF2B5EF4-FFF2-40B4-BE49-F238E27FC236}">
                  <a16:creationId xmlns:a16="http://schemas.microsoft.com/office/drawing/2014/main" id="{DB93D791-AEDC-40BA-9DF0-19098990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6922909"/>
              <a:ext cx="127507" cy="299253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8" name="Freeform 141">
              <a:extLst>
                <a:ext uri="{FF2B5EF4-FFF2-40B4-BE49-F238E27FC236}">
                  <a16:creationId xmlns:a16="http://schemas.microsoft.com/office/drawing/2014/main" id="{2BF13FCC-824A-4273-899C-AFCC01822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7334056"/>
              <a:ext cx="124905" cy="299253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9" name="Freeform 142">
              <a:extLst>
                <a:ext uri="{FF2B5EF4-FFF2-40B4-BE49-F238E27FC236}">
                  <a16:creationId xmlns:a16="http://schemas.microsoft.com/office/drawing/2014/main" id="{1E9AFF7D-2628-4388-834A-42CCE064A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7334056"/>
              <a:ext cx="124905" cy="299253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0" name="Freeform 143">
              <a:extLst>
                <a:ext uri="{FF2B5EF4-FFF2-40B4-BE49-F238E27FC236}">
                  <a16:creationId xmlns:a16="http://schemas.microsoft.com/office/drawing/2014/main" id="{AF2B257E-50DC-4471-AEDF-0EFD3F3EF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7334056"/>
              <a:ext cx="127507" cy="299253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1" name="Freeform 144">
              <a:extLst>
                <a:ext uri="{FF2B5EF4-FFF2-40B4-BE49-F238E27FC236}">
                  <a16:creationId xmlns:a16="http://schemas.microsoft.com/office/drawing/2014/main" id="{0C66F823-F030-44F1-B27D-5EB59CDF7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7334056"/>
              <a:ext cx="127507" cy="299253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2" name="Freeform 145">
              <a:extLst>
                <a:ext uri="{FF2B5EF4-FFF2-40B4-BE49-F238E27FC236}">
                  <a16:creationId xmlns:a16="http://schemas.microsoft.com/office/drawing/2014/main" id="{D693789D-D22F-4D46-81A4-367E96045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7745203"/>
              <a:ext cx="124905" cy="299253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3" name="Freeform 146">
              <a:extLst>
                <a:ext uri="{FF2B5EF4-FFF2-40B4-BE49-F238E27FC236}">
                  <a16:creationId xmlns:a16="http://schemas.microsoft.com/office/drawing/2014/main" id="{6EB43952-4790-4C77-95FF-BE03FD9E6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7745203"/>
              <a:ext cx="124905" cy="299253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4" name="Freeform 147">
              <a:extLst>
                <a:ext uri="{FF2B5EF4-FFF2-40B4-BE49-F238E27FC236}">
                  <a16:creationId xmlns:a16="http://schemas.microsoft.com/office/drawing/2014/main" id="{11051778-F415-4485-B307-E58469BF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7745203"/>
              <a:ext cx="127507" cy="299253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5" name="Freeform 148">
              <a:extLst>
                <a:ext uri="{FF2B5EF4-FFF2-40B4-BE49-F238E27FC236}">
                  <a16:creationId xmlns:a16="http://schemas.microsoft.com/office/drawing/2014/main" id="{C86C7CCB-CF5A-447B-A048-2EABE9D59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7745203"/>
              <a:ext cx="127507" cy="299253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6" name="Freeform 149">
              <a:extLst>
                <a:ext uri="{FF2B5EF4-FFF2-40B4-BE49-F238E27FC236}">
                  <a16:creationId xmlns:a16="http://schemas.microsoft.com/office/drawing/2014/main" id="{BB2F4D1B-9B81-4B09-BFDB-199985AFA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8153749"/>
              <a:ext cx="124905" cy="299252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7" name="Freeform 150">
              <a:extLst>
                <a:ext uri="{FF2B5EF4-FFF2-40B4-BE49-F238E27FC236}">
                  <a16:creationId xmlns:a16="http://schemas.microsoft.com/office/drawing/2014/main" id="{5821F40B-C223-49BA-BFB5-52BABAF0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8153749"/>
              <a:ext cx="124905" cy="299252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8" name="Freeform 151">
              <a:extLst>
                <a:ext uri="{FF2B5EF4-FFF2-40B4-BE49-F238E27FC236}">
                  <a16:creationId xmlns:a16="http://schemas.microsoft.com/office/drawing/2014/main" id="{B887A267-D554-4AEF-B487-D0390AED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8153749"/>
              <a:ext cx="127507" cy="299252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49" name="Freeform 152">
              <a:extLst>
                <a:ext uri="{FF2B5EF4-FFF2-40B4-BE49-F238E27FC236}">
                  <a16:creationId xmlns:a16="http://schemas.microsoft.com/office/drawing/2014/main" id="{2AD1914D-EB1F-439B-A6AD-8D2C76EDC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8153749"/>
              <a:ext cx="127507" cy="299252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0" name="Freeform 153">
              <a:extLst>
                <a:ext uri="{FF2B5EF4-FFF2-40B4-BE49-F238E27FC236}">
                  <a16:creationId xmlns:a16="http://schemas.microsoft.com/office/drawing/2014/main" id="{F49C82DB-739C-49D2-85E3-E92089ED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8564896"/>
              <a:ext cx="124905" cy="299252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1" name="Freeform 154">
              <a:extLst>
                <a:ext uri="{FF2B5EF4-FFF2-40B4-BE49-F238E27FC236}">
                  <a16:creationId xmlns:a16="http://schemas.microsoft.com/office/drawing/2014/main" id="{6AAB3270-C0A7-4734-96BE-7899FCFFF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8564896"/>
              <a:ext cx="124905" cy="299252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2" name="Freeform 155">
              <a:extLst>
                <a:ext uri="{FF2B5EF4-FFF2-40B4-BE49-F238E27FC236}">
                  <a16:creationId xmlns:a16="http://schemas.microsoft.com/office/drawing/2014/main" id="{48D6A887-937F-4626-9155-98BC39492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8564896"/>
              <a:ext cx="127507" cy="299252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3" name="Freeform 156">
              <a:extLst>
                <a:ext uri="{FF2B5EF4-FFF2-40B4-BE49-F238E27FC236}">
                  <a16:creationId xmlns:a16="http://schemas.microsoft.com/office/drawing/2014/main" id="{B66C0045-BCA7-474F-9F7A-600CCBCC4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8564896"/>
              <a:ext cx="127507" cy="299252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4" name="Freeform 157">
              <a:extLst>
                <a:ext uri="{FF2B5EF4-FFF2-40B4-BE49-F238E27FC236}">
                  <a16:creationId xmlns:a16="http://schemas.microsoft.com/office/drawing/2014/main" id="{752236FA-51D2-418B-AAC7-264EA430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8970838"/>
              <a:ext cx="124905" cy="299252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5" name="Freeform 158">
              <a:extLst>
                <a:ext uri="{FF2B5EF4-FFF2-40B4-BE49-F238E27FC236}">
                  <a16:creationId xmlns:a16="http://schemas.microsoft.com/office/drawing/2014/main" id="{98B2FE1B-CC95-466E-966A-3432D49EC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8970838"/>
              <a:ext cx="124905" cy="299252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6" name="Freeform 159">
              <a:extLst>
                <a:ext uri="{FF2B5EF4-FFF2-40B4-BE49-F238E27FC236}">
                  <a16:creationId xmlns:a16="http://schemas.microsoft.com/office/drawing/2014/main" id="{F8AAEBB9-B7BA-4E3C-9CA4-E53777A4A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8970838"/>
              <a:ext cx="127507" cy="299252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7" name="Freeform 160">
              <a:extLst>
                <a:ext uri="{FF2B5EF4-FFF2-40B4-BE49-F238E27FC236}">
                  <a16:creationId xmlns:a16="http://schemas.microsoft.com/office/drawing/2014/main" id="{219F07EB-10BC-4B9D-9E07-3400F669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8970838"/>
              <a:ext cx="127507" cy="299252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8" name="Freeform 161">
              <a:extLst>
                <a:ext uri="{FF2B5EF4-FFF2-40B4-BE49-F238E27FC236}">
                  <a16:creationId xmlns:a16="http://schemas.microsoft.com/office/drawing/2014/main" id="{3CBE27EE-22F2-46F8-A1F7-58ADC1868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9381985"/>
              <a:ext cx="124905" cy="299252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59" name="Freeform 162">
              <a:extLst>
                <a:ext uri="{FF2B5EF4-FFF2-40B4-BE49-F238E27FC236}">
                  <a16:creationId xmlns:a16="http://schemas.microsoft.com/office/drawing/2014/main" id="{8CB0DC8C-97FD-4016-8790-0B10FFA83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9381985"/>
              <a:ext cx="124905" cy="299252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0" name="Freeform 163">
              <a:extLst>
                <a:ext uri="{FF2B5EF4-FFF2-40B4-BE49-F238E27FC236}">
                  <a16:creationId xmlns:a16="http://schemas.microsoft.com/office/drawing/2014/main" id="{7E7C6DD8-F176-423C-A063-5EA37D9F0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9381985"/>
              <a:ext cx="127507" cy="299252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1" name="Freeform 164">
              <a:extLst>
                <a:ext uri="{FF2B5EF4-FFF2-40B4-BE49-F238E27FC236}">
                  <a16:creationId xmlns:a16="http://schemas.microsoft.com/office/drawing/2014/main" id="{1E8A7CDF-A3C2-4950-87BA-4A09B61E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9381985"/>
              <a:ext cx="127507" cy="299252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2" name="Freeform 165">
              <a:extLst>
                <a:ext uri="{FF2B5EF4-FFF2-40B4-BE49-F238E27FC236}">
                  <a16:creationId xmlns:a16="http://schemas.microsoft.com/office/drawing/2014/main" id="{519899BB-0054-4D23-B155-006767BE8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8102" y="9793132"/>
              <a:ext cx="124905" cy="299252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3" name="Freeform 166">
              <a:extLst>
                <a:ext uri="{FF2B5EF4-FFF2-40B4-BE49-F238E27FC236}">
                  <a16:creationId xmlns:a16="http://schemas.microsoft.com/office/drawing/2014/main" id="{9AFF7C24-FBC9-4222-9DE2-355D40C2A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7504" y="9793132"/>
              <a:ext cx="124905" cy="299252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4" name="Freeform 167">
              <a:extLst>
                <a:ext uri="{FF2B5EF4-FFF2-40B4-BE49-F238E27FC236}">
                  <a16:creationId xmlns:a16="http://schemas.microsoft.com/office/drawing/2014/main" id="{BB62D4F2-9DF7-4AF9-9921-EE98F7D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1702" y="9793132"/>
              <a:ext cx="127507" cy="299252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5" name="Freeform 168">
              <a:extLst>
                <a:ext uri="{FF2B5EF4-FFF2-40B4-BE49-F238E27FC236}">
                  <a16:creationId xmlns:a16="http://schemas.microsoft.com/office/drawing/2014/main" id="{10A8E413-0FF7-411B-B5DC-41B300639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1104" y="9793132"/>
              <a:ext cx="127507" cy="299252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grpSp>
          <p:nvGrpSpPr>
            <p:cNvPr id="166" name="Group 3">
              <a:extLst>
                <a:ext uri="{FF2B5EF4-FFF2-40B4-BE49-F238E27FC236}">
                  <a16:creationId xmlns:a16="http://schemas.microsoft.com/office/drawing/2014/main" id="{3CDB456D-3C57-4A0C-9ABB-76136687E00F}"/>
                </a:ext>
              </a:extLst>
            </p:cNvPr>
            <p:cNvGrpSpPr/>
            <p:nvPr/>
          </p:nvGrpSpPr>
          <p:grpSpPr>
            <a:xfrm>
              <a:off x="11714988" y="6150058"/>
              <a:ext cx="1379164" cy="4639714"/>
              <a:chOff x="11714988" y="6150058"/>
              <a:chExt cx="1379164" cy="4639714"/>
            </a:xfrm>
          </p:grpSpPr>
          <p:sp>
            <p:nvSpPr>
              <p:cNvPr id="278" name="Freeform 169">
                <a:extLst>
                  <a:ext uri="{FF2B5EF4-FFF2-40B4-BE49-F238E27FC236}">
                    <a16:creationId xmlns:a16="http://schemas.microsoft.com/office/drawing/2014/main" id="{69957CC9-57BA-46B3-A5B8-2907DA135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4988" y="6748563"/>
                <a:ext cx="1379164" cy="4041209"/>
              </a:xfrm>
              <a:custGeom>
                <a:avLst/>
                <a:gdLst>
                  <a:gd name="T0" fmla="*/ 2338 w 2339"/>
                  <a:gd name="T1" fmla="*/ 0 h 6848"/>
                  <a:gd name="T2" fmla="*/ 0 w 2339"/>
                  <a:gd name="T3" fmla="*/ 0 h 6848"/>
                  <a:gd name="T4" fmla="*/ 0 w 2339"/>
                  <a:gd name="T5" fmla="*/ 6847 h 6848"/>
                  <a:gd name="T6" fmla="*/ 2338 w 2339"/>
                  <a:gd name="T7" fmla="*/ 6847 h 6848"/>
                  <a:gd name="T8" fmla="*/ 2338 w 2339"/>
                  <a:gd name="T9" fmla="*/ 0 h 6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9" h="6848">
                    <a:moveTo>
                      <a:pt x="2338" y="0"/>
                    </a:moveTo>
                    <a:lnTo>
                      <a:pt x="0" y="0"/>
                    </a:lnTo>
                    <a:lnTo>
                      <a:pt x="0" y="6847"/>
                    </a:lnTo>
                    <a:lnTo>
                      <a:pt x="2338" y="6847"/>
                    </a:lnTo>
                    <a:lnTo>
                      <a:pt x="2338" y="0"/>
                    </a:lnTo>
                  </a:path>
                </a:pathLst>
              </a:custGeom>
              <a:solidFill>
                <a:srgbClr val="AFC03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9" name="Freeform 170">
                <a:extLst>
                  <a:ext uri="{FF2B5EF4-FFF2-40B4-BE49-F238E27FC236}">
                    <a16:creationId xmlns:a16="http://schemas.microsoft.com/office/drawing/2014/main" id="{F2362291-4C95-4A78-8406-4468AA5FE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5098" y="6441502"/>
                <a:ext cx="1092922" cy="463191"/>
              </a:xfrm>
              <a:custGeom>
                <a:avLst/>
                <a:gdLst>
                  <a:gd name="T0" fmla="*/ 1852 w 1853"/>
                  <a:gd name="T1" fmla="*/ 783 h 784"/>
                  <a:gd name="T2" fmla="*/ 0 w 1853"/>
                  <a:gd name="T3" fmla="*/ 783 h 784"/>
                  <a:gd name="T4" fmla="*/ 0 w 1853"/>
                  <a:gd name="T5" fmla="*/ 0 h 784"/>
                  <a:gd name="T6" fmla="*/ 1852 w 1853"/>
                  <a:gd name="T7" fmla="*/ 0 h 784"/>
                  <a:gd name="T8" fmla="*/ 1852 w 1853"/>
                  <a:gd name="T9" fmla="*/ 783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3" h="784">
                    <a:moveTo>
                      <a:pt x="1852" y="783"/>
                    </a:moveTo>
                    <a:lnTo>
                      <a:pt x="0" y="783"/>
                    </a:lnTo>
                    <a:lnTo>
                      <a:pt x="0" y="0"/>
                    </a:lnTo>
                    <a:lnTo>
                      <a:pt x="1852" y="0"/>
                    </a:lnTo>
                    <a:lnTo>
                      <a:pt x="1852" y="783"/>
                    </a:lnTo>
                  </a:path>
                </a:pathLst>
              </a:custGeom>
              <a:solidFill>
                <a:srgbClr val="AFC03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80" name="Freeform 171">
                <a:extLst>
                  <a:ext uri="{FF2B5EF4-FFF2-40B4-BE49-F238E27FC236}">
                    <a16:creationId xmlns:a16="http://schemas.microsoft.com/office/drawing/2014/main" id="{C8BF85C2-56CE-474A-82E4-BF28AC65D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0003" y="6150058"/>
                <a:ext cx="843111" cy="353899"/>
              </a:xfrm>
              <a:custGeom>
                <a:avLst/>
                <a:gdLst>
                  <a:gd name="T0" fmla="*/ 1428 w 1429"/>
                  <a:gd name="T1" fmla="*/ 598 h 599"/>
                  <a:gd name="T2" fmla="*/ 0 w 1429"/>
                  <a:gd name="T3" fmla="*/ 598 h 599"/>
                  <a:gd name="T4" fmla="*/ 0 w 1429"/>
                  <a:gd name="T5" fmla="*/ 0 h 599"/>
                  <a:gd name="T6" fmla="*/ 1428 w 1429"/>
                  <a:gd name="T7" fmla="*/ 0 h 599"/>
                  <a:gd name="T8" fmla="*/ 1428 w 1429"/>
                  <a:gd name="T9" fmla="*/ 598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9" h="599">
                    <a:moveTo>
                      <a:pt x="1428" y="598"/>
                    </a:moveTo>
                    <a:lnTo>
                      <a:pt x="0" y="598"/>
                    </a:lnTo>
                    <a:lnTo>
                      <a:pt x="0" y="0"/>
                    </a:lnTo>
                    <a:lnTo>
                      <a:pt x="1428" y="0"/>
                    </a:lnTo>
                    <a:lnTo>
                      <a:pt x="1428" y="598"/>
                    </a:lnTo>
                  </a:path>
                </a:pathLst>
              </a:custGeom>
              <a:solidFill>
                <a:srgbClr val="AFC03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</p:grpSp>
        <p:grpSp>
          <p:nvGrpSpPr>
            <p:cNvPr id="167" name="Group 2">
              <a:extLst>
                <a:ext uri="{FF2B5EF4-FFF2-40B4-BE49-F238E27FC236}">
                  <a16:creationId xmlns:a16="http://schemas.microsoft.com/office/drawing/2014/main" id="{704BF6F3-D3F2-4466-975B-B6C67C8C2228}"/>
                </a:ext>
              </a:extLst>
            </p:cNvPr>
            <p:cNvGrpSpPr/>
            <p:nvPr/>
          </p:nvGrpSpPr>
          <p:grpSpPr>
            <a:xfrm>
              <a:off x="11907550" y="6972352"/>
              <a:ext cx="968017" cy="1917818"/>
              <a:chOff x="11907550" y="6972352"/>
              <a:chExt cx="968017" cy="1917818"/>
            </a:xfrm>
          </p:grpSpPr>
          <p:sp>
            <p:nvSpPr>
              <p:cNvPr id="262" name="Freeform 172">
                <a:extLst>
                  <a:ext uri="{FF2B5EF4-FFF2-40B4-BE49-F238E27FC236}">
                    <a16:creationId xmlns:a16="http://schemas.microsoft.com/office/drawing/2014/main" id="{C193C136-5A99-493F-A695-FFBCFC5EE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7550" y="6972352"/>
                <a:ext cx="171745" cy="377318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63" name="Freeform 173">
                <a:extLst>
                  <a:ext uri="{FF2B5EF4-FFF2-40B4-BE49-F238E27FC236}">
                    <a16:creationId xmlns:a16="http://schemas.microsoft.com/office/drawing/2014/main" id="{CEEF45AA-EDFB-4D57-B352-68ED257D6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2974" y="6972352"/>
                <a:ext cx="169144" cy="377318"/>
              </a:xfrm>
              <a:custGeom>
                <a:avLst/>
                <a:gdLst>
                  <a:gd name="T0" fmla="*/ 286 w 287"/>
                  <a:gd name="T1" fmla="*/ 637 h 638"/>
                  <a:gd name="T2" fmla="*/ 0 w 287"/>
                  <a:gd name="T3" fmla="*/ 637 h 638"/>
                  <a:gd name="T4" fmla="*/ 0 w 287"/>
                  <a:gd name="T5" fmla="*/ 0 h 638"/>
                  <a:gd name="T6" fmla="*/ 286 w 287"/>
                  <a:gd name="T7" fmla="*/ 0 h 638"/>
                  <a:gd name="T8" fmla="*/ 286 w 287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638">
                    <a:moveTo>
                      <a:pt x="286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6" y="0"/>
                    </a:lnTo>
                    <a:lnTo>
                      <a:pt x="286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64" name="Freeform 174">
                <a:extLst>
                  <a:ext uri="{FF2B5EF4-FFF2-40B4-BE49-F238E27FC236}">
                    <a16:creationId xmlns:a16="http://schemas.microsoft.com/office/drawing/2014/main" id="{BF6F61B5-519C-4004-8F1B-141599584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1001" y="6972352"/>
                <a:ext cx="169142" cy="377318"/>
              </a:xfrm>
              <a:custGeom>
                <a:avLst/>
                <a:gdLst>
                  <a:gd name="T0" fmla="*/ 285 w 286"/>
                  <a:gd name="T1" fmla="*/ 637 h 638"/>
                  <a:gd name="T2" fmla="*/ 0 w 286"/>
                  <a:gd name="T3" fmla="*/ 637 h 638"/>
                  <a:gd name="T4" fmla="*/ 0 w 286"/>
                  <a:gd name="T5" fmla="*/ 0 h 638"/>
                  <a:gd name="T6" fmla="*/ 285 w 286"/>
                  <a:gd name="T7" fmla="*/ 0 h 638"/>
                  <a:gd name="T8" fmla="*/ 285 w 286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638">
                    <a:moveTo>
                      <a:pt x="285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65" name="Freeform 175">
                <a:extLst>
                  <a:ext uri="{FF2B5EF4-FFF2-40B4-BE49-F238E27FC236}">
                    <a16:creationId xmlns:a16="http://schemas.microsoft.com/office/drawing/2014/main" id="{A0B05A4C-F0EF-4CD4-85EB-0E43E57E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3822" y="6972352"/>
                <a:ext cx="171745" cy="377318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66" name="Freeform 176">
                <a:extLst>
                  <a:ext uri="{FF2B5EF4-FFF2-40B4-BE49-F238E27FC236}">
                    <a16:creationId xmlns:a16="http://schemas.microsoft.com/office/drawing/2014/main" id="{A9780AB2-E555-42A7-885E-FEB289F0B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7550" y="7487587"/>
                <a:ext cx="171745" cy="377318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67" name="Freeform 177">
                <a:extLst>
                  <a:ext uri="{FF2B5EF4-FFF2-40B4-BE49-F238E27FC236}">
                    <a16:creationId xmlns:a16="http://schemas.microsoft.com/office/drawing/2014/main" id="{1C548D7A-E799-4006-BA73-2D539E286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2974" y="7487587"/>
                <a:ext cx="169144" cy="377318"/>
              </a:xfrm>
              <a:custGeom>
                <a:avLst/>
                <a:gdLst>
                  <a:gd name="T0" fmla="*/ 286 w 287"/>
                  <a:gd name="T1" fmla="*/ 637 h 638"/>
                  <a:gd name="T2" fmla="*/ 0 w 287"/>
                  <a:gd name="T3" fmla="*/ 637 h 638"/>
                  <a:gd name="T4" fmla="*/ 0 w 287"/>
                  <a:gd name="T5" fmla="*/ 0 h 638"/>
                  <a:gd name="T6" fmla="*/ 286 w 287"/>
                  <a:gd name="T7" fmla="*/ 0 h 638"/>
                  <a:gd name="T8" fmla="*/ 286 w 287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638">
                    <a:moveTo>
                      <a:pt x="286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6" y="0"/>
                    </a:lnTo>
                    <a:lnTo>
                      <a:pt x="286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68" name="Freeform 178">
                <a:extLst>
                  <a:ext uri="{FF2B5EF4-FFF2-40B4-BE49-F238E27FC236}">
                    <a16:creationId xmlns:a16="http://schemas.microsoft.com/office/drawing/2014/main" id="{DB448DD1-3C36-4428-B8C2-A8E516B16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1001" y="7487587"/>
                <a:ext cx="169142" cy="377318"/>
              </a:xfrm>
              <a:custGeom>
                <a:avLst/>
                <a:gdLst>
                  <a:gd name="T0" fmla="*/ 285 w 286"/>
                  <a:gd name="T1" fmla="*/ 637 h 638"/>
                  <a:gd name="T2" fmla="*/ 0 w 286"/>
                  <a:gd name="T3" fmla="*/ 637 h 638"/>
                  <a:gd name="T4" fmla="*/ 0 w 286"/>
                  <a:gd name="T5" fmla="*/ 0 h 638"/>
                  <a:gd name="T6" fmla="*/ 285 w 286"/>
                  <a:gd name="T7" fmla="*/ 0 h 638"/>
                  <a:gd name="T8" fmla="*/ 285 w 286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638">
                    <a:moveTo>
                      <a:pt x="285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69" name="Freeform 179">
                <a:extLst>
                  <a:ext uri="{FF2B5EF4-FFF2-40B4-BE49-F238E27FC236}">
                    <a16:creationId xmlns:a16="http://schemas.microsoft.com/office/drawing/2014/main" id="{3B1B1661-383B-46BF-AC9F-4B3DDD4F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3822" y="7487587"/>
                <a:ext cx="171745" cy="377318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0" name="Freeform 180">
                <a:extLst>
                  <a:ext uri="{FF2B5EF4-FFF2-40B4-BE49-F238E27FC236}">
                    <a16:creationId xmlns:a16="http://schemas.microsoft.com/office/drawing/2014/main" id="{DE9C026E-E9DE-4D09-B483-0375509A4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7550" y="8000218"/>
                <a:ext cx="171745" cy="377319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1" name="Freeform 181">
                <a:extLst>
                  <a:ext uri="{FF2B5EF4-FFF2-40B4-BE49-F238E27FC236}">
                    <a16:creationId xmlns:a16="http://schemas.microsoft.com/office/drawing/2014/main" id="{1797E468-775B-44E6-B77C-B696EDE8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2974" y="8000218"/>
                <a:ext cx="169144" cy="377319"/>
              </a:xfrm>
              <a:custGeom>
                <a:avLst/>
                <a:gdLst>
                  <a:gd name="T0" fmla="*/ 286 w 287"/>
                  <a:gd name="T1" fmla="*/ 637 h 638"/>
                  <a:gd name="T2" fmla="*/ 0 w 287"/>
                  <a:gd name="T3" fmla="*/ 637 h 638"/>
                  <a:gd name="T4" fmla="*/ 0 w 287"/>
                  <a:gd name="T5" fmla="*/ 0 h 638"/>
                  <a:gd name="T6" fmla="*/ 286 w 287"/>
                  <a:gd name="T7" fmla="*/ 0 h 638"/>
                  <a:gd name="T8" fmla="*/ 286 w 287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638">
                    <a:moveTo>
                      <a:pt x="286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6" y="0"/>
                    </a:lnTo>
                    <a:lnTo>
                      <a:pt x="286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2" name="Freeform 182">
                <a:extLst>
                  <a:ext uri="{FF2B5EF4-FFF2-40B4-BE49-F238E27FC236}">
                    <a16:creationId xmlns:a16="http://schemas.microsoft.com/office/drawing/2014/main" id="{CB7A6735-B678-4F02-80F2-A56A64DBF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1001" y="8000218"/>
                <a:ext cx="169142" cy="377319"/>
              </a:xfrm>
              <a:custGeom>
                <a:avLst/>
                <a:gdLst>
                  <a:gd name="T0" fmla="*/ 285 w 286"/>
                  <a:gd name="T1" fmla="*/ 637 h 638"/>
                  <a:gd name="T2" fmla="*/ 0 w 286"/>
                  <a:gd name="T3" fmla="*/ 637 h 638"/>
                  <a:gd name="T4" fmla="*/ 0 w 286"/>
                  <a:gd name="T5" fmla="*/ 0 h 638"/>
                  <a:gd name="T6" fmla="*/ 285 w 286"/>
                  <a:gd name="T7" fmla="*/ 0 h 638"/>
                  <a:gd name="T8" fmla="*/ 285 w 286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638">
                    <a:moveTo>
                      <a:pt x="285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3" name="Freeform 183">
                <a:extLst>
                  <a:ext uri="{FF2B5EF4-FFF2-40B4-BE49-F238E27FC236}">
                    <a16:creationId xmlns:a16="http://schemas.microsoft.com/office/drawing/2014/main" id="{DCFEE063-210D-461D-92E0-2978241F0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3822" y="8000218"/>
                <a:ext cx="171745" cy="377319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4" name="Freeform 184">
                <a:extLst>
                  <a:ext uri="{FF2B5EF4-FFF2-40B4-BE49-F238E27FC236}">
                    <a16:creationId xmlns:a16="http://schemas.microsoft.com/office/drawing/2014/main" id="{D3C4162B-C96C-4ECC-B284-C0530C5E8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7550" y="8512852"/>
                <a:ext cx="171745" cy="377318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5" name="Freeform 185">
                <a:extLst>
                  <a:ext uri="{FF2B5EF4-FFF2-40B4-BE49-F238E27FC236}">
                    <a16:creationId xmlns:a16="http://schemas.microsoft.com/office/drawing/2014/main" id="{1C58D538-B294-47DB-B631-E4B1A3246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2974" y="8512852"/>
                <a:ext cx="169144" cy="377318"/>
              </a:xfrm>
              <a:custGeom>
                <a:avLst/>
                <a:gdLst>
                  <a:gd name="T0" fmla="*/ 286 w 287"/>
                  <a:gd name="T1" fmla="*/ 637 h 638"/>
                  <a:gd name="T2" fmla="*/ 0 w 287"/>
                  <a:gd name="T3" fmla="*/ 637 h 638"/>
                  <a:gd name="T4" fmla="*/ 0 w 287"/>
                  <a:gd name="T5" fmla="*/ 0 h 638"/>
                  <a:gd name="T6" fmla="*/ 286 w 287"/>
                  <a:gd name="T7" fmla="*/ 0 h 638"/>
                  <a:gd name="T8" fmla="*/ 286 w 287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638">
                    <a:moveTo>
                      <a:pt x="286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6" y="0"/>
                    </a:lnTo>
                    <a:lnTo>
                      <a:pt x="286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6" name="Freeform 186">
                <a:extLst>
                  <a:ext uri="{FF2B5EF4-FFF2-40B4-BE49-F238E27FC236}">
                    <a16:creationId xmlns:a16="http://schemas.microsoft.com/office/drawing/2014/main" id="{18A5DEA2-6F3C-4AC2-9619-EC58B1CB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1001" y="8512852"/>
                <a:ext cx="169142" cy="377318"/>
              </a:xfrm>
              <a:custGeom>
                <a:avLst/>
                <a:gdLst>
                  <a:gd name="T0" fmla="*/ 285 w 286"/>
                  <a:gd name="T1" fmla="*/ 637 h 638"/>
                  <a:gd name="T2" fmla="*/ 0 w 286"/>
                  <a:gd name="T3" fmla="*/ 637 h 638"/>
                  <a:gd name="T4" fmla="*/ 0 w 286"/>
                  <a:gd name="T5" fmla="*/ 0 h 638"/>
                  <a:gd name="T6" fmla="*/ 285 w 286"/>
                  <a:gd name="T7" fmla="*/ 0 h 638"/>
                  <a:gd name="T8" fmla="*/ 285 w 286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638">
                    <a:moveTo>
                      <a:pt x="285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  <p:sp>
            <p:nvSpPr>
              <p:cNvPr id="277" name="Freeform 187">
                <a:extLst>
                  <a:ext uri="{FF2B5EF4-FFF2-40B4-BE49-F238E27FC236}">
                    <a16:creationId xmlns:a16="http://schemas.microsoft.com/office/drawing/2014/main" id="{498EF9B1-A464-4F7C-B4BA-E52F4F4D6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3822" y="8512852"/>
                <a:ext cx="171745" cy="377318"/>
              </a:xfrm>
              <a:custGeom>
                <a:avLst/>
                <a:gdLst>
                  <a:gd name="T0" fmla="*/ 292 w 293"/>
                  <a:gd name="T1" fmla="*/ 637 h 638"/>
                  <a:gd name="T2" fmla="*/ 0 w 293"/>
                  <a:gd name="T3" fmla="*/ 637 h 638"/>
                  <a:gd name="T4" fmla="*/ 0 w 293"/>
                  <a:gd name="T5" fmla="*/ 0 h 638"/>
                  <a:gd name="T6" fmla="*/ 292 w 293"/>
                  <a:gd name="T7" fmla="*/ 0 h 638"/>
                  <a:gd name="T8" fmla="*/ 292 w 293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638">
                    <a:moveTo>
                      <a:pt x="292" y="637"/>
                    </a:moveTo>
                    <a:lnTo>
                      <a:pt x="0" y="637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637"/>
                    </a:lnTo>
                  </a:path>
                </a:pathLst>
              </a:custGeom>
              <a:solidFill>
                <a:srgbClr val="7EA9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汉仪黑荔枝体简" panose="00020600040101010101" pitchFamily="18" charset="-122"/>
                  <a:ea typeface="汉仪黑荔枝体简" panose="00020600040101010101" pitchFamily="18" charset="-122"/>
                </a:endParaRPr>
              </a:p>
            </p:txBody>
          </p:sp>
        </p:grpSp>
        <p:sp>
          <p:nvSpPr>
            <p:cNvPr id="168" name="Freeform 188">
              <a:extLst>
                <a:ext uri="{FF2B5EF4-FFF2-40B4-BE49-F238E27FC236}">
                  <a16:creationId xmlns:a16="http://schemas.microsoft.com/office/drawing/2014/main" id="{493FD5F8-FDF9-4C19-B29C-93ADA4EA5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6535" y="7721784"/>
              <a:ext cx="1277677" cy="3005535"/>
            </a:xfrm>
            <a:custGeom>
              <a:avLst/>
              <a:gdLst>
                <a:gd name="T0" fmla="*/ 2164 w 2165"/>
                <a:gd name="T1" fmla="*/ 5093 h 5094"/>
                <a:gd name="T2" fmla="*/ 0 w 2165"/>
                <a:gd name="T3" fmla="*/ 5093 h 5094"/>
                <a:gd name="T4" fmla="*/ 0 w 2165"/>
                <a:gd name="T5" fmla="*/ 790 h 5094"/>
                <a:gd name="T6" fmla="*/ 438 w 2165"/>
                <a:gd name="T7" fmla="*/ 0 h 5094"/>
                <a:gd name="T8" fmla="*/ 1700 w 2165"/>
                <a:gd name="T9" fmla="*/ 0 h 5094"/>
                <a:gd name="T10" fmla="*/ 2164 w 2165"/>
                <a:gd name="T11" fmla="*/ 790 h 5094"/>
                <a:gd name="T12" fmla="*/ 2164 w 2165"/>
                <a:gd name="T13" fmla="*/ 5093 h 5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5" h="5094">
                  <a:moveTo>
                    <a:pt x="2164" y="5093"/>
                  </a:moveTo>
                  <a:lnTo>
                    <a:pt x="0" y="5093"/>
                  </a:lnTo>
                  <a:lnTo>
                    <a:pt x="0" y="790"/>
                  </a:lnTo>
                  <a:lnTo>
                    <a:pt x="438" y="0"/>
                  </a:lnTo>
                  <a:lnTo>
                    <a:pt x="1700" y="0"/>
                  </a:lnTo>
                  <a:lnTo>
                    <a:pt x="2164" y="790"/>
                  </a:lnTo>
                  <a:lnTo>
                    <a:pt x="2164" y="5093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69" name="Freeform 189">
              <a:extLst>
                <a:ext uri="{FF2B5EF4-FFF2-40B4-BE49-F238E27FC236}">
                  <a16:creationId xmlns:a16="http://schemas.microsoft.com/office/drawing/2014/main" id="{CCB1F9F2-0CB8-40C4-9F6E-C6AC0AC17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2776" y="8200588"/>
              <a:ext cx="171745" cy="377318"/>
            </a:xfrm>
            <a:custGeom>
              <a:avLst/>
              <a:gdLst>
                <a:gd name="T0" fmla="*/ 292 w 293"/>
                <a:gd name="T1" fmla="*/ 638 h 639"/>
                <a:gd name="T2" fmla="*/ 0 w 293"/>
                <a:gd name="T3" fmla="*/ 638 h 639"/>
                <a:gd name="T4" fmla="*/ 0 w 293"/>
                <a:gd name="T5" fmla="*/ 0 h 639"/>
                <a:gd name="T6" fmla="*/ 292 w 293"/>
                <a:gd name="T7" fmla="*/ 0 h 639"/>
                <a:gd name="T8" fmla="*/ 292 w 293"/>
                <a:gd name="T9" fmla="*/ 638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639">
                  <a:moveTo>
                    <a:pt x="292" y="638"/>
                  </a:moveTo>
                  <a:lnTo>
                    <a:pt x="0" y="638"/>
                  </a:lnTo>
                  <a:lnTo>
                    <a:pt x="0" y="0"/>
                  </a:lnTo>
                  <a:lnTo>
                    <a:pt x="292" y="0"/>
                  </a:lnTo>
                  <a:lnTo>
                    <a:pt x="292" y="638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0" name="Freeform 190">
              <a:extLst>
                <a:ext uri="{FF2B5EF4-FFF2-40B4-BE49-F238E27FC236}">
                  <a16:creationId xmlns:a16="http://schemas.microsoft.com/office/drawing/2014/main" id="{64F21783-115C-4300-B0B0-DDFEA6AF2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8200" y="8200588"/>
              <a:ext cx="169142" cy="377318"/>
            </a:xfrm>
            <a:custGeom>
              <a:avLst/>
              <a:gdLst>
                <a:gd name="T0" fmla="*/ 285 w 286"/>
                <a:gd name="T1" fmla="*/ 638 h 639"/>
                <a:gd name="T2" fmla="*/ 0 w 286"/>
                <a:gd name="T3" fmla="*/ 638 h 639"/>
                <a:gd name="T4" fmla="*/ 0 w 286"/>
                <a:gd name="T5" fmla="*/ 0 h 639"/>
                <a:gd name="T6" fmla="*/ 285 w 286"/>
                <a:gd name="T7" fmla="*/ 0 h 639"/>
                <a:gd name="T8" fmla="*/ 285 w 286"/>
                <a:gd name="T9" fmla="*/ 638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39">
                  <a:moveTo>
                    <a:pt x="285" y="638"/>
                  </a:moveTo>
                  <a:lnTo>
                    <a:pt x="0" y="638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638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1" name="Freeform 191">
              <a:extLst>
                <a:ext uri="{FF2B5EF4-FFF2-40B4-BE49-F238E27FC236}">
                  <a16:creationId xmlns:a16="http://schemas.microsoft.com/office/drawing/2014/main" id="{16230087-7716-4E2A-8A5F-B4FBBF3D4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6226" y="8200588"/>
              <a:ext cx="169144" cy="377318"/>
            </a:xfrm>
            <a:custGeom>
              <a:avLst/>
              <a:gdLst>
                <a:gd name="T0" fmla="*/ 285 w 286"/>
                <a:gd name="T1" fmla="*/ 638 h 639"/>
                <a:gd name="T2" fmla="*/ 0 w 286"/>
                <a:gd name="T3" fmla="*/ 638 h 639"/>
                <a:gd name="T4" fmla="*/ 0 w 286"/>
                <a:gd name="T5" fmla="*/ 0 h 639"/>
                <a:gd name="T6" fmla="*/ 285 w 286"/>
                <a:gd name="T7" fmla="*/ 0 h 639"/>
                <a:gd name="T8" fmla="*/ 285 w 286"/>
                <a:gd name="T9" fmla="*/ 638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39">
                  <a:moveTo>
                    <a:pt x="285" y="638"/>
                  </a:moveTo>
                  <a:lnTo>
                    <a:pt x="0" y="638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638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2" name="Freeform 192">
              <a:extLst>
                <a:ext uri="{FF2B5EF4-FFF2-40B4-BE49-F238E27FC236}">
                  <a16:creationId xmlns:a16="http://schemas.microsoft.com/office/drawing/2014/main" id="{0C4B74B3-9FB1-4D44-854C-24E9F843E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2776" y="8674188"/>
              <a:ext cx="171745" cy="377318"/>
            </a:xfrm>
            <a:custGeom>
              <a:avLst/>
              <a:gdLst>
                <a:gd name="T0" fmla="*/ 292 w 293"/>
                <a:gd name="T1" fmla="*/ 637 h 638"/>
                <a:gd name="T2" fmla="*/ 0 w 293"/>
                <a:gd name="T3" fmla="*/ 637 h 638"/>
                <a:gd name="T4" fmla="*/ 0 w 293"/>
                <a:gd name="T5" fmla="*/ 0 h 638"/>
                <a:gd name="T6" fmla="*/ 292 w 293"/>
                <a:gd name="T7" fmla="*/ 0 h 638"/>
                <a:gd name="T8" fmla="*/ 292 w 293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638">
                  <a:moveTo>
                    <a:pt x="292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92" y="0"/>
                  </a:lnTo>
                  <a:lnTo>
                    <a:pt x="292" y="637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3" name="Freeform 193">
              <a:extLst>
                <a:ext uri="{FF2B5EF4-FFF2-40B4-BE49-F238E27FC236}">
                  <a16:creationId xmlns:a16="http://schemas.microsoft.com/office/drawing/2014/main" id="{EACCF0D4-F881-4377-9C86-D9976BD41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8200" y="8674188"/>
              <a:ext cx="169142" cy="377318"/>
            </a:xfrm>
            <a:custGeom>
              <a:avLst/>
              <a:gdLst>
                <a:gd name="T0" fmla="*/ 285 w 286"/>
                <a:gd name="T1" fmla="*/ 637 h 638"/>
                <a:gd name="T2" fmla="*/ 0 w 286"/>
                <a:gd name="T3" fmla="*/ 637 h 638"/>
                <a:gd name="T4" fmla="*/ 0 w 286"/>
                <a:gd name="T5" fmla="*/ 0 h 638"/>
                <a:gd name="T6" fmla="*/ 285 w 286"/>
                <a:gd name="T7" fmla="*/ 0 h 638"/>
                <a:gd name="T8" fmla="*/ 285 w 286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38">
                  <a:moveTo>
                    <a:pt x="285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637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4" name="Freeform 194">
              <a:extLst>
                <a:ext uri="{FF2B5EF4-FFF2-40B4-BE49-F238E27FC236}">
                  <a16:creationId xmlns:a16="http://schemas.microsoft.com/office/drawing/2014/main" id="{26EA8668-B195-49B7-BBD4-9F771D88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6226" y="8674188"/>
              <a:ext cx="169144" cy="377318"/>
            </a:xfrm>
            <a:custGeom>
              <a:avLst/>
              <a:gdLst>
                <a:gd name="T0" fmla="*/ 285 w 286"/>
                <a:gd name="T1" fmla="*/ 637 h 638"/>
                <a:gd name="T2" fmla="*/ 0 w 286"/>
                <a:gd name="T3" fmla="*/ 637 h 638"/>
                <a:gd name="T4" fmla="*/ 0 w 286"/>
                <a:gd name="T5" fmla="*/ 0 h 638"/>
                <a:gd name="T6" fmla="*/ 285 w 286"/>
                <a:gd name="T7" fmla="*/ 0 h 638"/>
                <a:gd name="T8" fmla="*/ 285 w 286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38">
                  <a:moveTo>
                    <a:pt x="285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637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5" name="Freeform 195">
              <a:extLst>
                <a:ext uri="{FF2B5EF4-FFF2-40B4-BE49-F238E27FC236}">
                  <a16:creationId xmlns:a16="http://schemas.microsoft.com/office/drawing/2014/main" id="{E1C9980A-824E-4073-9FD2-E74A73F8F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2776" y="9145184"/>
              <a:ext cx="171745" cy="377319"/>
            </a:xfrm>
            <a:custGeom>
              <a:avLst/>
              <a:gdLst>
                <a:gd name="T0" fmla="*/ 292 w 293"/>
                <a:gd name="T1" fmla="*/ 637 h 638"/>
                <a:gd name="T2" fmla="*/ 0 w 293"/>
                <a:gd name="T3" fmla="*/ 637 h 638"/>
                <a:gd name="T4" fmla="*/ 0 w 293"/>
                <a:gd name="T5" fmla="*/ 0 h 638"/>
                <a:gd name="T6" fmla="*/ 292 w 293"/>
                <a:gd name="T7" fmla="*/ 0 h 638"/>
                <a:gd name="T8" fmla="*/ 292 w 293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638">
                  <a:moveTo>
                    <a:pt x="292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92" y="0"/>
                  </a:lnTo>
                  <a:lnTo>
                    <a:pt x="292" y="637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6" name="Freeform 196">
              <a:extLst>
                <a:ext uri="{FF2B5EF4-FFF2-40B4-BE49-F238E27FC236}">
                  <a16:creationId xmlns:a16="http://schemas.microsoft.com/office/drawing/2014/main" id="{2868BE42-0034-420D-8BDD-B494E14A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8200" y="9145184"/>
              <a:ext cx="169142" cy="377319"/>
            </a:xfrm>
            <a:custGeom>
              <a:avLst/>
              <a:gdLst>
                <a:gd name="T0" fmla="*/ 285 w 286"/>
                <a:gd name="T1" fmla="*/ 637 h 638"/>
                <a:gd name="T2" fmla="*/ 0 w 286"/>
                <a:gd name="T3" fmla="*/ 637 h 638"/>
                <a:gd name="T4" fmla="*/ 0 w 286"/>
                <a:gd name="T5" fmla="*/ 0 h 638"/>
                <a:gd name="T6" fmla="*/ 285 w 286"/>
                <a:gd name="T7" fmla="*/ 0 h 638"/>
                <a:gd name="T8" fmla="*/ 285 w 286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38">
                  <a:moveTo>
                    <a:pt x="285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637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7" name="Freeform 197">
              <a:extLst>
                <a:ext uri="{FF2B5EF4-FFF2-40B4-BE49-F238E27FC236}">
                  <a16:creationId xmlns:a16="http://schemas.microsoft.com/office/drawing/2014/main" id="{8617AAC4-D684-4F4F-A109-48A251D4B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6226" y="9145184"/>
              <a:ext cx="169144" cy="377319"/>
            </a:xfrm>
            <a:custGeom>
              <a:avLst/>
              <a:gdLst>
                <a:gd name="T0" fmla="*/ 285 w 286"/>
                <a:gd name="T1" fmla="*/ 637 h 638"/>
                <a:gd name="T2" fmla="*/ 0 w 286"/>
                <a:gd name="T3" fmla="*/ 637 h 638"/>
                <a:gd name="T4" fmla="*/ 0 w 286"/>
                <a:gd name="T5" fmla="*/ 0 h 638"/>
                <a:gd name="T6" fmla="*/ 285 w 286"/>
                <a:gd name="T7" fmla="*/ 0 h 638"/>
                <a:gd name="T8" fmla="*/ 285 w 286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38">
                  <a:moveTo>
                    <a:pt x="285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637"/>
                  </a:ln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8" name="Freeform 198">
              <a:extLst>
                <a:ext uri="{FF2B5EF4-FFF2-40B4-BE49-F238E27FC236}">
                  <a16:creationId xmlns:a16="http://schemas.microsoft.com/office/drawing/2014/main" id="{AF7A0E74-AD3F-457A-BD1B-7F23A88EB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4364" y="8015831"/>
              <a:ext cx="1272474" cy="2711488"/>
            </a:xfrm>
            <a:custGeom>
              <a:avLst/>
              <a:gdLst>
                <a:gd name="T0" fmla="*/ 2157 w 2158"/>
                <a:gd name="T1" fmla="*/ 4595 h 4596"/>
                <a:gd name="T2" fmla="*/ 0 w 2158"/>
                <a:gd name="T3" fmla="*/ 4595 h 4596"/>
                <a:gd name="T4" fmla="*/ 0 w 2158"/>
                <a:gd name="T5" fmla="*/ 1461 h 4596"/>
                <a:gd name="T6" fmla="*/ 1081 w 2158"/>
                <a:gd name="T7" fmla="*/ 0 h 4596"/>
                <a:gd name="T8" fmla="*/ 2157 w 2158"/>
                <a:gd name="T9" fmla="*/ 1461 h 4596"/>
                <a:gd name="T10" fmla="*/ 2157 w 2158"/>
                <a:gd name="T11" fmla="*/ 4595 h 4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8" h="4596">
                  <a:moveTo>
                    <a:pt x="2157" y="4595"/>
                  </a:moveTo>
                  <a:lnTo>
                    <a:pt x="0" y="4595"/>
                  </a:lnTo>
                  <a:lnTo>
                    <a:pt x="0" y="1461"/>
                  </a:lnTo>
                  <a:lnTo>
                    <a:pt x="1081" y="0"/>
                  </a:lnTo>
                  <a:lnTo>
                    <a:pt x="2157" y="1461"/>
                  </a:lnTo>
                  <a:lnTo>
                    <a:pt x="2157" y="4595"/>
                  </a:lnTo>
                </a:path>
              </a:pathLst>
            </a:custGeom>
            <a:solidFill>
              <a:srgbClr val="F99F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79" name="Freeform 199">
              <a:extLst>
                <a:ext uri="{FF2B5EF4-FFF2-40B4-BE49-F238E27FC236}">
                  <a16:creationId xmlns:a16="http://schemas.microsoft.com/office/drawing/2014/main" id="{E729915F-D43F-4C47-B34F-18BD3B4BE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8711" y="9735883"/>
              <a:ext cx="928983" cy="486610"/>
            </a:xfrm>
            <a:custGeom>
              <a:avLst/>
              <a:gdLst>
                <a:gd name="T0" fmla="*/ 1572 w 1573"/>
                <a:gd name="T1" fmla="*/ 0 h 825"/>
                <a:gd name="T2" fmla="*/ 0 w 1573"/>
                <a:gd name="T3" fmla="*/ 0 h 825"/>
                <a:gd name="T4" fmla="*/ 0 w 1573"/>
                <a:gd name="T5" fmla="*/ 824 h 825"/>
                <a:gd name="T6" fmla="*/ 1572 w 1573"/>
                <a:gd name="T7" fmla="*/ 824 h 825"/>
                <a:gd name="T8" fmla="*/ 1572 w 1573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3" h="825">
                  <a:moveTo>
                    <a:pt x="1572" y="0"/>
                  </a:moveTo>
                  <a:lnTo>
                    <a:pt x="0" y="0"/>
                  </a:lnTo>
                  <a:lnTo>
                    <a:pt x="0" y="824"/>
                  </a:lnTo>
                  <a:lnTo>
                    <a:pt x="1572" y="824"/>
                  </a:lnTo>
                  <a:lnTo>
                    <a:pt x="157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0" name="Freeform 200">
              <a:extLst>
                <a:ext uri="{FF2B5EF4-FFF2-40B4-BE49-F238E27FC236}">
                  <a16:creationId xmlns:a16="http://schemas.microsoft.com/office/drawing/2014/main" id="{41C4CE6E-3892-409C-9405-D26CE4779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6816" y="9483470"/>
              <a:ext cx="1147569" cy="338285"/>
            </a:xfrm>
            <a:custGeom>
              <a:avLst/>
              <a:gdLst>
                <a:gd name="T0" fmla="*/ 1938 w 1945"/>
                <a:gd name="T1" fmla="*/ 465 h 572"/>
                <a:gd name="T2" fmla="*/ 1938 w 1945"/>
                <a:gd name="T3" fmla="*/ 465 h 572"/>
                <a:gd name="T4" fmla="*/ 1832 w 1945"/>
                <a:gd name="T5" fmla="*/ 0 h 572"/>
                <a:gd name="T6" fmla="*/ 1187 w 1945"/>
                <a:gd name="T7" fmla="*/ 0 h 572"/>
                <a:gd name="T8" fmla="*/ 782 w 1945"/>
                <a:gd name="T9" fmla="*/ 0 h 572"/>
                <a:gd name="T10" fmla="*/ 119 w 1945"/>
                <a:gd name="T11" fmla="*/ 0 h 572"/>
                <a:gd name="T12" fmla="*/ 6 w 1945"/>
                <a:gd name="T13" fmla="*/ 465 h 572"/>
                <a:gd name="T14" fmla="*/ 0 w 1945"/>
                <a:gd name="T15" fmla="*/ 492 h 572"/>
                <a:gd name="T16" fmla="*/ 73 w 1945"/>
                <a:gd name="T17" fmla="*/ 571 h 572"/>
                <a:gd name="T18" fmla="*/ 152 w 1945"/>
                <a:gd name="T19" fmla="*/ 492 h 572"/>
                <a:gd name="T20" fmla="*/ 224 w 1945"/>
                <a:gd name="T21" fmla="*/ 571 h 572"/>
                <a:gd name="T22" fmla="*/ 298 w 1945"/>
                <a:gd name="T23" fmla="*/ 492 h 572"/>
                <a:gd name="T24" fmla="*/ 377 w 1945"/>
                <a:gd name="T25" fmla="*/ 571 h 572"/>
                <a:gd name="T26" fmla="*/ 450 w 1945"/>
                <a:gd name="T27" fmla="*/ 492 h 572"/>
                <a:gd name="T28" fmla="*/ 523 w 1945"/>
                <a:gd name="T29" fmla="*/ 571 h 572"/>
                <a:gd name="T30" fmla="*/ 596 w 1945"/>
                <a:gd name="T31" fmla="*/ 492 h 572"/>
                <a:gd name="T32" fmla="*/ 676 w 1945"/>
                <a:gd name="T33" fmla="*/ 571 h 572"/>
                <a:gd name="T34" fmla="*/ 749 w 1945"/>
                <a:gd name="T35" fmla="*/ 492 h 572"/>
                <a:gd name="T36" fmla="*/ 822 w 1945"/>
                <a:gd name="T37" fmla="*/ 571 h 572"/>
                <a:gd name="T38" fmla="*/ 895 w 1945"/>
                <a:gd name="T39" fmla="*/ 492 h 572"/>
                <a:gd name="T40" fmla="*/ 975 w 1945"/>
                <a:gd name="T41" fmla="*/ 571 h 572"/>
                <a:gd name="T42" fmla="*/ 1048 w 1945"/>
                <a:gd name="T43" fmla="*/ 492 h 572"/>
                <a:gd name="T44" fmla="*/ 1121 w 1945"/>
                <a:gd name="T45" fmla="*/ 571 h 572"/>
                <a:gd name="T46" fmla="*/ 1194 w 1945"/>
                <a:gd name="T47" fmla="*/ 492 h 572"/>
                <a:gd name="T48" fmla="*/ 1274 w 1945"/>
                <a:gd name="T49" fmla="*/ 571 h 572"/>
                <a:gd name="T50" fmla="*/ 1347 w 1945"/>
                <a:gd name="T51" fmla="*/ 492 h 572"/>
                <a:gd name="T52" fmla="*/ 1420 w 1945"/>
                <a:gd name="T53" fmla="*/ 571 h 572"/>
                <a:gd name="T54" fmla="*/ 1499 w 1945"/>
                <a:gd name="T55" fmla="*/ 492 h 572"/>
                <a:gd name="T56" fmla="*/ 1573 w 1945"/>
                <a:gd name="T57" fmla="*/ 571 h 572"/>
                <a:gd name="T58" fmla="*/ 1646 w 1945"/>
                <a:gd name="T59" fmla="*/ 492 h 572"/>
                <a:gd name="T60" fmla="*/ 1719 w 1945"/>
                <a:gd name="T61" fmla="*/ 571 h 572"/>
                <a:gd name="T62" fmla="*/ 1798 w 1945"/>
                <a:gd name="T63" fmla="*/ 492 h 572"/>
                <a:gd name="T64" fmla="*/ 1871 w 1945"/>
                <a:gd name="T65" fmla="*/ 571 h 572"/>
                <a:gd name="T66" fmla="*/ 1944 w 1945"/>
                <a:gd name="T67" fmla="*/ 492 h 572"/>
                <a:gd name="T68" fmla="*/ 1938 w 1945"/>
                <a:gd name="T69" fmla="*/ 46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5" h="572">
                  <a:moveTo>
                    <a:pt x="1938" y="465"/>
                  </a:moveTo>
                  <a:lnTo>
                    <a:pt x="1938" y="465"/>
                  </a:lnTo>
                  <a:cubicBezTo>
                    <a:pt x="1832" y="0"/>
                    <a:pt x="1832" y="0"/>
                    <a:pt x="183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782" y="0"/>
                    <a:pt x="782" y="0"/>
                    <a:pt x="78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6" y="465"/>
                    <a:pt x="6" y="465"/>
                    <a:pt x="6" y="465"/>
                  </a:cubicBezTo>
                  <a:cubicBezTo>
                    <a:pt x="0" y="478"/>
                    <a:pt x="0" y="485"/>
                    <a:pt x="0" y="492"/>
                  </a:cubicBezTo>
                  <a:cubicBezTo>
                    <a:pt x="0" y="538"/>
                    <a:pt x="33" y="571"/>
                    <a:pt x="73" y="571"/>
                  </a:cubicBezTo>
                  <a:cubicBezTo>
                    <a:pt x="119" y="571"/>
                    <a:pt x="152" y="538"/>
                    <a:pt x="152" y="492"/>
                  </a:cubicBezTo>
                  <a:cubicBezTo>
                    <a:pt x="152" y="538"/>
                    <a:pt x="186" y="571"/>
                    <a:pt x="224" y="571"/>
                  </a:cubicBezTo>
                  <a:cubicBezTo>
                    <a:pt x="264" y="571"/>
                    <a:pt x="298" y="538"/>
                    <a:pt x="298" y="492"/>
                  </a:cubicBezTo>
                  <a:cubicBezTo>
                    <a:pt x="298" y="538"/>
                    <a:pt x="331" y="571"/>
                    <a:pt x="377" y="571"/>
                  </a:cubicBezTo>
                  <a:cubicBezTo>
                    <a:pt x="417" y="571"/>
                    <a:pt x="450" y="538"/>
                    <a:pt x="450" y="492"/>
                  </a:cubicBezTo>
                  <a:cubicBezTo>
                    <a:pt x="450" y="538"/>
                    <a:pt x="483" y="571"/>
                    <a:pt x="523" y="571"/>
                  </a:cubicBezTo>
                  <a:cubicBezTo>
                    <a:pt x="563" y="571"/>
                    <a:pt x="596" y="538"/>
                    <a:pt x="596" y="492"/>
                  </a:cubicBezTo>
                  <a:cubicBezTo>
                    <a:pt x="596" y="538"/>
                    <a:pt x="629" y="571"/>
                    <a:pt x="676" y="571"/>
                  </a:cubicBezTo>
                  <a:cubicBezTo>
                    <a:pt x="716" y="571"/>
                    <a:pt x="749" y="538"/>
                    <a:pt x="749" y="492"/>
                  </a:cubicBezTo>
                  <a:cubicBezTo>
                    <a:pt x="749" y="538"/>
                    <a:pt x="782" y="571"/>
                    <a:pt x="822" y="571"/>
                  </a:cubicBezTo>
                  <a:cubicBezTo>
                    <a:pt x="862" y="571"/>
                    <a:pt x="895" y="538"/>
                    <a:pt x="895" y="492"/>
                  </a:cubicBezTo>
                  <a:cubicBezTo>
                    <a:pt x="895" y="538"/>
                    <a:pt x="928" y="571"/>
                    <a:pt x="975" y="571"/>
                  </a:cubicBezTo>
                  <a:cubicBezTo>
                    <a:pt x="1015" y="571"/>
                    <a:pt x="1048" y="538"/>
                    <a:pt x="1048" y="492"/>
                  </a:cubicBezTo>
                  <a:cubicBezTo>
                    <a:pt x="1048" y="538"/>
                    <a:pt x="1081" y="571"/>
                    <a:pt x="1121" y="571"/>
                  </a:cubicBezTo>
                  <a:cubicBezTo>
                    <a:pt x="1161" y="571"/>
                    <a:pt x="1194" y="538"/>
                    <a:pt x="1194" y="492"/>
                  </a:cubicBezTo>
                  <a:cubicBezTo>
                    <a:pt x="1194" y="538"/>
                    <a:pt x="1227" y="571"/>
                    <a:pt x="1274" y="571"/>
                  </a:cubicBezTo>
                  <a:cubicBezTo>
                    <a:pt x="1314" y="571"/>
                    <a:pt x="1347" y="538"/>
                    <a:pt x="1347" y="492"/>
                  </a:cubicBezTo>
                  <a:cubicBezTo>
                    <a:pt x="1347" y="538"/>
                    <a:pt x="1380" y="571"/>
                    <a:pt x="1420" y="571"/>
                  </a:cubicBezTo>
                  <a:cubicBezTo>
                    <a:pt x="1459" y="571"/>
                    <a:pt x="1499" y="538"/>
                    <a:pt x="1499" y="492"/>
                  </a:cubicBezTo>
                  <a:cubicBezTo>
                    <a:pt x="1499" y="538"/>
                    <a:pt x="1533" y="571"/>
                    <a:pt x="1573" y="571"/>
                  </a:cubicBezTo>
                  <a:cubicBezTo>
                    <a:pt x="1612" y="571"/>
                    <a:pt x="1646" y="538"/>
                    <a:pt x="1646" y="492"/>
                  </a:cubicBezTo>
                  <a:cubicBezTo>
                    <a:pt x="1646" y="538"/>
                    <a:pt x="1679" y="571"/>
                    <a:pt x="1719" y="571"/>
                  </a:cubicBezTo>
                  <a:cubicBezTo>
                    <a:pt x="1765" y="571"/>
                    <a:pt x="1798" y="538"/>
                    <a:pt x="1798" y="492"/>
                  </a:cubicBezTo>
                  <a:cubicBezTo>
                    <a:pt x="1798" y="538"/>
                    <a:pt x="1832" y="571"/>
                    <a:pt x="1871" y="571"/>
                  </a:cubicBezTo>
                  <a:cubicBezTo>
                    <a:pt x="1911" y="571"/>
                    <a:pt x="1944" y="538"/>
                    <a:pt x="1944" y="492"/>
                  </a:cubicBezTo>
                  <a:cubicBezTo>
                    <a:pt x="1944" y="485"/>
                    <a:pt x="1944" y="478"/>
                    <a:pt x="1938" y="465"/>
                  </a:cubicBez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1" name="Freeform 201">
              <a:extLst>
                <a:ext uri="{FF2B5EF4-FFF2-40B4-BE49-F238E27FC236}">
                  <a16:creationId xmlns:a16="http://schemas.microsoft.com/office/drawing/2014/main" id="{E8B0BF1E-DC16-4893-8B97-1E6594AD8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6517" y="8952622"/>
              <a:ext cx="145723" cy="338285"/>
            </a:xfrm>
            <a:custGeom>
              <a:avLst/>
              <a:gdLst>
                <a:gd name="T0" fmla="*/ 245 w 246"/>
                <a:gd name="T1" fmla="*/ 571 h 572"/>
                <a:gd name="T2" fmla="*/ 0 w 246"/>
                <a:gd name="T3" fmla="*/ 571 h 572"/>
                <a:gd name="T4" fmla="*/ 0 w 246"/>
                <a:gd name="T5" fmla="*/ 0 h 572"/>
                <a:gd name="T6" fmla="*/ 245 w 246"/>
                <a:gd name="T7" fmla="*/ 0 h 572"/>
                <a:gd name="T8" fmla="*/ 245 w 246"/>
                <a:gd name="T9" fmla="*/ 57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572">
                  <a:moveTo>
                    <a:pt x="245" y="571"/>
                  </a:moveTo>
                  <a:lnTo>
                    <a:pt x="0" y="571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245" y="5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2" name="Freeform 202">
              <a:extLst>
                <a:ext uri="{FF2B5EF4-FFF2-40B4-BE49-F238E27FC236}">
                  <a16:creationId xmlns:a16="http://schemas.microsoft.com/office/drawing/2014/main" id="{8E0EDF9F-281D-4B0E-A310-E6DB6B220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0715" y="8952622"/>
              <a:ext cx="150927" cy="338285"/>
            </a:xfrm>
            <a:custGeom>
              <a:avLst/>
              <a:gdLst>
                <a:gd name="T0" fmla="*/ 253 w 254"/>
                <a:gd name="T1" fmla="*/ 571 h 572"/>
                <a:gd name="T2" fmla="*/ 0 w 254"/>
                <a:gd name="T3" fmla="*/ 571 h 572"/>
                <a:gd name="T4" fmla="*/ 0 w 254"/>
                <a:gd name="T5" fmla="*/ 0 h 572"/>
                <a:gd name="T6" fmla="*/ 253 w 254"/>
                <a:gd name="T7" fmla="*/ 0 h 572"/>
                <a:gd name="T8" fmla="*/ 253 w 254"/>
                <a:gd name="T9" fmla="*/ 57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572">
                  <a:moveTo>
                    <a:pt x="253" y="571"/>
                  </a:moveTo>
                  <a:lnTo>
                    <a:pt x="0" y="571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53" y="5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3" name="Freeform 203">
              <a:extLst>
                <a:ext uri="{FF2B5EF4-FFF2-40B4-BE49-F238E27FC236}">
                  <a16:creationId xmlns:a16="http://schemas.microsoft.com/office/drawing/2014/main" id="{6E902F56-3D4E-442E-8A6C-238D9332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515" y="8952622"/>
              <a:ext cx="145723" cy="338285"/>
            </a:xfrm>
            <a:custGeom>
              <a:avLst/>
              <a:gdLst>
                <a:gd name="T0" fmla="*/ 246 w 247"/>
                <a:gd name="T1" fmla="*/ 571 h 572"/>
                <a:gd name="T2" fmla="*/ 0 w 247"/>
                <a:gd name="T3" fmla="*/ 571 h 572"/>
                <a:gd name="T4" fmla="*/ 0 w 247"/>
                <a:gd name="T5" fmla="*/ 0 h 572"/>
                <a:gd name="T6" fmla="*/ 246 w 247"/>
                <a:gd name="T7" fmla="*/ 0 h 572"/>
                <a:gd name="T8" fmla="*/ 246 w 247"/>
                <a:gd name="T9" fmla="*/ 57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572">
                  <a:moveTo>
                    <a:pt x="246" y="571"/>
                  </a:moveTo>
                  <a:lnTo>
                    <a:pt x="0" y="5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246" y="5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4" name="Freeform 204">
              <a:extLst>
                <a:ext uri="{FF2B5EF4-FFF2-40B4-BE49-F238E27FC236}">
                  <a16:creationId xmlns:a16="http://schemas.microsoft.com/office/drawing/2014/main" id="{224CE3F8-106C-440B-96E5-1F7FC9A5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314" y="8952622"/>
              <a:ext cx="148326" cy="338285"/>
            </a:xfrm>
            <a:custGeom>
              <a:avLst/>
              <a:gdLst>
                <a:gd name="T0" fmla="*/ 252 w 253"/>
                <a:gd name="T1" fmla="*/ 571 h 572"/>
                <a:gd name="T2" fmla="*/ 0 w 253"/>
                <a:gd name="T3" fmla="*/ 571 h 572"/>
                <a:gd name="T4" fmla="*/ 0 w 253"/>
                <a:gd name="T5" fmla="*/ 0 h 572"/>
                <a:gd name="T6" fmla="*/ 252 w 253"/>
                <a:gd name="T7" fmla="*/ 0 h 572"/>
                <a:gd name="T8" fmla="*/ 252 w 253"/>
                <a:gd name="T9" fmla="*/ 57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572">
                  <a:moveTo>
                    <a:pt x="252" y="571"/>
                  </a:moveTo>
                  <a:lnTo>
                    <a:pt x="0" y="571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571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5" name="Freeform 205">
              <a:extLst>
                <a:ext uri="{FF2B5EF4-FFF2-40B4-BE49-F238E27FC236}">
                  <a16:creationId xmlns:a16="http://schemas.microsoft.com/office/drawing/2014/main" id="{973B300A-3A53-4568-9163-C7C330B5F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6686" y="8026240"/>
              <a:ext cx="1277677" cy="2422645"/>
            </a:xfrm>
            <a:custGeom>
              <a:avLst/>
              <a:gdLst>
                <a:gd name="T0" fmla="*/ 2165 w 2166"/>
                <a:gd name="T1" fmla="*/ 4104 h 4105"/>
                <a:gd name="T2" fmla="*/ 0 w 2166"/>
                <a:gd name="T3" fmla="*/ 4104 h 4105"/>
                <a:gd name="T4" fmla="*/ 0 w 2166"/>
                <a:gd name="T5" fmla="*/ 1461 h 4105"/>
                <a:gd name="T6" fmla="*/ 1082 w 2166"/>
                <a:gd name="T7" fmla="*/ 0 h 4105"/>
                <a:gd name="T8" fmla="*/ 2165 w 2166"/>
                <a:gd name="T9" fmla="*/ 1461 h 4105"/>
                <a:gd name="T10" fmla="*/ 2165 w 2166"/>
                <a:gd name="T11" fmla="*/ 4104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6" h="4105">
                  <a:moveTo>
                    <a:pt x="2165" y="4104"/>
                  </a:moveTo>
                  <a:lnTo>
                    <a:pt x="0" y="4104"/>
                  </a:lnTo>
                  <a:lnTo>
                    <a:pt x="0" y="1461"/>
                  </a:lnTo>
                  <a:lnTo>
                    <a:pt x="1082" y="0"/>
                  </a:lnTo>
                  <a:lnTo>
                    <a:pt x="2165" y="1461"/>
                  </a:lnTo>
                  <a:lnTo>
                    <a:pt x="2165" y="4104"/>
                  </a:lnTo>
                </a:path>
              </a:pathLst>
            </a:custGeom>
            <a:solidFill>
              <a:srgbClr val="AFC03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6" name="Freeform 206">
              <a:extLst>
                <a:ext uri="{FF2B5EF4-FFF2-40B4-BE49-F238E27FC236}">
                  <a16:creationId xmlns:a16="http://schemas.microsoft.com/office/drawing/2014/main" id="{2055AA75-3082-4F26-87AA-BE31F340D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0624" y="8999461"/>
              <a:ext cx="184757" cy="392932"/>
            </a:xfrm>
            <a:custGeom>
              <a:avLst/>
              <a:gdLst>
                <a:gd name="T0" fmla="*/ 313 w 314"/>
                <a:gd name="T1" fmla="*/ 159 h 665"/>
                <a:gd name="T2" fmla="*/ 313 w 314"/>
                <a:gd name="T3" fmla="*/ 159 h 665"/>
                <a:gd name="T4" fmla="*/ 313 w 314"/>
                <a:gd name="T5" fmla="*/ 159 h 665"/>
                <a:gd name="T6" fmla="*/ 160 w 314"/>
                <a:gd name="T7" fmla="*/ 0 h 665"/>
                <a:gd name="T8" fmla="*/ 0 w 314"/>
                <a:gd name="T9" fmla="*/ 159 h 665"/>
                <a:gd name="T10" fmla="*/ 0 w 314"/>
                <a:gd name="T11" fmla="*/ 159 h 665"/>
                <a:gd name="T12" fmla="*/ 0 w 314"/>
                <a:gd name="T13" fmla="*/ 159 h 665"/>
                <a:gd name="T14" fmla="*/ 0 w 314"/>
                <a:gd name="T15" fmla="*/ 664 h 665"/>
                <a:gd name="T16" fmla="*/ 313 w 314"/>
                <a:gd name="T17" fmla="*/ 664 h 665"/>
                <a:gd name="T18" fmla="*/ 313 w 314"/>
                <a:gd name="T19" fmla="*/ 15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665">
                  <a:moveTo>
                    <a:pt x="313" y="159"/>
                  </a:moveTo>
                  <a:lnTo>
                    <a:pt x="313" y="159"/>
                  </a:lnTo>
                  <a:lnTo>
                    <a:pt x="313" y="159"/>
                  </a:lnTo>
                  <a:cubicBezTo>
                    <a:pt x="313" y="66"/>
                    <a:pt x="246" y="0"/>
                    <a:pt x="160" y="0"/>
                  </a:cubicBezTo>
                  <a:cubicBezTo>
                    <a:pt x="67" y="0"/>
                    <a:pt x="0" y="66"/>
                    <a:pt x="0" y="159"/>
                  </a:cubicBezTo>
                  <a:lnTo>
                    <a:pt x="0" y="159"/>
                  </a:lnTo>
                  <a:lnTo>
                    <a:pt x="0" y="159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3" y="664"/>
                    <a:pt x="313" y="664"/>
                    <a:pt x="313" y="664"/>
                  </a:cubicBezTo>
                  <a:cubicBezTo>
                    <a:pt x="313" y="159"/>
                    <a:pt x="313" y="159"/>
                    <a:pt x="313" y="159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7" name="Freeform 207">
              <a:extLst>
                <a:ext uri="{FF2B5EF4-FFF2-40B4-BE49-F238E27FC236}">
                  <a16:creationId xmlns:a16="http://schemas.microsoft.com/office/drawing/2014/main" id="{C26F2988-32F3-4457-B835-7D618F22A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5639" y="8999461"/>
              <a:ext cx="184757" cy="392932"/>
            </a:xfrm>
            <a:custGeom>
              <a:avLst/>
              <a:gdLst>
                <a:gd name="T0" fmla="*/ 312 w 313"/>
                <a:gd name="T1" fmla="*/ 159 h 665"/>
                <a:gd name="T2" fmla="*/ 312 w 313"/>
                <a:gd name="T3" fmla="*/ 159 h 665"/>
                <a:gd name="T4" fmla="*/ 312 w 313"/>
                <a:gd name="T5" fmla="*/ 159 h 665"/>
                <a:gd name="T6" fmla="*/ 160 w 313"/>
                <a:gd name="T7" fmla="*/ 0 h 665"/>
                <a:gd name="T8" fmla="*/ 0 w 313"/>
                <a:gd name="T9" fmla="*/ 159 h 665"/>
                <a:gd name="T10" fmla="*/ 0 w 313"/>
                <a:gd name="T11" fmla="*/ 159 h 665"/>
                <a:gd name="T12" fmla="*/ 0 w 313"/>
                <a:gd name="T13" fmla="*/ 159 h 665"/>
                <a:gd name="T14" fmla="*/ 0 w 313"/>
                <a:gd name="T15" fmla="*/ 664 h 665"/>
                <a:gd name="T16" fmla="*/ 312 w 313"/>
                <a:gd name="T17" fmla="*/ 664 h 665"/>
                <a:gd name="T18" fmla="*/ 312 w 313"/>
                <a:gd name="T19" fmla="*/ 15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665">
                  <a:moveTo>
                    <a:pt x="312" y="159"/>
                  </a:moveTo>
                  <a:lnTo>
                    <a:pt x="312" y="159"/>
                  </a:lnTo>
                  <a:lnTo>
                    <a:pt x="312" y="159"/>
                  </a:lnTo>
                  <a:cubicBezTo>
                    <a:pt x="312" y="66"/>
                    <a:pt x="246" y="0"/>
                    <a:pt x="160" y="0"/>
                  </a:cubicBezTo>
                  <a:cubicBezTo>
                    <a:pt x="66" y="0"/>
                    <a:pt x="0" y="66"/>
                    <a:pt x="0" y="159"/>
                  </a:cubicBezTo>
                  <a:lnTo>
                    <a:pt x="0" y="159"/>
                  </a:lnTo>
                  <a:lnTo>
                    <a:pt x="0" y="159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2" y="664"/>
                    <a:pt x="312" y="664"/>
                    <a:pt x="312" y="664"/>
                  </a:cubicBezTo>
                  <a:cubicBezTo>
                    <a:pt x="312" y="159"/>
                    <a:pt x="312" y="159"/>
                    <a:pt x="312" y="159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8" name="Freeform 208">
              <a:extLst>
                <a:ext uri="{FF2B5EF4-FFF2-40B4-BE49-F238E27FC236}">
                  <a16:creationId xmlns:a16="http://schemas.microsoft.com/office/drawing/2014/main" id="{56C70968-BBA1-4E2A-8489-416206156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0654" y="8999461"/>
              <a:ext cx="184757" cy="392932"/>
            </a:xfrm>
            <a:custGeom>
              <a:avLst/>
              <a:gdLst>
                <a:gd name="T0" fmla="*/ 312 w 313"/>
                <a:gd name="T1" fmla="*/ 159 h 665"/>
                <a:gd name="T2" fmla="*/ 312 w 313"/>
                <a:gd name="T3" fmla="*/ 159 h 665"/>
                <a:gd name="T4" fmla="*/ 312 w 313"/>
                <a:gd name="T5" fmla="*/ 159 h 665"/>
                <a:gd name="T6" fmla="*/ 159 w 313"/>
                <a:gd name="T7" fmla="*/ 0 h 665"/>
                <a:gd name="T8" fmla="*/ 0 w 313"/>
                <a:gd name="T9" fmla="*/ 159 h 665"/>
                <a:gd name="T10" fmla="*/ 0 w 313"/>
                <a:gd name="T11" fmla="*/ 159 h 665"/>
                <a:gd name="T12" fmla="*/ 0 w 313"/>
                <a:gd name="T13" fmla="*/ 159 h 665"/>
                <a:gd name="T14" fmla="*/ 0 w 313"/>
                <a:gd name="T15" fmla="*/ 664 h 665"/>
                <a:gd name="T16" fmla="*/ 312 w 313"/>
                <a:gd name="T17" fmla="*/ 664 h 665"/>
                <a:gd name="T18" fmla="*/ 312 w 313"/>
                <a:gd name="T19" fmla="*/ 15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665">
                  <a:moveTo>
                    <a:pt x="312" y="159"/>
                  </a:moveTo>
                  <a:lnTo>
                    <a:pt x="312" y="159"/>
                  </a:lnTo>
                  <a:lnTo>
                    <a:pt x="312" y="159"/>
                  </a:lnTo>
                  <a:cubicBezTo>
                    <a:pt x="312" y="66"/>
                    <a:pt x="245" y="0"/>
                    <a:pt x="159" y="0"/>
                  </a:cubicBezTo>
                  <a:cubicBezTo>
                    <a:pt x="66" y="0"/>
                    <a:pt x="0" y="66"/>
                    <a:pt x="0" y="159"/>
                  </a:cubicBezTo>
                  <a:lnTo>
                    <a:pt x="0" y="159"/>
                  </a:lnTo>
                  <a:lnTo>
                    <a:pt x="0" y="159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2" y="664"/>
                    <a:pt x="312" y="664"/>
                    <a:pt x="312" y="664"/>
                  </a:cubicBezTo>
                  <a:cubicBezTo>
                    <a:pt x="312" y="159"/>
                    <a:pt x="312" y="159"/>
                    <a:pt x="312" y="159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9" name="Freeform 209">
              <a:extLst>
                <a:ext uri="{FF2B5EF4-FFF2-40B4-BE49-F238E27FC236}">
                  <a16:creationId xmlns:a16="http://schemas.microsoft.com/office/drawing/2014/main" id="{54FA679C-633F-41A1-8808-73D098D4E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669" y="8999461"/>
              <a:ext cx="184757" cy="392932"/>
            </a:xfrm>
            <a:custGeom>
              <a:avLst/>
              <a:gdLst>
                <a:gd name="T0" fmla="*/ 313 w 314"/>
                <a:gd name="T1" fmla="*/ 159 h 665"/>
                <a:gd name="T2" fmla="*/ 313 w 314"/>
                <a:gd name="T3" fmla="*/ 159 h 665"/>
                <a:gd name="T4" fmla="*/ 313 w 314"/>
                <a:gd name="T5" fmla="*/ 159 h 665"/>
                <a:gd name="T6" fmla="*/ 160 w 314"/>
                <a:gd name="T7" fmla="*/ 0 h 665"/>
                <a:gd name="T8" fmla="*/ 0 w 314"/>
                <a:gd name="T9" fmla="*/ 159 h 665"/>
                <a:gd name="T10" fmla="*/ 0 w 314"/>
                <a:gd name="T11" fmla="*/ 159 h 665"/>
                <a:gd name="T12" fmla="*/ 0 w 314"/>
                <a:gd name="T13" fmla="*/ 159 h 665"/>
                <a:gd name="T14" fmla="*/ 0 w 314"/>
                <a:gd name="T15" fmla="*/ 664 h 665"/>
                <a:gd name="T16" fmla="*/ 313 w 314"/>
                <a:gd name="T17" fmla="*/ 664 h 665"/>
                <a:gd name="T18" fmla="*/ 313 w 314"/>
                <a:gd name="T19" fmla="*/ 15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665">
                  <a:moveTo>
                    <a:pt x="313" y="159"/>
                  </a:moveTo>
                  <a:lnTo>
                    <a:pt x="313" y="159"/>
                  </a:lnTo>
                  <a:lnTo>
                    <a:pt x="313" y="159"/>
                  </a:lnTo>
                  <a:cubicBezTo>
                    <a:pt x="313" y="66"/>
                    <a:pt x="246" y="0"/>
                    <a:pt x="160" y="0"/>
                  </a:cubicBezTo>
                  <a:cubicBezTo>
                    <a:pt x="67" y="0"/>
                    <a:pt x="0" y="66"/>
                    <a:pt x="0" y="159"/>
                  </a:cubicBezTo>
                  <a:lnTo>
                    <a:pt x="0" y="159"/>
                  </a:lnTo>
                  <a:lnTo>
                    <a:pt x="0" y="159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3" y="664"/>
                    <a:pt x="313" y="664"/>
                    <a:pt x="313" y="664"/>
                  </a:cubicBezTo>
                  <a:cubicBezTo>
                    <a:pt x="313" y="159"/>
                    <a:pt x="313" y="159"/>
                    <a:pt x="313" y="159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0" name="Freeform 210">
              <a:extLst>
                <a:ext uri="{FF2B5EF4-FFF2-40B4-BE49-F238E27FC236}">
                  <a16:creationId xmlns:a16="http://schemas.microsoft.com/office/drawing/2014/main" id="{F5916BAB-D8CD-4A5A-9000-E493E242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0624" y="9480868"/>
              <a:ext cx="184757" cy="392931"/>
            </a:xfrm>
            <a:custGeom>
              <a:avLst/>
              <a:gdLst>
                <a:gd name="T0" fmla="*/ 313 w 314"/>
                <a:gd name="T1" fmla="*/ 166 h 665"/>
                <a:gd name="T2" fmla="*/ 313 w 314"/>
                <a:gd name="T3" fmla="*/ 166 h 665"/>
                <a:gd name="T4" fmla="*/ 313 w 314"/>
                <a:gd name="T5" fmla="*/ 159 h 665"/>
                <a:gd name="T6" fmla="*/ 160 w 314"/>
                <a:gd name="T7" fmla="*/ 0 h 665"/>
                <a:gd name="T8" fmla="*/ 0 w 314"/>
                <a:gd name="T9" fmla="*/ 159 h 665"/>
                <a:gd name="T10" fmla="*/ 0 w 314"/>
                <a:gd name="T11" fmla="*/ 166 h 665"/>
                <a:gd name="T12" fmla="*/ 0 w 314"/>
                <a:gd name="T13" fmla="*/ 166 h 665"/>
                <a:gd name="T14" fmla="*/ 0 w 314"/>
                <a:gd name="T15" fmla="*/ 664 h 665"/>
                <a:gd name="T16" fmla="*/ 313 w 314"/>
                <a:gd name="T17" fmla="*/ 664 h 665"/>
                <a:gd name="T18" fmla="*/ 313 w 314"/>
                <a:gd name="T19" fmla="*/ 16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665">
                  <a:moveTo>
                    <a:pt x="313" y="166"/>
                  </a:moveTo>
                  <a:lnTo>
                    <a:pt x="313" y="166"/>
                  </a:lnTo>
                  <a:cubicBezTo>
                    <a:pt x="313" y="159"/>
                    <a:pt x="313" y="159"/>
                    <a:pt x="313" y="159"/>
                  </a:cubicBezTo>
                  <a:cubicBezTo>
                    <a:pt x="313" y="73"/>
                    <a:pt x="246" y="0"/>
                    <a:pt x="160" y="0"/>
                  </a:cubicBezTo>
                  <a:cubicBezTo>
                    <a:pt x="67" y="0"/>
                    <a:pt x="0" y="73"/>
                    <a:pt x="0" y="159"/>
                  </a:cubicBezTo>
                  <a:cubicBezTo>
                    <a:pt x="0" y="159"/>
                    <a:pt x="0" y="159"/>
                    <a:pt x="0" y="166"/>
                  </a:cubicBezTo>
                  <a:lnTo>
                    <a:pt x="0" y="166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3" y="664"/>
                    <a:pt x="313" y="664"/>
                    <a:pt x="313" y="664"/>
                  </a:cubicBezTo>
                  <a:cubicBezTo>
                    <a:pt x="313" y="166"/>
                    <a:pt x="313" y="166"/>
                    <a:pt x="313" y="166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1" name="Freeform 211">
              <a:extLst>
                <a:ext uri="{FF2B5EF4-FFF2-40B4-BE49-F238E27FC236}">
                  <a16:creationId xmlns:a16="http://schemas.microsoft.com/office/drawing/2014/main" id="{2A16F81A-3079-4210-BECC-2B1D26C70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5639" y="9480868"/>
              <a:ext cx="184757" cy="392931"/>
            </a:xfrm>
            <a:custGeom>
              <a:avLst/>
              <a:gdLst>
                <a:gd name="T0" fmla="*/ 312 w 313"/>
                <a:gd name="T1" fmla="*/ 166 h 665"/>
                <a:gd name="T2" fmla="*/ 312 w 313"/>
                <a:gd name="T3" fmla="*/ 166 h 665"/>
                <a:gd name="T4" fmla="*/ 312 w 313"/>
                <a:gd name="T5" fmla="*/ 159 h 665"/>
                <a:gd name="T6" fmla="*/ 160 w 313"/>
                <a:gd name="T7" fmla="*/ 0 h 665"/>
                <a:gd name="T8" fmla="*/ 0 w 313"/>
                <a:gd name="T9" fmla="*/ 159 h 665"/>
                <a:gd name="T10" fmla="*/ 0 w 313"/>
                <a:gd name="T11" fmla="*/ 166 h 665"/>
                <a:gd name="T12" fmla="*/ 0 w 313"/>
                <a:gd name="T13" fmla="*/ 166 h 665"/>
                <a:gd name="T14" fmla="*/ 0 w 313"/>
                <a:gd name="T15" fmla="*/ 664 h 665"/>
                <a:gd name="T16" fmla="*/ 312 w 313"/>
                <a:gd name="T17" fmla="*/ 664 h 665"/>
                <a:gd name="T18" fmla="*/ 312 w 313"/>
                <a:gd name="T19" fmla="*/ 16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665">
                  <a:moveTo>
                    <a:pt x="312" y="166"/>
                  </a:moveTo>
                  <a:lnTo>
                    <a:pt x="312" y="166"/>
                  </a:lnTo>
                  <a:cubicBezTo>
                    <a:pt x="312" y="159"/>
                    <a:pt x="312" y="159"/>
                    <a:pt x="312" y="159"/>
                  </a:cubicBezTo>
                  <a:cubicBezTo>
                    <a:pt x="312" y="73"/>
                    <a:pt x="246" y="0"/>
                    <a:pt x="160" y="0"/>
                  </a:cubicBezTo>
                  <a:cubicBezTo>
                    <a:pt x="66" y="0"/>
                    <a:pt x="0" y="73"/>
                    <a:pt x="0" y="159"/>
                  </a:cubicBezTo>
                  <a:cubicBezTo>
                    <a:pt x="0" y="159"/>
                    <a:pt x="0" y="159"/>
                    <a:pt x="0" y="166"/>
                  </a:cubicBezTo>
                  <a:lnTo>
                    <a:pt x="0" y="166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2" y="664"/>
                    <a:pt x="312" y="664"/>
                    <a:pt x="312" y="664"/>
                  </a:cubicBezTo>
                  <a:cubicBezTo>
                    <a:pt x="312" y="166"/>
                    <a:pt x="312" y="166"/>
                    <a:pt x="312" y="166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2" name="Freeform 212">
              <a:extLst>
                <a:ext uri="{FF2B5EF4-FFF2-40B4-BE49-F238E27FC236}">
                  <a16:creationId xmlns:a16="http://schemas.microsoft.com/office/drawing/2014/main" id="{F5520F82-5885-40AA-852F-706851A7A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0654" y="9480868"/>
              <a:ext cx="184757" cy="392931"/>
            </a:xfrm>
            <a:custGeom>
              <a:avLst/>
              <a:gdLst>
                <a:gd name="T0" fmla="*/ 312 w 313"/>
                <a:gd name="T1" fmla="*/ 166 h 665"/>
                <a:gd name="T2" fmla="*/ 312 w 313"/>
                <a:gd name="T3" fmla="*/ 166 h 665"/>
                <a:gd name="T4" fmla="*/ 312 w 313"/>
                <a:gd name="T5" fmla="*/ 159 h 665"/>
                <a:gd name="T6" fmla="*/ 159 w 313"/>
                <a:gd name="T7" fmla="*/ 0 h 665"/>
                <a:gd name="T8" fmla="*/ 0 w 313"/>
                <a:gd name="T9" fmla="*/ 159 h 665"/>
                <a:gd name="T10" fmla="*/ 0 w 313"/>
                <a:gd name="T11" fmla="*/ 166 h 665"/>
                <a:gd name="T12" fmla="*/ 0 w 313"/>
                <a:gd name="T13" fmla="*/ 166 h 665"/>
                <a:gd name="T14" fmla="*/ 0 w 313"/>
                <a:gd name="T15" fmla="*/ 664 h 665"/>
                <a:gd name="T16" fmla="*/ 312 w 313"/>
                <a:gd name="T17" fmla="*/ 664 h 665"/>
                <a:gd name="T18" fmla="*/ 312 w 313"/>
                <a:gd name="T19" fmla="*/ 16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665">
                  <a:moveTo>
                    <a:pt x="312" y="166"/>
                  </a:moveTo>
                  <a:lnTo>
                    <a:pt x="312" y="166"/>
                  </a:lnTo>
                  <a:cubicBezTo>
                    <a:pt x="312" y="159"/>
                    <a:pt x="312" y="159"/>
                    <a:pt x="312" y="159"/>
                  </a:cubicBezTo>
                  <a:cubicBezTo>
                    <a:pt x="312" y="73"/>
                    <a:pt x="245" y="0"/>
                    <a:pt x="159" y="0"/>
                  </a:cubicBezTo>
                  <a:cubicBezTo>
                    <a:pt x="66" y="0"/>
                    <a:pt x="0" y="73"/>
                    <a:pt x="0" y="159"/>
                  </a:cubicBezTo>
                  <a:cubicBezTo>
                    <a:pt x="0" y="159"/>
                    <a:pt x="0" y="159"/>
                    <a:pt x="0" y="166"/>
                  </a:cubicBezTo>
                  <a:lnTo>
                    <a:pt x="0" y="166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2" y="664"/>
                    <a:pt x="312" y="664"/>
                    <a:pt x="312" y="664"/>
                  </a:cubicBezTo>
                  <a:cubicBezTo>
                    <a:pt x="312" y="166"/>
                    <a:pt x="312" y="166"/>
                    <a:pt x="312" y="166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3" name="Freeform 213">
              <a:extLst>
                <a:ext uri="{FF2B5EF4-FFF2-40B4-BE49-F238E27FC236}">
                  <a16:creationId xmlns:a16="http://schemas.microsoft.com/office/drawing/2014/main" id="{834AD734-58CA-4E6B-A717-C576835F2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669" y="9480868"/>
              <a:ext cx="184757" cy="392931"/>
            </a:xfrm>
            <a:custGeom>
              <a:avLst/>
              <a:gdLst>
                <a:gd name="T0" fmla="*/ 313 w 314"/>
                <a:gd name="T1" fmla="*/ 166 h 665"/>
                <a:gd name="T2" fmla="*/ 313 w 314"/>
                <a:gd name="T3" fmla="*/ 166 h 665"/>
                <a:gd name="T4" fmla="*/ 313 w 314"/>
                <a:gd name="T5" fmla="*/ 159 h 665"/>
                <a:gd name="T6" fmla="*/ 160 w 314"/>
                <a:gd name="T7" fmla="*/ 0 h 665"/>
                <a:gd name="T8" fmla="*/ 0 w 314"/>
                <a:gd name="T9" fmla="*/ 159 h 665"/>
                <a:gd name="T10" fmla="*/ 0 w 314"/>
                <a:gd name="T11" fmla="*/ 166 h 665"/>
                <a:gd name="T12" fmla="*/ 0 w 314"/>
                <a:gd name="T13" fmla="*/ 166 h 665"/>
                <a:gd name="T14" fmla="*/ 0 w 314"/>
                <a:gd name="T15" fmla="*/ 664 h 665"/>
                <a:gd name="T16" fmla="*/ 313 w 314"/>
                <a:gd name="T17" fmla="*/ 664 h 665"/>
                <a:gd name="T18" fmla="*/ 313 w 314"/>
                <a:gd name="T19" fmla="*/ 16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665">
                  <a:moveTo>
                    <a:pt x="313" y="166"/>
                  </a:moveTo>
                  <a:lnTo>
                    <a:pt x="313" y="166"/>
                  </a:lnTo>
                  <a:cubicBezTo>
                    <a:pt x="313" y="159"/>
                    <a:pt x="313" y="159"/>
                    <a:pt x="313" y="159"/>
                  </a:cubicBezTo>
                  <a:cubicBezTo>
                    <a:pt x="313" y="73"/>
                    <a:pt x="246" y="0"/>
                    <a:pt x="160" y="0"/>
                  </a:cubicBezTo>
                  <a:cubicBezTo>
                    <a:pt x="67" y="0"/>
                    <a:pt x="0" y="73"/>
                    <a:pt x="0" y="159"/>
                  </a:cubicBezTo>
                  <a:cubicBezTo>
                    <a:pt x="0" y="159"/>
                    <a:pt x="0" y="159"/>
                    <a:pt x="0" y="166"/>
                  </a:cubicBezTo>
                  <a:lnTo>
                    <a:pt x="0" y="166"/>
                  </a:lnTo>
                  <a:cubicBezTo>
                    <a:pt x="0" y="664"/>
                    <a:pt x="0" y="664"/>
                    <a:pt x="0" y="664"/>
                  </a:cubicBezTo>
                  <a:cubicBezTo>
                    <a:pt x="313" y="664"/>
                    <a:pt x="313" y="664"/>
                    <a:pt x="313" y="664"/>
                  </a:cubicBezTo>
                  <a:cubicBezTo>
                    <a:pt x="313" y="166"/>
                    <a:pt x="313" y="166"/>
                    <a:pt x="313" y="166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4" name="Freeform 214">
              <a:extLst>
                <a:ext uri="{FF2B5EF4-FFF2-40B4-BE49-F238E27FC236}">
                  <a16:creationId xmlns:a16="http://schemas.microsoft.com/office/drawing/2014/main" id="{D398212B-F4B9-4575-AC2D-BF5B69FDC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4515" y="8596122"/>
              <a:ext cx="1277679" cy="2219672"/>
            </a:xfrm>
            <a:custGeom>
              <a:avLst/>
              <a:gdLst>
                <a:gd name="T0" fmla="*/ 2165 w 2166"/>
                <a:gd name="T1" fmla="*/ 3759 h 3760"/>
                <a:gd name="T2" fmla="*/ 0 w 2166"/>
                <a:gd name="T3" fmla="*/ 3759 h 3760"/>
                <a:gd name="T4" fmla="*/ 0 w 2166"/>
                <a:gd name="T5" fmla="*/ 584 h 3760"/>
                <a:gd name="T6" fmla="*/ 445 w 2166"/>
                <a:gd name="T7" fmla="*/ 0 h 3760"/>
                <a:gd name="T8" fmla="*/ 1707 w 2166"/>
                <a:gd name="T9" fmla="*/ 0 h 3760"/>
                <a:gd name="T10" fmla="*/ 2165 w 2166"/>
                <a:gd name="T11" fmla="*/ 584 h 3760"/>
                <a:gd name="T12" fmla="*/ 2165 w 2166"/>
                <a:gd name="T13" fmla="*/ 3759 h 3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6" h="3760">
                  <a:moveTo>
                    <a:pt x="2165" y="3759"/>
                  </a:moveTo>
                  <a:lnTo>
                    <a:pt x="0" y="3759"/>
                  </a:lnTo>
                  <a:lnTo>
                    <a:pt x="0" y="584"/>
                  </a:lnTo>
                  <a:lnTo>
                    <a:pt x="445" y="0"/>
                  </a:lnTo>
                  <a:lnTo>
                    <a:pt x="1707" y="0"/>
                  </a:lnTo>
                  <a:lnTo>
                    <a:pt x="2165" y="584"/>
                  </a:lnTo>
                  <a:lnTo>
                    <a:pt x="2165" y="3759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5" name="Freeform 215">
              <a:extLst>
                <a:ext uri="{FF2B5EF4-FFF2-40B4-BE49-F238E27FC236}">
                  <a16:creationId xmlns:a16="http://schemas.microsoft.com/office/drawing/2014/main" id="{6896D5C4-E012-4351-A141-38B5B3043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8564" y="9041096"/>
              <a:ext cx="689581" cy="317468"/>
            </a:xfrm>
            <a:custGeom>
              <a:avLst/>
              <a:gdLst>
                <a:gd name="T0" fmla="*/ 1169 w 1170"/>
                <a:gd name="T1" fmla="*/ 538 h 539"/>
                <a:gd name="T2" fmla="*/ 0 w 1170"/>
                <a:gd name="T3" fmla="*/ 538 h 539"/>
                <a:gd name="T4" fmla="*/ 0 w 1170"/>
                <a:gd name="T5" fmla="*/ 0 h 539"/>
                <a:gd name="T6" fmla="*/ 1169 w 1170"/>
                <a:gd name="T7" fmla="*/ 0 h 539"/>
                <a:gd name="T8" fmla="*/ 1169 w 1170"/>
                <a:gd name="T9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" h="539">
                  <a:moveTo>
                    <a:pt x="1169" y="538"/>
                  </a:moveTo>
                  <a:lnTo>
                    <a:pt x="0" y="538"/>
                  </a:lnTo>
                  <a:lnTo>
                    <a:pt x="0" y="0"/>
                  </a:lnTo>
                  <a:lnTo>
                    <a:pt x="1169" y="0"/>
                  </a:lnTo>
                  <a:lnTo>
                    <a:pt x="1169" y="538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6" name="Freeform 216">
              <a:extLst>
                <a:ext uri="{FF2B5EF4-FFF2-40B4-BE49-F238E27FC236}">
                  <a16:creationId xmlns:a16="http://schemas.microsoft.com/office/drawing/2014/main" id="{CE877B25-4EF5-4584-9349-C30AA315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8564" y="9527708"/>
              <a:ext cx="689581" cy="317468"/>
            </a:xfrm>
            <a:custGeom>
              <a:avLst/>
              <a:gdLst>
                <a:gd name="T0" fmla="*/ 1169 w 1170"/>
                <a:gd name="T1" fmla="*/ 538 h 539"/>
                <a:gd name="T2" fmla="*/ 0 w 1170"/>
                <a:gd name="T3" fmla="*/ 538 h 539"/>
                <a:gd name="T4" fmla="*/ 0 w 1170"/>
                <a:gd name="T5" fmla="*/ 0 h 539"/>
                <a:gd name="T6" fmla="*/ 1169 w 1170"/>
                <a:gd name="T7" fmla="*/ 0 h 539"/>
                <a:gd name="T8" fmla="*/ 1169 w 1170"/>
                <a:gd name="T9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" h="539">
                  <a:moveTo>
                    <a:pt x="1169" y="538"/>
                  </a:moveTo>
                  <a:lnTo>
                    <a:pt x="0" y="538"/>
                  </a:lnTo>
                  <a:lnTo>
                    <a:pt x="0" y="0"/>
                  </a:lnTo>
                  <a:lnTo>
                    <a:pt x="1169" y="0"/>
                  </a:lnTo>
                  <a:lnTo>
                    <a:pt x="1169" y="538"/>
                  </a:lnTo>
                </a:path>
              </a:pathLst>
            </a:custGeom>
            <a:solidFill>
              <a:srgbClr val="16BD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7" name="Freeform 217">
              <a:extLst>
                <a:ext uri="{FF2B5EF4-FFF2-40B4-BE49-F238E27FC236}">
                  <a16:creationId xmlns:a16="http://schemas.microsoft.com/office/drawing/2014/main" id="{3AA6021C-5939-4E9D-A2AE-A7D3DD5C4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4212" y="8312482"/>
              <a:ext cx="1275076" cy="2414837"/>
            </a:xfrm>
            <a:custGeom>
              <a:avLst/>
              <a:gdLst>
                <a:gd name="T0" fmla="*/ 2159 w 2160"/>
                <a:gd name="T1" fmla="*/ 4090 h 4091"/>
                <a:gd name="T2" fmla="*/ 0 w 2160"/>
                <a:gd name="T3" fmla="*/ 4090 h 4091"/>
                <a:gd name="T4" fmla="*/ 0 w 2160"/>
                <a:gd name="T5" fmla="*/ 0 h 4091"/>
                <a:gd name="T6" fmla="*/ 2159 w 2160"/>
                <a:gd name="T7" fmla="*/ 0 h 4091"/>
                <a:gd name="T8" fmla="*/ 2159 w 2160"/>
                <a:gd name="T9" fmla="*/ 4090 h 4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" h="4091">
                  <a:moveTo>
                    <a:pt x="2159" y="4090"/>
                  </a:moveTo>
                  <a:lnTo>
                    <a:pt x="0" y="4090"/>
                  </a:lnTo>
                  <a:lnTo>
                    <a:pt x="0" y="0"/>
                  </a:lnTo>
                  <a:lnTo>
                    <a:pt x="2159" y="0"/>
                  </a:lnTo>
                  <a:lnTo>
                    <a:pt x="2159" y="4090"/>
                  </a:lnTo>
                </a:path>
              </a:pathLst>
            </a:custGeom>
            <a:solidFill>
              <a:srgbClr val="F99F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8" name="Freeform 218">
              <a:extLst>
                <a:ext uri="{FF2B5EF4-FFF2-40B4-BE49-F238E27FC236}">
                  <a16:creationId xmlns:a16="http://schemas.microsoft.com/office/drawing/2014/main" id="{37D4F77B-F9EA-4911-9929-90FC45349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2388" y="8598723"/>
              <a:ext cx="255015" cy="124905"/>
            </a:xfrm>
            <a:custGeom>
              <a:avLst/>
              <a:gdLst>
                <a:gd name="T0" fmla="*/ 432 w 433"/>
                <a:gd name="T1" fmla="*/ 212 h 213"/>
                <a:gd name="T2" fmla="*/ 0 w 433"/>
                <a:gd name="T3" fmla="*/ 212 h 213"/>
                <a:gd name="T4" fmla="*/ 0 w 433"/>
                <a:gd name="T5" fmla="*/ 0 h 213"/>
                <a:gd name="T6" fmla="*/ 432 w 433"/>
                <a:gd name="T7" fmla="*/ 0 h 213"/>
                <a:gd name="T8" fmla="*/ 432 w 433"/>
                <a:gd name="T9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3">
                  <a:moveTo>
                    <a:pt x="432" y="212"/>
                  </a:moveTo>
                  <a:lnTo>
                    <a:pt x="0" y="212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99" name="Freeform 219">
              <a:extLst>
                <a:ext uri="{FF2B5EF4-FFF2-40B4-BE49-F238E27FC236}">
                  <a16:creationId xmlns:a16="http://schemas.microsoft.com/office/drawing/2014/main" id="{B9072ED8-BF24-40EE-8EC9-8D97CA5D0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242" y="8598723"/>
              <a:ext cx="255015" cy="124905"/>
            </a:xfrm>
            <a:custGeom>
              <a:avLst/>
              <a:gdLst>
                <a:gd name="T0" fmla="*/ 431 w 432"/>
                <a:gd name="T1" fmla="*/ 212 h 213"/>
                <a:gd name="T2" fmla="*/ 0 w 432"/>
                <a:gd name="T3" fmla="*/ 212 h 213"/>
                <a:gd name="T4" fmla="*/ 0 w 432"/>
                <a:gd name="T5" fmla="*/ 0 h 213"/>
                <a:gd name="T6" fmla="*/ 431 w 432"/>
                <a:gd name="T7" fmla="*/ 0 h 213"/>
                <a:gd name="T8" fmla="*/ 431 w 432"/>
                <a:gd name="T9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13">
                  <a:moveTo>
                    <a:pt x="431" y="212"/>
                  </a:moveTo>
                  <a:lnTo>
                    <a:pt x="0" y="21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21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0" name="Freeform 220">
              <a:extLst>
                <a:ext uri="{FF2B5EF4-FFF2-40B4-BE49-F238E27FC236}">
                  <a16:creationId xmlns:a16="http://schemas.microsoft.com/office/drawing/2014/main" id="{A29E00F5-5658-4DA7-9F92-08019544C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6097" y="8598723"/>
              <a:ext cx="255015" cy="124905"/>
            </a:xfrm>
            <a:custGeom>
              <a:avLst/>
              <a:gdLst>
                <a:gd name="T0" fmla="*/ 432 w 433"/>
                <a:gd name="T1" fmla="*/ 212 h 213"/>
                <a:gd name="T2" fmla="*/ 0 w 433"/>
                <a:gd name="T3" fmla="*/ 212 h 213"/>
                <a:gd name="T4" fmla="*/ 0 w 433"/>
                <a:gd name="T5" fmla="*/ 0 h 213"/>
                <a:gd name="T6" fmla="*/ 432 w 433"/>
                <a:gd name="T7" fmla="*/ 0 h 213"/>
                <a:gd name="T8" fmla="*/ 432 w 433"/>
                <a:gd name="T9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3">
                  <a:moveTo>
                    <a:pt x="432" y="212"/>
                  </a:moveTo>
                  <a:lnTo>
                    <a:pt x="0" y="212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2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1" name="Freeform 221">
              <a:extLst>
                <a:ext uri="{FF2B5EF4-FFF2-40B4-BE49-F238E27FC236}">
                  <a16:creationId xmlns:a16="http://schemas.microsoft.com/office/drawing/2014/main" id="{0DA29FE4-3F94-4093-9E9F-EC7EBDE31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2388" y="8830319"/>
              <a:ext cx="255015" cy="127507"/>
            </a:xfrm>
            <a:custGeom>
              <a:avLst/>
              <a:gdLst>
                <a:gd name="T0" fmla="*/ 432 w 433"/>
                <a:gd name="T1" fmla="*/ 213 h 214"/>
                <a:gd name="T2" fmla="*/ 0 w 433"/>
                <a:gd name="T3" fmla="*/ 213 h 214"/>
                <a:gd name="T4" fmla="*/ 0 w 433"/>
                <a:gd name="T5" fmla="*/ 0 h 214"/>
                <a:gd name="T6" fmla="*/ 432 w 433"/>
                <a:gd name="T7" fmla="*/ 0 h 214"/>
                <a:gd name="T8" fmla="*/ 432 w 433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4">
                  <a:moveTo>
                    <a:pt x="43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2" name="Freeform 222">
              <a:extLst>
                <a:ext uri="{FF2B5EF4-FFF2-40B4-BE49-F238E27FC236}">
                  <a16:creationId xmlns:a16="http://schemas.microsoft.com/office/drawing/2014/main" id="{8C0F1DAE-0054-461C-8DBF-A1FABA400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242" y="8830319"/>
              <a:ext cx="255015" cy="127507"/>
            </a:xfrm>
            <a:custGeom>
              <a:avLst/>
              <a:gdLst>
                <a:gd name="T0" fmla="*/ 431 w 432"/>
                <a:gd name="T1" fmla="*/ 213 h 214"/>
                <a:gd name="T2" fmla="*/ 0 w 432"/>
                <a:gd name="T3" fmla="*/ 213 h 214"/>
                <a:gd name="T4" fmla="*/ 0 w 432"/>
                <a:gd name="T5" fmla="*/ 0 h 214"/>
                <a:gd name="T6" fmla="*/ 431 w 432"/>
                <a:gd name="T7" fmla="*/ 0 h 214"/>
                <a:gd name="T8" fmla="*/ 431 w 432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14">
                  <a:moveTo>
                    <a:pt x="431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3" name="Freeform 223">
              <a:extLst>
                <a:ext uri="{FF2B5EF4-FFF2-40B4-BE49-F238E27FC236}">
                  <a16:creationId xmlns:a16="http://schemas.microsoft.com/office/drawing/2014/main" id="{49371252-C701-47DB-A05C-69BA6E912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6097" y="8830319"/>
              <a:ext cx="255015" cy="127507"/>
            </a:xfrm>
            <a:custGeom>
              <a:avLst/>
              <a:gdLst>
                <a:gd name="T0" fmla="*/ 432 w 433"/>
                <a:gd name="T1" fmla="*/ 213 h 214"/>
                <a:gd name="T2" fmla="*/ 0 w 433"/>
                <a:gd name="T3" fmla="*/ 213 h 214"/>
                <a:gd name="T4" fmla="*/ 0 w 433"/>
                <a:gd name="T5" fmla="*/ 0 h 214"/>
                <a:gd name="T6" fmla="*/ 432 w 433"/>
                <a:gd name="T7" fmla="*/ 0 h 214"/>
                <a:gd name="T8" fmla="*/ 432 w 433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4">
                  <a:moveTo>
                    <a:pt x="43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4" name="Freeform 224">
              <a:extLst>
                <a:ext uri="{FF2B5EF4-FFF2-40B4-BE49-F238E27FC236}">
                  <a16:creationId xmlns:a16="http://schemas.microsoft.com/office/drawing/2014/main" id="{EE407865-4DF2-4A33-9F87-128DED67A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2388" y="9056710"/>
              <a:ext cx="255015" cy="130110"/>
            </a:xfrm>
            <a:custGeom>
              <a:avLst/>
              <a:gdLst>
                <a:gd name="T0" fmla="*/ 432 w 433"/>
                <a:gd name="T1" fmla="*/ 219 h 220"/>
                <a:gd name="T2" fmla="*/ 0 w 433"/>
                <a:gd name="T3" fmla="*/ 219 h 220"/>
                <a:gd name="T4" fmla="*/ 0 w 433"/>
                <a:gd name="T5" fmla="*/ 0 h 220"/>
                <a:gd name="T6" fmla="*/ 432 w 433"/>
                <a:gd name="T7" fmla="*/ 0 h 220"/>
                <a:gd name="T8" fmla="*/ 432 w 433"/>
                <a:gd name="T9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20">
                  <a:moveTo>
                    <a:pt x="43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9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5" name="Freeform 225">
              <a:extLst>
                <a:ext uri="{FF2B5EF4-FFF2-40B4-BE49-F238E27FC236}">
                  <a16:creationId xmlns:a16="http://schemas.microsoft.com/office/drawing/2014/main" id="{8F0B1E01-8AB8-462E-BF56-C591A3F9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242" y="9056710"/>
              <a:ext cx="255015" cy="130110"/>
            </a:xfrm>
            <a:custGeom>
              <a:avLst/>
              <a:gdLst>
                <a:gd name="T0" fmla="*/ 431 w 432"/>
                <a:gd name="T1" fmla="*/ 219 h 220"/>
                <a:gd name="T2" fmla="*/ 0 w 432"/>
                <a:gd name="T3" fmla="*/ 219 h 220"/>
                <a:gd name="T4" fmla="*/ 0 w 432"/>
                <a:gd name="T5" fmla="*/ 0 h 220"/>
                <a:gd name="T6" fmla="*/ 431 w 432"/>
                <a:gd name="T7" fmla="*/ 0 h 220"/>
                <a:gd name="T8" fmla="*/ 431 w 432"/>
                <a:gd name="T9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20">
                  <a:moveTo>
                    <a:pt x="431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219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6" name="Freeform 226">
              <a:extLst>
                <a:ext uri="{FF2B5EF4-FFF2-40B4-BE49-F238E27FC236}">
                  <a16:creationId xmlns:a16="http://schemas.microsoft.com/office/drawing/2014/main" id="{4B88AF33-FEF5-4BE2-A443-8C2A32CB9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6097" y="9056710"/>
              <a:ext cx="255015" cy="130110"/>
            </a:xfrm>
            <a:custGeom>
              <a:avLst/>
              <a:gdLst>
                <a:gd name="T0" fmla="*/ 432 w 433"/>
                <a:gd name="T1" fmla="*/ 219 h 220"/>
                <a:gd name="T2" fmla="*/ 0 w 433"/>
                <a:gd name="T3" fmla="*/ 219 h 220"/>
                <a:gd name="T4" fmla="*/ 0 w 433"/>
                <a:gd name="T5" fmla="*/ 0 h 220"/>
                <a:gd name="T6" fmla="*/ 432 w 433"/>
                <a:gd name="T7" fmla="*/ 0 h 220"/>
                <a:gd name="T8" fmla="*/ 432 w 433"/>
                <a:gd name="T9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20">
                  <a:moveTo>
                    <a:pt x="43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9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7" name="Freeform 227">
              <a:extLst>
                <a:ext uri="{FF2B5EF4-FFF2-40B4-BE49-F238E27FC236}">
                  <a16:creationId xmlns:a16="http://schemas.microsoft.com/office/drawing/2014/main" id="{A33AAE0F-F219-4FAE-84BC-DF5C5D6E5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2388" y="9288306"/>
              <a:ext cx="255015" cy="127507"/>
            </a:xfrm>
            <a:custGeom>
              <a:avLst/>
              <a:gdLst>
                <a:gd name="T0" fmla="*/ 432 w 433"/>
                <a:gd name="T1" fmla="*/ 213 h 214"/>
                <a:gd name="T2" fmla="*/ 0 w 433"/>
                <a:gd name="T3" fmla="*/ 213 h 214"/>
                <a:gd name="T4" fmla="*/ 0 w 433"/>
                <a:gd name="T5" fmla="*/ 0 h 214"/>
                <a:gd name="T6" fmla="*/ 432 w 433"/>
                <a:gd name="T7" fmla="*/ 0 h 214"/>
                <a:gd name="T8" fmla="*/ 432 w 433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4">
                  <a:moveTo>
                    <a:pt x="43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8" name="Freeform 228">
              <a:extLst>
                <a:ext uri="{FF2B5EF4-FFF2-40B4-BE49-F238E27FC236}">
                  <a16:creationId xmlns:a16="http://schemas.microsoft.com/office/drawing/2014/main" id="{D5B6F41A-2A81-47E1-814A-421937D87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242" y="9288306"/>
              <a:ext cx="255015" cy="127507"/>
            </a:xfrm>
            <a:custGeom>
              <a:avLst/>
              <a:gdLst>
                <a:gd name="T0" fmla="*/ 431 w 432"/>
                <a:gd name="T1" fmla="*/ 213 h 214"/>
                <a:gd name="T2" fmla="*/ 0 w 432"/>
                <a:gd name="T3" fmla="*/ 213 h 214"/>
                <a:gd name="T4" fmla="*/ 0 w 432"/>
                <a:gd name="T5" fmla="*/ 0 h 214"/>
                <a:gd name="T6" fmla="*/ 431 w 432"/>
                <a:gd name="T7" fmla="*/ 0 h 214"/>
                <a:gd name="T8" fmla="*/ 431 w 432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14">
                  <a:moveTo>
                    <a:pt x="431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09" name="Freeform 229">
              <a:extLst>
                <a:ext uri="{FF2B5EF4-FFF2-40B4-BE49-F238E27FC236}">
                  <a16:creationId xmlns:a16="http://schemas.microsoft.com/office/drawing/2014/main" id="{1456851F-8D23-4075-B4AB-20E1F8F8D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6097" y="9288306"/>
              <a:ext cx="255015" cy="127507"/>
            </a:xfrm>
            <a:custGeom>
              <a:avLst/>
              <a:gdLst>
                <a:gd name="T0" fmla="*/ 432 w 433"/>
                <a:gd name="T1" fmla="*/ 213 h 214"/>
                <a:gd name="T2" fmla="*/ 0 w 433"/>
                <a:gd name="T3" fmla="*/ 213 h 214"/>
                <a:gd name="T4" fmla="*/ 0 w 433"/>
                <a:gd name="T5" fmla="*/ 0 h 214"/>
                <a:gd name="T6" fmla="*/ 432 w 433"/>
                <a:gd name="T7" fmla="*/ 0 h 214"/>
                <a:gd name="T8" fmla="*/ 432 w 433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4">
                  <a:moveTo>
                    <a:pt x="43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0" name="Freeform 230">
              <a:extLst>
                <a:ext uri="{FF2B5EF4-FFF2-40B4-BE49-F238E27FC236}">
                  <a16:creationId xmlns:a16="http://schemas.microsoft.com/office/drawing/2014/main" id="{8C650F8F-6A8E-43E1-8851-1126694BA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2388" y="9514696"/>
              <a:ext cx="255015" cy="130110"/>
            </a:xfrm>
            <a:custGeom>
              <a:avLst/>
              <a:gdLst>
                <a:gd name="T0" fmla="*/ 432 w 433"/>
                <a:gd name="T1" fmla="*/ 220 h 221"/>
                <a:gd name="T2" fmla="*/ 0 w 433"/>
                <a:gd name="T3" fmla="*/ 220 h 221"/>
                <a:gd name="T4" fmla="*/ 0 w 433"/>
                <a:gd name="T5" fmla="*/ 0 h 221"/>
                <a:gd name="T6" fmla="*/ 432 w 433"/>
                <a:gd name="T7" fmla="*/ 0 h 221"/>
                <a:gd name="T8" fmla="*/ 432 w 433"/>
                <a:gd name="T9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21">
                  <a:moveTo>
                    <a:pt x="432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2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1" name="Freeform 231">
              <a:extLst>
                <a:ext uri="{FF2B5EF4-FFF2-40B4-BE49-F238E27FC236}">
                  <a16:creationId xmlns:a16="http://schemas.microsoft.com/office/drawing/2014/main" id="{ACC0B86F-DF5C-4CDD-80C6-FCEAA241C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242" y="9514696"/>
              <a:ext cx="255015" cy="130110"/>
            </a:xfrm>
            <a:custGeom>
              <a:avLst/>
              <a:gdLst>
                <a:gd name="T0" fmla="*/ 431 w 432"/>
                <a:gd name="T1" fmla="*/ 220 h 221"/>
                <a:gd name="T2" fmla="*/ 0 w 432"/>
                <a:gd name="T3" fmla="*/ 220 h 221"/>
                <a:gd name="T4" fmla="*/ 0 w 432"/>
                <a:gd name="T5" fmla="*/ 0 h 221"/>
                <a:gd name="T6" fmla="*/ 431 w 432"/>
                <a:gd name="T7" fmla="*/ 0 h 221"/>
                <a:gd name="T8" fmla="*/ 431 w 432"/>
                <a:gd name="T9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21">
                  <a:moveTo>
                    <a:pt x="431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22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2" name="Freeform 232">
              <a:extLst>
                <a:ext uri="{FF2B5EF4-FFF2-40B4-BE49-F238E27FC236}">
                  <a16:creationId xmlns:a16="http://schemas.microsoft.com/office/drawing/2014/main" id="{1FC84C5C-559C-45D6-9D6A-5632AFC44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6097" y="9514696"/>
              <a:ext cx="255015" cy="130110"/>
            </a:xfrm>
            <a:custGeom>
              <a:avLst/>
              <a:gdLst>
                <a:gd name="T0" fmla="*/ 432 w 433"/>
                <a:gd name="T1" fmla="*/ 220 h 221"/>
                <a:gd name="T2" fmla="*/ 0 w 433"/>
                <a:gd name="T3" fmla="*/ 220 h 221"/>
                <a:gd name="T4" fmla="*/ 0 w 433"/>
                <a:gd name="T5" fmla="*/ 0 h 221"/>
                <a:gd name="T6" fmla="*/ 432 w 433"/>
                <a:gd name="T7" fmla="*/ 0 h 221"/>
                <a:gd name="T8" fmla="*/ 432 w 433"/>
                <a:gd name="T9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21">
                  <a:moveTo>
                    <a:pt x="432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20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3" name="Freeform 233">
              <a:extLst>
                <a:ext uri="{FF2B5EF4-FFF2-40B4-BE49-F238E27FC236}">
                  <a16:creationId xmlns:a16="http://schemas.microsoft.com/office/drawing/2014/main" id="{F7650ADE-1DBE-46FF-8F14-0A35D4E28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2388" y="9746292"/>
              <a:ext cx="255015" cy="127507"/>
            </a:xfrm>
            <a:custGeom>
              <a:avLst/>
              <a:gdLst>
                <a:gd name="T0" fmla="*/ 432 w 433"/>
                <a:gd name="T1" fmla="*/ 213 h 214"/>
                <a:gd name="T2" fmla="*/ 0 w 433"/>
                <a:gd name="T3" fmla="*/ 213 h 214"/>
                <a:gd name="T4" fmla="*/ 0 w 433"/>
                <a:gd name="T5" fmla="*/ 0 h 214"/>
                <a:gd name="T6" fmla="*/ 432 w 433"/>
                <a:gd name="T7" fmla="*/ 0 h 214"/>
                <a:gd name="T8" fmla="*/ 432 w 433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4">
                  <a:moveTo>
                    <a:pt x="43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4" name="Freeform 234">
              <a:extLst>
                <a:ext uri="{FF2B5EF4-FFF2-40B4-BE49-F238E27FC236}">
                  <a16:creationId xmlns:a16="http://schemas.microsoft.com/office/drawing/2014/main" id="{C0BC57D2-E20F-4418-BE04-71AC725AE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242" y="9746292"/>
              <a:ext cx="255015" cy="127507"/>
            </a:xfrm>
            <a:custGeom>
              <a:avLst/>
              <a:gdLst>
                <a:gd name="T0" fmla="*/ 431 w 432"/>
                <a:gd name="T1" fmla="*/ 213 h 214"/>
                <a:gd name="T2" fmla="*/ 0 w 432"/>
                <a:gd name="T3" fmla="*/ 213 h 214"/>
                <a:gd name="T4" fmla="*/ 0 w 432"/>
                <a:gd name="T5" fmla="*/ 0 h 214"/>
                <a:gd name="T6" fmla="*/ 431 w 432"/>
                <a:gd name="T7" fmla="*/ 0 h 214"/>
                <a:gd name="T8" fmla="*/ 431 w 432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214">
                  <a:moveTo>
                    <a:pt x="431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5" name="Freeform 235">
              <a:extLst>
                <a:ext uri="{FF2B5EF4-FFF2-40B4-BE49-F238E27FC236}">
                  <a16:creationId xmlns:a16="http://schemas.microsoft.com/office/drawing/2014/main" id="{19C9A786-71DE-4ED6-96EF-2E59AD15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6097" y="9746292"/>
              <a:ext cx="255015" cy="127507"/>
            </a:xfrm>
            <a:custGeom>
              <a:avLst/>
              <a:gdLst>
                <a:gd name="T0" fmla="*/ 432 w 433"/>
                <a:gd name="T1" fmla="*/ 213 h 214"/>
                <a:gd name="T2" fmla="*/ 0 w 433"/>
                <a:gd name="T3" fmla="*/ 213 h 214"/>
                <a:gd name="T4" fmla="*/ 0 w 433"/>
                <a:gd name="T5" fmla="*/ 0 h 214"/>
                <a:gd name="T6" fmla="*/ 432 w 433"/>
                <a:gd name="T7" fmla="*/ 0 h 214"/>
                <a:gd name="T8" fmla="*/ 432 w 433"/>
                <a:gd name="T9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14">
                  <a:moveTo>
                    <a:pt x="432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213"/>
                  </a:lnTo>
                </a:path>
              </a:pathLst>
            </a:custGeom>
            <a:solidFill>
              <a:srgbClr val="FBD07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6" name="Freeform 236">
              <a:extLst>
                <a:ext uri="{FF2B5EF4-FFF2-40B4-BE49-F238E27FC236}">
                  <a16:creationId xmlns:a16="http://schemas.microsoft.com/office/drawing/2014/main" id="{FDA129EA-B2F7-45F2-941D-5A6BC8D7E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56" y="8304676"/>
              <a:ext cx="1277679" cy="2422643"/>
            </a:xfrm>
            <a:custGeom>
              <a:avLst/>
              <a:gdLst>
                <a:gd name="T0" fmla="*/ 2165 w 2166"/>
                <a:gd name="T1" fmla="*/ 4103 h 4104"/>
                <a:gd name="T2" fmla="*/ 0 w 2166"/>
                <a:gd name="T3" fmla="*/ 4103 h 4104"/>
                <a:gd name="T4" fmla="*/ 0 w 2166"/>
                <a:gd name="T5" fmla="*/ 1467 h 4104"/>
                <a:gd name="T6" fmla="*/ 1082 w 2166"/>
                <a:gd name="T7" fmla="*/ 0 h 4104"/>
                <a:gd name="T8" fmla="*/ 2165 w 2166"/>
                <a:gd name="T9" fmla="*/ 1467 h 4104"/>
                <a:gd name="T10" fmla="*/ 2165 w 2166"/>
                <a:gd name="T11" fmla="*/ 4103 h 4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6" h="4104">
                  <a:moveTo>
                    <a:pt x="2165" y="4103"/>
                  </a:moveTo>
                  <a:lnTo>
                    <a:pt x="0" y="4103"/>
                  </a:lnTo>
                  <a:lnTo>
                    <a:pt x="0" y="1467"/>
                  </a:lnTo>
                  <a:lnTo>
                    <a:pt x="1082" y="0"/>
                  </a:lnTo>
                  <a:lnTo>
                    <a:pt x="2165" y="1467"/>
                  </a:lnTo>
                  <a:lnTo>
                    <a:pt x="2165" y="410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7" name="Freeform 237">
              <a:extLst>
                <a:ext uri="{FF2B5EF4-FFF2-40B4-BE49-F238E27FC236}">
                  <a16:creationId xmlns:a16="http://schemas.microsoft.com/office/drawing/2014/main" id="{0F5E3F47-934C-4490-B933-7ECCE7BF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4390" y="8955225"/>
              <a:ext cx="174348" cy="377318"/>
            </a:xfrm>
            <a:custGeom>
              <a:avLst/>
              <a:gdLst>
                <a:gd name="T0" fmla="*/ 293 w 294"/>
                <a:gd name="T1" fmla="*/ 637 h 638"/>
                <a:gd name="T2" fmla="*/ 0 w 294"/>
                <a:gd name="T3" fmla="*/ 637 h 638"/>
                <a:gd name="T4" fmla="*/ 0 w 294"/>
                <a:gd name="T5" fmla="*/ 0 h 638"/>
                <a:gd name="T6" fmla="*/ 293 w 294"/>
                <a:gd name="T7" fmla="*/ 0 h 638"/>
                <a:gd name="T8" fmla="*/ 293 w 294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638">
                  <a:moveTo>
                    <a:pt x="293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637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8" name="Freeform 238">
              <a:extLst>
                <a:ext uri="{FF2B5EF4-FFF2-40B4-BE49-F238E27FC236}">
                  <a16:creationId xmlns:a16="http://schemas.microsoft.com/office/drawing/2014/main" id="{5A647E25-0C80-4667-A25A-3A13BB479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2417" y="8955225"/>
              <a:ext cx="169142" cy="377318"/>
            </a:xfrm>
            <a:custGeom>
              <a:avLst/>
              <a:gdLst>
                <a:gd name="T0" fmla="*/ 286 w 287"/>
                <a:gd name="T1" fmla="*/ 637 h 638"/>
                <a:gd name="T2" fmla="*/ 0 w 287"/>
                <a:gd name="T3" fmla="*/ 637 h 638"/>
                <a:gd name="T4" fmla="*/ 0 w 287"/>
                <a:gd name="T5" fmla="*/ 0 h 638"/>
                <a:gd name="T6" fmla="*/ 286 w 287"/>
                <a:gd name="T7" fmla="*/ 0 h 638"/>
                <a:gd name="T8" fmla="*/ 286 w 287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38">
                  <a:moveTo>
                    <a:pt x="286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86" y="0"/>
                  </a:lnTo>
                  <a:lnTo>
                    <a:pt x="286" y="637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19" name="Freeform 239">
              <a:extLst>
                <a:ext uri="{FF2B5EF4-FFF2-40B4-BE49-F238E27FC236}">
                  <a16:creationId xmlns:a16="http://schemas.microsoft.com/office/drawing/2014/main" id="{1CCDC355-49CE-4DA5-AA28-372252E71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4390" y="9457448"/>
              <a:ext cx="174348" cy="377319"/>
            </a:xfrm>
            <a:custGeom>
              <a:avLst/>
              <a:gdLst>
                <a:gd name="T0" fmla="*/ 293 w 294"/>
                <a:gd name="T1" fmla="*/ 637 h 638"/>
                <a:gd name="T2" fmla="*/ 0 w 294"/>
                <a:gd name="T3" fmla="*/ 637 h 638"/>
                <a:gd name="T4" fmla="*/ 0 w 294"/>
                <a:gd name="T5" fmla="*/ 0 h 638"/>
                <a:gd name="T6" fmla="*/ 293 w 294"/>
                <a:gd name="T7" fmla="*/ 0 h 638"/>
                <a:gd name="T8" fmla="*/ 293 w 294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638">
                  <a:moveTo>
                    <a:pt x="293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637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0" name="Freeform 240">
              <a:extLst>
                <a:ext uri="{FF2B5EF4-FFF2-40B4-BE49-F238E27FC236}">
                  <a16:creationId xmlns:a16="http://schemas.microsoft.com/office/drawing/2014/main" id="{06C22352-11E7-42B5-B59E-A4C00F73D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2417" y="9457448"/>
              <a:ext cx="169142" cy="377319"/>
            </a:xfrm>
            <a:custGeom>
              <a:avLst/>
              <a:gdLst>
                <a:gd name="T0" fmla="*/ 286 w 287"/>
                <a:gd name="T1" fmla="*/ 637 h 638"/>
                <a:gd name="T2" fmla="*/ 0 w 287"/>
                <a:gd name="T3" fmla="*/ 637 h 638"/>
                <a:gd name="T4" fmla="*/ 0 w 287"/>
                <a:gd name="T5" fmla="*/ 0 h 638"/>
                <a:gd name="T6" fmla="*/ 286 w 287"/>
                <a:gd name="T7" fmla="*/ 0 h 638"/>
                <a:gd name="T8" fmla="*/ 286 w 287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38">
                  <a:moveTo>
                    <a:pt x="286" y="637"/>
                  </a:moveTo>
                  <a:lnTo>
                    <a:pt x="0" y="637"/>
                  </a:lnTo>
                  <a:lnTo>
                    <a:pt x="0" y="0"/>
                  </a:lnTo>
                  <a:lnTo>
                    <a:pt x="286" y="0"/>
                  </a:lnTo>
                  <a:lnTo>
                    <a:pt x="286" y="637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1" name="Freeform 241">
              <a:extLst>
                <a:ext uri="{FF2B5EF4-FFF2-40B4-BE49-F238E27FC236}">
                  <a16:creationId xmlns:a16="http://schemas.microsoft.com/office/drawing/2014/main" id="{B680E027-889B-4D32-879F-5AB1782A5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8736640"/>
              <a:ext cx="1277679" cy="1990679"/>
            </a:xfrm>
            <a:custGeom>
              <a:avLst/>
              <a:gdLst>
                <a:gd name="T0" fmla="*/ 2164 w 2165"/>
                <a:gd name="T1" fmla="*/ 3373 h 3374"/>
                <a:gd name="T2" fmla="*/ 0 w 2165"/>
                <a:gd name="T3" fmla="*/ 3373 h 3374"/>
                <a:gd name="T4" fmla="*/ 0 w 2165"/>
                <a:gd name="T5" fmla="*/ 0 h 3374"/>
                <a:gd name="T6" fmla="*/ 2164 w 2165"/>
                <a:gd name="T7" fmla="*/ 0 h 3374"/>
                <a:gd name="T8" fmla="*/ 2164 w 2165"/>
                <a:gd name="T9" fmla="*/ 3373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3374">
                  <a:moveTo>
                    <a:pt x="2164" y="3373"/>
                  </a:moveTo>
                  <a:lnTo>
                    <a:pt x="0" y="3373"/>
                  </a:lnTo>
                  <a:lnTo>
                    <a:pt x="0" y="0"/>
                  </a:lnTo>
                  <a:lnTo>
                    <a:pt x="2164" y="0"/>
                  </a:lnTo>
                  <a:lnTo>
                    <a:pt x="2164" y="33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2" name="Freeform 242">
              <a:extLst>
                <a:ext uri="{FF2B5EF4-FFF2-40B4-BE49-F238E27FC236}">
                  <a16:creationId xmlns:a16="http://schemas.microsoft.com/office/drawing/2014/main" id="{4D04E885-5A2D-4AC0-919B-C3E830D77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6539" y="8481625"/>
              <a:ext cx="975822" cy="515235"/>
            </a:xfrm>
            <a:custGeom>
              <a:avLst/>
              <a:gdLst>
                <a:gd name="T0" fmla="*/ 1653 w 1654"/>
                <a:gd name="T1" fmla="*/ 870 h 871"/>
                <a:gd name="T2" fmla="*/ 0 w 1654"/>
                <a:gd name="T3" fmla="*/ 870 h 871"/>
                <a:gd name="T4" fmla="*/ 0 w 1654"/>
                <a:gd name="T5" fmla="*/ 0 h 871"/>
                <a:gd name="T6" fmla="*/ 1653 w 1654"/>
                <a:gd name="T7" fmla="*/ 0 h 871"/>
                <a:gd name="T8" fmla="*/ 1653 w 1654"/>
                <a:gd name="T9" fmla="*/ 87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4" h="871">
                  <a:moveTo>
                    <a:pt x="1653" y="870"/>
                  </a:moveTo>
                  <a:lnTo>
                    <a:pt x="0" y="870"/>
                  </a:lnTo>
                  <a:lnTo>
                    <a:pt x="0" y="0"/>
                  </a:lnTo>
                  <a:lnTo>
                    <a:pt x="1653" y="0"/>
                  </a:lnTo>
                  <a:lnTo>
                    <a:pt x="1653" y="87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3" name="Freeform 243">
              <a:extLst>
                <a:ext uri="{FF2B5EF4-FFF2-40B4-BE49-F238E27FC236}">
                  <a16:creationId xmlns:a16="http://schemas.microsoft.com/office/drawing/2014/main" id="{BF84FA20-9868-4802-B735-67172FA70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3637" y="8263041"/>
              <a:ext cx="744228" cy="387726"/>
            </a:xfrm>
            <a:custGeom>
              <a:avLst/>
              <a:gdLst>
                <a:gd name="T0" fmla="*/ 1262 w 1263"/>
                <a:gd name="T1" fmla="*/ 657 h 658"/>
                <a:gd name="T2" fmla="*/ 0 w 1263"/>
                <a:gd name="T3" fmla="*/ 657 h 658"/>
                <a:gd name="T4" fmla="*/ 0 w 1263"/>
                <a:gd name="T5" fmla="*/ 0 h 658"/>
                <a:gd name="T6" fmla="*/ 1262 w 1263"/>
                <a:gd name="T7" fmla="*/ 0 h 658"/>
                <a:gd name="T8" fmla="*/ 1262 w 1263"/>
                <a:gd name="T9" fmla="*/ 657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3" h="658">
                  <a:moveTo>
                    <a:pt x="1262" y="657"/>
                  </a:moveTo>
                  <a:lnTo>
                    <a:pt x="0" y="657"/>
                  </a:lnTo>
                  <a:lnTo>
                    <a:pt x="0" y="0"/>
                  </a:lnTo>
                  <a:lnTo>
                    <a:pt x="1262" y="0"/>
                  </a:lnTo>
                  <a:lnTo>
                    <a:pt x="1262" y="6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4" name="Freeform 244">
              <a:extLst>
                <a:ext uri="{FF2B5EF4-FFF2-40B4-BE49-F238E27FC236}">
                  <a16:creationId xmlns:a16="http://schemas.microsoft.com/office/drawing/2014/main" id="{76328075-E7E3-46DE-B873-E28A89DB5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8024" y="8884965"/>
              <a:ext cx="124905" cy="299253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5" name="Freeform 245">
              <a:extLst>
                <a:ext uri="{FF2B5EF4-FFF2-40B4-BE49-F238E27FC236}">
                  <a16:creationId xmlns:a16="http://schemas.microsoft.com/office/drawing/2014/main" id="{2B51BDDE-C0F7-413F-9ADA-FA62DE624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7426" y="8884965"/>
              <a:ext cx="124905" cy="299253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6" name="Freeform 246">
              <a:extLst>
                <a:ext uri="{FF2B5EF4-FFF2-40B4-BE49-F238E27FC236}">
                  <a16:creationId xmlns:a16="http://schemas.microsoft.com/office/drawing/2014/main" id="{5B9976C7-7421-4A29-84F8-B81D2EF65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1623" y="8884965"/>
              <a:ext cx="124905" cy="299253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7" name="Freeform 247">
              <a:extLst>
                <a:ext uri="{FF2B5EF4-FFF2-40B4-BE49-F238E27FC236}">
                  <a16:creationId xmlns:a16="http://schemas.microsoft.com/office/drawing/2014/main" id="{C5EA6FB3-89D6-49CF-8F7E-52F6E7B6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1025" y="8884965"/>
              <a:ext cx="127508" cy="299253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8" name="Freeform 248">
              <a:extLst>
                <a:ext uri="{FF2B5EF4-FFF2-40B4-BE49-F238E27FC236}">
                  <a16:creationId xmlns:a16="http://schemas.microsoft.com/office/drawing/2014/main" id="{EA887BB6-61A7-428E-8FEB-0D9EBA633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8024" y="9296112"/>
              <a:ext cx="124905" cy="299253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29" name="Freeform 249">
              <a:extLst>
                <a:ext uri="{FF2B5EF4-FFF2-40B4-BE49-F238E27FC236}">
                  <a16:creationId xmlns:a16="http://schemas.microsoft.com/office/drawing/2014/main" id="{1EBF8E17-B0EF-46E1-A8F0-2950A8B21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7426" y="9296112"/>
              <a:ext cx="124905" cy="299253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0" name="Freeform 250">
              <a:extLst>
                <a:ext uri="{FF2B5EF4-FFF2-40B4-BE49-F238E27FC236}">
                  <a16:creationId xmlns:a16="http://schemas.microsoft.com/office/drawing/2014/main" id="{F89B983C-272A-4A58-AC72-337A2F168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1623" y="9296112"/>
              <a:ext cx="124905" cy="299253"/>
            </a:xfrm>
            <a:custGeom>
              <a:avLst/>
              <a:gdLst>
                <a:gd name="T0" fmla="*/ 212 w 213"/>
                <a:gd name="T1" fmla="*/ 504 h 505"/>
                <a:gd name="T2" fmla="*/ 0 w 213"/>
                <a:gd name="T3" fmla="*/ 504 h 505"/>
                <a:gd name="T4" fmla="*/ 0 w 213"/>
                <a:gd name="T5" fmla="*/ 0 h 505"/>
                <a:gd name="T6" fmla="*/ 212 w 213"/>
                <a:gd name="T7" fmla="*/ 0 h 505"/>
                <a:gd name="T8" fmla="*/ 212 w 213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5">
                  <a:moveTo>
                    <a:pt x="212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1" name="Freeform 251">
              <a:extLst>
                <a:ext uri="{FF2B5EF4-FFF2-40B4-BE49-F238E27FC236}">
                  <a16:creationId xmlns:a16="http://schemas.microsoft.com/office/drawing/2014/main" id="{1B4E540D-77CB-4532-BD9D-72B82ED53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1025" y="9296112"/>
              <a:ext cx="127508" cy="299253"/>
            </a:xfrm>
            <a:custGeom>
              <a:avLst/>
              <a:gdLst>
                <a:gd name="T0" fmla="*/ 213 w 214"/>
                <a:gd name="T1" fmla="*/ 504 h 505"/>
                <a:gd name="T2" fmla="*/ 0 w 214"/>
                <a:gd name="T3" fmla="*/ 504 h 505"/>
                <a:gd name="T4" fmla="*/ 0 w 214"/>
                <a:gd name="T5" fmla="*/ 0 h 505"/>
                <a:gd name="T6" fmla="*/ 213 w 214"/>
                <a:gd name="T7" fmla="*/ 0 h 505"/>
                <a:gd name="T8" fmla="*/ 213 w 214"/>
                <a:gd name="T9" fmla="*/ 50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5">
                  <a:moveTo>
                    <a:pt x="213" y="504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4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2" name="Freeform 252">
              <a:extLst>
                <a:ext uri="{FF2B5EF4-FFF2-40B4-BE49-F238E27FC236}">
                  <a16:creationId xmlns:a16="http://schemas.microsoft.com/office/drawing/2014/main" id="{0D832D88-CE16-4C35-8E18-534571E6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8024" y="9704657"/>
              <a:ext cx="124905" cy="299252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3" name="Freeform 253">
              <a:extLst>
                <a:ext uri="{FF2B5EF4-FFF2-40B4-BE49-F238E27FC236}">
                  <a16:creationId xmlns:a16="http://schemas.microsoft.com/office/drawing/2014/main" id="{FCFFBC7A-EBAE-4816-AE60-F58B0653B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7426" y="9704657"/>
              <a:ext cx="124905" cy="299252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4" name="Freeform 254">
              <a:extLst>
                <a:ext uri="{FF2B5EF4-FFF2-40B4-BE49-F238E27FC236}">
                  <a16:creationId xmlns:a16="http://schemas.microsoft.com/office/drawing/2014/main" id="{F5CD1DB7-D2D4-45D3-8BAB-FFB825DD8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1623" y="9704657"/>
              <a:ext cx="124905" cy="299252"/>
            </a:xfrm>
            <a:custGeom>
              <a:avLst/>
              <a:gdLst>
                <a:gd name="T0" fmla="*/ 212 w 213"/>
                <a:gd name="T1" fmla="*/ 505 h 506"/>
                <a:gd name="T2" fmla="*/ 0 w 213"/>
                <a:gd name="T3" fmla="*/ 505 h 506"/>
                <a:gd name="T4" fmla="*/ 0 w 213"/>
                <a:gd name="T5" fmla="*/ 0 h 506"/>
                <a:gd name="T6" fmla="*/ 212 w 213"/>
                <a:gd name="T7" fmla="*/ 0 h 506"/>
                <a:gd name="T8" fmla="*/ 212 w 213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506">
                  <a:moveTo>
                    <a:pt x="212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212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5" name="Freeform 255">
              <a:extLst>
                <a:ext uri="{FF2B5EF4-FFF2-40B4-BE49-F238E27FC236}">
                  <a16:creationId xmlns:a16="http://schemas.microsoft.com/office/drawing/2014/main" id="{555C0AC8-A8C0-467E-8112-418C49C60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1025" y="9704657"/>
              <a:ext cx="127508" cy="299252"/>
            </a:xfrm>
            <a:custGeom>
              <a:avLst/>
              <a:gdLst>
                <a:gd name="T0" fmla="*/ 213 w 214"/>
                <a:gd name="T1" fmla="*/ 505 h 506"/>
                <a:gd name="T2" fmla="*/ 0 w 214"/>
                <a:gd name="T3" fmla="*/ 505 h 506"/>
                <a:gd name="T4" fmla="*/ 0 w 214"/>
                <a:gd name="T5" fmla="*/ 0 h 506"/>
                <a:gd name="T6" fmla="*/ 213 w 214"/>
                <a:gd name="T7" fmla="*/ 0 h 506"/>
                <a:gd name="T8" fmla="*/ 213 w 214"/>
                <a:gd name="T9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06">
                  <a:moveTo>
                    <a:pt x="213" y="505"/>
                  </a:moveTo>
                  <a:lnTo>
                    <a:pt x="0" y="505"/>
                  </a:lnTo>
                  <a:lnTo>
                    <a:pt x="0" y="0"/>
                  </a:lnTo>
                  <a:lnTo>
                    <a:pt x="213" y="0"/>
                  </a:lnTo>
                  <a:lnTo>
                    <a:pt x="213" y="505"/>
                  </a:lnTo>
                </a:path>
              </a:pathLst>
            </a:custGeom>
            <a:solidFill>
              <a:srgbClr val="DDDDDC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6" name="Freeform 256">
              <a:extLst>
                <a:ext uri="{FF2B5EF4-FFF2-40B4-BE49-F238E27FC236}">
                  <a16:creationId xmlns:a16="http://schemas.microsoft.com/office/drawing/2014/main" id="{A45622CA-5128-4AF8-B373-171D33B51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2194" y="8065274"/>
              <a:ext cx="1275076" cy="2420042"/>
            </a:xfrm>
            <a:custGeom>
              <a:avLst/>
              <a:gdLst>
                <a:gd name="T0" fmla="*/ 2158 w 2159"/>
                <a:gd name="T1" fmla="*/ 4098 h 4099"/>
                <a:gd name="T2" fmla="*/ 0 w 2159"/>
                <a:gd name="T3" fmla="*/ 4098 h 4099"/>
                <a:gd name="T4" fmla="*/ 0 w 2159"/>
                <a:gd name="T5" fmla="*/ 1461 h 4099"/>
                <a:gd name="T6" fmla="*/ 1083 w 2159"/>
                <a:gd name="T7" fmla="*/ 0 h 4099"/>
                <a:gd name="T8" fmla="*/ 2158 w 2159"/>
                <a:gd name="T9" fmla="*/ 1461 h 4099"/>
                <a:gd name="T10" fmla="*/ 2158 w 2159"/>
                <a:gd name="T11" fmla="*/ 4098 h 4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9" h="4099">
                  <a:moveTo>
                    <a:pt x="2158" y="4098"/>
                  </a:moveTo>
                  <a:lnTo>
                    <a:pt x="0" y="4098"/>
                  </a:lnTo>
                  <a:lnTo>
                    <a:pt x="0" y="1461"/>
                  </a:lnTo>
                  <a:lnTo>
                    <a:pt x="1083" y="0"/>
                  </a:lnTo>
                  <a:lnTo>
                    <a:pt x="2158" y="1461"/>
                  </a:lnTo>
                  <a:lnTo>
                    <a:pt x="2158" y="4098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7" name="Freeform 257">
              <a:extLst>
                <a:ext uri="{FF2B5EF4-FFF2-40B4-BE49-F238E27FC236}">
                  <a16:creationId xmlns:a16="http://schemas.microsoft.com/office/drawing/2014/main" id="{DBD157B7-D778-47E2-9F44-71254D5AC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2413" y="8890169"/>
              <a:ext cx="307059" cy="309662"/>
            </a:xfrm>
            <a:custGeom>
              <a:avLst/>
              <a:gdLst>
                <a:gd name="T0" fmla="*/ 519 w 520"/>
                <a:gd name="T1" fmla="*/ 259 h 525"/>
                <a:gd name="T2" fmla="*/ 519 w 520"/>
                <a:gd name="T3" fmla="*/ 259 h 525"/>
                <a:gd name="T4" fmla="*/ 260 w 520"/>
                <a:gd name="T5" fmla="*/ 0 h 525"/>
                <a:gd name="T6" fmla="*/ 0 w 520"/>
                <a:gd name="T7" fmla="*/ 259 h 525"/>
                <a:gd name="T8" fmla="*/ 260 w 520"/>
                <a:gd name="T9" fmla="*/ 524 h 525"/>
                <a:gd name="T10" fmla="*/ 519 w 520"/>
                <a:gd name="T11" fmla="*/ 25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25">
                  <a:moveTo>
                    <a:pt x="519" y="259"/>
                  </a:moveTo>
                  <a:lnTo>
                    <a:pt x="519" y="259"/>
                  </a:lnTo>
                  <a:cubicBezTo>
                    <a:pt x="519" y="119"/>
                    <a:pt x="406" y="0"/>
                    <a:pt x="260" y="0"/>
                  </a:cubicBezTo>
                  <a:cubicBezTo>
                    <a:pt x="114" y="0"/>
                    <a:pt x="0" y="119"/>
                    <a:pt x="0" y="259"/>
                  </a:cubicBezTo>
                  <a:cubicBezTo>
                    <a:pt x="0" y="405"/>
                    <a:pt x="114" y="524"/>
                    <a:pt x="260" y="524"/>
                  </a:cubicBezTo>
                  <a:cubicBezTo>
                    <a:pt x="406" y="524"/>
                    <a:pt x="519" y="405"/>
                    <a:pt x="519" y="259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8" name="Freeform 258">
              <a:extLst>
                <a:ext uri="{FF2B5EF4-FFF2-40B4-BE49-F238E27FC236}">
                  <a16:creationId xmlns:a16="http://schemas.microsoft.com/office/drawing/2014/main" id="{D9551EA5-583B-4A9E-93A1-2802D498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2592" y="8890169"/>
              <a:ext cx="307059" cy="309662"/>
            </a:xfrm>
            <a:custGeom>
              <a:avLst/>
              <a:gdLst>
                <a:gd name="T0" fmla="*/ 518 w 519"/>
                <a:gd name="T1" fmla="*/ 259 h 525"/>
                <a:gd name="T2" fmla="*/ 518 w 519"/>
                <a:gd name="T3" fmla="*/ 259 h 525"/>
                <a:gd name="T4" fmla="*/ 259 w 519"/>
                <a:gd name="T5" fmla="*/ 0 h 525"/>
                <a:gd name="T6" fmla="*/ 0 w 519"/>
                <a:gd name="T7" fmla="*/ 259 h 525"/>
                <a:gd name="T8" fmla="*/ 259 w 519"/>
                <a:gd name="T9" fmla="*/ 524 h 525"/>
                <a:gd name="T10" fmla="*/ 518 w 519"/>
                <a:gd name="T11" fmla="*/ 25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25">
                  <a:moveTo>
                    <a:pt x="518" y="259"/>
                  </a:moveTo>
                  <a:lnTo>
                    <a:pt x="518" y="259"/>
                  </a:lnTo>
                  <a:cubicBezTo>
                    <a:pt x="518" y="119"/>
                    <a:pt x="405" y="0"/>
                    <a:pt x="259" y="0"/>
                  </a:cubicBezTo>
                  <a:cubicBezTo>
                    <a:pt x="113" y="0"/>
                    <a:pt x="0" y="119"/>
                    <a:pt x="0" y="259"/>
                  </a:cubicBezTo>
                  <a:cubicBezTo>
                    <a:pt x="0" y="405"/>
                    <a:pt x="113" y="524"/>
                    <a:pt x="259" y="524"/>
                  </a:cubicBezTo>
                  <a:cubicBezTo>
                    <a:pt x="405" y="524"/>
                    <a:pt x="518" y="405"/>
                    <a:pt x="518" y="259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9" name="Freeform 259">
              <a:extLst>
                <a:ext uri="{FF2B5EF4-FFF2-40B4-BE49-F238E27FC236}">
                  <a16:creationId xmlns:a16="http://schemas.microsoft.com/office/drawing/2014/main" id="{0184FCE3-03D1-4C64-A5C1-F6EC204A9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2413" y="9327338"/>
              <a:ext cx="307059" cy="307059"/>
            </a:xfrm>
            <a:custGeom>
              <a:avLst/>
              <a:gdLst>
                <a:gd name="T0" fmla="*/ 519 w 520"/>
                <a:gd name="T1" fmla="*/ 259 h 519"/>
                <a:gd name="T2" fmla="*/ 519 w 520"/>
                <a:gd name="T3" fmla="*/ 259 h 519"/>
                <a:gd name="T4" fmla="*/ 260 w 520"/>
                <a:gd name="T5" fmla="*/ 0 h 519"/>
                <a:gd name="T6" fmla="*/ 0 w 520"/>
                <a:gd name="T7" fmla="*/ 259 h 519"/>
                <a:gd name="T8" fmla="*/ 260 w 520"/>
                <a:gd name="T9" fmla="*/ 518 h 519"/>
                <a:gd name="T10" fmla="*/ 519 w 520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19">
                  <a:moveTo>
                    <a:pt x="519" y="259"/>
                  </a:moveTo>
                  <a:lnTo>
                    <a:pt x="519" y="259"/>
                  </a:lnTo>
                  <a:cubicBezTo>
                    <a:pt x="519" y="113"/>
                    <a:pt x="406" y="0"/>
                    <a:pt x="260" y="0"/>
                  </a:cubicBezTo>
                  <a:cubicBezTo>
                    <a:pt x="114" y="0"/>
                    <a:pt x="0" y="113"/>
                    <a:pt x="0" y="259"/>
                  </a:cubicBezTo>
                  <a:cubicBezTo>
                    <a:pt x="0" y="405"/>
                    <a:pt x="114" y="518"/>
                    <a:pt x="260" y="518"/>
                  </a:cubicBezTo>
                  <a:cubicBezTo>
                    <a:pt x="406" y="518"/>
                    <a:pt x="519" y="405"/>
                    <a:pt x="519" y="259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0" name="Freeform 260">
              <a:extLst>
                <a:ext uri="{FF2B5EF4-FFF2-40B4-BE49-F238E27FC236}">
                  <a16:creationId xmlns:a16="http://schemas.microsoft.com/office/drawing/2014/main" id="{D21E28A2-F03F-40DB-B8DD-BFA127F23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2592" y="9327338"/>
              <a:ext cx="307059" cy="307059"/>
            </a:xfrm>
            <a:custGeom>
              <a:avLst/>
              <a:gdLst>
                <a:gd name="T0" fmla="*/ 518 w 519"/>
                <a:gd name="T1" fmla="*/ 259 h 519"/>
                <a:gd name="T2" fmla="*/ 518 w 519"/>
                <a:gd name="T3" fmla="*/ 259 h 519"/>
                <a:gd name="T4" fmla="*/ 259 w 519"/>
                <a:gd name="T5" fmla="*/ 0 h 519"/>
                <a:gd name="T6" fmla="*/ 0 w 519"/>
                <a:gd name="T7" fmla="*/ 259 h 519"/>
                <a:gd name="T8" fmla="*/ 259 w 519"/>
                <a:gd name="T9" fmla="*/ 518 h 519"/>
                <a:gd name="T10" fmla="*/ 518 w 519"/>
                <a:gd name="T11" fmla="*/ 25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19">
                  <a:moveTo>
                    <a:pt x="518" y="259"/>
                  </a:moveTo>
                  <a:lnTo>
                    <a:pt x="518" y="259"/>
                  </a:lnTo>
                  <a:cubicBezTo>
                    <a:pt x="518" y="113"/>
                    <a:pt x="405" y="0"/>
                    <a:pt x="259" y="0"/>
                  </a:cubicBezTo>
                  <a:cubicBezTo>
                    <a:pt x="113" y="0"/>
                    <a:pt x="0" y="113"/>
                    <a:pt x="0" y="259"/>
                  </a:cubicBezTo>
                  <a:cubicBezTo>
                    <a:pt x="0" y="405"/>
                    <a:pt x="113" y="518"/>
                    <a:pt x="259" y="518"/>
                  </a:cubicBezTo>
                  <a:cubicBezTo>
                    <a:pt x="405" y="518"/>
                    <a:pt x="518" y="405"/>
                    <a:pt x="518" y="259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1" name="Freeform 261">
              <a:extLst>
                <a:ext uri="{FF2B5EF4-FFF2-40B4-BE49-F238E27FC236}">
                  <a16:creationId xmlns:a16="http://schemas.microsoft.com/office/drawing/2014/main" id="{70DEF76A-16E0-4903-A60E-03643AE02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2413" y="9767110"/>
              <a:ext cx="307059" cy="307059"/>
            </a:xfrm>
            <a:custGeom>
              <a:avLst/>
              <a:gdLst>
                <a:gd name="T0" fmla="*/ 519 w 520"/>
                <a:gd name="T1" fmla="*/ 260 h 519"/>
                <a:gd name="T2" fmla="*/ 519 w 520"/>
                <a:gd name="T3" fmla="*/ 260 h 519"/>
                <a:gd name="T4" fmla="*/ 260 w 520"/>
                <a:gd name="T5" fmla="*/ 0 h 519"/>
                <a:gd name="T6" fmla="*/ 0 w 520"/>
                <a:gd name="T7" fmla="*/ 260 h 519"/>
                <a:gd name="T8" fmla="*/ 260 w 520"/>
                <a:gd name="T9" fmla="*/ 518 h 519"/>
                <a:gd name="T10" fmla="*/ 519 w 520"/>
                <a:gd name="T11" fmla="*/ 26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519">
                  <a:moveTo>
                    <a:pt x="519" y="260"/>
                  </a:moveTo>
                  <a:lnTo>
                    <a:pt x="519" y="260"/>
                  </a:lnTo>
                  <a:cubicBezTo>
                    <a:pt x="519" y="113"/>
                    <a:pt x="406" y="0"/>
                    <a:pt x="260" y="0"/>
                  </a:cubicBezTo>
                  <a:cubicBezTo>
                    <a:pt x="114" y="0"/>
                    <a:pt x="0" y="113"/>
                    <a:pt x="0" y="260"/>
                  </a:cubicBezTo>
                  <a:cubicBezTo>
                    <a:pt x="0" y="406"/>
                    <a:pt x="114" y="518"/>
                    <a:pt x="260" y="518"/>
                  </a:cubicBezTo>
                  <a:cubicBezTo>
                    <a:pt x="406" y="518"/>
                    <a:pt x="519" y="406"/>
                    <a:pt x="519" y="260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2" name="Freeform 262">
              <a:extLst>
                <a:ext uri="{FF2B5EF4-FFF2-40B4-BE49-F238E27FC236}">
                  <a16:creationId xmlns:a16="http://schemas.microsoft.com/office/drawing/2014/main" id="{6300AF7F-B277-41A9-ACBD-5EFD70F6B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2592" y="9767110"/>
              <a:ext cx="307059" cy="307059"/>
            </a:xfrm>
            <a:custGeom>
              <a:avLst/>
              <a:gdLst>
                <a:gd name="T0" fmla="*/ 518 w 519"/>
                <a:gd name="T1" fmla="*/ 260 h 519"/>
                <a:gd name="T2" fmla="*/ 518 w 519"/>
                <a:gd name="T3" fmla="*/ 260 h 519"/>
                <a:gd name="T4" fmla="*/ 259 w 519"/>
                <a:gd name="T5" fmla="*/ 0 h 519"/>
                <a:gd name="T6" fmla="*/ 0 w 519"/>
                <a:gd name="T7" fmla="*/ 260 h 519"/>
                <a:gd name="T8" fmla="*/ 259 w 519"/>
                <a:gd name="T9" fmla="*/ 518 h 519"/>
                <a:gd name="T10" fmla="*/ 518 w 519"/>
                <a:gd name="T11" fmla="*/ 26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519">
                  <a:moveTo>
                    <a:pt x="518" y="260"/>
                  </a:moveTo>
                  <a:lnTo>
                    <a:pt x="518" y="260"/>
                  </a:lnTo>
                  <a:cubicBezTo>
                    <a:pt x="518" y="113"/>
                    <a:pt x="405" y="0"/>
                    <a:pt x="259" y="0"/>
                  </a:cubicBezTo>
                  <a:cubicBezTo>
                    <a:pt x="113" y="0"/>
                    <a:pt x="0" y="113"/>
                    <a:pt x="0" y="260"/>
                  </a:cubicBezTo>
                  <a:cubicBezTo>
                    <a:pt x="0" y="406"/>
                    <a:pt x="113" y="518"/>
                    <a:pt x="259" y="518"/>
                  </a:cubicBezTo>
                  <a:cubicBezTo>
                    <a:pt x="405" y="518"/>
                    <a:pt x="518" y="406"/>
                    <a:pt x="518" y="260"/>
                  </a:cubicBezTo>
                </a:path>
              </a:pathLst>
            </a:custGeom>
            <a:solidFill>
              <a:srgbClr val="00273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3" name="Freeform 263">
              <a:extLst>
                <a:ext uri="{FF2B5EF4-FFF2-40B4-BE49-F238E27FC236}">
                  <a16:creationId xmlns:a16="http://schemas.microsoft.com/office/drawing/2014/main" id="{BA86A8C5-97BC-4E64-A6D5-20FFB7631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439" y="10441078"/>
              <a:ext cx="11558952" cy="434567"/>
            </a:xfrm>
            <a:custGeom>
              <a:avLst/>
              <a:gdLst>
                <a:gd name="T0" fmla="*/ 19589 w 19590"/>
                <a:gd name="T1" fmla="*/ 0 h 738"/>
                <a:gd name="T2" fmla="*/ 0 w 19590"/>
                <a:gd name="T3" fmla="*/ 0 h 738"/>
                <a:gd name="T4" fmla="*/ 0 w 19590"/>
                <a:gd name="T5" fmla="*/ 737 h 738"/>
                <a:gd name="T6" fmla="*/ 19589 w 19590"/>
                <a:gd name="T7" fmla="*/ 737 h 738"/>
                <a:gd name="T8" fmla="*/ 19589 w 19590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90" h="738">
                  <a:moveTo>
                    <a:pt x="19589" y="0"/>
                  </a:moveTo>
                  <a:lnTo>
                    <a:pt x="0" y="0"/>
                  </a:lnTo>
                  <a:lnTo>
                    <a:pt x="0" y="737"/>
                  </a:lnTo>
                  <a:lnTo>
                    <a:pt x="19589" y="737"/>
                  </a:lnTo>
                  <a:lnTo>
                    <a:pt x="19589" y="0"/>
                  </a:lnTo>
                </a:path>
              </a:pathLst>
            </a:custGeom>
            <a:solidFill>
              <a:srgbClr val="7DCED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4" name="Freeform 264">
              <a:extLst>
                <a:ext uri="{FF2B5EF4-FFF2-40B4-BE49-F238E27FC236}">
                  <a16:creationId xmlns:a16="http://schemas.microsoft.com/office/drawing/2014/main" id="{061BCEFD-7C7B-47A2-A8D8-7DBBE2BEB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7501" y="10170449"/>
              <a:ext cx="78066" cy="455385"/>
            </a:xfrm>
            <a:custGeom>
              <a:avLst/>
              <a:gdLst>
                <a:gd name="T0" fmla="*/ 133 w 134"/>
                <a:gd name="T1" fmla="*/ 771 h 772"/>
                <a:gd name="T2" fmla="*/ 0 w 134"/>
                <a:gd name="T3" fmla="*/ 771 h 772"/>
                <a:gd name="T4" fmla="*/ 0 w 134"/>
                <a:gd name="T5" fmla="*/ 0 h 772"/>
                <a:gd name="T6" fmla="*/ 133 w 134"/>
                <a:gd name="T7" fmla="*/ 0 h 772"/>
                <a:gd name="T8" fmla="*/ 133 w 134"/>
                <a:gd name="T9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72">
                  <a:moveTo>
                    <a:pt x="133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771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5" name="Freeform 265">
              <a:extLst>
                <a:ext uri="{FF2B5EF4-FFF2-40B4-BE49-F238E27FC236}">
                  <a16:creationId xmlns:a16="http://schemas.microsoft.com/office/drawing/2014/main" id="{087534B6-3F8C-4D65-869A-21544AC10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5646" y="9186819"/>
              <a:ext cx="340888" cy="1139762"/>
            </a:xfrm>
            <a:custGeom>
              <a:avLst/>
              <a:gdLst>
                <a:gd name="T0" fmla="*/ 0 w 579"/>
                <a:gd name="T1" fmla="*/ 1361 h 1933"/>
                <a:gd name="T2" fmla="*/ 0 w 579"/>
                <a:gd name="T3" fmla="*/ 1361 h 1933"/>
                <a:gd name="T4" fmla="*/ 578 w 579"/>
                <a:gd name="T5" fmla="*/ 1932 h 1933"/>
                <a:gd name="T6" fmla="*/ 578 w 579"/>
                <a:gd name="T7" fmla="*/ 0 h 1933"/>
                <a:gd name="T8" fmla="*/ 0 w 579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1933">
                  <a:moveTo>
                    <a:pt x="0" y="1361"/>
                  </a:moveTo>
                  <a:lnTo>
                    <a:pt x="0" y="1361"/>
                  </a:lnTo>
                  <a:cubicBezTo>
                    <a:pt x="0" y="1673"/>
                    <a:pt x="259" y="1932"/>
                    <a:pt x="578" y="193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0" y="1042"/>
                    <a:pt x="0" y="1361"/>
                  </a:cubicBezTo>
                </a:path>
              </a:pathLst>
            </a:custGeom>
            <a:solidFill>
              <a:srgbClr val="AFC03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6" name="Freeform 266">
              <a:extLst>
                <a:ext uri="{FF2B5EF4-FFF2-40B4-BE49-F238E27FC236}">
                  <a16:creationId xmlns:a16="http://schemas.microsoft.com/office/drawing/2014/main" id="{58C88DFB-9BB5-4091-9CB7-8CBEA1DE8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6535" y="9186819"/>
              <a:ext cx="340887" cy="1139762"/>
            </a:xfrm>
            <a:custGeom>
              <a:avLst/>
              <a:gdLst>
                <a:gd name="T0" fmla="*/ 577 w 578"/>
                <a:gd name="T1" fmla="*/ 1361 h 1933"/>
                <a:gd name="T2" fmla="*/ 577 w 578"/>
                <a:gd name="T3" fmla="*/ 1361 h 1933"/>
                <a:gd name="T4" fmla="*/ 0 w 578"/>
                <a:gd name="T5" fmla="*/ 0 h 1933"/>
                <a:gd name="T6" fmla="*/ 0 w 578"/>
                <a:gd name="T7" fmla="*/ 1932 h 1933"/>
                <a:gd name="T8" fmla="*/ 577 w 578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1933">
                  <a:moveTo>
                    <a:pt x="577" y="1361"/>
                  </a:moveTo>
                  <a:lnTo>
                    <a:pt x="577" y="1361"/>
                  </a:lnTo>
                  <a:cubicBezTo>
                    <a:pt x="577" y="1042"/>
                    <a:pt x="0" y="0"/>
                    <a:pt x="0" y="0"/>
                  </a:cubicBezTo>
                  <a:cubicBezTo>
                    <a:pt x="0" y="1932"/>
                    <a:pt x="0" y="1932"/>
                    <a:pt x="0" y="1932"/>
                  </a:cubicBezTo>
                  <a:cubicBezTo>
                    <a:pt x="318" y="1932"/>
                    <a:pt x="577" y="1673"/>
                    <a:pt x="577" y="1361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7" name="Freeform 267">
              <a:extLst>
                <a:ext uri="{FF2B5EF4-FFF2-40B4-BE49-F238E27FC236}">
                  <a16:creationId xmlns:a16="http://schemas.microsoft.com/office/drawing/2014/main" id="{C41E78A1-2FA5-4D97-85FE-9AC049563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9824" y="10170449"/>
              <a:ext cx="78066" cy="455385"/>
            </a:xfrm>
            <a:custGeom>
              <a:avLst/>
              <a:gdLst>
                <a:gd name="T0" fmla="*/ 133 w 134"/>
                <a:gd name="T1" fmla="*/ 771 h 772"/>
                <a:gd name="T2" fmla="*/ 0 w 134"/>
                <a:gd name="T3" fmla="*/ 771 h 772"/>
                <a:gd name="T4" fmla="*/ 0 w 134"/>
                <a:gd name="T5" fmla="*/ 0 h 772"/>
                <a:gd name="T6" fmla="*/ 133 w 134"/>
                <a:gd name="T7" fmla="*/ 0 h 772"/>
                <a:gd name="T8" fmla="*/ 133 w 134"/>
                <a:gd name="T9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72">
                  <a:moveTo>
                    <a:pt x="133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771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8" name="Freeform 268">
              <a:extLst>
                <a:ext uri="{FF2B5EF4-FFF2-40B4-BE49-F238E27FC236}">
                  <a16:creationId xmlns:a16="http://schemas.microsoft.com/office/drawing/2014/main" id="{89E2C6F5-C63A-47EA-A259-70D257AB4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174" y="9186819"/>
              <a:ext cx="338285" cy="1139762"/>
            </a:xfrm>
            <a:custGeom>
              <a:avLst/>
              <a:gdLst>
                <a:gd name="T0" fmla="*/ 0 w 572"/>
                <a:gd name="T1" fmla="*/ 1361 h 1933"/>
                <a:gd name="T2" fmla="*/ 0 w 572"/>
                <a:gd name="T3" fmla="*/ 1361 h 1933"/>
                <a:gd name="T4" fmla="*/ 571 w 572"/>
                <a:gd name="T5" fmla="*/ 1932 h 1933"/>
                <a:gd name="T6" fmla="*/ 571 w 572"/>
                <a:gd name="T7" fmla="*/ 0 h 1933"/>
                <a:gd name="T8" fmla="*/ 0 w 572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1933">
                  <a:moveTo>
                    <a:pt x="0" y="1361"/>
                  </a:moveTo>
                  <a:lnTo>
                    <a:pt x="0" y="1361"/>
                  </a:lnTo>
                  <a:cubicBezTo>
                    <a:pt x="0" y="1673"/>
                    <a:pt x="259" y="1932"/>
                    <a:pt x="571" y="193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571" y="0"/>
                    <a:pt x="0" y="1042"/>
                    <a:pt x="0" y="1361"/>
                  </a:cubicBezTo>
                </a:path>
              </a:pathLst>
            </a:custGeom>
            <a:solidFill>
              <a:srgbClr val="AFC03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49" name="Freeform 269">
              <a:extLst>
                <a:ext uri="{FF2B5EF4-FFF2-40B4-BE49-F238E27FC236}">
                  <a16:creationId xmlns:a16="http://schemas.microsoft.com/office/drawing/2014/main" id="{B64D2454-5F57-4E8F-ADF0-9691817C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56" y="9186819"/>
              <a:ext cx="340888" cy="1139762"/>
            </a:xfrm>
            <a:custGeom>
              <a:avLst/>
              <a:gdLst>
                <a:gd name="T0" fmla="*/ 578 w 579"/>
                <a:gd name="T1" fmla="*/ 1361 h 1933"/>
                <a:gd name="T2" fmla="*/ 578 w 579"/>
                <a:gd name="T3" fmla="*/ 1361 h 1933"/>
                <a:gd name="T4" fmla="*/ 0 w 579"/>
                <a:gd name="T5" fmla="*/ 0 h 1933"/>
                <a:gd name="T6" fmla="*/ 0 w 579"/>
                <a:gd name="T7" fmla="*/ 1932 h 1933"/>
                <a:gd name="T8" fmla="*/ 578 w 579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1933">
                  <a:moveTo>
                    <a:pt x="578" y="1361"/>
                  </a:moveTo>
                  <a:lnTo>
                    <a:pt x="578" y="1361"/>
                  </a:lnTo>
                  <a:cubicBezTo>
                    <a:pt x="578" y="1042"/>
                    <a:pt x="0" y="0"/>
                    <a:pt x="0" y="0"/>
                  </a:cubicBezTo>
                  <a:cubicBezTo>
                    <a:pt x="0" y="1932"/>
                    <a:pt x="0" y="1932"/>
                    <a:pt x="0" y="1932"/>
                  </a:cubicBezTo>
                  <a:cubicBezTo>
                    <a:pt x="319" y="1932"/>
                    <a:pt x="578" y="1673"/>
                    <a:pt x="578" y="1361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0" name="Freeform 270">
              <a:extLst>
                <a:ext uri="{FF2B5EF4-FFF2-40B4-BE49-F238E27FC236}">
                  <a16:creationId xmlns:a16="http://schemas.microsoft.com/office/drawing/2014/main" id="{DC3EBFE8-2D15-469A-9D09-010BADB16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194" y="10170449"/>
              <a:ext cx="78066" cy="455385"/>
            </a:xfrm>
            <a:custGeom>
              <a:avLst/>
              <a:gdLst>
                <a:gd name="T0" fmla="*/ 133 w 134"/>
                <a:gd name="T1" fmla="*/ 771 h 772"/>
                <a:gd name="T2" fmla="*/ 0 w 134"/>
                <a:gd name="T3" fmla="*/ 771 h 772"/>
                <a:gd name="T4" fmla="*/ 0 w 134"/>
                <a:gd name="T5" fmla="*/ 0 h 772"/>
                <a:gd name="T6" fmla="*/ 133 w 134"/>
                <a:gd name="T7" fmla="*/ 0 h 772"/>
                <a:gd name="T8" fmla="*/ 133 w 134"/>
                <a:gd name="T9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72">
                  <a:moveTo>
                    <a:pt x="133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771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1" name="Freeform 271">
              <a:extLst>
                <a:ext uri="{FF2B5EF4-FFF2-40B4-BE49-F238E27FC236}">
                  <a16:creationId xmlns:a16="http://schemas.microsoft.com/office/drawing/2014/main" id="{D3DCD276-8400-4575-A487-91AF7750C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5339" y="9186819"/>
              <a:ext cx="340887" cy="1139762"/>
            </a:xfrm>
            <a:custGeom>
              <a:avLst/>
              <a:gdLst>
                <a:gd name="T0" fmla="*/ 0 w 579"/>
                <a:gd name="T1" fmla="*/ 1361 h 1933"/>
                <a:gd name="T2" fmla="*/ 0 w 579"/>
                <a:gd name="T3" fmla="*/ 1361 h 1933"/>
                <a:gd name="T4" fmla="*/ 578 w 579"/>
                <a:gd name="T5" fmla="*/ 1932 h 1933"/>
                <a:gd name="T6" fmla="*/ 578 w 579"/>
                <a:gd name="T7" fmla="*/ 0 h 1933"/>
                <a:gd name="T8" fmla="*/ 0 w 579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1933">
                  <a:moveTo>
                    <a:pt x="0" y="1361"/>
                  </a:moveTo>
                  <a:lnTo>
                    <a:pt x="0" y="1361"/>
                  </a:lnTo>
                  <a:cubicBezTo>
                    <a:pt x="0" y="1673"/>
                    <a:pt x="259" y="1932"/>
                    <a:pt x="578" y="193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0" y="1042"/>
                    <a:pt x="0" y="1361"/>
                  </a:cubicBezTo>
                </a:path>
              </a:pathLst>
            </a:custGeom>
            <a:solidFill>
              <a:srgbClr val="AFC03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2" name="Freeform 272">
              <a:extLst>
                <a:ext uri="{FF2B5EF4-FFF2-40B4-BE49-F238E27FC236}">
                  <a16:creationId xmlns:a16="http://schemas.microsoft.com/office/drawing/2014/main" id="{53FC03E5-6746-4063-96E2-B7EF3F1A4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6226" y="9186819"/>
              <a:ext cx="338285" cy="1139762"/>
            </a:xfrm>
            <a:custGeom>
              <a:avLst/>
              <a:gdLst>
                <a:gd name="T0" fmla="*/ 571 w 572"/>
                <a:gd name="T1" fmla="*/ 1361 h 1933"/>
                <a:gd name="T2" fmla="*/ 571 w 572"/>
                <a:gd name="T3" fmla="*/ 1361 h 1933"/>
                <a:gd name="T4" fmla="*/ 0 w 572"/>
                <a:gd name="T5" fmla="*/ 0 h 1933"/>
                <a:gd name="T6" fmla="*/ 0 w 572"/>
                <a:gd name="T7" fmla="*/ 1932 h 1933"/>
                <a:gd name="T8" fmla="*/ 571 w 572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1933">
                  <a:moveTo>
                    <a:pt x="571" y="1361"/>
                  </a:moveTo>
                  <a:lnTo>
                    <a:pt x="571" y="1361"/>
                  </a:lnTo>
                  <a:cubicBezTo>
                    <a:pt x="571" y="1042"/>
                    <a:pt x="0" y="0"/>
                    <a:pt x="0" y="0"/>
                  </a:cubicBezTo>
                  <a:cubicBezTo>
                    <a:pt x="0" y="1932"/>
                    <a:pt x="0" y="1932"/>
                    <a:pt x="0" y="1932"/>
                  </a:cubicBezTo>
                  <a:cubicBezTo>
                    <a:pt x="318" y="1932"/>
                    <a:pt x="571" y="1673"/>
                    <a:pt x="571" y="1361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3" name="Freeform 273">
              <a:extLst>
                <a:ext uri="{FF2B5EF4-FFF2-40B4-BE49-F238E27FC236}">
                  <a16:creationId xmlns:a16="http://schemas.microsoft.com/office/drawing/2014/main" id="{58810FD3-ECE7-46EE-9478-EB90D3EB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3009" y="10170449"/>
              <a:ext cx="75464" cy="455385"/>
            </a:xfrm>
            <a:custGeom>
              <a:avLst/>
              <a:gdLst>
                <a:gd name="T0" fmla="*/ 126 w 127"/>
                <a:gd name="T1" fmla="*/ 771 h 772"/>
                <a:gd name="T2" fmla="*/ 0 w 127"/>
                <a:gd name="T3" fmla="*/ 771 h 772"/>
                <a:gd name="T4" fmla="*/ 0 w 127"/>
                <a:gd name="T5" fmla="*/ 0 h 772"/>
                <a:gd name="T6" fmla="*/ 126 w 127"/>
                <a:gd name="T7" fmla="*/ 0 h 772"/>
                <a:gd name="T8" fmla="*/ 126 w 127"/>
                <a:gd name="T9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72">
                  <a:moveTo>
                    <a:pt x="126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771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4" name="Freeform 274">
              <a:extLst>
                <a:ext uri="{FF2B5EF4-FFF2-40B4-BE49-F238E27FC236}">
                  <a16:creationId xmlns:a16="http://schemas.microsoft.com/office/drawing/2014/main" id="{C9A66A6A-F9FE-450A-BFE4-D4062214A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1154" y="9186819"/>
              <a:ext cx="338285" cy="1139762"/>
            </a:xfrm>
            <a:custGeom>
              <a:avLst/>
              <a:gdLst>
                <a:gd name="T0" fmla="*/ 0 w 573"/>
                <a:gd name="T1" fmla="*/ 1361 h 1933"/>
                <a:gd name="T2" fmla="*/ 0 w 573"/>
                <a:gd name="T3" fmla="*/ 1361 h 1933"/>
                <a:gd name="T4" fmla="*/ 572 w 573"/>
                <a:gd name="T5" fmla="*/ 1932 h 1933"/>
                <a:gd name="T6" fmla="*/ 572 w 573"/>
                <a:gd name="T7" fmla="*/ 0 h 1933"/>
                <a:gd name="T8" fmla="*/ 0 w 573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1933">
                  <a:moveTo>
                    <a:pt x="0" y="1361"/>
                  </a:moveTo>
                  <a:lnTo>
                    <a:pt x="0" y="1361"/>
                  </a:lnTo>
                  <a:cubicBezTo>
                    <a:pt x="0" y="1673"/>
                    <a:pt x="260" y="1932"/>
                    <a:pt x="572" y="1932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0" y="1042"/>
                    <a:pt x="0" y="1361"/>
                  </a:cubicBezTo>
                </a:path>
              </a:pathLst>
            </a:custGeom>
            <a:solidFill>
              <a:srgbClr val="AFC03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5" name="Freeform 275">
              <a:extLst>
                <a:ext uri="{FF2B5EF4-FFF2-40B4-BE49-F238E27FC236}">
                  <a16:creationId xmlns:a16="http://schemas.microsoft.com/office/drawing/2014/main" id="{70D5DDA1-5CB5-4E05-83BE-D333F898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9439" y="9186819"/>
              <a:ext cx="340888" cy="1139762"/>
            </a:xfrm>
            <a:custGeom>
              <a:avLst/>
              <a:gdLst>
                <a:gd name="T0" fmla="*/ 577 w 578"/>
                <a:gd name="T1" fmla="*/ 1361 h 1933"/>
                <a:gd name="T2" fmla="*/ 577 w 578"/>
                <a:gd name="T3" fmla="*/ 1361 h 1933"/>
                <a:gd name="T4" fmla="*/ 0 w 578"/>
                <a:gd name="T5" fmla="*/ 0 h 1933"/>
                <a:gd name="T6" fmla="*/ 0 w 578"/>
                <a:gd name="T7" fmla="*/ 1932 h 1933"/>
                <a:gd name="T8" fmla="*/ 577 w 578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1933">
                  <a:moveTo>
                    <a:pt x="577" y="1361"/>
                  </a:moveTo>
                  <a:lnTo>
                    <a:pt x="577" y="1361"/>
                  </a:lnTo>
                  <a:cubicBezTo>
                    <a:pt x="577" y="1042"/>
                    <a:pt x="0" y="0"/>
                    <a:pt x="0" y="0"/>
                  </a:cubicBezTo>
                  <a:cubicBezTo>
                    <a:pt x="0" y="1932"/>
                    <a:pt x="0" y="1932"/>
                    <a:pt x="0" y="1932"/>
                  </a:cubicBezTo>
                  <a:cubicBezTo>
                    <a:pt x="318" y="1932"/>
                    <a:pt x="577" y="1673"/>
                    <a:pt x="577" y="1361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6" name="Freeform 276">
              <a:extLst>
                <a:ext uri="{FF2B5EF4-FFF2-40B4-BE49-F238E27FC236}">
                  <a16:creationId xmlns:a16="http://schemas.microsoft.com/office/drawing/2014/main" id="{F576581F-01E4-4EAD-88DC-58345FDB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2701" y="10170449"/>
              <a:ext cx="75463" cy="455385"/>
            </a:xfrm>
            <a:custGeom>
              <a:avLst/>
              <a:gdLst>
                <a:gd name="T0" fmla="*/ 126 w 127"/>
                <a:gd name="T1" fmla="*/ 771 h 772"/>
                <a:gd name="T2" fmla="*/ 0 w 127"/>
                <a:gd name="T3" fmla="*/ 771 h 772"/>
                <a:gd name="T4" fmla="*/ 0 w 127"/>
                <a:gd name="T5" fmla="*/ 0 h 772"/>
                <a:gd name="T6" fmla="*/ 126 w 127"/>
                <a:gd name="T7" fmla="*/ 0 h 772"/>
                <a:gd name="T8" fmla="*/ 126 w 127"/>
                <a:gd name="T9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72">
                  <a:moveTo>
                    <a:pt x="126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771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7" name="Freeform 277">
              <a:extLst>
                <a:ext uri="{FF2B5EF4-FFF2-40B4-BE49-F238E27FC236}">
                  <a16:creationId xmlns:a16="http://schemas.microsoft.com/office/drawing/2014/main" id="{87CE2F68-48BE-43E9-91E1-68471B21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0846" y="9186819"/>
              <a:ext cx="335682" cy="1139762"/>
            </a:xfrm>
            <a:custGeom>
              <a:avLst/>
              <a:gdLst>
                <a:gd name="T0" fmla="*/ 0 w 571"/>
                <a:gd name="T1" fmla="*/ 1361 h 1933"/>
                <a:gd name="T2" fmla="*/ 0 w 571"/>
                <a:gd name="T3" fmla="*/ 1361 h 1933"/>
                <a:gd name="T4" fmla="*/ 570 w 571"/>
                <a:gd name="T5" fmla="*/ 1932 h 1933"/>
                <a:gd name="T6" fmla="*/ 570 w 571"/>
                <a:gd name="T7" fmla="*/ 0 h 1933"/>
                <a:gd name="T8" fmla="*/ 0 w 571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1933">
                  <a:moveTo>
                    <a:pt x="0" y="1361"/>
                  </a:moveTo>
                  <a:lnTo>
                    <a:pt x="0" y="1361"/>
                  </a:lnTo>
                  <a:cubicBezTo>
                    <a:pt x="0" y="1673"/>
                    <a:pt x="258" y="1932"/>
                    <a:pt x="570" y="1932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0"/>
                    <a:pt x="0" y="1042"/>
                    <a:pt x="0" y="1361"/>
                  </a:cubicBezTo>
                </a:path>
              </a:pathLst>
            </a:custGeom>
            <a:solidFill>
              <a:srgbClr val="AFC03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8" name="Freeform 278">
              <a:extLst>
                <a:ext uri="{FF2B5EF4-FFF2-40B4-BE49-F238E27FC236}">
                  <a16:creationId xmlns:a16="http://schemas.microsoft.com/office/drawing/2014/main" id="{172BBDE7-9087-423D-955F-BF9ED808E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6529" y="9186819"/>
              <a:ext cx="340888" cy="1139762"/>
            </a:xfrm>
            <a:custGeom>
              <a:avLst/>
              <a:gdLst>
                <a:gd name="T0" fmla="*/ 578 w 579"/>
                <a:gd name="T1" fmla="*/ 1361 h 1933"/>
                <a:gd name="T2" fmla="*/ 578 w 579"/>
                <a:gd name="T3" fmla="*/ 1361 h 1933"/>
                <a:gd name="T4" fmla="*/ 0 w 579"/>
                <a:gd name="T5" fmla="*/ 0 h 1933"/>
                <a:gd name="T6" fmla="*/ 0 w 579"/>
                <a:gd name="T7" fmla="*/ 1932 h 1933"/>
                <a:gd name="T8" fmla="*/ 578 w 579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1933">
                  <a:moveTo>
                    <a:pt x="578" y="1361"/>
                  </a:moveTo>
                  <a:lnTo>
                    <a:pt x="578" y="1361"/>
                  </a:lnTo>
                  <a:cubicBezTo>
                    <a:pt x="578" y="1042"/>
                    <a:pt x="0" y="0"/>
                    <a:pt x="0" y="0"/>
                  </a:cubicBezTo>
                  <a:cubicBezTo>
                    <a:pt x="0" y="1932"/>
                    <a:pt x="0" y="1932"/>
                    <a:pt x="0" y="1932"/>
                  </a:cubicBezTo>
                  <a:cubicBezTo>
                    <a:pt x="319" y="1932"/>
                    <a:pt x="578" y="1673"/>
                    <a:pt x="578" y="1361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59" name="Freeform 279">
              <a:extLst>
                <a:ext uri="{FF2B5EF4-FFF2-40B4-BE49-F238E27FC236}">
                  <a16:creationId xmlns:a16="http://schemas.microsoft.com/office/drawing/2014/main" id="{8C2BFAC3-6656-433F-ABAE-788CB5687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5226" y="10170449"/>
              <a:ext cx="78066" cy="455385"/>
            </a:xfrm>
            <a:custGeom>
              <a:avLst/>
              <a:gdLst>
                <a:gd name="T0" fmla="*/ 133 w 134"/>
                <a:gd name="T1" fmla="*/ 771 h 772"/>
                <a:gd name="T2" fmla="*/ 0 w 134"/>
                <a:gd name="T3" fmla="*/ 771 h 772"/>
                <a:gd name="T4" fmla="*/ 0 w 134"/>
                <a:gd name="T5" fmla="*/ 0 h 772"/>
                <a:gd name="T6" fmla="*/ 133 w 134"/>
                <a:gd name="T7" fmla="*/ 0 h 772"/>
                <a:gd name="T8" fmla="*/ 133 w 134"/>
                <a:gd name="T9" fmla="*/ 77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72">
                  <a:moveTo>
                    <a:pt x="133" y="771"/>
                  </a:moveTo>
                  <a:lnTo>
                    <a:pt x="0" y="771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771"/>
                  </a:lnTo>
                </a:path>
              </a:pathLst>
            </a:custGeom>
            <a:solidFill>
              <a:srgbClr val="0349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60" name="Freeform 280">
              <a:extLst>
                <a:ext uri="{FF2B5EF4-FFF2-40B4-BE49-F238E27FC236}">
                  <a16:creationId xmlns:a16="http://schemas.microsoft.com/office/drawing/2014/main" id="{52DC38D8-1186-4246-BCC0-54E97A01F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3371" y="9186819"/>
              <a:ext cx="340887" cy="1139762"/>
            </a:xfrm>
            <a:custGeom>
              <a:avLst/>
              <a:gdLst>
                <a:gd name="T0" fmla="*/ 0 w 578"/>
                <a:gd name="T1" fmla="*/ 1361 h 1933"/>
                <a:gd name="T2" fmla="*/ 0 w 578"/>
                <a:gd name="T3" fmla="*/ 1361 h 1933"/>
                <a:gd name="T4" fmla="*/ 577 w 578"/>
                <a:gd name="T5" fmla="*/ 1932 h 1933"/>
                <a:gd name="T6" fmla="*/ 577 w 578"/>
                <a:gd name="T7" fmla="*/ 0 h 1933"/>
                <a:gd name="T8" fmla="*/ 0 w 578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1933">
                  <a:moveTo>
                    <a:pt x="0" y="1361"/>
                  </a:moveTo>
                  <a:lnTo>
                    <a:pt x="0" y="1361"/>
                  </a:lnTo>
                  <a:cubicBezTo>
                    <a:pt x="0" y="1673"/>
                    <a:pt x="259" y="1932"/>
                    <a:pt x="577" y="1932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77" y="0"/>
                    <a:pt x="0" y="1042"/>
                    <a:pt x="0" y="1361"/>
                  </a:cubicBezTo>
                </a:path>
              </a:pathLst>
            </a:custGeom>
            <a:solidFill>
              <a:srgbClr val="AFC03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61" name="Freeform 281">
              <a:extLst>
                <a:ext uri="{FF2B5EF4-FFF2-40B4-BE49-F238E27FC236}">
                  <a16:creationId xmlns:a16="http://schemas.microsoft.com/office/drawing/2014/main" id="{3A49DABF-B1CA-4A3B-BCCA-FD8F89E3A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4258" y="9186819"/>
              <a:ext cx="338285" cy="1139762"/>
            </a:xfrm>
            <a:custGeom>
              <a:avLst/>
              <a:gdLst>
                <a:gd name="T0" fmla="*/ 572 w 573"/>
                <a:gd name="T1" fmla="*/ 1361 h 1933"/>
                <a:gd name="T2" fmla="*/ 572 w 573"/>
                <a:gd name="T3" fmla="*/ 1361 h 1933"/>
                <a:gd name="T4" fmla="*/ 0 w 573"/>
                <a:gd name="T5" fmla="*/ 0 h 1933"/>
                <a:gd name="T6" fmla="*/ 0 w 573"/>
                <a:gd name="T7" fmla="*/ 1932 h 1933"/>
                <a:gd name="T8" fmla="*/ 572 w 573"/>
                <a:gd name="T9" fmla="*/ 1361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1933">
                  <a:moveTo>
                    <a:pt x="572" y="1361"/>
                  </a:moveTo>
                  <a:lnTo>
                    <a:pt x="572" y="1361"/>
                  </a:lnTo>
                  <a:cubicBezTo>
                    <a:pt x="572" y="1042"/>
                    <a:pt x="0" y="0"/>
                    <a:pt x="0" y="0"/>
                  </a:cubicBezTo>
                  <a:cubicBezTo>
                    <a:pt x="0" y="1932"/>
                    <a:pt x="0" y="1932"/>
                    <a:pt x="0" y="1932"/>
                  </a:cubicBezTo>
                  <a:cubicBezTo>
                    <a:pt x="319" y="1932"/>
                    <a:pt x="572" y="1673"/>
                    <a:pt x="572" y="1361"/>
                  </a:cubicBezTo>
                </a:path>
              </a:pathLst>
            </a:custGeom>
            <a:solidFill>
              <a:srgbClr val="7EA94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281" name="矩形 280">
            <a:extLst>
              <a:ext uri="{FF2B5EF4-FFF2-40B4-BE49-F238E27FC236}">
                <a16:creationId xmlns:a16="http://schemas.microsoft.com/office/drawing/2014/main" id="{791F906B-B59A-4DF4-B0E8-1F1EBDEECCAC}"/>
              </a:ext>
            </a:extLst>
          </p:cNvPr>
          <p:cNvSpPr/>
          <p:nvPr/>
        </p:nvSpPr>
        <p:spPr>
          <a:xfrm>
            <a:off x="4631335" y="3142404"/>
            <a:ext cx="6680902" cy="143949"/>
          </a:xfrm>
          <a:prstGeom prst="rect">
            <a:avLst/>
          </a:prstGeom>
          <a:solidFill>
            <a:srgbClr val="F5AB84"/>
          </a:solidFill>
          <a:ln>
            <a:solidFill>
              <a:srgbClr val="FCB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grpSp>
        <p:nvGrpSpPr>
          <p:cNvPr id="282" name="1">
            <a:extLst>
              <a:ext uri="{FF2B5EF4-FFF2-40B4-BE49-F238E27FC236}">
                <a16:creationId xmlns:a16="http://schemas.microsoft.com/office/drawing/2014/main" id="{641B2939-A15A-4FF3-A7AC-34FC3DC664F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53634" y="3603959"/>
            <a:ext cx="9739760" cy="1289463"/>
            <a:chOff x="7648523" y="1705121"/>
            <a:chExt cx="4171647" cy="1289463"/>
          </a:xfrm>
        </p:grpSpPr>
        <p:sp>
          <p:nvSpPr>
            <p:cNvPr id="283" name="TextBox 32">
              <a:extLst>
                <a:ext uri="{FF2B5EF4-FFF2-40B4-BE49-F238E27FC236}">
                  <a16:creationId xmlns:a16="http://schemas.microsoft.com/office/drawing/2014/main" id="{298D07E2-684F-4AE4-A791-FC9ACE18596A}"/>
                </a:ext>
              </a:extLst>
            </p:cNvPr>
            <p:cNvSpPr txBox="1"/>
            <p:nvPr/>
          </p:nvSpPr>
          <p:spPr>
            <a:xfrm>
              <a:off x="7662959" y="2125993"/>
              <a:ext cx="4157211" cy="86859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284" name="TextBox 33">
              <a:extLst>
                <a:ext uri="{FF2B5EF4-FFF2-40B4-BE49-F238E27FC236}">
                  <a16:creationId xmlns:a16="http://schemas.microsoft.com/office/drawing/2014/main" id="{740D2C2D-D0F6-4076-923B-88CD9E4981F6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grpSp>
        <p:nvGrpSpPr>
          <p:cNvPr id="285" name="1">
            <a:extLst>
              <a:ext uri="{FF2B5EF4-FFF2-40B4-BE49-F238E27FC236}">
                <a16:creationId xmlns:a16="http://schemas.microsoft.com/office/drawing/2014/main" id="{B2659803-19AC-4DB4-8878-A9A04A97DA9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205399" y="1856350"/>
            <a:ext cx="5813520" cy="1289463"/>
            <a:chOff x="7648523" y="1705121"/>
            <a:chExt cx="2489995" cy="1289463"/>
          </a:xfrm>
        </p:grpSpPr>
        <p:sp>
          <p:nvSpPr>
            <p:cNvPr id="286" name="TextBox 32">
              <a:extLst>
                <a:ext uri="{FF2B5EF4-FFF2-40B4-BE49-F238E27FC236}">
                  <a16:creationId xmlns:a16="http://schemas.microsoft.com/office/drawing/2014/main" id="{2254BC54-5E1F-4AAC-BAD2-CCC92F3035C3}"/>
                </a:ext>
              </a:extLst>
            </p:cNvPr>
            <p:cNvSpPr txBox="1"/>
            <p:nvPr/>
          </p:nvSpPr>
          <p:spPr>
            <a:xfrm>
              <a:off x="7662959" y="2125993"/>
              <a:ext cx="2475559" cy="86859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287" name="TextBox 33">
              <a:extLst>
                <a:ext uri="{FF2B5EF4-FFF2-40B4-BE49-F238E27FC236}">
                  <a16:creationId xmlns:a16="http://schemas.microsoft.com/office/drawing/2014/main" id="{EFED9867-58DD-4A56-9455-8652CCDCB521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grpSp>
        <p:nvGrpSpPr>
          <p:cNvPr id="288" name="1">
            <a:extLst>
              <a:ext uri="{FF2B5EF4-FFF2-40B4-BE49-F238E27FC236}">
                <a16:creationId xmlns:a16="http://schemas.microsoft.com/office/drawing/2014/main" id="{428834F8-B2F7-4012-AB16-0BCCE956920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62039" y="4770442"/>
            <a:ext cx="9739760" cy="1289463"/>
            <a:chOff x="7648523" y="1705121"/>
            <a:chExt cx="4171647" cy="1289463"/>
          </a:xfrm>
        </p:grpSpPr>
        <p:sp>
          <p:nvSpPr>
            <p:cNvPr id="289" name="TextBox 32">
              <a:extLst>
                <a:ext uri="{FF2B5EF4-FFF2-40B4-BE49-F238E27FC236}">
                  <a16:creationId xmlns:a16="http://schemas.microsoft.com/office/drawing/2014/main" id="{43E50462-1457-427D-BFD2-1D3BF0FBA4FC}"/>
                </a:ext>
              </a:extLst>
            </p:cNvPr>
            <p:cNvSpPr txBox="1"/>
            <p:nvPr/>
          </p:nvSpPr>
          <p:spPr>
            <a:xfrm>
              <a:off x="7662959" y="2125993"/>
              <a:ext cx="4157211" cy="868591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290" name="TextBox 33">
              <a:extLst>
                <a:ext uri="{FF2B5EF4-FFF2-40B4-BE49-F238E27FC236}">
                  <a16:creationId xmlns:a16="http://schemas.microsoft.com/office/drawing/2014/main" id="{51CA9F8E-5FC1-400B-A5C7-6F5399EBDDEE}"/>
                </a:ext>
              </a:extLst>
            </p:cNvPr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20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1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CF1A70-9C79-4BBA-9575-78598C9CE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62" y="1923125"/>
            <a:ext cx="1899178" cy="1424383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1F70779F-D81E-48C6-B0AD-6EE0F10CDA0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68708" y="3361575"/>
            <a:ext cx="3249285" cy="1951503"/>
            <a:chOff x="7648523" y="1705121"/>
            <a:chExt cx="1391705" cy="1951503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3BECF587-2FA9-47FA-A5E4-B8EF0F3CA17B}"/>
                </a:ext>
              </a:extLst>
            </p:cNvPr>
            <p:cNvSpPr txBox="1"/>
            <p:nvPr/>
          </p:nvSpPr>
          <p:spPr>
            <a:xfrm>
              <a:off x="7648523" y="2232281"/>
              <a:ext cx="1323040" cy="142434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D09970E1-370C-4302-94CB-8AD41D9DAA16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2EA47827-3E8A-4F94-9BDA-C5BBFB1667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60" y="1923125"/>
            <a:ext cx="1899178" cy="1424383"/>
          </a:xfrm>
          <a:prstGeom prst="rect">
            <a:avLst/>
          </a:prstGeom>
        </p:spPr>
      </p:pic>
      <p:grpSp>
        <p:nvGrpSpPr>
          <p:cNvPr id="7" name="1">
            <a:extLst>
              <a:ext uri="{FF2B5EF4-FFF2-40B4-BE49-F238E27FC236}">
                <a16:creationId xmlns:a16="http://schemas.microsoft.com/office/drawing/2014/main" id="{A14E4D1B-2976-4790-AF40-742E0F7454B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426406" y="3361575"/>
            <a:ext cx="3249285" cy="1951503"/>
            <a:chOff x="7648523" y="1705121"/>
            <a:chExt cx="1391705" cy="1951503"/>
          </a:xfrm>
        </p:grpSpPr>
        <p:sp>
          <p:nvSpPr>
            <p:cNvPr id="8" name="TextBox 32">
              <a:extLst>
                <a:ext uri="{FF2B5EF4-FFF2-40B4-BE49-F238E27FC236}">
                  <a16:creationId xmlns:a16="http://schemas.microsoft.com/office/drawing/2014/main" id="{7C3EFDA8-2863-4638-A9A1-69CF3A2656D4}"/>
                </a:ext>
              </a:extLst>
            </p:cNvPr>
            <p:cNvSpPr txBox="1"/>
            <p:nvPr/>
          </p:nvSpPr>
          <p:spPr>
            <a:xfrm>
              <a:off x="7648523" y="2232281"/>
              <a:ext cx="1323040" cy="142434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9" name="TextBox 33">
              <a:extLst>
                <a:ext uri="{FF2B5EF4-FFF2-40B4-BE49-F238E27FC236}">
                  <a16:creationId xmlns:a16="http://schemas.microsoft.com/office/drawing/2014/main" id="{CD8121FB-D404-41A7-955B-A1C8F2809C12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2D254C8C-A89F-4746-AB6D-0828617BD5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58" y="1923125"/>
            <a:ext cx="1899178" cy="1424383"/>
          </a:xfrm>
          <a:prstGeom prst="rect">
            <a:avLst/>
          </a:prstGeom>
        </p:spPr>
      </p:pic>
      <p:grpSp>
        <p:nvGrpSpPr>
          <p:cNvPr id="11" name="1">
            <a:extLst>
              <a:ext uri="{FF2B5EF4-FFF2-40B4-BE49-F238E27FC236}">
                <a16:creationId xmlns:a16="http://schemas.microsoft.com/office/drawing/2014/main" id="{06235DA2-16E7-4079-B120-E4A65FA19D6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784104" y="3361575"/>
            <a:ext cx="3249285" cy="1951503"/>
            <a:chOff x="7648523" y="1705121"/>
            <a:chExt cx="1391705" cy="1951503"/>
          </a:xfrm>
        </p:grpSpPr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F1817089-D8B3-419D-8C30-87EAEF4E0195}"/>
                </a:ext>
              </a:extLst>
            </p:cNvPr>
            <p:cNvSpPr txBox="1"/>
            <p:nvPr/>
          </p:nvSpPr>
          <p:spPr>
            <a:xfrm>
              <a:off x="7648523" y="2232281"/>
              <a:ext cx="1323040" cy="142434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92500"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271EE907-8483-45D9-A713-DC1B4101FFEA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5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736086D-C4EA-478B-9758-D20DDAEBB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590" y="572182"/>
            <a:ext cx="4212740" cy="5713635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9DD4CF4E-B644-4E91-9987-A0CD5D89C08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45344" y="2509160"/>
            <a:ext cx="3965895" cy="2603324"/>
            <a:chOff x="7648523" y="1705121"/>
            <a:chExt cx="1391705" cy="2603324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81B57AD4-9612-42BC-AF98-6FDEC8FEBCBB}"/>
                </a:ext>
              </a:extLst>
            </p:cNvPr>
            <p:cNvSpPr txBox="1"/>
            <p:nvPr/>
          </p:nvSpPr>
          <p:spPr>
            <a:xfrm>
              <a:off x="7769501" y="2217440"/>
              <a:ext cx="1149749" cy="209100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5" name="TextBox 33">
              <a:extLst>
                <a:ext uri="{FF2B5EF4-FFF2-40B4-BE49-F238E27FC236}">
                  <a16:creationId xmlns:a16="http://schemas.microsoft.com/office/drawing/2014/main" id="{800EBF16-73A2-4BF7-B329-CB593981603A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760B8F4D-5EA2-490F-96DC-7FA346D15A2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10039" y="2509160"/>
            <a:ext cx="3965895" cy="2603324"/>
            <a:chOff x="7648523" y="1705121"/>
            <a:chExt cx="1391705" cy="2603324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21812E7A-2E97-4D4A-848F-541FB8421072}"/>
                </a:ext>
              </a:extLst>
            </p:cNvPr>
            <p:cNvSpPr txBox="1"/>
            <p:nvPr/>
          </p:nvSpPr>
          <p:spPr>
            <a:xfrm>
              <a:off x="7796039" y="2217440"/>
              <a:ext cx="1146568" cy="2091005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979DE987-22C4-4054-9504-99BF48E7B030}"/>
                </a:ext>
              </a:extLst>
            </p:cNvPr>
            <p:cNvSpPr txBox="1"/>
            <p:nvPr/>
          </p:nvSpPr>
          <p:spPr>
            <a:xfrm>
              <a:off x="7648523" y="1705121"/>
              <a:ext cx="1391705" cy="52716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4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DD71B5D-E961-4DF4-812A-3B53CE53CDA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22505" y="2758981"/>
            <a:ext cx="5884391" cy="1545649"/>
            <a:chOff x="7648523" y="1475957"/>
            <a:chExt cx="3817709" cy="1545649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A26C0CB-91FD-4863-B637-0B86C6548E0F}"/>
                </a:ext>
              </a:extLst>
            </p:cNvPr>
            <p:cNvSpPr txBox="1"/>
            <p:nvPr/>
          </p:nvSpPr>
          <p:spPr>
            <a:xfrm>
              <a:off x="7662959" y="2125993"/>
              <a:ext cx="3803273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 life problem at once.</a:t>
              </a:r>
            </a:p>
          </p:txBody>
        </p:sp>
        <p:sp>
          <p:nvSpPr>
            <p:cNvPr id="4" name="TextBox 33">
              <a:extLst>
                <a:ext uri="{FF2B5EF4-FFF2-40B4-BE49-F238E27FC236}">
                  <a16:creationId xmlns:a16="http://schemas.microsoft.com/office/drawing/2014/main" id="{838B48D1-EEA0-42EE-99F0-2F6CD00C3698}"/>
                </a:ext>
              </a:extLst>
            </p:cNvPr>
            <p:cNvSpPr txBox="1"/>
            <p:nvPr/>
          </p:nvSpPr>
          <p:spPr>
            <a:xfrm>
              <a:off x="7648523" y="1475957"/>
              <a:ext cx="1876499" cy="59849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2800" b="1" dirty="0"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第  二  部  分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ABC73B5-6191-4455-95CD-9519DA898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775" y="2508601"/>
            <a:ext cx="2672166" cy="19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C142BE0-D031-479F-8734-8E229B42C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63410"/>
              </p:ext>
            </p:extLst>
          </p:nvPr>
        </p:nvGraphicFramePr>
        <p:xfrm>
          <a:off x="1409205" y="1507700"/>
          <a:ext cx="9195395" cy="3929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33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  <a:cs typeface="Aparajita" panose="020B0604020202020204" pitchFamily="34" charset="0"/>
                        </a:rPr>
                        <a:t>TITTLE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parajita" panose="020B0604020202020204" pitchFamily="34" charset="0"/>
                        </a:rPr>
                        <a:t>TITTLE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parajita" panose="020B0604020202020204" pitchFamily="34" charset="0"/>
                        </a:rPr>
                        <a:t>TITTLE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parajita" panose="020B0604020202020204" pitchFamily="34" charset="0"/>
                        </a:rPr>
                        <a:t>TITTLE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parajita" panose="020B0604020202020204" pitchFamily="34" charset="0"/>
                        </a:rPr>
                        <a:t>TITTLE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First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First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First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First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First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Second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Second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Second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Second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Third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Third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Third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Fourth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Fourth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-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Fifth Service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35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100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190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80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120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tx2"/>
                          </a:solidFill>
                          <a:latin typeface="+mj-lt"/>
                          <a:cs typeface="Aparajita" panose="020B0604020202020204" pitchFamily="34" charset="0"/>
                        </a:rPr>
                        <a:t>3000</a:t>
                      </a:r>
                    </a:p>
                  </a:txBody>
                  <a:tcPr marL="40257" marR="40257" marT="20136" marB="20136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EBAE8FE6-1560-40B5-962B-CAC9A91CBE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2" y="4252375"/>
            <a:ext cx="1666606" cy="16666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B29D0AC-8F3B-48F3-8136-192D98661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8929" y="851438"/>
            <a:ext cx="2195389" cy="21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1275</Words>
  <Application>Microsoft Office PowerPoint</Application>
  <PresentationFormat>宽屏</PresentationFormat>
  <Paragraphs>93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汉仪黑荔枝体简</vt:lpstr>
      <vt:lpstr>宋体</vt:lpstr>
      <vt:lpstr>微软雅黑</vt:lpstr>
      <vt:lpstr>Aparajita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9</cp:revision>
  <dcterms:created xsi:type="dcterms:W3CDTF">2018-05-03T01:45:30Z</dcterms:created>
  <dcterms:modified xsi:type="dcterms:W3CDTF">2018-05-06T13:28:01Z</dcterms:modified>
  <cp:category/>
  <dc:description/>
  <cp:contentStatus/>
  <dc:identifier/>
  <cp:keywords/>
  <dc:language>utf-8</dc:language>
  <dc:subject/>
</cp:coreProperties>
</file>