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799" r:id="rId2"/>
    <p:sldId id="664" r:id="rId3"/>
    <p:sldId id="839" r:id="rId4"/>
    <p:sldId id="841" r:id="rId5"/>
    <p:sldId id="842" r:id="rId6"/>
    <p:sldId id="843" r:id="rId7"/>
    <p:sldId id="851" r:id="rId8"/>
    <p:sldId id="844" r:id="rId9"/>
    <p:sldId id="852" r:id="rId10"/>
    <p:sldId id="845" r:id="rId11"/>
    <p:sldId id="853" r:id="rId12"/>
    <p:sldId id="854" r:id="rId13"/>
    <p:sldId id="798" r:id="rId14"/>
    <p:sldId id="840" r:id="rId15"/>
    <p:sldId id="846" r:id="rId16"/>
    <p:sldId id="855" r:id="rId17"/>
    <p:sldId id="856" r:id="rId18"/>
    <p:sldId id="847" r:id="rId19"/>
    <p:sldId id="850" r:id="rId20"/>
    <p:sldId id="848" r:id="rId21"/>
    <p:sldId id="857" r:id="rId22"/>
    <p:sldId id="772" r:id="rId23"/>
  </p:sldIdLst>
  <p:sldSz cx="9144000" cy="6858000" type="screen4x3"/>
  <p:notesSz cx="6858000" cy="9144000"/>
  <p:defaultTextStyle>
    <a:defPPr>
      <a:defRPr lang="zh-CN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2" autoAdjust="0"/>
    <p:restoredTop sz="99852" autoAdjust="0"/>
  </p:normalViewPr>
  <p:slideViewPr>
    <p:cSldViewPr>
      <p:cViewPr>
        <p:scale>
          <a:sx n="100" d="100"/>
          <a:sy n="100" d="100"/>
        </p:scale>
        <p:origin x="-336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85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7F16CED-8578-45D6-AD23-81143B35CFD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A4264C4-C7CF-46E1-A7C1-D3BD3EC0C55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slide" Target="../slides/slide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" Target="../slides/slide7.xml"/><Relationship Id="rId5" Type="http://schemas.openxmlformats.org/officeDocument/2006/relationships/slide" Target="../slides/slide1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 userDrawn="1"/>
        </p:nvSpPr>
        <p:spPr>
          <a:xfrm>
            <a:off x="8501063" y="6286500"/>
            <a:ext cx="571500" cy="500063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solidFill>
                  <a:srgbClr val="0033CC"/>
                </a:solidFill>
              </a:rPr>
              <a:t>栏目导引</a:t>
            </a:r>
          </a:p>
        </p:txBody>
      </p:sp>
      <p:grpSp>
        <p:nvGrpSpPr>
          <p:cNvPr id="2" name="Group 57"/>
          <p:cNvGrpSpPr/>
          <p:nvPr userDrawn="1"/>
        </p:nvGrpSpPr>
        <p:grpSpPr bwMode="auto">
          <a:xfrm>
            <a:off x="-3551238" y="6308725"/>
            <a:ext cx="3551238" cy="549275"/>
            <a:chOff x="-2237" y="3974"/>
            <a:chExt cx="2237" cy="346"/>
          </a:xfrm>
        </p:grpSpPr>
        <p:sp>
          <p:nvSpPr>
            <p:cNvPr id="14" name="五边形 13">
              <a:hlinkClick r:id="rId5" action="ppaction://hlinksldjump"/>
            </p:cNvPr>
            <p:cNvSpPr/>
            <p:nvPr userDrawn="1"/>
          </p:nvSpPr>
          <p:spPr bwMode="auto">
            <a:xfrm>
              <a:off x="-1470" y="3996"/>
              <a:ext cx="721" cy="314"/>
            </a:xfrm>
            <a:prstGeom prst="homePlat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400" b="1" dirty="0">
                  <a:solidFill>
                    <a:srgbClr val="0033CC"/>
                  </a:solidFill>
                </a:rPr>
                <a:t>写作指导妙笔生花</a:t>
              </a:r>
            </a:p>
          </p:txBody>
        </p:sp>
        <p:sp>
          <p:nvSpPr>
            <p:cNvPr id="19" name="五边形 18">
              <a:hlinkClick r:id="rId6" action="ppaction://hlinksldjump"/>
            </p:cNvPr>
            <p:cNvSpPr/>
            <p:nvPr userDrawn="1"/>
          </p:nvSpPr>
          <p:spPr bwMode="auto">
            <a:xfrm>
              <a:off x="-721" y="3974"/>
              <a:ext cx="721" cy="346"/>
            </a:xfrm>
            <a:prstGeom prst="homePlat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400" b="1" dirty="0">
                  <a:solidFill>
                    <a:srgbClr val="0033CC"/>
                  </a:solidFill>
                  <a:latin typeface="+mn-ea"/>
                </a:rPr>
                <a:t>知能演练轻松闯关</a:t>
              </a:r>
            </a:p>
          </p:txBody>
        </p:sp>
        <p:sp>
          <p:nvSpPr>
            <p:cNvPr id="3" name="五边形 13">
              <a:hlinkClick r:id="rId7" action="ppaction://hlinksldjump"/>
            </p:cNvPr>
            <p:cNvSpPr/>
            <p:nvPr userDrawn="1"/>
          </p:nvSpPr>
          <p:spPr bwMode="auto">
            <a:xfrm>
              <a:off x="-2237" y="3987"/>
              <a:ext cx="721" cy="314"/>
            </a:xfrm>
            <a:prstGeom prst="homePlat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400" b="1" dirty="0">
                  <a:solidFill>
                    <a:srgbClr val="0033CC"/>
                  </a:solidFill>
                </a:rPr>
                <a:t>语法精讲专项突破</a:t>
              </a:r>
            </a:p>
          </p:txBody>
        </p:sp>
      </p:grpSp>
      <p:sp>
        <p:nvSpPr>
          <p:cNvPr id="9" name="燕尾形 8"/>
          <p:cNvSpPr/>
          <p:nvPr userDrawn="1"/>
        </p:nvSpPr>
        <p:spPr>
          <a:xfrm>
            <a:off x="8818563" y="23813"/>
            <a:ext cx="287337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70C0"/>
              </a:solidFill>
            </a:endParaRPr>
          </a:p>
        </p:txBody>
      </p:sp>
      <p:sp>
        <p:nvSpPr>
          <p:cNvPr id="10" name="五边形 9"/>
          <p:cNvSpPr/>
          <p:nvPr userDrawn="1"/>
        </p:nvSpPr>
        <p:spPr>
          <a:xfrm>
            <a:off x="5940425" y="25400"/>
            <a:ext cx="2938463" cy="307975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5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On the road</a:t>
            </a:r>
            <a:endParaRPr lang="zh-CN" altLang="en-US" sz="1600" b="1" dirty="0">
              <a:solidFill>
                <a:srgbClr val="0033C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6 L 0.6941 0.0020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64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9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0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8.emf"/><Relationship Id="rId5" Type="http://schemas.openxmlformats.org/officeDocument/2006/relationships/package" Target="../embeddings/Microsoft_Word___12.docx"/><Relationship Id="rId4" Type="http://schemas.openxmlformats.org/officeDocument/2006/relationships/image" Target="../media/image17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21.png"/><Relationship Id="rId7" Type="http://schemas.openxmlformats.org/officeDocument/2006/relationships/image" Target="../media/image20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2.vml"/><Relationship Id="rId6" Type="http://schemas.openxmlformats.org/officeDocument/2006/relationships/package" Target="../embeddings/Microsoft_Word___14.docx"/><Relationship Id="rId5" Type="http://schemas.openxmlformats.org/officeDocument/2006/relationships/image" Target="../media/image19.emf"/><Relationship Id="rId4" Type="http://schemas.openxmlformats.org/officeDocument/2006/relationships/package" Target="../embeddings/Microsoft_Word___13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5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6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5.png"/><Relationship Id="rId4" Type="http://schemas.openxmlformats.org/officeDocument/2006/relationships/image" Target="../media/image2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7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8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9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9.emf"/><Relationship Id="rId5" Type="http://schemas.openxmlformats.org/officeDocument/2006/relationships/package" Target="../embeddings/Microsoft_Word___20.docx"/><Relationship Id="rId4" Type="http://schemas.openxmlformats.org/officeDocument/2006/relationships/image" Target="../media/image28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1.emf"/><Relationship Id="rId5" Type="http://schemas.openxmlformats.org/officeDocument/2006/relationships/package" Target="../embeddings/Microsoft_Word___22.docx"/><Relationship Id="rId4" Type="http://schemas.openxmlformats.org/officeDocument/2006/relationships/image" Target="../media/image30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package" Target="../embeddings/Microsoft_Word___.docx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__1.docx"/><Relationship Id="rId5" Type="http://schemas.openxmlformats.org/officeDocument/2006/relationships/image" Target="../media/image5.png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3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2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4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3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3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4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5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6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7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png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8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Administrator\Desktop\生物\unit5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38" y="1484784"/>
            <a:ext cx="9136062" cy="209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0" y="5661248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3844499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/>
              <a:t>Section Ⅲ</a:t>
            </a:r>
            <a:r>
              <a:rPr lang="zh-CN" altLang="zh-CN" sz="3200" b="1" dirty="0"/>
              <a:t>　</a:t>
            </a:r>
            <a:r>
              <a:rPr lang="en-US" altLang="zh-CN" sz="3200" b="1" dirty="0"/>
              <a:t>Using language &amp; Writing</a:t>
            </a:r>
            <a:endParaRPr lang="zh-CN" altLang="zh-C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对象 1"/>
          <p:cNvGraphicFramePr>
            <a:graphicFrameLocks noChangeAspect="1"/>
          </p:cNvGraphicFramePr>
          <p:nvPr/>
        </p:nvGraphicFramePr>
        <p:xfrm>
          <a:off x="468313" y="836613"/>
          <a:ext cx="8293100" cy="50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文档" r:id="rId3" imgW="8301355" imgH="5083810" progId="Word.Document.12">
                  <p:embed/>
                </p:oleObj>
              </mc:Choice>
              <mc:Fallback>
                <p:oleObj name="文档" r:id="rId3" imgW="8301355" imgH="5083810" progId="Word.Document.12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836613"/>
                        <a:ext cx="8293100" cy="508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对象 1"/>
          <p:cNvGraphicFramePr>
            <a:graphicFrameLocks noChangeAspect="1"/>
          </p:cNvGraphicFramePr>
          <p:nvPr/>
        </p:nvGraphicFramePr>
        <p:xfrm>
          <a:off x="395288" y="1844675"/>
          <a:ext cx="8293100" cy="280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文档" r:id="rId3" imgW="8301355" imgH="2819400" progId="Word.Document.12">
                  <p:embed/>
                </p:oleObj>
              </mc:Choice>
              <mc:Fallback>
                <p:oleObj name="文档" r:id="rId3" imgW="8301355" imgH="2819400" progId="Word.Document.12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844675"/>
                        <a:ext cx="8293100" cy="280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对象 1"/>
          <p:cNvGraphicFramePr>
            <a:graphicFrameLocks noChangeAspect="1"/>
          </p:cNvGraphicFramePr>
          <p:nvPr/>
        </p:nvGraphicFramePr>
        <p:xfrm>
          <a:off x="392113" y="1484313"/>
          <a:ext cx="82931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文档" r:id="rId3" imgW="8301355" imgH="1029970" progId="Word.Document.12">
                  <p:embed/>
                </p:oleObj>
              </mc:Choice>
              <mc:Fallback>
                <p:oleObj name="文档" r:id="rId3" imgW="8301355" imgH="1029970" progId="Word.Document.12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1484313"/>
                        <a:ext cx="82931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对象 1"/>
          <p:cNvGraphicFramePr>
            <a:graphicFrameLocks noChangeAspect="1"/>
          </p:cNvGraphicFramePr>
          <p:nvPr/>
        </p:nvGraphicFramePr>
        <p:xfrm>
          <a:off x="395288" y="1081088"/>
          <a:ext cx="8293100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文档" r:id="rId5" imgW="8301355" imgH="4084320" progId="Word.Document.12">
                  <p:embed/>
                </p:oleObj>
              </mc:Choice>
              <mc:Fallback>
                <p:oleObj name="文档" r:id="rId5" imgW="8301355" imgH="4084320" progId="Word.Document.12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081088"/>
                        <a:ext cx="8293100" cy="407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C:\Users\Administrator\Desktop\新建文件夹 (4)\写作指导妙笔生花.t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908050"/>
            <a:ext cx="911542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339" name="对象 1"/>
          <p:cNvGraphicFramePr>
            <a:graphicFrameLocks noChangeAspect="1"/>
          </p:cNvGraphicFramePr>
          <p:nvPr/>
        </p:nvGraphicFramePr>
        <p:xfrm>
          <a:off x="-20638" y="1619250"/>
          <a:ext cx="8293101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文档" r:id="rId4" imgW="8301355" imgH="1029970" progId="Word.Document.12">
                  <p:embed/>
                </p:oleObj>
              </mc:Choice>
              <mc:Fallback>
                <p:oleObj name="文档" r:id="rId4" imgW="8301355" imgH="1029970" progId="Word.Document.12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0638" y="1619250"/>
                        <a:ext cx="8293101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对象 1"/>
          <p:cNvGraphicFramePr>
            <a:graphicFrameLocks noChangeAspect="1"/>
          </p:cNvGraphicFramePr>
          <p:nvPr/>
        </p:nvGraphicFramePr>
        <p:xfrm>
          <a:off x="411163" y="2781300"/>
          <a:ext cx="82931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文档" r:id="rId6" imgW="8301355" imgH="2372995" progId="Word.Document.12">
                  <p:embed/>
                </p:oleObj>
              </mc:Choice>
              <mc:Fallback>
                <p:oleObj name="文档" r:id="rId6" imgW="8301355" imgH="2372995" progId="Word.Document.12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2781300"/>
                        <a:ext cx="8293100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1" name="Picture 7" descr="C:\Users\Administrator\Desktop\9.1英语\写作指导.tif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916238" y="2200275"/>
            <a:ext cx="25495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对象 1"/>
          <p:cNvGraphicFramePr>
            <a:graphicFrameLocks noChangeAspect="1"/>
          </p:cNvGraphicFramePr>
          <p:nvPr/>
        </p:nvGraphicFramePr>
        <p:xfrm>
          <a:off x="393700" y="1485900"/>
          <a:ext cx="8293100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文档" r:id="rId3" imgW="8301355" imgH="4084320" progId="Word.Document.12">
                  <p:embed/>
                </p:oleObj>
              </mc:Choice>
              <mc:Fallback>
                <p:oleObj name="文档" r:id="rId3" imgW="8301355" imgH="4084320" progId="Word.Document.12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1485900"/>
                        <a:ext cx="8293100" cy="407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对象 1"/>
          <p:cNvGraphicFramePr>
            <a:graphicFrameLocks noChangeAspect="1"/>
          </p:cNvGraphicFramePr>
          <p:nvPr/>
        </p:nvGraphicFramePr>
        <p:xfrm>
          <a:off x="323850" y="2276475"/>
          <a:ext cx="82931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文档" r:id="rId3" imgW="8301355" imgH="2372995" progId="Word.Document.12">
                  <p:embed/>
                </p:oleObj>
              </mc:Choice>
              <mc:Fallback>
                <p:oleObj name="文档" r:id="rId3" imgW="8301355" imgH="2372995" progId="Word.Document.12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276475"/>
                        <a:ext cx="8293100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87" name="Picture 20" descr="C:\Users\Administrator\Desktop\新建文件夹 (2)\典题示例.t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13075" y="1557338"/>
            <a:ext cx="25495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对象 1"/>
          <p:cNvGraphicFramePr>
            <a:graphicFrameLocks noChangeAspect="1"/>
          </p:cNvGraphicFramePr>
          <p:nvPr/>
        </p:nvGraphicFramePr>
        <p:xfrm>
          <a:off x="393700" y="1485900"/>
          <a:ext cx="84328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文档" r:id="rId3" imgW="8444230" imgH="4052570" progId="Word.Document.12">
                  <p:embed/>
                </p:oleObj>
              </mc:Choice>
              <mc:Fallback>
                <p:oleObj name="文档" r:id="rId3" imgW="8444230" imgH="4052570" progId="Word.Document.12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1485900"/>
                        <a:ext cx="8432800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对象 1"/>
          <p:cNvGraphicFramePr>
            <a:graphicFrameLocks noChangeAspect="1"/>
          </p:cNvGraphicFramePr>
          <p:nvPr/>
        </p:nvGraphicFramePr>
        <p:xfrm>
          <a:off x="468313" y="752475"/>
          <a:ext cx="8293100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文档" r:id="rId3" imgW="8301355" imgH="5337175" progId="Word.Document.12">
                  <p:embed/>
                </p:oleObj>
              </mc:Choice>
              <mc:Fallback>
                <p:oleObj name="文档" r:id="rId3" imgW="8301355" imgH="5337175" progId="Word.Document.12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752475"/>
                        <a:ext cx="8293100" cy="533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3348038" y="1773238"/>
            <a:ext cx="3646487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go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on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vacation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19475" y="2408238"/>
            <a:ext cx="170656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educational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448050" y="2997200"/>
            <a:ext cx="1411288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surround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14725" y="3573463"/>
            <a:ext cx="117475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deserve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417888" y="4221163"/>
            <a:ext cx="18256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construction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416300" y="4797425"/>
            <a:ext cx="19970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cultural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relics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419475" y="5414963"/>
            <a:ext cx="207486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be/feel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tired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of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对象 1"/>
          <p:cNvGraphicFramePr>
            <a:graphicFrameLocks noChangeAspect="1"/>
          </p:cNvGraphicFramePr>
          <p:nvPr/>
        </p:nvGraphicFramePr>
        <p:xfrm>
          <a:off x="393700" y="1193800"/>
          <a:ext cx="8293100" cy="459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文档" r:id="rId3" imgW="8301355" imgH="4610100" progId="Word.Document.12">
                  <p:embed/>
                </p:oleObj>
              </mc:Choice>
              <mc:Fallback>
                <p:oleObj name="文档" r:id="rId3" imgW="8301355" imgH="4610100" progId="Word.Document.12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1193800"/>
                        <a:ext cx="8293100" cy="459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1"/>
          <p:cNvGraphicFramePr>
            <a:graphicFrameLocks noChangeAspect="1"/>
          </p:cNvGraphicFramePr>
          <p:nvPr/>
        </p:nvGraphicFramePr>
        <p:xfrm>
          <a:off x="323850" y="4076700"/>
          <a:ext cx="82931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文档" r:id="rId5" imgW="8301355" imgH="1499870" progId="Word.Document.12">
                  <p:embed/>
                </p:oleObj>
              </mc:Choice>
              <mc:Fallback>
                <p:oleObj name="文档" r:id="rId5" imgW="8301355" imgH="1499870" progId="Word.Document.12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076700"/>
                        <a:ext cx="8293100" cy="149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对象 1"/>
          <p:cNvGraphicFramePr>
            <a:graphicFrameLocks noChangeAspect="1"/>
          </p:cNvGraphicFramePr>
          <p:nvPr/>
        </p:nvGraphicFramePr>
        <p:xfrm>
          <a:off x="393700" y="1270000"/>
          <a:ext cx="8534400" cy="393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文档" r:id="rId3" imgW="8538845" imgH="3950335" progId="Word.Document.12">
                  <p:embed/>
                </p:oleObj>
              </mc:Choice>
              <mc:Fallback>
                <p:oleObj name="文档" r:id="rId3" imgW="8538845" imgH="3950335" progId="Word.Document.12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1270000"/>
                        <a:ext cx="8534400" cy="393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对象 1"/>
          <p:cNvGraphicFramePr>
            <a:graphicFrameLocks noChangeAspect="1"/>
          </p:cNvGraphicFramePr>
          <p:nvPr/>
        </p:nvGraphicFramePr>
        <p:xfrm>
          <a:off x="395288" y="3429000"/>
          <a:ext cx="8293100" cy="204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文档" r:id="rId5" imgW="8301355" imgH="2045335" progId="Word.Document.12">
                  <p:embed/>
                </p:oleObj>
              </mc:Choice>
              <mc:Fallback>
                <p:oleObj name="文档" r:id="rId5" imgW="8301355" imgH="2045335" progId="Word.Document.12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429000"/>
                        <a:ext cx="8293100" cy="204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对象 1"/>
          <p:cNvGraphicFramePr>
            <a:graphicFrameLocks noChangeAspect="1"/>
          </p:cNvGraphicFramePr>
          <p:nvPr/>
        </p:nvGraphicFramePr>
        <p:xfrm>
          <a:off x="179388" y="1839913"/>
          <a:ext cx="82931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文档" r:id="rId3" imgW="8304530" imgH="1029970" progId="Word.Document.12">
                  <p:embed/>
                </p:oleObj>
              </mc:Choice>
              <mc:Fallback>
                <p:oleObj name="文档" r:id="rId3" imgW="8304530" imgH="1029970" progId="Word.Document.12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839913"/>
                        <a:ext cx="82931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7" descr="C:\Users\Administrator\Desktop\新建文件夹 (4)\语法精讲专项突破.t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1052513"/>
            <a:ext cx="911542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6" name="对象 1"/>
          <p:cNvGraphicFramePr>
            <a:graphicFrameLocks noChangeAspect="1"/>
          </p:cNvGraphicFramePr>
          <p:nvPr/>
        </p:nvGraphicFramePr>
        <p:xfrm>
          <a:off x="411163" y="3068638"/>
          <a:ext cx="82931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文档" r:id="rId6" imgW="8304530" imgH="2372995" progId="Word.Document.12">
                  <p:embed/>
                </p:oleObj>
              </mc:Choice>
              <mc:Fallback>
                <p:oleObj name="文档" r:id="rId6" imgW="8304530" imgH="2372995" progId="Word.Document.12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3068638"/>
                        <a:ext cx="8293100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7" name="Picture 28" descr="C:\Users\Administrator\Desktop\新建文件夹 (2)\课堂要点精析.tif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484438" y="2420938"/>
            <a:ext cx="3481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对象 1"/>
          <p:cNvGraphicFramePr>
            <a:graphicFrameLocks noChangeAspect="1"/>
          </p:cNvGraphicFramePr>
          <p:nvPr/>
        </p:nvGraphicFramePr>
        <p:xfrm>
          <a:off x="393700" y="1485900"/>
          <a:ext cx="8293100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文档" r:id="rId3" imgW="8301355" imgH="4274820" progId="Word.Document.12">
                  <p:embed/>
                </p:oleObj>
              </mc:Choice>
              <mc:Fallback>
                <p:oleObj name="文档" r:id="rId3" imgW="8301355" imgH="4274820" progId="Word.Document.12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1485900"/>
                        <a:ext cx="8293100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对象 1"/>
          <p:cNvGraphicFramePr>
            <a:graphicFrameLocks noChangeAspect="1"/>
          </p:cNvGraphicFramePr>
          <p:nvPr/>
        </p:nvGraphicFramePr>
        <p:xfrm>
          <a:off x="393700" y="622300"/>
          <a:ext cx="8293100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文档" r:id="rId3" imgW="8301355" imgH="5643245" progId="Word.Document.12">
                  <p:embed/>
                </p:oleObj>
              </mc:Choice>
              <mc:Fallback>
                <p:oleObj name="文档" r:id="rId3" imgW="8301355" imgH="5643245" progId="Word.Document.12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622300"/>
                        <a:ext cx="8293100" cy="563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8700" y="2432050"/>
            <a:ext cx="7086600" cy="914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26797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400" b="1" kern="100" dirty="0">
                <a:solidFill>
                  <a:srgbClr val="2D2D8A">
                    <a:lumMod val="50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本部分内容讲解结束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7000" y="3836988"/>
            <a:ext cx="3810000" cy="528637"/>
          </a:xfrm>
          <a:prstGeom prst="rect">
            <a:avLst/>
          </a:prstGeom>
          <a:gradFill rotWithShape="1">
            <a:gsLst>
              <a:gs pos="0">
                <a:srgbClr val="2D2D8A">
                  <a:tint val="50000"/>
                  <a:satMod val="300000"/>
                </a:srgbClr>
              </a:gs>
              <a:gs pos="35000">
                <a:srgbClr val="2D2D8A">
                  <a:tint val="37000"/>
                  <a:satMod val="300000"/>
                </a:srgbClr>
              </a:gs>
              <a:gs pos="100000">
                <a:srgbClr val="2D2D8A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8A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10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按</a:t>
            </a:r>
            <a:r>
              <a:rPr lang="en-US" altLang="zh-CN" sz="2800" b="1" kern="10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ESC</a:t>
            </a:r>
            <a:r>
              <a:rPr lang="zh-CN" altLang="en-US" sz="2800" b="1" kern="10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键退出全屏播放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对象 1"/>
          <p:cNvGraphicFramePr>
            <a:graphicFrameLocks noChangeAspect="1"/>
          </p:cNvGraphicFramePr>
          <p:nvPr/>
        </p:nvGraphicFramePr>
        <p:xfrm>
          <a:off x="323850" y="476250"/>
          <a:ext cx="8432800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文档" r:id="rId3" imgW="8444230" imgH="5955665" progId="Word.Document.12">
                  <p:embed/>
                </p:oleObj>
              </mc:Choice>
              <mc:Fallback>
                <p:oleObj name="文档" r:id="rId3" imgW="8444230" imgH="5955665" progId="Word.Document.12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76250"/>
                        <a:ext cx="8432800" cy="594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对象 1"/>
          <p:cNvGraphicFramePr>
            <a:graphicFrameLocks noChangeAspect="1"/>
          </p:cNvGraphicFramePr>
          <p:nvPr/>
        </p:nvGraphicFramePr>
        <p:xfrm>
          <a:off x="323850" y="549275"/>
          <a:ext cx="8293100" cy="558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文档" r:id="rId3" imgW="8301355" imgH="5596255" progId="Word.Document.12">
                  <p:embed/>
                </p:oleObj>
              </mc:Choice>
              <mc:Fallback>
                <p:oleObj name="文档" r:id="rId3" imgW="8301355" imgH="5596255" progId="Word.Document.12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549275"/>
                        <a:ext cx="8293100" cy="558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对象 1"/>
          <p:cNvGraphicFramePr>
            <a:graphicFrameLocks noChangeAspect="1"/>
          </p:cNvGraphicFramePr>
          <p:nvPr/>
        </p:nvGraphicFramePr>
        <p:xfrm>
          <a:off x="468313" y="404813"/>
          <a:ext cx="8293100" cy="574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文档" r:id="rId3" imgW="8301355" imgH="5759450" progId="Word.Document.12">
                  <p:embed/>
                </p:oleObj>
              </mc:Choice>
              <mc:Fallback>
                <p:oleObj name="文档" r:id="rId3" imgW="8301355" imgH="5759450" progId="Word.Document.12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04813"/>
                        <a:ext cx="8293100" cy="574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对象 1"/>
          <p:cNvGraphicFramePr>
            <a:graphicFrameLocks noChangeAspect="1"/>
          </p:cNvGraphicFramePr>
          <p:nvPr/>
        </p:nvGraphicFramePr>
        <p:xfrm>
          <a:off x="393700" y="1485900"/>
          <a:ext cx="8293100" cy="35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文档" r:id="rId3" imgW="8301355" imgH="3558540" progId="Word.Document.12">
                  <p:embed/>
                </p:oleObj>
              </mc:Choice>
              <mc:Fallback>
                <p:oleObj name="文档" r:id="rId3" imgW="8301355" imgH="3558540" progId="Word.Document.12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1485900"/>
                        <a:ext cx="8293100" cy="355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对象 1"/>
          <p:cNvGraphicFramePr>
            <a:graphicFrameLocks noChangeAspect="1"/>
          </p:cNvGraphicFramePr>
          <p:nvPr/>
        </p:nvGraphicFramePr>
        <p:xfrm>
          <a:off x="395288" y="1052513"/>
          <a:ext cx="8293100" cy="473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文档" r:id="rId3" imgW="8301355" imgH="4744085" progId="Word.Document.12">
                  <p:embed/>
                </p:oleObj>
              </mc:Choice>
              <mc:Fallback>
                <p:oleObj name="文档" r:id="rId3" imgW="8301355" imgH="4744085" progId="Word.Document.12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052513"/>
                        <a:ext cx="8293100" cy="473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对象 1"/>
          <p:cNvGraphicFramePr>
            <a:graphicFrameLocks noChangeAspect="1"/>
          </p:cNvGraphicFramePr>
          <p:nvPr/>
        </p:nvGraphicFramePr>
        <p:xfrm>
          <a:off x="368300" y="1562100"/>
          <a:ext cx="8293100" cy="455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文档" r:id="rId3" imgW="8301355" imgH="4568825" progId="Word.Document.12">
                  <p:embed/>
                </p:oleObj>
              </mc:Choice>
              <mc:Fallback>
                <p:oleObj name="文档" r:id="rId3" imgW="8301355" imgH="4568825" progId="Word.Document.12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1562100"/>
                        <a:ext cx="8293100" cy="455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19" name="Picture 25" descr="C:\Users\Administrator\Desktop\新建文件夹 (2)\课后跟踪训练.t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771775" y="908050"/>
            <a:ext cx="3481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6732588" y="2103438"/>
            <a:ext cx="144938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operating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95575" y="3213100"/>
            <a:ext cx="12636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showing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011863" y="3759200"/>
            <a:ext cx="10064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sitting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92275" y="5445125"/>
            <a:ext cx="1277938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learning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对象 1"/>
          <p:cNvGraphicFramePr>
            <a:graphicFrameLocks noChangeAspect="1"/>
          </p:cNvGraphicFramePr>
          <p:nvPr/>
        </p:nvGraphicFramePr>
        <p:xfrm>
          <a:off x="393700" y="1485900"/>
          <a:ext cx="8293100" cy="393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文档" r:id="rId3" imgW="8301355" imgH="3950335" progId="Word.Document.12">
                  <p:embed/>
                </p:oleObj>
              </mc:Choice>
              <mc:Fallback>
                <p:oleObj name="文档" r:id="rId3" imgW="8301355" imgH="3950335" progId="Word.Document.12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1485900"/>
                        <a:ext cx="8293100" cy="393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6804025" y="1360488"/>
            <a:ext cx="10239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saying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203575" y="2492375"/>
            <a:ext cx="8001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built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58888" y="3068638"/>
            <a:ext cx="132238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zh-CN" b="1" kern="100" dirty="0">
                <a:ea typeface="Times New Roman" panose="02020603050405020304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ea typeface="Times New Roman" panose="02020603050405020304"/>
              </a:rPr>
              <a:t>sleeping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732588" y="4191000"/>
            <a:ext cx="11588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waiting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400" b="1" dirty="0" smtClean="0">
            <a:solidFill>
              <a:schemeClr val="accent2"/>
            </a:solidFill>
          </a:defRPr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spDef>
    <a:txDef>
      <a:spPr>
        <a:noFill/>
      </a:spPr>
      <a:bodyPr wrap="none" rtlCol="0">
        <a:spAutoFit/>
      </a:bodyPr>
      <a:lstStyle>
        <a:defPPr>
          <a:defRPr sz="2400" b="1" dirty="0">
            <a:solidFill>
              <a:srgbClr val="0033CC"/>
            </a:solidFill>
            <a:latin typeface="+mn-lt"/>
            <a:ea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全屏显示(4:3)</PresentationFormat>
  <Paragraphs>19</Paragraphs>
  <Slides>22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楷体</vt:lpstr>
      <vt:lpstr>宋体</vt:lpstr>
      <vt:lpstr>微软雅黑</vt:lpstr>
      <vt:lpstr>Arial</vt:lpstr>
      <vt:lpstr>Calibri</vt:lpstr>
      <vt:lpstr>Times New Roman</vt:lpstr>
      <vt:lpstr>WWW.2PPT.COM
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2022-02-13T02:14:33Z</dcterms:created>
  <dcterms:modified xsi:type="dcterms:W3CDTF">2023-01-16T17:29:29Z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272823A427CF40AAA9911B6EA12BB56A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