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andolFang R" panose="0201060003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61" d="100"/>
          <a:sy n="61" d="100"/>
        </p:scale>
        <p:origin x="7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68CC8C2A-C080-44EA-B792-4DE22120C2A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35BFC8EB-14E8-4E56-B429-2D20B8C6F90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C8EB-14E8-4E56-B429-2D20B8C6F90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758813" y="1618396"/>
            <a:ext cx="6253316" cy="2202489"/>
            <a:chOff x="350204" y="2664882"/>
            <a:chExt cx="5356246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350204" y="2664882"/>
              <a:ext cx="53562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9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日月明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3" name="图片 7253" descr="Untitled-3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93" y="4455480"/>
            <a:ext cx="331152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7230" descr="Untitled-2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68" y="1610680"/>
            <a:ext cx="2016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内容占位符 7220" descr="Untitled-2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7881" y="1639255"/>
            <a:ext cx="1981200" cy="1535112"/>
          </a:xfrm>
          <a:prstGeom prst="rect">
            <a:avLst/>
          </a:prstGeom>
        </p:spPr>
      </p:pic>
      <p:pic>
        <p:nvPicPr>
          <p:cNvPr id="36" name="内容占位符 7184" descr="Untitled-2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843" y="3447417"/>
            <a:ext cx="2016125" cy="1562100"/>
          </a:xfrm>
          <a:prstGeom prst="rect">
            <a:avLst/>
          </a:prstGeom>
        </p:spPr>
      </p:pic>
      <p:pic>
        <p:nvPicPr>
          <p:cNvPr id="37" name="内容占位符 7223" descr="Untitled-2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8668" y="5033330"/>
            <a:ext cx="1908175" cy="1477962"/>
          </a:xfrm>
          <a:prstGeom prst="rect">
            <a:avLst/>
          </a:prstGeom>
        </p:spPr>
      </p:pic>
      <p:pic>
        <p:nvPicPr>
          <p:cNvPr id="38" name="图片 7190" descr="Untitled-3 copy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1" y="1070930"/>
            <a:ext cx="197961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7226" descr="Untitled-2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31" y="1937705"/>
            <a:ext cx="19431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7232" descr="Untitled-3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43" y="4599942"/>
            <a:ext cx="2017713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本框 7234"/>
          <p:cNvSpPr txBox="1">
            <a:spLocks noChangeArrowheads="1"/>
          </p:cNvSpPr>
          <p:nvPr/>
        </p:nvSpPr>
        <p:spPr bwMode="auto">
          <a:xfrm>
            <a:off x="5591968" y="2298067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力气</a:t>
            </a:r>
          </a:p>
        </p:txBody>
      </p:sp>
      <p:sp>
        <p:nvSpPr>
          <p:cNvPr id="42" name="文本框 7236"/>
          <p:cNvSpPr txBox="1">
            <a:spLocks noChangeArrowheads="1"/>
          </p:cNvSpPr>
          <p:nvPr/>
        </p:nvSpPr>
        <p:spPr bwMode="auto">
          <a:xfrm>
            <a:off x="3820318" y="2009142"/>
            <a:ext cx="1261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明月 </a:t>
            </a:r>
          </a:p>
        </p:txBody>
      </p:sp>
      <p:sp>
        <p:nvSpPr>
          <p:cNvPr id="43" name="文本框 7237"/>
          <p:cNvSpPr txBox="1">
            <a:spLocks noChangeArrowheads="1"/>
          </p:cNvSpPr>
          <p:nvPr/>
        </p:nvSpPr>
        <p:spPr bwMode="auto">
          <a:xfrm>
            <a:off x="7569993" y="2009142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尘土</a:t>
            </a:r>
          </a:p>
        </p:txBody>
      </p:sp>
      <p:sp>
        <p:nvSpPr>
          <p:cNvPr id="44" name="文本框 7239"/>
          <p:cNvSpPr txBox="1">
            <a:spLocks noChangeArrowheads="1"/>
          </p:cNvSpPr>
          <p:nvPr/>
        </p:nvSpPr>
        <p:spPr bwMode="auto">
          <a:xfrm>
            <a:off x="3283743" y="5103180"/>
            <a:ext cx="1376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从前</a:t>
            </a:r>
          </a:p>
        </p:txBody>
      </p:sp>
      <p:sp>
        <p:nvSpPr>
          <p:cNvPr id="45" name="文本框 7241"/>
          <p:cNvSpPr txBox="1">
            <a:spLocks noChangeArrowheads="1"/>
          </p:cNvSpPr>
          <p:nvPr/>
        </p:nvSpPr>
        <p:spPr bwMode="auto">
          <a:xfrm>
            <a:off x="5663406" y="5103180"/>
            <a:ext cx="12618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森林 </a:t>
            </a:r>
          </a:p>
        </p:txBody>
      </p:sp>
      <p:pic>
        <p:nvPicPr>
          <p:cNvPr id="46" name="图片 7245" descr="Untitled-3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93" y="4358642"/>
            <a:ext cx="20161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本框 7240"/>
          <p:cNvSpPr txBox="1">
            <a:spLocks noChangeArrowheads="1"/>
          </p:cNvSpPr>
          <p:nvPr/>
        </p:nvSpPr>
        <p:spPr bwMode="auto">
          <a:xfrm>
            <a:off x="7460456" y="4604705"/>
            <a:ext cx="1255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中心 </a:t>
            </a:r>
          </a:p>
        </p:txBody>
      </p:sp>
      <p:pic>
        <p:nvPicPr>
          <p:cNvPr id="48" name="图片 7246" descr="Untitled-3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81" y="2434592"/>
            <a:ext cx="1800225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7238"/>
          <p:cNvSpPr txBox="1">
            <a:spLocks noChangeArrowheads="1"/>
          </p:cNvSpPr>
          <p:nvPr/>
        </p:nvSpPr>
        <p:spPr bwMode="auto">
          <a:xfrm>
            <a:off x="8757443" y="2875917"/>
            <a:ext cx="11336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众人</a:t>
            </a:r>
          </a:p>
        </p:txBody>
      </p:sp>
      <p:pic>
        <p:nvPicPr>
          <p:cNvPr id="50" name="图片 7233" descr="BA001"/>
          <p:cNvPicPr>
            <a:picLocks noChangeAspect="1" noChangeArrowheads="1"/>
          </p:cNvPicPr>
          <p:nvPr/>
        </p:nvPicPr>
        <p:blipFill>
          <a:blip r:embed="rId7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2956" y="1610680"/>
            <a:ext cx="8636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内容占位符 7248" descr="BA001"/>
          <p:cNvPicPr>
            <a:picLocks noChangeAspect="1" noChangeArrowheads="1"/>
          </p:cNvPicPr>
          <p:nvPr/>
        </p:nvPicPr>
        <p:blipFill>
          <a:blip r:embed="rId7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62843" y="3591880"/>
            <a:ext cx="1141413" cy="903287"/>
          </a:xfrm>
          <a:prstGeom prst="rect">
            <a:avLst/>
          </a:prstGeom>
        </p:spPr>
      </p:pic>
      <p:sp>
        <p:nvSpPr>
          <p:cNvPr id="52" name="文本框 7251"/>
          <p:cNvSpPr txBox="1">
            <a:spLocks noChangeArrowheads="1"/>
          </p:cNvSpPr>
          <p:nvPr/>
        </p:nvSpPr>
        <p:spPr bwMode="auto">
          <a:xfrm>
            <a:off x="8703468" y="5393692"/>
            <a:ext cx="1227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C 0.03194 -0.025 0.06406 -0.04977 0.09375 -0.03541 C 0.12344 -0.02106 0.16406 0.06528 0.17813 0.08542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308 0.045283 C 0.213228 0.024673 0.257148 0.004073 0.297428 0.020283 C 0.337708 0.036483 0.392568 0.123053 0.411488 0.143193 " pathEditMode="relative" rAng="0" ptsTypes="aaA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822 0.181341 C 0.461942 0.127871 0.469232 0.074401 0.493192 0.053101 C 0.516982 0.031811 0.581042 0.053101 0.598572 0.053101 " pathEditMode="relative" rAng="0" ptsTypes="aaA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9494 0.059984 C 0.695291 0.084539 0.761397 0.109093 0.777545 0.132186 C 0.793669 0.155281 0.734831 0.187859 0.726286 0.198917 " pathEditMode="relative" rAng="0" ptsTypes="a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C 0.03907 -0.01898 0.07813 -0.03773 0.11302 -0.01921 C 0.14792 -0.00069 0.19358 0.09005 0.20972 0.11181 " pathEditMode="relative" rAng="0" ptsTypes="aaA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72 0.11181 C 0.25069 0.07708 0.29167 0.04236 0.33715 0.06018 C 0.38264 0.07801 0.45816 0.19282 0.48229 0.21921 " pathEditMode="relative" rAng="0" ptsTypes="aaA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307 0.219128 C 0.522999 0.218991 0.563989 0.218716 0.596081 0.204207 C 0.628470 0.189705 0.661998 0.144388 0.675189 0.132368 " pathEditMode="relative" rAng="0" ptsTypes="aaA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692 0.145343 C 0.703484 0.207554 0.717452 0.269752 0.740687 0.285300 C 0.763913 0.300847 0.814342 0.246434 0.829072 0.238653 " pathEditMode="relative" rAng="0" ptsTypes="aaA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657225" y="1948996"/>
            <a:ext cx="6086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请你选择喜欢的词语说一句话。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869270" y="2877684"/>
            <a:ext cx="6357937" cy="27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明月  力气  尘土  </a:t>
            </a:r>
            <a:endParaRPr lang="en-US" altLang="zh-CN" sz="4000" b="1" dirty="0">
              <a:solidFill>
                <a:srgbClr val="0070C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众人  从前  森林  </a:t>
            </a:r>
            <a:endParaRPr lang="en-US" altLang="zh-CN" sz="4000" b="1" dirty="0">
              <a:solidFill>
                <a:srgbClr val="0070C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中心  一条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85" y="2364015"/>
            <a:ext cx="26670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pic>
        <p:nvPicPr>
          <p:cNvPr id="6" name="图片 5" descr="4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42" y="2186668"/>
            <a:ext cx="1581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直接连接符 6"/>
          <p:cNvSpPr>
            <a:spLocks noChangeShapeType="1"/>
          </p:cNvSpPr>
          <p:nvPr/>
        </p:nvSpPr>
        <p:spPr bwMode="auto">
          <a:xfrm flipV="1">
            <a:off x="2904367" y="2400981"/>
            <a:ext cx="1371600" cy="457200"/>
          </a:xfrm>
          <a:prstGeom prst="line">
            <a:avLst/>
          </a:prstGeom>
          <a:noFill/>
          <a:ln w="130175">
            <a:solidFill>
              <a:srgbClr val="00CC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2761492" y="4544106"/>
            <a:ext cx="1371600" cy="609600"/>
          </a:xfrm>
          <a:prstGeom prst="line">
            <a:avLst/>
          </a:prstGeom>
          <a:noFill/>
          <a:ln w="130175">
            <a:solidFill>
              <a:srgbClr val="00CC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5128"/>
          <p:cNvSpPr txBox="1">
            <a:spLocks noChangeArrowheads="1"/>
          </p:cNvSpPr>
          <p:nvPr/>
        </p:nvSpPr>
        <p:spPr bwMode="auto">
          <a:xfrm>
            <a:off x="4668079" y="1554595"/>
            <a:ext cx="20732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0400" b="1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</a:t>
            </a:r>
          </a:p>
        </p:txBody>
      </p:sp>
      <p:sp>
        <p:nvSpPr>
          <p:cNvPr id="11" name="文本框 6149"/>
          <p:cNvSpPr txBox="1">
            <a:spLocks noChangeArrowheads="1"/>
          </p:cNvSpPr>
          <p:nvPr/>
        </p:nvSpPr>
        <p:spPr bwMode="auto">
          <a:xfrm>
            <a:off x="4525204" y="4340657"/>
            <a:ext cx="2590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0400" b="1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大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7525579" y="2554720"/>
            <a:ext cx="2590800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3900" b="1" dirty="0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pic>
        <p:nvPicPr>
          <p:cNvPr id="9" name="图片 1638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9F9"/>
              </a:clrFrom>
              <a:clrTo>
                <a:srgbClr val="F3F9F9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3" y="2696936"/>
            <a:ext cx="3570223" cy="348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099822" y="1850550"/>
            <a:ext cx="2590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0400" b="1" dirty="0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099822" y="3907950"/>
            <a:ext cx="2590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0400" b="1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土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4386943" y="3897086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576166" y="2781396"/>
            <a:ext cx="2590800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3900" b="1" dirty="0">
                <a:solidFill>
                  <a:srgbClr val="33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grpSp>
        <p:nvGrpSpPr>
          <p:cNvPr id="8" name="Group 10"/>
          <p:cNvGrpSpPr/>
          <p:nvPr/>
        </p:nvGrpSpPr>
        <p:grpSpPr bwMode="auto">
          <a:xfrm>
            <a:off x="5181147" y="2100764"/>
            <a:ext cx="4826000" cy="3028950"/>
            <a:chOff x="1746" y="1797"/>
            <a:chExt cx="2242" cy="1455"/>
          </a:xfrm>
        </p:grpSpPr>
        <p:pic>
          <p:nvPicPr>
            <p:cNvPr id="10" name="Picture 4" descr="人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797"/>
              <a:ext cx="1563" cy="1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RM_117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E794"/>
                </a:clrFrom>
                <a:clrTo>
                  <a:srgbClr val="FEE7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17" y="1797"/>
              <a:ext cx="1471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1">
            <a:hlinkClick r:id="" action="ppaction://hlinkshowjump?jump=lastslideviewed"/>
          </p:cNvPr>
          <p:cNvSpPr txBox="1">
            <a:spLocks noChangeArrowheads="1"/>
          </p:cNvSpPr>
          <p:nvPr/>
        </p:nvSpPr>
        <p:spPr bwMode="auto">
          <a:xfrm>
            <a:off x="2555875" y="2883402"/>
            <a:ext cx="13692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9000" b="1" dirty="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7465560" y="2868840"/>
            <a:ext cx="191928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8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</a:t>
            </a:r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250997" y="3919765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0010" y="1846490"/>
            <a:ext cx="16414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3622" y="3702278"/>
            <a:ext cx="17272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8172" y="3919765"/>
            <a:ext cx="16954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pic>
        <p:nvPicPr>
          <p:cNvPr id="8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8FB"/>
              </a:clrFrom>
              <a:clrTo>
                <a:srgbClr val="F3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65" y="2452914"/>
            <a:ext cx="1755775" cy="27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8FB"/>
              </a:clrFrom>
              <a:clrTo>
                <a:srgbClr val="F3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40" y="2452914"/>
            <a:ext cx="1744662" cy="27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7213477" y="2849790"/>
            <a:ext cx="23399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文字组合</a:t>
            </a:r>
          </a:p>
        </p:txBody>
      </p:sp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8FB"/>
              </a:clrFrom>
              <a:clrTo>
                <a:srgbClr val="F3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74" y="3705095"/>
            <a:ext cx="1419225" cy="192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8FB"/>
              </a:clrFrom>
              <a:clrTo>
                <a:srgbClr val="F3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61" y="3776533"/>
            <a:ext cx="1420813" cy="192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8FB"/>
              </a:clrFrom>
              <a:clrTo>
                <a:srgbClr val="F3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92" y="1843427"/>
            <a:ext cx="1420813" cy="174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7272564" y="2716893"/>
            <a:ext cx="23399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读一读：</a:t>
            </a:r>
          </a:p>
        </p:txBody>
      </p:sp>
      <p:pic>
        <p:nvPicPr>
          <p:cNvPr id="8" name="图片 2" descr="图片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7" y="1034418"/>
            <a:ext cx="9017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179310" y="2620330"/>
            <a:ext cx="5286375" cy="184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歪歪扭扭   晃眼睛</a:t>
            </a:r>
            <a:endParaRPr lang="en-US" altLang="zh-CN" sz="4000" b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品茶    亮晶晶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r="20500" b="29776"/>
          <a:stretch>
            <a:fillRect/>
          </a:stretch>
        </p:blipFill>
        <p:spPr bwMode="auto">
          <a:xfrm>
            <a:off x="2266271" y="1545592"/>
            <a:ext cx="31543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1" r="24480" b="44556"/>
          <a:stretch>
            <a:fillRect/>
          </a:stretch>
        </p:blipFill>
        <p:spPr bwMode="auto">
          <a:xfrm>
            <a:off x="6439808" y="1545592"/>
            <a:ext cx="32115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明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9F7FF"/>
              </a:clrFrom>
              <a:clrTo>
                <a:srgbClr val="D9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58" y="4118930"/>
            <a:ext cx="20018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135121" y="2558417"/>
            <a:ext cx="13436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8800" b="1">
                <a:solidFill>
                  <a:schemeClr val="bg2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24008" y="2561592"/>
            <a:ext cx="13436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88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575358" y="2540955"/>
            <a:ext cx="13436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8800" b="1">
                <a:solidFill>
                  <a:schemeClr val="bg2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88058" y="2561592"/>
            <a:ext cx="13436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88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993471" y="3830005"/>
            <a:ext cx="1439862" cy="14398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017658" y="3830005"/>
            <a:ext cx="792163" cy="15843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3316 0.312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156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tton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1019 L -0.18889 0.325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158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tton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音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2" grpId="0"/>
      <p:bldP spid="12" grpId="1"/>
      <p:bldP spid="12" grpId="2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3527879" y="3887788"/>
            <a:ext cx="7877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   林   森   条   心   土 </a:t>
            </a:r>
          </a:p>
        </p:txBody>
      </p: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3313567" y="1887538"/>
            <a:ext cx="8294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mínɡ      lì     chén    cónɡ    zhònɡ   shuānɡ</a:t>
            </a:r>
          </a:p>
        </p:txBody>
      </p:sp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3456442" y="3387725"/>
            <a:ext cx="782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mù      lín     sēn     tiáo     xīn      tǔ</a:t>
            </a:r>
          </a:p>
        </p:txBody>
      </p:sp>
      <p:sp>
        <p:nvSpPr>
          <p:cNvPr id="19" name="文本框 4"/>
          <p:cNvSpPr txBox="1">
            <a:spLocks noChangeArrowheads="1"/>
          </p:cNvSpPr>
          <p:nvPr/>
        </p:nvSpPr>
        <p:spPr bwMode="auto">
          <a:xfrm>
            <a:off x="3531054" y="2387600"/>
            <a:ext cx="7783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   力   尘   从   众   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2" y="3139167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726114" y="551249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pic>
        <p:nvPicPr>
          <p:cNvPr id="8" name="图片 4" descr="af949c76gcb8a22c965de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9525"/>
            <a:ext cx="122015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9218"/>
          <p:cNvGrpSpPr>
            <a:grpSpLocks noChangeAspect="1"/>
          </p:cNvGrpSpPr>
          <p:nvPr/>
        </p:nvGrpSpPr>
        <p:grpSpPr bwMode="auto">
          <a:xfrm>
            <a:off x="2993572" y="914154"/>
            <a:ext cx="7254875" cy="400050"/>
            <a:chOff x="0" y="0"/>
            <a:chExt cx="4570" cy="252"/>
          </a:xfrm>
        </p:grpSpPr>
        <p:pic>
          <p:nvPicPr>
            <p:cNvPr id="10" name="图片 8499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8499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8499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8499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499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8499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8500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8500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8500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8500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8500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8500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8500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8500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8500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8500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组合 9235"/>
          <p:cNvGrpSpPr>
            <a:grpSpLocks noChangeAspect="1"/>
          </p:cNvGrpSpPr>
          <p:nvPr/>
        </p:nvGrpSpPr>
        <p:grpSpPr bwMode="auto">
          <a:xfrm>
            <a:off x="3069772" y="4019304"/>
            <a:ext cx="6781800" cy="400050"/>
            <a:chOff x="0" y="0"/>
            <a:chExt cx="4272" cy="252"/>
          </a:xfrm>
        </p:grpSpPr>
        <p:pic>
          <p:nvPicPr>
            <p:cNvPr id="31" name="图片 8501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8501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8501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图片 8501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图片 8501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图片 8501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图片 8501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8501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8501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8502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图片 8502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图片 8502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8502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图片 8502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8502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9251"/>
          <p:cNvGrpSpPr>
            <a:grpSpLocks noChangeAspect="1"/>
          </p:cNvGrpSpPr>
          <p:nvPr/>
        </p:nvGrpSpPr>
        <p:grpSpPr bwMode="auto">
          <a:xfrm>
            <a:off x="2734810" y="5638554"/>
            <a:ext cx="6354762" cy="400050"/>
            <a:chOff x="0" y="0"/>
            <a:chExt cx="4003" cy="252"/>
          </a:xfrm>
        </p:grpSpPr>
        <p:pic>
          <p:nvPicPr>
            <p:cNvPr id="47" name="图片 8502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图片 8502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8502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图片 8503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图片 8503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图片 8503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图片 8503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图片 8503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图片 8503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图片 8503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图片 8503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图片 8503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图片 8503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图片 8504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" name="图片 85041" descr="0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447" y="1295154"/>
            <a:ext cx="41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组合 9267"/>
          <p:cNvGrpSpPr>
            <a:grpSpLocks noChangeAspect="1"/>
          </p:cNvGrpSpPr>
          <p:nvPr/>
        </p:nvGrpSpPr>
        <p:grpSpPr bwMode="auto">
          <a:xfrm>
            <a:off x="1717222" y="2492129"/>
            <a:ext cx="7239000" cy="723900"/>
            <a:chOff x="0" y="0"/>
            <a:chExt cx="4560" cy="456"/>
          </a:xfrm>
        </p:grpSpPr>
        <p:pic>
          <p:nvPicPr>
            <p:cNvPr id="63" name="图片 8504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图片 8504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图片 8504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图片 8504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图片 8504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图片 8504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图片 8504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图片 8505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图片 8505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图片 8505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图片 8505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图片 8505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图片 8505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图片 8505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图片 8505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图片 8505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图片 8505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组合 9285"/>
          <p:cNvGrpSpPr>
            <a:grpSpLocks noChangeAspect="1"/>
          </p:cNvGrpSpPr>
          <p:nvPr/>
        </p:nvGrpSpPr>
        <p:grpSpPr bwMode="auto">
          <a:xfrm>
            <a:off x="1728335" y="3200154"/>
            <a:ext cx="990600" cy="2838450"/>
            <a:chOff x="0" y="0"/>
            <a:chExt cx="624" cy="1788"/>
          </a:xfrm>
        </p:grpSpPr>
        <p:pic>
          <p:nvPicPr>
            <p:cNvPr id="81" name="图片 8506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" y="1536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图片 8506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" y="1536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图片 8506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图片 8506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6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图片 8506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" y="516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图片 8506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" y="768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图片 8506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08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图片 8506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28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9" name="组合 9294"/>
          <p:cNvGrpSpPr>
            <a:grpSpLocks noChangeAspect="1"/>
          </p:cNvGrpSpPr>
          <p:nvPr/>
        </p:nvGrpSpPr>
        <p:grpSpPr bwMode="auto">
          <a:xfrm>
            <a:off x="9867447" y="1733304"/>
            <a:ext cx="517525" cy="4210050"/>
            <a:chOff x="0" y="0"/>
            <a:chExt cx="326" cy="2652"/>
          </a:xfrm>
        </p:grpSpPr>
        <p:pic>
          <p:nvPicPr>
            <p:cNvPr id="90" name="图片 8507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" y="144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图片 85071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图片 85072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" y="24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图片 85073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" y="44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图片 85074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8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图片 85075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96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图片 85076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120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图片 85077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" y="164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图片 85078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884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图片 85079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16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图片 85080" descr="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" y="2400"/>
              <a:ext cx="25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" name="矩形 85081"/>
          <p:cNvSpPr>
            <a:spLocks noChangeArrowheads="1" noChangeShapeType="1" noTextEdit="1"/>
          </p:cNvSpPr>
          <p:nvPr/>
        </p:nvSpPr>
        <p:spPr bwMode="auto">
          <a:xfrm>
            <a:off x="1850572" y="685554"/>
            <a:ext cx="9429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入口</a:t>
            </a:r>
          </a:p>
        </p:txBody>
      </p:sp>
      <p:sp>
        <p:nvSpPr>
          <p:cNvPr id="102" name="直接连接符 85082"/>
          <p:cNvSpPr>
            <a:spLocks noChangeShapeType="1"/>
          </p:cNvSpPr>
          <p:nvPr/>
        </p:nvSpPr>
        <p:spPr bwMode="auto">
          <a:xfrm>
            <a:off x="1698172" y="1447554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矩形 85083"/>
          <p:cNvSpPr>
            <a:spLocks noChangeArrowheads="1"/>
          </p:cNvSpPr>
          <p:nvPr/>
        </p:nvSpPr>
        <p:spPr bwMode="auto">
          <a:xfrm>
            <a:off x="5365297" y="2857254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3366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</a:t>
            </a:r>
          </a:p>
        </p:txBody>
      </p:sp>
      <p:sp>
        <p:nvSpPr>
          <p:cNvPr id="104" name="矩形 85084"/>
          <p:cNvSpPr>
            <a:spLocks noChangeArrowheads="1"/>
          </p:cNvSpPr>
          <p:nvPr/>
        </p:nvSpPr>
        <p:spPr bwMode="auto">
          <a:xfrm>
            <a:off x="5460547" y="4581279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660033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心</a:t>
            </a:r>
          </a:p>
        </p:txBody>
      </p:sp>
      <p:sp>
        <p:nvSpPr>
          <p:cNvPr id="105" name="矩形 85085"/>
          <p:cNvSpPr>
            <a:spLocks noChangeArrowheads="1"/>
          </p:cNvSpPr>
          <p:nvPr/>
        </p:nvSpPr>
        <p:spPr bwMode="auto">
          <a:xfrm>
            <a:off x="3444422" y="4581279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条</a:t>
            </a:r>
          </a:p>
        </p:txBody>
      </p:sp>
      <p:sp>
        <p:nvSpPr>
          <p:cNvPr id="106" name="矩形 85086"/>
          <p:cNvSpPr>
            <a:spLocks noChangeArrowheads="1"/>
          </p:cNvSpPr>
          <p:nvPr/>
        </p:nvSpPr>
        <p:spPr bwMode="auto">
          <a:xfrm>
            <a:off x="7036935" y="1428504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6600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尘</a:t>
            </a:r>
          </a:p>
        </p:txBody>
      </p:sp>
      <p:sp>
        <p:nvSpPr>
          <p:cNvPr id="107" name="矩形 85087"/>
          <p:cNvSpPr>
            <a:spLocks noChangeArrowheads="1"/>
          </p:cNvSpPr>
          <p:nvPr/>
        </p:nvSpPr>
        <p:spPr bwMode="auto">
          <a:xfrm>
            <a:off x="7100435" y="2928692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66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双</a:t>
            </a:r>
          </a:p>
        </p:txBody>
      </p:sp>
      <p:sp>
        <p:nvSpPr>
          <p:cNvPr id="108" name="矩形 85088"/>
          <p:cNvSpPr>
            <a:spLocks noChangeArrowheads="1"/>
          </p:cNvSpPr>
          <p:nvPr/>
        </p:nvSpPr>
        <p:spPr bwMode="auto">
          <a:xfrm>
            <a:off x="5250997" y="1412629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008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力</a:t>
            </a:r>
          </a:p>
        </p:txBody>
      </p:sp>
      <p:sp>
        <p:nvSpPr>
          <p:cNvPr id="109" name="矩形 85089"/>
          <p:cNvSpPr>
            <a:spLocks noChangeArrowheads="1"/>
          </p:cNvSpPr>
          <p:nvPr/>
        </p:nvSpPr>
        <p:spPr bwMode="auto">
          <a:xfrm>
            <a:off x="3650797" y="2857254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FF33CC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林</a:t>
            </a:r>
          </a:p>
        </p:txBody>
      </p:sp>
      <p:sp>
        <p:nvSpPr>
          <p:cNvPr id="110" name="矩形 85090"/>
          <p:cNvSpPr>
            <a:spLocks noChangeArrowheads="1"/>
          </p:cNvSpPr>
          <p:nvPr/>
        </p:nvSpPr>
        <p:spPr bwMode="auto">
          <a:xfrm>
            <a:off x="3603172" y="1431679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chemeClr val="accent2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</a:t>
            </a:r>
          </a:p>
        </p:txBody>
      </p:sp>
      <p:sp>
        <p:nvSpPr>
          <p:cNvPr id="111" name="直接连接符 85091"/>
          <p:cNvSpPr>
            <a:spLocks noChangeShapeType="1"/>
          </p:cNvSpPr>
          <p:nvPr/>
        </p:nvSpPr>
        <p:spPr bwMode="auto">
          <a:xfrm>
            <a:off x="9775372" y="4952754"/>
            <a:ext cx="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2" name="矩形 85092"/>
          <p:cNvSpPr>
            <a:spLocks noChangeArrowheads="1" noChangeShapeType="1" noTextEdit="1"/>
          </p:cNvSpPr>
          <p:nvPr/>
        </p:nvSpPr>
        <p:spPr bwMode="auto">
          <a:xfrm>
            <a:off x="9289597" y="6171954"/>
            <a:ext cx="9429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出口</a:t>
            </a:r>
          </a:p>
        </p:txBody>
      </p:sp>
      <p:sp>
        <p:nvSpPr>
          <p:cNvPr id="113" name="矩形 85093"/>
          <p:cNvSpPr>
            <a:spLocks noChangeArrowheads="1" noChangeShapeType="1" noTextEdit="1"/>
          </p:cNvSpPr>
          <p:nvPr/>
        </p:nvSpPr>
        <p:spPr bwMode="auto">
          <a:xfrm>
            <a:off x="4812847" y="75954"/>
            <a:ext cx="24479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迷宫</a:t>
            </a:r>
          </a:p>
        </p:txBody>
      </p:sp>
      <p:pic>
        <p:nvPicPr>
          <p:cNvPr id="114" name="图片 85094" descr="01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8">
            <a:off x="8413297" y="6186242"/>
            <a:ext cx="6715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文本框 85095"/>
          <p:cNvSpPr txBox="1">
            <a:spLocks noChangeArrowheads="1"/>
          </p:cNvSpPr>
          <p:nvPr/>
        </p:nvSpPr>
        <p:spPr bwMode="auto">
          <a:xfrm>
            <a:off x="7333797" y="4581279"/>
            <a:ext cx="1008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土</a:t>
            </a:r>
          </a:p>
        </p:txBody>
      </p:sp>
      <p:sp>
        <p:nvSpPr>
          <p:cNvPr id="116" name="文本框 85096"/>
          <p:cNvSpPr txBox="1">
            <a:spLocks noChangeArrowheads="1"/>
          </p:cNvSpPr>
          <p:nvPr/>
        </p:nvSpPr>
        <p:spPr bwMode="auto">
          <a:xfrm>
            <a:off x="8629197" y="2996954"/>
            <a:ext cx="942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FF33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</a:t>
            </a:r>
          </a:p>
        </p:txBody>
      </p:sp>
      <p:sp>
        <p:nvSpPr>
          <p:cNvPr id="117" name="矩形 85089"/>
          <p:cNvSpPr>
            <a:spLocks noChangeArrowheads="1"/>
          </p:cNvSpPr>
          <p:nvPr/>
        </p:nvSpPr>
        <p:spPr bwMode="auto">
          <a:xfrm>
            <a:off x="8751435" y="1422154"/>
            <a:ext cx="974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FF33CC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</a:t>
            </a:r>
          </a:p>
        </p:txBody>
      </p:sp>
      <p:sp>
        <p:nvSpPr>
          <p:cNvPr id="118" name="矩形 85087"/>
          <p:cNvSpPr>
            <a:spLocks noChangeArrowheads="1"/>
          </p:cNvSpPr>
          <p:nvPr/>
        </p:nvSpPr>
        <p:spPr bwMode="auto">
          <a:xfrm>
            <a:off x="2107747" y="2922342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6000" b="1">
                <a:solidFill>
                  <a:srgbClr val="66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5" grpId="0"/>
      <p:bldP spid="116" grpId="0"/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 一 读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57702" y="1205153"/>
            <a:ext cx="5586786" cy="444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日月明，田力男。</a:t>
            </a:r>
            <a:b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小大尖，小土尘。</a:t>
            </a:r>
            <a:b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二人从，三人众。</a:t>
            </a:r>
            <a:b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二木林，三木森。</a:t>
            </a:r>
            <a:b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</a:b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一人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不成众，独木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不成林。</a:t>
            </a:r>
            <a:endParaRPr lang="en-US" altLang="zh-CN" sz="3200" b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众人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一条心，黄土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/</a:t>
            </a: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变成金。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2" y="3139167"/>
            <a:ext cx="302895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 一 读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424363" y="2751365"/>
            <a:ext cx="6551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5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  林  土  力  心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495800" y="2108428"/>
            <a:ext cx="6286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mù     lín     tǔ      lì     xīn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2" y="3139167"/>
            <a:ext cx="302895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认识偏旁：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01507" y="2280578"/>
            <a:ext cx="5346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    </a:t>
            </a:r>
            <a:r>
              <a:rPr lang="zh-CN" altLang="en-US" sz="44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日</a:t>
            </a: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44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（日字旁）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801507" y="3280455"/>
            <a:ext cx="47660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心    </a:t>
            </a:r>
            <a:r>
              <a:rPr lang="zh-CN" altLang="en-US" sz="44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㇃ </a:t>
            </a: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zh-CN" altLang="en-US" sz="44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（卧勾）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2" y="3139167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认识偏旁：</a:t>
            </a:r>
          </a:p>
        </p:txBody>
      </p:sp>
      <p:pic>
        <p:nvPicPr>
          <p:cNvPr id="6" name="Picture 1" descr="C:\Users\Administrator\AppData\Roaming\Tencent\Users\541737432\QQ\WinTemp\RichOle\9AZ0_(49~5OQ9LYJY7%_SLK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56" y="1663247"/>
            <a:ext cx="694485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3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92" y="14128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42" y="34290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29" y="3141663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9" y="4725988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04" y="47244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778829" y="15811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877629" y="1412875"/>
            <a:ext cx="60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99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尘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66104" y="3357563"/>
            <a:ext cx="7810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7200" b="1">
                <a:solidFill>
                  <a:srgbClr val="0099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ɑ</a:t>
            </a:r>
            <a:endParaRPr lang="zh-CN" altLang="en-US" sz="7200" b="1">
              <a:solidFill>
                <a:srgbClr val="0099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528379" y="3176588"/>
            <a:ext cx="78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FF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木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675642" y="4724400"/>
            <a:ext cx="969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00CC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森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237992" y="4725988"/>
            <a:ext cx="1079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CC00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心</a:t>
            </a:r>
          </a:p>
        </p:txBody>
      </p:sp>
      <p:pic>
        <p:nvPicPr>
          <p:cNvPr id="17" name="Picture 17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79" y="1627188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42" y="34290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132717" y="1700213"/>
            <a:ext cx="792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CC00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明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4277179" y="3463925"/>
            <a:ext cx="78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99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</a:t>
            </a:r>
          </a:p>
        </p:txBody>
      </p:sp>
      <p:pic>
        <p:nvPicPr>
          <p:cNvPr id="21" name="Picture 22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79" y="1700213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054" y="307022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79" y="436562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04" y="4724400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9893754" y="1700213"/>
            <a:ext cx="60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99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9185729" y="3103563"/>
            <a:ext cx="781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FF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林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6475867" y="4760913"/>
            <a:ext cx="104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00CC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条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9893754" y="4365625"/>
            <a:ext cx="115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CC00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土</a:t>
            </a:r>
          </a:p>
        </p:txBody>
      </p:sp>
      <p:pic>
        <p:nvPicPr>
          <p:cNvPr id="29" name="Picture 30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04" y="1484313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 descr="u=371633020,3671187742&amp;fm=0&amp;gp=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504" y="3068638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221867" y="1557338"/>
            <a:ext cx="792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CC0099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力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5717042" y="3103563"/>
            <a:ext cx="1008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7200" b="1">
                <a:solidFill>
                  <a:srgbClr val="0099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2" y="3139167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9" grpId="0"/>
      <p:bldP spid="20" grpId="0"/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宽屏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5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2021-05-07T00:33:55Z</dcterms:created>
  <dcterms:modified xsi:type="dcterms:W3CDTF">2023-01-10T05:40:25Z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FBE7C2A93F704679ADD56C7F37678DF8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