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07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260" r:id="rId11"/>
    <p:sldId id="314" r:id="rId12"/>
    <p:sldId id="315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9750" autoAdjust="0"/>
  </p:normalViewPr>
  <p:slideViewPr>
    <p:cSldViewPr snapToGrid="0">
      <p:cViewPr varScale="1">
        <p:scale>
          <a:sx n="106" d="100"/>
          <a:sy n="106" d="100"/>
        </p:scale>
        <p:origin x="-102" y="-666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9" d="100"/>
        <a:sy n="169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0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增降率问题与销售问题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500" dirty="0"/>
              <a:t>应用一元二次方程</a:t>
            </a:r>
            <a:endParaRPr lang="zh-CN" altLang="en-US" sz="4500" dirty="0"/>
          </a:p>
        </p:txBody>
      </p:sp>
      <p:sp>
        <p:nvSpPr>
          <p:cNvPr id="3" name="矩形 2"/>
          <p:cNvSpPr/>
          <p:nvPr/>
        </p:nvSpPr>
        <p:spPr>
          <a:xfrm>
            <a:off x="0" y="936961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dirty="0"/>
              <a:t>第二章</a:t>
            </a:r>
            <a:r>
              <a:rPr lang="zh-CN" altLang="zh-CN" sz="2400" i="1" dirty="0"/>
              <a:t>　</a:t>
            </a:r>
            <a:r>
              <a:rPr lang="zh-CN" altLang="zh-CN" sz="2400" dirty="0"/>
              <a:t>一元二次方程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5" y="34594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/>
              <a:t>第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课时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0" y="430821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281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宜昌中考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某市创建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绿色发展模范城市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”,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针对境内长江段两种主要污染源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生活污水和沿江工厂污染物排放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生活污水集中处理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”(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下称甲方案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沿江工厂转型升级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”(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下称乙方案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进行治理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若江水污染指数记为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沿江工厂用乙方案进行一次性治理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当年完工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从当年开始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所治理的每家工厂一年降低的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值都以平均值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第一年有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40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家工厂用乙方案治理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值降低了</a:t>
            </a:r>
            <a:endParaRPr lang="zh-CN" alt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8120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经过三年治理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境内长江水质明显改善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从第二年起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每年用乙方案新治理的工厂数量比上一年都增加相同的百分数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三年来用乙方案治理的工厂数量共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并计算第二年用乙方案新治理的工厂数量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该市生活污水用甲方案治理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从第二年起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每年因此降低的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值比上一年都增加个相同的数值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的情况下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用乙方案所治理的工厂合计降低的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值与当年因甲方案治理降低的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用甲方案使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值降低了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求第一年用甲方案治理降低的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值及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415454"/>
          <a:ext cx="6096000" cy="3178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3" imgW="3865245" imgH="2001520" progId="Word.Document.12">
                  <p:embed/>
                </p:oleObj>
              </mc:Choice>
              <mc:Fallback>
                <p:oleObj name="Document" r:id="rId3" imgW="3865245" imgH="200152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15454"/>
                        <a:ext cx="6096000" cy="3178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63118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增长率问题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一带一路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倡议给沿线国家和地区带来很大的经济效益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沿线某地区居民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年年收入为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年年收入将达到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年该地区居民年人均收入平均增长率为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可列方程为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A.200(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B.200(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C.200(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D.200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宜宾中考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某市从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年开始大力发展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竹文化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旅游产业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据统计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竹文化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旅游收入约为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竹文化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旅游收入达到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据此估计该市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竹文化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旅游收入的年平均增长率为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A.2%	B.4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C.20%	D.44%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3832" y="186373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3511704" y="389947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170413"/>
          <a:ext cx="6096000" cy="444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3865245" imgH="2800985" progId="Word.Document.12">
                  <p:embed/>
                </p:oleObj>
              </mc:Choice>
              <mc:Fallback>
                <p:oleObj name="Document" r:id="rId3" imgW="3865245" imgH="28009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70413"/>
                        <a:ext cx="6096000" cy="4449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2955844" y="257175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03387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盐城中考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一商店销售某种商品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平均每天可售出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每件盈利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为了扩大销售、增加盈利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该店采取了降价措施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在每件盈利不少于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元的前提下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经过一段时间销售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发现销售单价每降低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平均每天可多售出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若降价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则平均每天销售数量为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当每件商品降价多少元时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该商店每天销售利润为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412359" y="257175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设每件商品降价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该商店每天销售利润为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)(  20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要求每件盈利不少于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应舍去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当每件商品降价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该商店每天销售利润为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23768" y="1956046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4023768" y="2203730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1182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年国内生产总值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GDP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年增长了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年增长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若这两年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GDP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年平均增长率为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满足的关系是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  )(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  )(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50" y="2686984"/>
          <a:ext cx="6096000" cy="158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3" imgW="3865245" imgH="1000760" progId="Word.Document.12">
                  <p:embed/>
                </p:oleObj>
              </mc:Choice>
              <mc:Fallback>
                <p:oleObj name="Document" r:id="rId3" imgW="3865245" imgH="10007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686984"/>
                        <a:ext cx="6096000" cy="15891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4005185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某机械厂七月生产某零件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第三季度共生产这种零件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万个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设该厂八、九月平均每月的增长率为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则可列出方程为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27683" y="119236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1648735" y="3501190"/>
            <a:ext cx="3202398" cy="368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648735" y="3869573"/>
            <a:ext cx="32023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249934" y="4399997"/>
            <a:ext cx="320239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3249934" y="4647680"/>
            <a:ext cx="32023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83972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某楼盘准备以每平方米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元的均价对外销售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由于国务院有关房地产的新政策出台后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购房者持币观望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房地产开发商为了加快资金周转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对价格经过两次下调后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决定以每平方米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4860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元的均价开盘销售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求平均每次下调的百分率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某人准备以开盘价均价购买一套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平方米的住房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开发商给予以下两种优惠方案以供选择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折销售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不打折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一次性送装修费每平方米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试问哪种方案更优惠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812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设平均每次下调的百分率为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4860,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舍去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平均每次下调的百分率为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:4860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9720(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优惠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9720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更优惠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43335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眉山中考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某烘焙店生产的蛋糕礼盒分为六个档次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第一档次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即最低档次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的产品每天生产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每件利润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调查表明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生产提高一个档次的蛋糕产品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该产品每件利润增加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若生产的某批次蛋糕每件利润为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此批次蛋糕属第几档次产品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由于生产工序不同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蛋糕产品每提高一个档次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一天产量会减少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若生产的某档次产品一天的总利润为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该烘焙店生产的是第几档次的产品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241163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)(  14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此批次蛋糕属第三档次产品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设烘焙店生产的是第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档次的产品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76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整理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不合题意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舍去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该烘焙店生产的是第五档次的产品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612785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某商场以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个的价格购进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个保温杯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经市场调研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保温杯定价为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个时可全部售完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定价每提高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销售量将减少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未卖完的保温杯可以直接退还厂家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要使商场利润达到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60500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保温杯的定价应为多少元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299006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设保温杯的定价应为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 )[1000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 )]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60500,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整理得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7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保温杯的定价应为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1072</Words>
  <Application>Microsoft Office PowerPoint</Application>
  <PresentationFormat>全屏显示(16:9)</PresentationFormat>
  <Paragraphs>63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应用一元二次方程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2023-01-16T17:29:55Z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585807F3166D42E5BD352A03DC62E04D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