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6"/>
  </p:notesMasterIdLst>
  <p:sldIdLst>
    <p:sldId id="256" r:id="rId2"/>
    <p:sldId id="465" r:id="rId3"/>
    <p:sldId id="466" r:id="rId4"/>
    <p:sldId id="451" r:id="rId5"/>
    <p:sldId id="453" r:id="rId6"/>
    <p:sldId id="456" r:id="rId7"/>
    <p:sldId id="457" r:id="rId8"/>
    <p:sldId id="467" r:id="rId9"/>
    <p:sldId id="450" r:id="rId10"/>
    <p:sldId id="454" r:id="rId11"/>
    <p:sldId id="460" r:id="rId12"/>
    <p:sldId id="461" r:id="rId13"/>
    <p:sldId id="468" r:id="rId14"/>
    <p:sldId id="260" r:id="rId15"/>
    <p:sldId id="459" r:id="rId16"/>
    <p:sldId id="464" r:id="rId17"/>
    <p:sldId id="462" r:id="rId18"/>
    <p:sldId id="471" r:id="rId19"/>
    <p:sldId id="469" r:id="rId20"/>
    <p:sldId id="452" r:id="rId21"/>
    <p:sldId id="455" r:id="rId22"/>
    <p:sldId id="463" r:id="rId23"/>
    <p:sldId id="458" r:id="rId24"/>
    <p:sldId id="470" r:id="rId25"/>
  </p:sldIdLst>
  <p:sldSz cx="12192000" cy="6858000"/>
  <p:notesSz cx="6858000" cy="9144000"/>
  <p:embeddedFontLst>
    <p:embeddedFont>
      <p:font typeface="华文细黑" panose="02010600040101010101" pitchFamily="2" charset="-122"/>
      <p:regular r:id="rId27"/>
    </p:embeddedFont>
    <p:embeddedFont>
      <p:font typeface="华文中宋" panose="02010600040101010101" pitchFamily="2" charset="-122"/>
      <p:regular r:id="rId28"/>
    </p:embeddedFont>
    <p:embeddedFont>
      <p:font typeface="华文宋体" panose="02010600040101010101" pitchFamily="2" charset="-122"/>
      <p:regular r:id="rId29"/>
    </p:embeddedFont>
    <p:embeddedFont>
      <p:font typeface="等线" panose="02010600030101010101" pitchFamily="2" charset="-122"/>
      <p:regular r:id="rId30"/>
      <p:bold r:id="rId31"/>
    </p:embeddedFon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Berlin Sans FB Demi" panose="020E0802020502020306" pitchFamily="34" charset="0"/>
      <p:bold r:id="rId36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EAB5"/>
    <a:srgbClr val="B4D780"/>
    <a:srgbClr val="9DB63B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2263" autoAdjust="0"/>
  </p:normalViewPr>
  <p:slideViewPr>
    <p:cSldViewPr snapToGrid="0" showGuides="1">
      <p:cViewPr varScale="1">
        <p:scale>
          <a:sx n="84" d="100"/>
          <a:sy n="84" d="100"/>
        </p:scale>
        <p:origin x="40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9DB63B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433-4A99-A6ED-7C4A5DF6A44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rgbClr val="B4D780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433-4A99-A6ED-7C4A5DF6A44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433-4A99-A6ED-7C4A5DF6A4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63417280"/>
        <c:axId val="463416952"/>
      </c:barChart>
      <c:catAx>
        <c:axId val="4634172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463416952"/>
        <c:crosses val="autoZero"/>
        <c:auto val="1"/>
        <c:lblAlgn val="ctr"/>
        <c:lblOffset val="100"/>
        <c:noMultiLvlLbl val="0"/>
      </c:catAx>
      <c:valAx>
        <c:axId val="4634169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4634172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195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875720-6E87-4E5C-9679-9F58689279CD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92FB52-F7B3-4807-B088-13EC4A881A8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2FB52-F7B3-4807-B088-13EC4A881A8F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2FB52-F7B3-4807-B088-13EC4A881A8F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2FB52-F7B3-4807-B088-13EC4A881A8F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2FB52-F7B3-4807-B088-13EC4A881A8F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2FB52-F7B3-4807-B088-13EC4A881A8F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2FB52-F7B3-4807-B088-13EC4A881A8F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2FB52-F7B3-4807-B088-13EC4A881A8F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2FB52-F7B3-4807-B088-13EC4A881A8F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2FB52-F7B3-4807-B088-13EC4A881A8F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2FB52-F7B3-4807-B088-13EC4A881A8F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2FB52-F7B3-4807-B088-13EC4A881A8F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2FB52-F7B3-4807-B088-13EC4A881A8F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2FB52-F7B3-4807-B088-13EC4A881A8F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2FB52-F7B3-4807-B088-13EC4A881A8F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2FB52-F7B3-4807-B088-13EC4A881A8F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2FB52-F7B3-4807-B088-13EC4A881A8F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2FB52-F7B3-4807-B088-13EC4A881A8F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2FB52-F7B3-4807-B088-13EC4A881A8F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2FB52-F7B3-4807-B088-13EC4A881A8F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2FB52-F7B3-4807-B088-13EC4A881A8F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2FB52-F7B3-4807-B088-13EC4A881A8F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2FB52-F7B3-4807-B088-13EC4A881A8F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2FB52-F7B3-4807-B088-13EC4A881A8F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2FB52-F7B3-4807-B088-13EC4A881A8F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7000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058BD-8682-40AC-A485-AAFD2935D279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6DC10-69E7-487E-AC2D-4E900776260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7000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058BD-8682-40AC-A485-AAFD2935D279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6DC10-69E7-487E-AC2D-4E900776260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700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058BD-8682-40AC-A485-AAFD2935D279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6DC10-69E7-487E-AC2D-4E900776260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700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058BD-8682-40AC-A485-AAFD2935D279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6DC10-69E7-487E-AC2D-4E900776260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700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058BD-8682-40AC-A485-AAFD2935D279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6DC10-69E7-487E-AC2D-4E900776260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7000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058BD-8682-40AC-A485-AAFD2935D279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6DC10-69E7-487E-AC2D-4E900776260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7000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058BD-8682-40AC-A485-AAFD2935D279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6DC10-69E7-487E-AC2D-4E900776260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700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058BD-8682-40AC-A485-AAFD2935D279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6DC10-69E7-487E-AC2D-4E900776260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7000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058BD-8682-40AC-A485-AAFD2935D279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6DC10-69E7-487E-AC2D-4E900776260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7000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058BD-8682-40AC-A485-AAFD2935D279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6DC10-69E7-487E-AC2D-4E900776260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700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0058BD-8682-40AC-A485-AAFD2935D279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76DC10-69E7-487E-AC2D-4E900776260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Tm="700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7.jpe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矩形 60"/>
          <p:cNvSpPr/>
          <p:nvPr/>
        </p:nvSpPr>
        <p:spPr>
          <a:xfrm>
            <a:off x="10042803" y="892047"/>
            <a:ext cx="1415772" cy="5088193"/>
          </a:xfrm>
          <a:prstGeom prst="rect">
            <a:avLst/>
          </a:prstGeom>
          <a:blipFill dpi="0" rotWithShape="1">
            <a:blip r:embed="rId3" cstate="email">
              <a:alphaModFix amt="5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414341" y="1"/>
            <a:ext cx="2602762" cy="4429125"/>
          </a:xfrm>
          <a:custGeom>
            <a:avLst/>
            <a:gdLst>
              <a:gd name="connsiteX0" fmla="*/ 0 w 2602762"/>
              <a:gd name="connsiteY0" fmla="*/ 0 h 4429125"/>
              <a:gd name="connsiteX1" fmla="*/ 2602762 w 2602762"/>
              <a:gd name="connsiteY1" fmla="*/ 0 h 4429125"/>
              <a:gd name="connsiteX2" fmla="*/ 2602762 w 2602762"/>
              <a:gd name="connsiteY2" fmla="*/ 4429125 h 4429125"/>
              <a:gd name="connsiteX3" fmla="*/ 0 w 2602762"/>
              <a:gd name="connsiteY3" fmla="*/ 4429125 h 4429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02762" h="4429125">
                <a:moveTo>
                  <a:pt x="0" y="0"/>
                </a:moveTo>
                <a:lnTo>
                  <a:pt x="2602762" y="0"/>
                </a:lnTo>
                <a:lnTo>
                  <a:pt x="2602762" y="4429125"/>
                </a:lnTo>
                <a:lnTo>
                  <a:pt x="0" y="4429125"/>
                </a:lnTo>
                <a:close/>
              </a:path>
            </a:pathLst>
          </a:cu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3209966" y="2428873"/>
            <a:ext cx="2602762" cy="4429125"/>
          </a:xfrm>
          <a:custGeom>
            <a:avLst/>
            <a:gdLst>
              <a:gd name="connsiteX0" fmla="*/ 0 w 2602762"/>
              <a:gd name="connsiteY0" fmla="*/ 0 h 4429125"/>
              <a:gd name="connsiteX1" fmla="*/ 2602762 w 2602762"/>
              <a:gd name="connsiteY1" fmla="*/ 0 h 4429125"/>
              <a:gd name="connsiteX2" fmla="*/ 2602762 w 2602762"/>
              <a:gd name="connsiteY2" fmla="*/ 4429125 h 4429125"/>
              <a:gd name="connsiteX3" fmla="*/ 0 w 2602762"/>
              <a:gd name="connsiteY3" fmla="*/ 4429125 h 4429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02762" h="4429125">
                <a:moveTo>
                  <a:pt x="0" y="0"/>
                </a:moveTo>
                <a:lnTo>
                  <a:pt x="2602762" y="0"/>
                </a:lnTo>
                <a:lnTo>
                  <a:pt x="2602762" y="4429125"/>
                </a:lnTo>
                <a:lnTo>
                  <a:pt x="0" y="4429125"/>
                </a:lnTo>
                <a:close/>
              </a:path>
            </a:pathLst>
          </a:custGeom>
        </p:spPr>
      </p:pic>
      <p:sp>
        <p:nvSpPr>
          <p:cNvPr id="23" name="矩形 22"/>
          <p:cNvSpPr/>
          <p:nvPr/>
        </p:nvSpPr>
        <p:spPr>
          <a:xfrm>
            <a:off x="1713360" y="2028825"/>
            <a:ext cx="2800350" cy="2800350"/>
          </a:xfrm>
          <a:prstGeom prst="rect">
            <a:avLst/>
          </a:prstGeom>
          <a:noFill/>
          <a:ln w="114300">
            <a:solidFill>
              <a:srgbClr val="B4D7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文本框 23"/>
          <p:cNvSpPr txBox="1"/>
          <p:nvPr/>
        </p:nvSpPr>
        <p:spPr>
          <a:xfrm>
            <a:off x="10042803" y="542925"/>
            <a:ext cx="1415772" cy="578643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4000" spc="600" dirty="0">
                <a:latin typeface="华文宋体" panose="02010600040101010101" pitchFamily="2" charset="-122"/>
                <a:ea typeface="华文宋体" panose="02010600040101010101" pitchFamily="2" charset="-122"/>
              </a:rPr>
              <a:t>小清新欧美风</a:t>
            </a:r>
            <a:endParaRPr lang="en-US" altLang="zh-CN" sz="4000" spc="600" dirty="0">
              <a:latin typeface="华文宋体" panose="02010600040101010101" pitchFamily="2" charset="-122"/>
              <a:ea typeface="华文宋体" panose="02010600040101010101" pitchFamily="2" charset="-122"/>
            </a:endParaRPr>
          </a:p>
          <a:p>
            <a:pPr algn="ctr"/>
            <a:r>
              <a:rPr lang="zh-CN" altLang="en-US" sz="4000" spc="600" dirty="0">
                <a:latin typeface="华文宋体" panose="02010600040101010101" pitchFamily="2" charset="-122"/>
                <a:ea typeface="华文宋体" panose="02010600040101010101" pitchFamily="2" charset="-122"/>
              </a:rPr>
              <a:t>通用型模板</a:t>
            </a:r>
          </a:p>
        </p:txBody>
      </p:sp>
      <p:sp>
        <p:nvSpPr>
          <p:cNvPr id="64" name="矩形 63"/>
          <p:cNvSpPr/>
          <p:nvPr/>
        </p:nvSpPr>
        <p:spPr>
          <a:xfrm>
            <a:off x="8986837" y="892047"/>
            <a:ext cx="1600200" cy="600069"/>
          </a:xfrm>
          <a:prstGeom prst="rect">
            <a:avLst/>
          </a:prstGeom>
          <a:solidFill>
            <a:srgbClr val="B4D7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文本框 64"/>
          <p:cNvSpPr txBox="1"/>
          <p:nvPr/>
        </p:nvSpPr>
        <p:spPr>
          <a:xfrm>
            <a:off x="8952547" y="907848"/>
            <a:ext cx="1634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 smtClean="0">
                <a:solidFill>
                  <a:schemeClr val="bg1"/>
                </a:solidFill>
                <a:latin typeface="+mj-ea"/>
                <a:ea typeface="+mj-ea"/>
              </a:rPr>
              <a:t>20XX</a:t>
            </a:r>
            <a:endParaRPr lang="zh-CN" altLang="en-US" sz="3200" dirty="0">
              <a:solidFill>
                <a:schemeClr val="bg1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7000"/>
    </mc:Choice>
    <mc:Fallback xmlns="">
      <p:transition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23" grpId="0" animBg="1"/>
      <p:bldP spid="24" grpId="0"/>
      <p:bldP spid="6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6237973" y="2908242"/>
            <a:ext cx="5726378" cy="1244994"/>
            <a:chOff x="6160822" y="3659012"/>
            <a:chExt cx="5726378" cy="1244994"/>
          </a:xfrm>
        </p:grpSpPr>
        <p:sp>
          <p:nvSpPr>
            <p:cNvPr id="2" name="文本框 1"/>
            <p:cNvSpPr txBox="1"/>
            <p:nvPr/>
          </p:nvSpPr>
          <p:spPr>
            <a:xfrm>
              <a:off x="6815138" y="4257675"/>
              <a:ext cx="507206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Pellentesque habitant morbi tristique senectus et netus et malesuada fames ac turpis egestas. </a:t>
              </a:r>
              <a:endParaRPr lang="zh-CN" altLang="en-US" dirty="0"/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 cstate="email">
              <a:duotone>
                <a:prstClr val="black"/>
                <a:srgbClr val="B4D780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 rot="2105329">
              <a:off x="6160822" y="3659012"/>
              <a:ext cx="880710" cy="880710"/>
            </a:xfrm>
            <a:prstGeom prst="rect">
              <a:avLst/>
            </a:prstGeom>
          </p:spPr>
        </p:pic>
      </p:grpSp>
      <p:grpSp>
        <p:nvGrpSpPr>
          <p:cNvPr id="17" name="组合 16"/>
          <p:cNvGrpSpPr/>
          <p:nvPr/>
        </p:nvGrpSpPr>
        <p:grpSpPr>
          <a:xfrm>
            <a:off x="6237973" y="4118816"/>
            <a:ext cx="5726378" cy="1244994"/>
            <a:chOff x="6160822" y="3659012"/>
            <a:chExt cx="5726378" cy="1244994"/>
          </a:xfrm>
        </p:grpSpPr>
        <p:sp>
          <p:nvSpPr>
            <p:cNvPr id="18" name="文本框 17"/>
            <p:cNvSpPr txBox="1"/>
            <p:nvPr/>
          </p:nvSpPr>
          <p:spPr>
            <a:xfrm>
              <a:off x="6815138" y="4257675"/>
              <a:ext cx="507206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Pellentesque habitant morbi tristique senectus et netus et malesuada fames ac turpis egestas. </a:t>
              </a:r>
              <a:endParaRPr lang="zh-CN" altLang="en-US" dirty="0"/>
            </a:p>
          </p:txBody>
        </p:sp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3" cstate="email">
              <a:duotone>
                <a:prstClr val="black"/>
                <a:srgbClr val="B4D780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 rot="2105329">
              <a:off x="6160822" y="3659012"/>
              <a:ext cx="880710" cy="880710"/>
            </a:xfrm>
            <a:prstGeom prst="rect">
              <a:avLst/>
            </a:prstGeom>
          </p:spPr>
        </p:pic>
      </p:grpSp>
      <p:grpSp>
        <p:nvGrpSpPr>
          <p:cNvPr id="20" name="组合 19"/>
          <p:cNvGrpSpPr/>
          <p:nvPr/>
        </p:nvGrpSpPr>
        <p:grpSpPr>
          <a:xfrm>
            <a:off x="6237973" y="5329390"/>
            <a:ext cx="5726378" cy="1244994"/>
            <a:chOff x="6160822" y="3659012"/>
            <a:chExt cx="5726378" cy="1244994"/>
          </a:xfrm>
        </p:grpSpPr>
        <p:sp>
          <p:nvSpPr>
            <p:cNvPr id="21" name="文本框 20"/>
            <p:cNvSpPr txBox="1"/>
            <p:nvPr/>
          </p:nvSpPr>
          <p:spPr>
            <a:xfrm>
              <a:off x="6815138" y="4257675"/>
              <a:ext cx="507206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Pellentesque habitant morbi tristique senectus et netus et malesuada fames ac turpis egestas. </a:t>
              </a:r>
              <a:endParaRPr lang="zh-CN" altLang="en-US" dirty="0"/>
            </a:p>
          </p:txBody>
        </p:sp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3" cstate="email">
              <a:duotone>
                <a:prstClr val="black"/>
                <a:srgbClr val="B4D780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 rot="2105329">
              <a:off x="6160822" y="3659012"/>
              <a:ext cx="880710" cy="880710"/>
            </a:xfrm>
            <a:prstGeom prst="rect">
              <a:avLst/>
            </a:prstGeom>
          </p:spPr>
        </p:pic>
      </p:grpSp>
      <p:pic>
        <p:nvPicPr>
          <p:cNvPr id="12" name="图片 1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2788920" y="0"/>
            <a:ext cx="3307080" cy="6858000"/>
          </a:xfrm>
          <a:custGeom>
            <a:avLst/>
            <a:gdLst>
              <a:gd name="connsiteX0" fmla="*/ 0 w 3307080"/>
              <a:gd name="connsiteY0" fmla="*/ 0 h 6858000"/>
              <a:gd name="connsiteX1" fmla="*/ 3307080 w 3307080"/>
              <a:gd name="connsiteY1" fmla="*/ 0 h 6858000"/>
              <a:gd name="connsiteX2" fmla="*/ 3307080 w 3307080"/>
              <a:gd name="connsiteY2" fmla="*/ 6858000 h 6858000"/>
              <a:gd name="connsiteX3" fmla="*/ 0 w 330708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07080" h="6858000">
                <a:moveTo>
                  <a:pt x="0" y="0"/>
                </a:moveTo>
                <a:lnTo>
                  <a:pt x="3307080" y="0"/>
                </a:lnTo>
                <a:lnTo>
                  <a:pt x="330708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graphicFrame>
        <p:nvGraphicFramePr>
          <p:cNvPr id="6" name="图表 5"/>
          <p:cNvGraphicFramePr/>
          <p:nvPr/>
        </p:nvGraphicFramePr>
        <p:xfrm>
          <a:off x="6283960" y="0"/>
          <a:ext cx="5717540" cy="29759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文本框 6"/>
          <p:cNvSpPr txBox="1"/>
          <p:nvPr/>
        </p:nvSpPr>
        <p:spPr>
          <a:xfrm>
            <a:off x="1042987" y="330333"/>
            <a:ext cx="26469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/>
              <a:t>ADD</a:t>
            </a:r>
          </a:p>
          <a:p>
            <a:r>
              <a:rPr lang="en-US" altLang="zh-CN" sz="3200" dirty="0"/>
              <a:t>YOUR TITLE</a:t>
            </a:r>
          </a:p>
          <a:p>
            <a:r>
              <a:rPr lang="en-US" altLang="zh-CN" sz="3200" dirty="0"/>
              <a:t>HERE</a:t>
            </a:r>
            <a:endParaRPr lang="zh-CN" altLang="en-US" sz="3200" dirty="0"/>
          </a:p>
        </p:txBody>
      </p:sp>
    </p:spTree>
  </p:cSld>
  <p:clrMapOvr>
    <a:masterClrMapping/>
  </p:clrMapOvr>
  <p:transition spd="slow" advTm="7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 cstate="email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687649" y="1085441"/>
            <a:ext cx="4665459" cy="1648492"/>
          </a:xfrm>
          <a:prstGeom prst="rect">
            <a:avLst/>
          </a:prstGeom>
          <a:solidFill>
            <a:srgbClr val="B4D78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843206" y="709358"/>
            <a:ext cx="200132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5000" dirty="0"/>
              <a:t>S</a:t>
            </a:r>
            <a:endParaRPr lang="zh-CN" altLang="en-US" sz="15000" dirty="0"/>
          </a:p>
        </p:txBody>
      </p:sp>
      <p:grpSp>
        <p:nvGrpSpPr>
          <p:cNvPr id="9" name="组合 8"/>
          <p:cNvGrpSpPr/>
          <p:nvPr/>
        </p:nvGrpSpPr>
        <p:grpSpPr>
          <a:xfrm>
            <a:off x="2140451" y="1204397"/>
            <a:ext cx="3094573" cy="1289245"/>
            <a:chOff x="6646460" y="4290283"/>
            <a:chExt cx="5313528" cy="1348200"/>
          </a:xfrm>
        </p:grpSpPr>
        <p:sp>
          <p:nvSpPr>
            <p:cNvPr id="10" name="文本框 9"/>
            <p:cNvSpPr txBox="1"/>
            <p:nvPr/>
          </p:nvSpPr>
          <p:spPr>
            <a:xfrm>
              <a:off x="6646460" y="4715153"/>
              <a:ext cx="531352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err="1"/>
                <a:t>Pellentesque</a:t>
              </a:r>
              <a:r>
                <a:rPr lang="en-US" altLang="zh-CN" dirty="0"/>
                <a:t> habitant morbi tristique senectus et netus et </a:t>
              </a:r>
              <a:r>
                <a:rPr lang="en-US" altLang="zh-CN" dirty="0" err="1"/>
                <a:t>malesuada</a:t>
              </a:r>
              <a:endParaRPr lang="en-US" altLang="zh-CN" dirty="0"/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6646462" y="4290283"/>
              <a:ext cx="4367282" cy="482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/>
                <a:t>TITLE HERE </a:t>
              </a:r>
              <a:endParaRPr lang="zh-CN" altLang="en-US" sz="2400" dirty="0"/>
            </a:p>
          </p:txBody>
        </p:sp>
      </p:grpSp>
      <p:sp>
        <p:nvSpPr>
          <p:cNvPr id="21" name="矩形 20"/>
          <p:cNvSpPr/>
          <p:nvPr/>
        </p:nvSpPr>
        <p:spPr>
          <a:xfrm>
            <a:off x="6873143" y="1459265"/>
            <a:ext cx="4665459" cy="1648492"/>
          </a:xfrm>
          <a:prstGeom prst="rect">
            <a:avLst/>
          </a:prstGeom>
          <a:solidFill>
            <a:srgbClr val="B4D78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6858635" y="1028343"/>
            <a:ext cx="200132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0">
                <a:solidFill>
                  <a:srgbClr val="DFA08F"/>
                </a:solidFill>
              </a:defRPr>
            </a:lvl1pPr>
          </a:lstStyle>
          <a:p>
            <a:r>
              <a:rPr lang="en-US" altLang="zh-CN" sz="15000" dirty="0">
                <a:solidFill>
                  <a:schemeClr val="tx1"/>
                </a:solidFill>
              </a:rPr>
              <a:t>O</a:t>
            </a:r>
            <a:endParaRPr lang="zh-CN" altLang="en-US" sz="15000" dirty="0">
              <a:solidFill>
                <a:schemeClr val="tx1"/>
              </a:solidFill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8345655" y="1547536"/>
            <a:ext cx="3094573" cy="1289245"/>
            <a:chOff x="6646460" y="4290283"/>
            <a:chExt cx="5313528" cy="1348200"/>
          </a:xfrm>
        </p:grpSpPr>
        <p:sp>
          <p:nvSpPr>
            <p:cNvPr id="13" name="文本框 12"/>
            <p:cNvSpPr txBox="1"/>
            <p:nvPr/>
          </p:nvSpPr>
          <p:spPr>
            <a:xfrm>
              <a:off x="6646460" y="4715153"/>
              <a:ext cx="531352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err="1"/>
                <a:t>Pellentesque</a:t>
              </a:r>
              <a:r>
                <a:rPr lang="en-US" altLang="zh-CN" dirty="0"/>
                <a:t> habitant morbi tristique senectus et netus et </a:t>
              </a:r>
              <a:r>
                <a:rPr lang="en-US" altLang="zh-CN" dirty="0" err="1"/>
                <a:t>malesuada</a:t>
              </a:r>
              <a:endParaRPr lang="en-US" altLang="zh-CN" dirty="0"/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6646462" y="4290283"/>
              <a:ext cx="4367282" cy="482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/>
                <a:t>TITLE HERE </a:t>
              </a:r>
              <a:endParaRPr lang="zh-CN" altLang="en-US" sz="2400" dirty="0"/>
            </a:p>
          </p:txBody>
        </p:sp>
      </p:grpSp>
      <p:sp>
        <p:nvSpPr>
          <p:cNvPr id="22" name="矩形 21"/>
          <p:cNvSpPr/>
          <p:nvPr/>
        </p:nvSpPr>
        <p:spPr>
          <a:xfrm>
            <a:off x="6623671" y="4938344"/>
            <a:ext cx="4665459" cy="1648492"/>
          </a:xfrm>
          <a:prstGeom prst="rect">
            <a:avLst/>
          </a:prstGeom>
          <a:solidFill>
            <a:srgbClr val="B4D78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401696" y="4799052"/>
            <a:ext cx="4665459" cy="1648492"/>
          </a:xfrm>
          <a:prstGeom prst="rect">
            <a:avLst/>
          </a:prstGeom>
          <a:solidFill>
            <a:srgbClr val="B4D78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3267597" y="4422969"/>
            <a:ext cx="200132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0">
                <a:solidFill>
                  <a:srgbClr val="DFA08F"/>
                </a:solidFill>
              </a:defRPr>
            </a:lvl1pPr>
          </a:lstStyle>
          <a:p>
            <a:r>
              <a:rPr lang="en-US" altLang="zh-CN" sz="15000" dirty="0">
                <a:solidFill>
                  <a:schemeClr val="tx1"/>
                </a:solidFill>
              </a:rPr>
              <a:t>W</a:t>
            </a:r>
            <a:endParaRPr lang="zh-CN" altLang="en-US" sz="15000" dirty="0">
              <a:solidFill>
                <a:schemeClr val="tx1"/>
              </a:solidFill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451783" y="4938344"/>
            <a:ext cx="2891476" cy="1369905"/>
            <a:chOff x="6646460" y="4248157"/>
            <a:chExt cx="5313528" cy="1432548"/>
          </a:xfrm>
        </p:grpSpPr>
        <p:sp>
          <p:nvSpPr>
            <p:cNvPr id="19" name="文本框 18"/>
            <p:cNvSpPr txBox="1"/>
            <p:nvPr/>
          </p:nvSpPr>
          <p:spPr>
            <a:xfrm>
              <a:off x="6646460" y="4715153"/>
              <a:ext cx="5313528" cy="965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dirty="0" err="1"/>
                <a:t>Pellentesque</a:t>
              </a:r>
              <a:r>
                <a:rPr lang="en-US" altLang="zh-CN" dirty="0"/>
                <a:t> habitant morbi tristique senectus et netus et </a:t>
              </a:r>
              <a:r>
                <a:rPr lang="en-US" altLang="zh-CN" dirty="0" err="1"/>
                <a:t>malesuada</a:t>
              </a:r>
              <a:endParaRPr lang="en-US" altLang="zh-CN" dirty="0"/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7470901" y="4248157"/>
              <a:ext cx="4367282" cy="482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2400" dirty="0"/>
                <a:t>TITLE HERE </a:t>
              </a:r>
              <a:endParaRPr lang="zh-CN" altLang="en-US" sz="2400" dirty="0"/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6516061" y="4562261"/>
            <a:ext cx="200132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0">
                <a:solidFill>
                  <a:srgbClr val="DFA08F"/>
                </a:solidFill>
              </a:defRPr>
            </a:lvl1pPr>
          </a:lstStyle>
          <a:p>
            <a:pPr algn="ctr"/>
            <a:r>
              <a:rPr lang="en-US" altLang="zh-CN" sz="15000" dirty="0">
                <a:solidFill>
                  <a:schemeClr val="tx1"/>
                </a:solidFill>
              </a:rPr>
              <a:t>T</a:t>
            </a:r>
            <a:endParaRPr lang="zh-CN" altLang="en-US" sz="15000" dirty="0">
              <a:solidFill>
                <a:schemeClr val="tx1"/>
              </a:solidFill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8409778" y="5076799"/>
            <a:ext cx="3094573" cy="1289245"/>
            <a:chOff x="6646460" y="4290283"/>
            <a:chExt cx="5313528" cy="1348200"/>
          </a:xfrm>
        </p:grpSpPr>
        <p:sp>
          <p:nvSpPr>
            <p:cNvPr id="16" name="文本框 15"/>
            <p:cNvSpPr txBox="1"/>
            <p:nvPr/>
          </p:nvSpPr>
          <p:spPr>
            <a:xfrm>
              <a:off x="6646460" y="4715153"/>
              <a:ext cx="531352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err="1"/>
                <a:t>Pellentesque</a:t>
              </a:r>
              <a:r>
                <a:rPr lang="en-US" altLang="zh-CN" dirty="0"/>
                <a:t> habitant morbi tristique senectus et netus et </a:t>
              </a:r>
              <a:r>
                <a:rPr lang="en-US" altLang="zh-CN" dirty="0" err="1"/>
                <a:t>malesuada</a:t>
              </a:r>
              <a:endParaRPr lang="en-US" altLang="zh-CN" dirty="0"/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6646462" y="4290283"/>
              <a:ext cx="4367282" cy="482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/>
                <a:t>TITLE HERE </a:t>
              </a:r>
              <a:endParaRPr lang="zh-CN" altLang="en-US" sz="2400" dirty="0"/>
            </a:p>
          </p:txBody>
        </p:sp>
      </p:grpSp>
    </p:spTree>
  </p:cSld>
  <p:clrMapOvr>
    <a:masterClrMapping/>
  </p:clrMapOvr>
  <p:transition spd="slow" advTm="7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/>
      <p:bldP spid="21" grpId="0" animBg="1"/>
      <p:bldP spid="7" grpId="0"/>
      <p:bldP spid="22" grpId="0" animBg="1"/>
      <p:bldP spid="23" grpId="0" animBg="1"/>
      <p:bldP spid="5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8185885" y="224690"/>
            <a:ext cx="2286000" cy="3429000"/>
          </a:xfrm>
          <a:custGeom>
            <a:avLst/>
            <a:gdLst>
              <a:gd name="connsiteX0" fmla="*/ 0 w 2286000"/>
              <a:gd name="connsiteY0" fmla="*/ 0 h 3429000"/>
              <a:gd name="connsiteX1" fmla="*/ 2286000 w 2286000"/>
              <a:gd name="connsiteY1" fmla="*/ 0 h 3429000"/>
              <a:gd name="connsiteX2" fmla="*/ 2286000 w 2286000"/>
              <a:gd name="connsiteY2" fmla="*/ 3429000 h 3429000"/>
              <a:gd name="connsiteX3" fmla="*/ 0 w 2286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6000" h="3429000">
                <a:moveTo>
                  <a:pt x="0" y="0"/>
                </a:moveTo>
                <a:lnTo>
                  <a:pt x="2286000" y="0"/>
                </a:lnTo>
                <a:lnTo>
                  <a:pt x="2286000" y="3429000"/>
                </a:lnTo>
                <a:lnTo>
                  <a:pt x="0" y="3429000"/>
                </a:lnTo>
                <a:close/>
              </a:path>
            </a:pathLst>
          </a:cu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365760" y="434340"/>
            <a:ext cx="3520440" cy="5920740"/>
          </a:xfrm>
          <a:custGeom>
            <a:avLst/>
            <a:gdLst>
              <a:gd name="connsiteX0" fmla="*/ 0 w 3520440"/>
              <a:gd name="connsiteY0" fmla="*/ 0 h 5920740"/>
              <a:gd name="connsiteX1" fmla="*/ 3520440 w 3520440"/>
              <a:gd name="connsiteY1" fmla="*/ 0 h 5920740"/>
              <a:gd name="connsiteX2" fmla="*/ 3520440 w 3520440"/>
              <a:gd name="connsiteY2" fmla="*/ 5920740 h 5920740"/>
              <a:gd name="connsiteX3" fmla="*/ 0 w 3520440"/>
              <a:gd name="connsiteY3" fmla="*/ 5920740 h 5920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0440" h="5920740">
                <a:moveTo>
                  <a:pt x="0" y="0"/>
                </a:moveTo>
                <a:lnTo>
                  <a:pt x="3520440" y="0"/>
                </a:lnTo>
                <a:lnTo>
                  <a:pt x="3520440" y="5920740"/>
                </a:lnTo>
                <a:lnTo>
                  <a:pt x="0" y="5920740"/>
                </a:lnTo>
                <a:close/>
              </a:path>
            </a:pathLst>
          </a:custGeom>
        </p:spPr>
      </p:pic>
      <p:sp>
        <p:nvSpPr>
          <p:cNvPr id="8" name="文本框 7"/>
          <p:cNvSpPr txBox="1"/>
          <p:nvPr/>
        </p:nvSpPr>
        <p:spPr>
          <a:xfrm>
            <a:off x="6007816" y="2847323"/>
            <a:ext cx="435613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/>
              <a:t>ADD</a:t>
            </a:r>
          </a:p>
          <a:p>
            <a:r>
              <a:rPr lang="en-US" altLang="zh-CN" sz="4400" dirty="0"/>
              <a:t>YOUR TITLE</a:t>
            </a:r>
          </a:p>
          <a:p>
            <a:r>
              <a:rPr lang="en-US" altLang="zh-CN" sz="4400" dirty="0"/>
              <a:t>HERE</a:t>
            </a:r>
            <a:endParaRPr lang="zh-CN" altLang="en-US" sz="4400" dirty="0"/>
          </a:p>
        </p:txBody>
      </p:sp>
      <p:sp>
        <p:nvSpPr>
          <p:cNvPr id="13" name="文本框 12"/>
          <p:cNvSpPr txBox="1"/>
          <p:nvPr/>
        </p:nvSpPr>
        <p:spPr>
          <a:xfrm>
            <a:off x="6617970" y="4877752"/>
            <a:ext cx="520827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Lorem ipsum dolor sit amet, consectetuer adipiscing elit. Maecenas porttitor congue massa. Fusce posuere, magna sed pulvinar ultricies, purus lectus malesuada libero, sit amet commodo magna eros quis </a:t>
            </a:r>
            <a:r>
              <a:rPr lang="en-US" altLang="zh-CN" dirty="0" err="1"/>
              <a:t>urna</a:t>
            </a:r>
            <a:r>
              <a:rPr lang="en-US" altLang="zh-CN" dirty="0"/>
              <a:t>.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558447" y="-48986"/>
            <a:ext cx="2505822" cy="2639722"/>
          </a:xfrm>
          <a:prstGeom prst="rect">
            <a:avLst/>
          </a:prstGeom>
        </p:spPr>
      </p:pic>
    </p:spTree>
  </p:cSld>
  <p:clrMapOvr>
    <a:masterClrMapping/>
  </p:clrMapOvr>
  <p:transition spd="slow" advTm="7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1045030" y="1"/>
            <a:ext cx="10123715" cy="2743200"/>
          </a:xfrm>
          <a:custGeom>
            <a:avLst/>
            <a:gdLst>
              <a:gd name="connsiteX0" fmla="*/ 0 w 10123715"/>
              <a:gd name="connsiteY0" fmla="*/ 0 h 2743200"/>
              <a:gd name="connsiteX1" fmla="*/ 10123715 w 10123715"/>
              <a:gd name="connsiteY1" fmla="*/ 0 h 2743200"/>
              <a:gd name="connsiteX2" fmla="*/ 10123715 w 10123715"/>
              <a:gd name="connsiteY2" fmla="*/ 2743200 h 2743200"/>
              <a:gd name="connsiteX3" fmla="*/ 0 w 10123715"/>
              <a:gd name="connsiteY3" fmla="*/ 2743200 h 274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123715" h="2743200">
                <a:moveTo>
                  <a:pt x="0" y="0"/>
                </a:moveTo>
                <a:lnTo>
                  <a:pt x="10123715" y="0"/>
                </a:lnTo>
                <a:lnTo>
                  <a:pt x="10123715" y="2743200"/>
                </a:lnTo>
                <a:lnTo>
                  <a:pt x="0" y="2743200"/>
                </a:lnTo>
                <a:close/>
              </a:path>
            </a:pathLst>
          </a:custGeom>
        </p:spPr>
      </p:pic>
      <p:grpSp>
        <p:nvGrpSpPr>
          <p:cNvPr id="15" name="组合 14"/>
          <p:cNvGrpSpPr/>
          <p:nvPr/>
        </p:nvGrpSpPr>
        <p:grpSpPr>
          <a:xfrm>
            <a:off x="6359979" y="2257335"/>
            <a:ext cx="4963885" cy="1318622"/>
            <a:chOff x="6359979" y="2257335"/>
            <a:chExt cx="4963885" cy="1318622"/>
          </a:xfrm>
        </p:grpSpPr>
        <p:sp>
          <p:nvSpPr>
            <p:cNvPr id="7" name="矩形 6"/>
            <p:cNvSpPr/>
            <p:nvPr/>
          </p:nvSpPr>
          <p:spPr>
            <a:xfrm>
              <a:off x="6359979" y="2257335"/>
              <a:ext cx="4963885" cy="1318622"/>
            </a:xfrm>
            <a:prstGeom prst="rect">
              <a:avLst/>
            </a:prstGeom>
            <a:solidFill>
              <a:srgbClr val="D5EA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6629400" y="2454981"/>
              <a:ext cx="442504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5400" dirty="0">
                  <a:solidFill>
                    <a:schemeClr val="bg1"/>
                  </a:solidFill>
                </a:rPr>
                <a:t>PART THREE</a:t>
              </a:r>
              <a:endParaRPr lang="zh-CN" altLang="en-US" sz="54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16" name="图片 15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229454" y="3118758"/>
            <a:ext cx="2666294" cy="2808768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6768872" y="3739242"/>
            <a:ext cx="47917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spc="600" dirty="0"/>
              <a:t>在此输入你的标题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277585" y="5976639"/>
            <a:ext cx="4171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65000"/>
                  </a:schemeClr>
                </a:solidFill>
              </a:rPr>
              <a:t>Nunc viverra imperdiet enim. Fusce est. Vivamus a </a:t>
            </a:r>
            <a:r>
              <a:rPr lang="en-US" altLang="zh-CN" dirty="0" err="1">
                <a:solidFill>
                  <a:schemeClr val="bg1">
                    <a:lumMod val="65000"/>
                  </a:schemeClr>
                </a:solidFill>
              </a:rPr>
              <a:t>tellus</a:t>
            </a:r>
            <a:r>
              <a:rPr lang="en-US" altLang="zh-CN" dirty="0">
                <a:solidFill>
                  <a:schemeClr val="bg1">
                    <a:lumMod val="65000"/>
                  </a:schemeClr>
                </a:solidFill>
              </a:rPr>
              <a:t>.</a:t>
            </a:r>
          </a:p>
        </p:txBody>
      </p:sp>
    </p:spTree>
  </p:cSld>
  <p:clrMapOvr>
    <a:masterClrMapping/>
  </p:clrMapOvr>
  <p:transition spd="slow" advTm="7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297180" y="445770"/>
            <a:ext cx="8732520" cy="5966460"/>
          </a:xfrm>
          <a:custGeom>
            <a:avLst/>
            <a:gdLst>
              <a:gd name="connsiteX0" fmla="*/ 0 w 8732520"/>
              <a:gd name="connsiteY0" fmla="*/ 0 h 5966460"/>
              <a:gd name="connsiteX1" fmla="*/ 8732520 w 8732520"/>
              <a:gd name="connsiteY1" fmla="*/ 0 h 5966460"/>
              <a:gd name="connsiteX2" fmla="*/ 8732520 w 8732520"/>
              <a:gd name="connsiteY2" fmla="*/ 5966460 h 5966460"/>
              <a:gd name="connsiteX3" fmla="*/ 0 w 8732520"/>
              <a:gd name="connsiteY3" fmla="*/ 5966460 h 5966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32520" h="5966460">
                <a:moveTo>
                  <a:pt x="0" y="0"/>
                </a:moveTo>
                <a:lnTo>
                  <a:pt x="8732520" y="0"/>
                </a:lnTo>
                <a:lnTo>
                  <a:pt x="8732520" y="5966460"/>
                </a:lnTo>
                <a:lnTo>
                  <a:pt x="0" y="5966460"/>
                </a:lnTo>
                <a:close/>
              </a:path>
            </a:pathLst>
          </a:custGeom>
        </p:spPr>
      </p:pic>
      <p:sp>
        <p:nvSpPr>
          <p:cNvPr id="6" name="文本框 5"/>
          <p:cNvSpPr txBox="1"/>
          <p:nvPr/>
        </p:nvSpPr>
        <p:spPr>
          <a:xfrm>
            <a:off x="7743825" y="4712865"/>
            <a:ext cx="47005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Lorem ipsum dolor sit amet, consectetuer adipiscing elit. Maecenas porttitor congue massa. </a:t>
            </a:r>
            <a:r>
              <a:rPr lang="en-US" altLang="zh-CN" dirty="0" err="1"/>
              <a:t>Fusce</a:t>
            </a:r>
            <a:r>
              <a:rPr lang="en-US" altLang="zh-CN" dirty="0"/>
              <a:t> </a:t>
            </a:r>
            <a:r>
              <a:rPr lang="en-US" altLang="zh-CN" dirty="0" err="1"/>
              <a:t>posuere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7743825" y="2644170"/>
            <a:ext cx="25717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/>
              <a:t>ADD</a:t>
            </a:r>
          </a:p>
          <a:p>
            <a:r>
              <a:rPr lang="en-US" altLang="zh-CN" sz="3200" dirty="0"/>
              <a:t>YOUR TTLE </a:t>
            </a:r>
          </a:p>
          <a:p>
            <a:r>
              <a:rPr lang="en-US" altLang="zh-CN" sz="3200" dirty="0"/>
              <a:t>HERE</a:t>
            </a:r>
            <a:endParaRPr lang="zh-CN" altLang="en-US" sz="3200" dirty="0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0501313" y="445770"/>
            <a:ext cx="1590674" cy="1675672"/>
          </a:xfrm>
          <a:prstGeom prst="rect">
            <a:avLst/>
          </a:prstGeom>
        </p:spPr>
      </p:pic>
    </p:spTree>
  </p:cSld>
  <p:clrMapOvr>
    <a:masterClrMapping/>
  </p:clrMapOvr>
  <p:transition spd="slow" advTm="7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297180" y="502920"/>
            <a:ext cx="4366260" cy="5806440"/>
          </a:xfrm>
          <a:custGeom>
            <a:avLst/>
            <a:gdLst>
              <a:gd name="connsiteX0" fmla="*/ 0 w 4366260"/>
              <a:gd name="connsiteY0" fmla="*/ 0 h 5806440"/>
              <a:gd name="connsiteX1" fmla="*/ 4366260 w 4366260"/>
              <a:gd name="connsiteY1" fmla="*/ 0 h 5806440"/>
              <a:gd name="connsiteX2" fmla="*/ 4366260 w 4366260"/>
              <a:gd name="connsiteY2" fmla="*/ 5806440 h 5806440"/>
              <a:gd name="connsiteX3" fmla="*/ 0 w 4366260"/>
              <a:gd name="connsiteY3" fmla="*/ 5806440 h 5806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66260" h="5806440">
                <a:moveTo>
                  <a:pt x="0" y="0"/>
                </a:moveTo>
                <a:lnTo>
                  <a:pt x="4366260" y="0"/>
                </a:lnTo>
                <a:lnTo>
                  <a:pt x="4366260" y="5806440"/>
                </a:lnTo>
                <a:lnTo>
                  <a:pt x="0" y="5806440"/>
                </a:lnTo>
                <a:close/>
              </a:path>
            </a:pathLst>
          </a:custGeom>
        </p:spPr>
      </p:pic>
      <p:grpSp>
        <p:nvGrpSpPr>
          <p:cNvPr id="7" name="组合 6"/>
          <p:cNvGrpSpPr/>
          <p:nvPr/>
        </p:nvGrpSpPr>
        <p:grpSpPr>
          <a:xfrm>
            <a:off x="4777314" y="960660"/>
            <a:ext cx="3094573" cy="1289245"/>
            <a:chOff x="6646460" y="4290283"/>
            <a:chExt cx="5313528" cy="1348200"/>
          </a:xfrm>
        </p:grpSpPr>
        <p:sp>
          <p:nvSpPr>
            <p:cNvPr id="8" name="文本框 7"/>
            <p:cNvSpPr txBox="1"/>
            <p:nvPr/>
          </p:nvSpPr>
          <p:spPr>
            <a:xfrm>
              <a:off x="6646460" y="4715153"/>
              <a:ext cx="531352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err="1"/>
                <a:t>Pellentesque</a:t>
              </a:r>
              <a:r>
                <a:rPr lang="en-US" altLang="zh-CN" dirty="0"/>
                <a:t> habitant morbi tristique senectus et netus et </a:t>
              </a:r>
              <a:r>
                <a:rPr lang="en-US" altLang="zh-CN" dirty="0" err="1"/>
                <a:t>malesuada</a:t>
              </a:r>
              <a:endParaRPr lang="en-US" altLang="zh-CN" dirty="0"/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6646462" y="4290283"/>
              <a:ext cx="4367282" cy="482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/>
                <a:t>TITLE HERE </a:t>
              </a:r>
              <a:endParaRPr lang="zh-CN" altLang="en-US" sz="2400" dirty="0"/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4777314" y="4846426"/>
            <a:ext cx="3094573" cy="1289245"/>
            <a:chOff x="6646460" y="4290283"/>
            <a:chExt cx="5313528" cy="1348200"/>
          </a:xfrm>
        </p:grpSpPr>
        <p:sp>
          <p:nvSpPr>
            <p:cNvPr id="11" name="文本框 10"/>
            <p:cNvSpPr txBox="1"/>
            <p:nvPr/>
          </p:nvSpPr>
          <p:spPr>
            <a:xfrm>
              <a:off x="6646460" y="4715153"/>
              <a:ext cx="531352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err="1"/>
                <a:t>Pellentesque</a:t>
              </a:r>
              <a:r>
                <a:rPr lang="en-US" altLang="zh-CN" dirty="0"/>
                <a:t> habitant morbi tristique senectus et netus et </a:t>
              </a:r>
              <a:r>
                <a:rPr lang="en-US" altLang="zh-CN" dirty="0" err="1"/>
                <a:t>malesuada</a:t>
              </a:r>
              <a:endParaRPr lang="en-US" altLang="zh-CN" dirty="0"/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6646462" y="4290283"/>
              <a:ext cx="4367282" cy="482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/>
                <a:t>TITLE HERE </a:t>
              </a:r>
              <a:endParaRPr lang="zh-CN" altLang="en-US" sz="2400" dirty="0"/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8687226" y="4819801"/>
            <a:ext cx="3094573" cy="1289245"/>
            <a:chOff x="6646460" y="4290283"/>
            <a:chExt cx="5313528" cy="1348200"/>
          </a:xfrm>
        </p:grpSpPr>
        <p:sp>
          <p:nvSpPr>
            <p:cNvPr id="14" name="文本框 13"/>
            <p:cNvSpPr txBox="1"/>
            <p:nvPr/>
          </p:nvSpPr>
          <p:spPr>
            <a:xfrm>
              <a:off x="6646460" y="4715153"/>
              <a:ext cx="531352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err="1"/>
                <a:t>Pellentesque</a:t>
              </a:r>
              <a:r>
                <a:rPr lang="en-US" altLang="zh-CN" dirty="0"/>
                <a:t> habitant morbi tristique senectus et netus et </a:t>
              </a:r>
              <a:r>
                <a:rPr lang="en-US" altLang="zh-CN" dirty="0" err="1"/>
                <a:t>malesuada</a:t>
              </a:r>
              <a:endParaRPr lang="en-US" altLang="zh-CN" dirty="0"/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6646462" y="4290283"/>
              <a:ext cx="4367282" cy="482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/>
                <a:t>TITLE HERE </a:t>
              </a:r>
              <a:endParaRPr lang="zh-CN" altLang="en-US" sz="2400" dirty="0"/>
            </a:p>
          </p:txBody>
        </p:sp>
      </p:grpSp>
      <p:pic>
        <p:nvPicPr>
          <p:cNvPr id="16" name="图片 15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9238315" y="-79071"/>
            <a:ext cx="3143250" cy="3311210"/>
          </a:xfrm>
          <a:prstGeom prst="rect">
            <a:avLst/>
          </a:prstGeom>
        </p:spPr>
      </p:pic>
      <p:grpSp>
        <p:nvGrpSpPr>
          <p:cNvPr id="22" name="组合 21"/>
          <p:cNvGrpSpPr/>
          <p:nvPr/>
        </p:nvGrpSpPr>
        <p:grpSpPr>
          <a:xfrm>
            <a:off x="6507065" y="2630942"/>
            <a:ext cx="3094573" cy="1323809"/>
            <a:chOff x="6646460" y="4296361"/>
            <a:chExt cx="5313528" cy="1384344"/>
          </a:xfrm>
        </p:grpSpPr>
        <p:sp>
          <p:nvSpPr>
            <p:cNvPr id="23" name="文本框 22"/>
            <p:cNvSpPr txBox="1"/>
            <p:nvPr/>
          </p:nvSpPr>
          <p:spPr>
            <a:xfrm>
              <a:off x="6646460" y="4715153"/>
              <a:ext cx="5313528" cy="965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dirty="0" err="1"/>
                <a:t>Pellentesque</a:t>
              </a:r>
              <a:r>
                <a:rPr lang="en-US" altLang="zh-CN" dirty="0"/>
                <a:t> habitant morbi tristique senectus et netus et </a:t>
              </a:r>
              <a:r>
                <a:rPr lang="en-US" altLang="zh-CN" dirty="0" err="1"/>
                <a:t>malesuada</a:t>
              </a:r>
              <a:endParaRPr lang="en-US" altLang="zh-CN" dirty="0"/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7592706" y="4296361"/>
              <a:ext cx="4367282" cy="482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2400" dirty="0"/>
                <a:t>TITLE HERE </a:t>
              </a:r>
              <a:endParaRPr lang="zh-CN" altLang="en-US" sz="2400" dirty="0"/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8797956" y="4333519"/>
            <a:ext cx="517444" cy="51487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4957078" y="4319649"/>
            <a:ext cx="517444" cy="51487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8801100" y="2114486"/>
            <a:ext cx="514870" cy="51487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4956508" y="408013"/>
            <a:ext cx="514870" cy="514870"/>
          </a:xfrm>
          <a:prstGeom prst="rect">
            <a:avLst/>
          </a:prstGeom>
        </p:spPr>
      </p:pic>
    </p:spTree>
  </p:cSld>
  <p:clrMapOvr>
    <a:masterClrMapping/>
  </p:clrMapOvr>
  <p:transition spd="slow" advTm="7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7543800" y="0"/>
            <a:ext cx="4648200" cy="4846320"/>
          </a:xfrm>
          <a:custGeom>
            <a:avLst/>
            <a:gdLst>
              <a:gd name="connsiteX0" fmla="*/ 0 w 4648200"/>
              <a:gd name="connsiteY0" fmla="*/ 0 h 4846320"/>
              <a:gd name="connsiteX1" fmla="*/ 4648200 w 4648200"/>
              <a:gd name="connsiteY1" fmla="*/ 0 h 4846320"/>
              <a:gd name="connsiteX2" fmla="*/ 4648200 w 4648200"/>
              <a:gd name="connsiteY2" fmla="*/ 4846320 h 4846320"/>
              <a:gd name="connsiteX3" fmla="*/ 0 w 4648200"/>
              <a:gd name="connsiteY3" fmla="*/ 4846320 h 4846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48200" h="4846320">
                <a:moveTo>
                  <a:pt x="0" y="0"/>
                </a:moveTo>
                <a:lnTo>
                  <a:pt x="4648200" y="0"/>
                </a:lnTo>
                <a:lnTo>
                  <a:pt x="4648200" y="4846320"/>
                </a:lnTo>
                <a:lnTo>
                  <a:pt x="0" y="4846320"/>
                </a:lnTo>
                <a:close/>
              </a:path>
            </a:pathLst>
          </a:custGeom>
        </p:spPr>
      </p:pic>
      <p:sp>
        <p:nvSpPr>
          <p:cNvPr id="7" name="文本框 6"/>
          <p:cNvSpPr txBox="1"/>
          <p:nvPr/>
        </p:nvSpPr>
        <p:spPr>
          <a:xfrm>
            <a:off x="692395" y="556176"/>
            <a:ext cx="445467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/>
              <a:t>ADD</a:t>
            </a:r>
          </a:p>
          <a:p>
            <a:r>
              <a:rPr lang="en-US" altLang="zh-CN" sz="4800" dirty="0"/>
              <a:t>YOUR TITLE</a:t>
            </a:r>
          </a:p>
          <a:p>
            <a:r>
              <a:rPr lang="en-US" altLang="zh-CN" sz="4800" dirty="0"/>
              <a:t>HERE</a:t>
            </a:r>
            <a:endParaRPr lang="zh-CN" altLang="en-US" sz="4800" dirty="0"/>
          </a:p>
        </p:txBody>
      </p:sp>
      <p:sp>
        <p:nvSpPr>
          <p:cNvPr id="11" name="文本框 10"/>
          <p:cNvSpPr txBox="1"/>
          <p:nvPr/>
        </p:nvSpPr>
        <p:spPr>
          <a:xfrm>
            <a:off x="692395" y="3101816"/>
            <a:ext cx="4648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Lorem ipsum dolor sit amet, consectetuer adipiscing elit. Maecenas porttitor congue massa. Fusce posuere, magna sed pulvinar ultricies, purus lectus malesuada libero, sit amet commodo magna eros quis </a:t>
            </a:r>
            <a:r>
              <a:rPr lang="en-US" altLang="zh-CN" dirty="0" err="1"/>
              <a:t>urna</a:t>
            </a:r>
            <a:r>
              <a:rPr lang="en-US" altLang="zh-CN" dirty="0"/>
              <a:t>.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188433" y="4172910"/>
            <a:ext cx="2548890" cy="268509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 cstate="email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087991" y="5186139"/>
            <a:ext cx="700200" cy="7002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6" cstate="email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442226" y="5186139"/>
            <a:ext cx="703702" cy="7002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7" cstate="email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33756" y="5186139"/>
            <a:ext cx="700200" cy="700200"/>
          </a:xfrm>
          <a:prstGeom prst="rect">
            <a:avLst/>
          </a:prstGeom>
        </p:spPr>
      </p:pic>
    </p:spTree>
  </p:cSld>
  <p:clrMapOvr>
    <a:masterClrMapping/>
  </p:clrMapOvr>
  <p:transition spd="slow" advTm="7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3954780" y="0"/>
            <a:ext cx="4320540" cy="6858000"/>
          </a:xfrm>
          <a:custGeom>
            <a:avLst/>
            <a:gdLst>
              <a:gd name="connsiteX0" fmla="*/ 0 w 4320540"/>
              <a:gd name="connsiteY0" fmla="*/ 0 h 6858000"/>
              <a:gd name="connsiteX1" fmla="*/ 4320540 w 4320540"/>
              <a:gd name="connsiteY1" fmla="*/ 0 h 6858000"/>
              <a:gd name="connsiteX2" fmla="*/ 4320540 w 4320540"/>
              <a:gd name="connsiteY2" fmla="*/ 6858000 h 6858000"/>
              <a:gd name="connsiteX3" fmla="*/ 0 w 432054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20540" h="6858000">
                <a:moveTo>
                  <a:pt x="0" y="0"/>
                </a:moveTo>
                <a:lnTo>
                  <a:pt x="4320540" y="0"/>
                </a:lnTo>
                <a:lnTo>
                  <a:pt x="432054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cxnSp>
        <p:nvCxnSpPr>
          <p:cNvPr id="6" name="直接连接符 5"/>
          <p:cNvCxnSpPr/>
          <p:nvPr/>
        </p:nvCxnSpPr>
        <p:spPr>
          <a:xfrm>
            <a:off x="8660920" y="4244198"/>
            <a:ext cx="3243532" cy="0"/>
          </a:xfrm>
          <a:prstGeom prst="line">
            <a:avLst/>
          </a:prstGeom>
          <a:ln w="127000" cap="rnd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8660920" y="4968817"/>
            <a:ext cx="3243532" cy="0"/>
          </a:xfrm>
          <a:prstGeom prst="line">
            <a:avLst/>
          </a:prstGeom>
          <a:ln w="127000" cap="rnd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8660920" y="5710689"/>
            <a:ext cx="3243532" cy="0"/>
          </a:xfrm>
          <a:prstGeom prst="line">
            <a:avLst/>
          </a:prstGeom>
          <a:ln w="127000" cap="rnd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V="1">
            <a:off x="8660920" y="4244198"/>
            <a:ext cx="2139352" cy="17256"/>
          </a:xfrm>
          <a:prstGeom prst="line">
            <a:avLst/>
          </a:prstGeom>
          <a:ln w="127000" cap="rnd">
            <a:solidFill>
              <a:srgbClr val="79AE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8660920" y="4986072"/>
            <a:ext cx="1587261" cy="0"/>
          </a:xfrm>
          <a:prstGeom prst="line">
            <a:avLst/>
          </a:prstGeom>
          <a:ln w="127000" cap="rnd">
            <a:solidFill>
              <a:srgbClr val="79AE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8660920" y="5727944"/>
            <a:ext cx="1069676" cy="0"/>
          </a:xfrm>
          <a:prstGeom prst="line">
            <a:avLst/>
          </a:prstGeom>
          <a:ln w="127000" cap="rnd">
            <a:solidFill>
              <a:srgbClr val="79AE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/>
        </p:nvSpPr>
        <p:spPr>
          <a:xfrm>
            <a:off x="8557403" y="3659684"/>
            <a:ext cx="2139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YOUR TITLE</a:t>
            </a:r>
            <a:endParaRPr lang="zh-CN" altLang="en-US" sz="2400" dirty="0"/>
          </a:p>
        </p:txBody>
      </p:sp>
      <p:sp>
        <p:nvSpPr>
          <p:cNvPr id="22" name="文本框 21"/>
          <p:cNvSpPr txBox="1"/>
          <p:nvPr/>
        </p:nvSpPr>
        <p:spPr>
          <a:xfrm>
            <a:off x="8557403" y="4401557"/>
            <a:ext cx="2139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YOUR TITLE</a:t>
            </a:r>
            <a:endParaRPr lang="zh-CN" altLang="en-US" sz="2400" dirty="0"/>
          </a:p>
        </p:txBody>
      </p:sp>
      <p:sp>
        <p:nvSpPr>
          <p:cNvPr id="23" name="文本框 22"/>
          <p:cNvSpPr txBox="1"/>
          <p:nvPr/>
        </p:nvSpPr>
        <p:spPr>
          <a:xfrm>
            <a:off x="8557403" y="5145517"/>
            <a:ext cx="2139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YOUR TITLE</a:t>
            </a:r>
            <a:endParaRPr lang="zh-CN" altLang="en-US" sz="2400" dirty="0"/>
          </a:p>
        </p:txBody>
      </p:sp>
      <p:sp>
        <p:nvSpPr>
          <p:cNvPr id="12" name="文本框 11"/>
          <p:cNvSpPr txBox="1"/>
          <p:nvPr/>
        </p:nvSpPr>
        <p:spPr>
          <a:xfrm>
            <a:off x="242031" y="843826"/>
            <a:ext cx="316924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/>
              <a:t>ADD</a:t>
            </a:r>
          </a:p>
          <a:p>
            <a:r>
              <a:rPr lang="en-US" altLang="zh-CN" sz="4400" dirty="0"/>
              <a:t>YOUR TITLE</a:t>
            </a:r>
          </a:p>
          <a:p>
            <a:r>
              <a:rPr lang="en-US" altLang="zh-CN" sz="4400" dirty="0"/>
              <a:t>HERE</a:t>
            </a:r>
            <a:endParaRPr lang="zh-CN" altLang="en-US" sz="4400" dirty="0"/>
          </a:p>
        </p:txBody>
      </p:sp>
      <p:sp>
        <p:nvSpPr>
          <p:cNvPr id="14" name="文本框 13"/>
          <p:cNvSpPr txBox="1"/>
          <p:nvPr/>
        </p:nvSpPr>
        <p:spPr>
          <a:xfrm>
            <a:off x="242031" y="3659684"/>
            <a:ext cx="371274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Lorem ipsum dolor sit amet, consectetuer adipiscing elit. Maecenas porttitor congue massa. Fusce posuere, magna sed pulvinar ultricies, purus lectus malesuada libero, sit amet commodo magna eros quis </a:t>
            </a:r>
            <a:r>
              <a:rPr lang="en-US" altLang="zh-CN" dirty="0" err="1"/>
              <a:t>urna</a:t>
            </a:r>
            <a:r>
              <a:rPr lang="en-US" altLang="zh-CN" dirty="0"/>
              <a:t>.</a:t>
            </a: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911847" y="106925"/>
            <a:ext cx="2567822" cy="2705034"/>
          </a:xfrm>
          <a:prstGeom prst="rect">
            <a:avLst/>
          </a:prstGeom>
        </p:spPr>
      </p:pic>
    </p:spTree>
  </p:cSld>
  <p:clrMapOvr>
    <a:masterClrMapping/>
  </p:clrMapOvr>
  <p:transition spd="slow" advTm="7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9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12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 rot="5400000">
            <a:off x="4381500" y="-3407229"/>
            <a:ext cx="3429000" cy="1024345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9643110" y="2833967"/>
            <a:ext cx="2548890" cy="2685090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6720295" y="4835235"/>
            <a:ext cx="3841857" cy="1367643"/>
            <a:chOff x="592990" y="1904192"/>
            <a:chExt cx="3841857" cy="1367643"/>
          </a:xfrm>
        </p:grpSpPr>
        <p:sp>
          <p:nvSpPr>
            <p:cNvPr id="6" name="文本框 5"/>
            <p:cNvSpPr txBox="1"/>
            <p:nvPr/>
          </p:nvSpPr>
          <p:spPr>
            <a:xfrm>
              <a:off x="592990" y="1904192"/>
              <a:ext cx="331640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/>
                <a:t>TITLE HERE</a:t>
              </a:r>
              <a:endParaRPr lang="zh-CN" altLang="en-US" sz="2400" dirty="0"/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592990" y="2348505"/>
              <a:ext cx="384185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err="1"/>
                <a:t>Pellentesque</a:t>
              </a:r>
              <a:r>
                <a:rPr lang="en-US" altLang="zh-CN" dirty="0"/>
                <a:t> habitant morbi tristique senectus et netus et malesuada fames ac turpis egestas. </a:t>
              </a:r>
              <a:r>
                <a:rPr lang="en-US" altLang="zh-CN" dirty="0" err="1"/>
                <a:t>Proin</a:t>
              </a:r>
              <a:r>
                <a:rPr lang="en-US" altLang="zh-CN" dirty="0"/>
                <a:t> pharetra</a:t>
              </a:r>
              <a:endParaRPr lang="zh-CN" altLang="en-US" dirty="0"/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1625781" y="4835235"/>
            <a:ext cx="3841857" cy="1367643"/>
            <a:chOff x="1299201" y="4835235"/>
            <a:chExt cx="3841857" cy="1367643"/>
          </a:xfrm>
        </p:grpSpPr>
        <p:sp>
          <p:nvSpPr>
            <p:cNvPr id="9" name="文本框 8"/>
            <p:cNvSpPr txBox="1"/>
            <p:nvPr/>
          </p:nvSpPr>
          <p:spPr>
            <a:xfrm>
              <a:off x="1824652" y="4835235"/>
              <a:ext cx="331640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2400" dirty="0"/>
                <a:t>TITLE HERE</a:t>
              </a:r>
              <a:endParaRPr lang="zh-CN" altLang="en-US" sz="2400" dirty="0"/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1299201" y="5279548"/>
              <a:ext cx="384185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dirty="0" err="1"/>
                <a:t>Pellentesque</a:t>
              </a:r>
              <a:r>
                <a:rPr lang="en-US" altLang="zh-CN" dirty="0"/>
                <a:t> habitant morbi tristique senectus et netus et malesuada fames ac turpis egestas. </a:t>
              </a:r>
              <a:r>
                <a:rPr lang="en-US" altLang="zh-CN" dirty="0" err="1"/>
                <a:t>Proin</a:t>
              </a:r>
              <a:r>
                <a:rPr lang="en-US" altLang="zh-CN" dirty="0"/>
                <a:t> pharetra</a:t>
              </a:r>
              <a:endParaRPr lang="zh-CN" altLang="en-US" dirty="0"/>
            </a:p>
          </p:txBody>
        </p:sp>
      </p:grpSp>
    </p:spTree>
  </p:cSld>
  <p:clrMapOvr>
    <a:masterClrMapping/>
  </p:clrMapOvr>
  <p:transition spd="slow" advTm="7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 rot="5400000">
            <a:off x="4735286" y="-3690256"/>
            <a:ext cx="2743200" cy="10123715"/>
          </a:xfrm>
          <a:custGeom>
            <a:avLst/>
            <a:gdLst>
              <a:gd name="connsiteX0" fmla="*/ 0 w 2743200"/>
              <a:gd name="connsiteY0" fmla="*/ 10123715 h 10123715"/>
              <a:gd name="connsiteX1" fmla="*/ 0 w 2743200"/>
              <a:gd name="connsiteY1" fmla="*/ 0 h 10123715"/>
              <a:gd name="connsiteX2" fmla="*/ 2743200 w 2743200"/>
              <a:gd name="connsiteY2" fmla="*/ 0 h 10123715"/>
              <a:gd name="connsiteX3" fmla="*/ 2743200 w 2743200"/>
              <a:gd name="connsiteY3" fmla="*/ 10123715 h 10123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43200" h="10123715">
                <a:moveTo>
                  <a:pt x="0" y="10123715"/>
                </a:moveTo>
                <a:lnTo>
                  <a:pt x="0" y="0"/>
                </a:lnTo>
                <a:lnTo>
                  <a:pt x="2743200" y="0"/>
                </a:lnTo>
                <a:lnTo>
                  <a:pt x="2743200" y="10123715"/>
                </a:lnTo>
                <a:close/>
              </a:path>
            </a:pathLst>
          </a:custGeom>
        </p:spPr>
      </p:pic>
      <p:grpSp>
        <p:nvGrpSpPr>
          <p:cNvPr id="15" name="组合 14"/>
          <p:cNvGrpSpPr/>
          <p:nvPr/>
        </p:nvGrpSpPr>
        <p:grpSpPr>
          <a:xfrm>
            <a:off x="6359979" y="2257335"/>
            <a:ext cx="4963885" cy="1318622"/>
            <a:chOff x="6359979" y="2257335"/>
            <a:chExt cx="4963885" cy="1318622"/>
          </a:xfrm>
        </p:grpSpPr>
        <p:sp>
          <p:nvSpPr>
            <p:cNvPr id="7" name="矩形 6"/>
            <p:cNvSpPr/>
            <p:nvPr/>
          </p:nvSpPr>
          <p:spPr>
            <a:xfrm>
              <a:off x="6359979" y="2257335"/>
              <a:ext cx="4963885" cy="1318622"/>
            </a:xfrm>
            <a:prstGeom prst="rect">
              <a:avLst/>
            </a:prstGeom>
            <a:solidFill>
              <a:srgbClr val="D5EA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6629400" y="2454981"/>
              <a:ext cx="442504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5400" dirty="0">
                  <a:solidFill>
                    <a:schemeClr val="bg1"/>
                  </a:solidFill>
                </a:rPr>
                <a:t>PART FOUR</a:t>
              </a:r>
              <a:endParaRPr lang="zh-CN" altLang="en-US" sz="54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16" name="图片 15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229454" y="3118758"/>
            <a:ext cx="2666294" cy="2808768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6768872" y="3739242"/>
            <a:ext cx="47917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spc="600" dirty="0"/>
              <a:t>在此输入你的标题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277585" y="5976639"/>
            <a:ext cx="4171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65000"/>
                  </a:schemeClr>
                </a:solidFill>
              </a:rPr>
              <a:t>Nunc viverra imperdiet enim. Fusce est. Vivamus a </a:t>
            </a:r>
            <a:r>
              <a:rPr lang="en-US" altLang="zh-CN" dirty="0" err="1">
                <a:solidFill>
                  <a:schemeClr val="bg1">
                    <a:lumMod val="65000"/>
                  </a:schemeClr>
                </a:solidFill>
              </a:rPr>
              <a:t>tellus</a:t>
            </a:r>
            <a:r>
              <a:rPr lang="en-US" altLang="zh-CN" dirty="0">
                <a:solidFill>
                  <a:schemeClr val="bg1">
                    <a:lumMod val="65000"/>
                  </a:schemeClr>
                </a:solidFill>
              </a:rPr>
              <a:t>.</a:t>
            </a:r>
          </a:p>
        </p:txBody>
      </p:sp>
    </p:spTree>
  </p:cSld>
  <p:clrMapOvr>
    <a:masterClrMapping/>
  </p:clrMapOvr>
  <p:transition spd="slow" advTm="7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1132664" y="-1"/>
            <a:ext cx="28956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988254" y="196676"/>
            <a:ext cx="1743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spc="1200" dirty="0"/>
              <a:t>目录</a:t>
            </a:r>
          </a:p>
        </p:txBody>
      </p:sp>
      <p:grpSp>
        <p:nvGrpSpPr>
          <p:cNvPr id="30" name="组合 29"/>
          <p:cNvGrpSpPr/>
          <p:nvPr/>
        </p:nvGrpSpPr>
        <p:grpSpPr>
          <a:xfrm>
            <a:off x="4784271" y="1737949"/>
            <a:ext cx="7488275" cy="3299415"/>
            <a:chOff x="4784271" y="1737949"/>
            <a:chExt cx="7488275" cy="3299415"/>
          </a:xfrm>
        </p:grpSpPr>
        <p:sp>
          <p:nvSpPr>
            <p:cNvPr id="16" name="矩形 15"/>
            <p:cNvSpPr/>
            <p:nvPr/>
          </p:nvSpPr>
          <p:spPr>
            <a:xfrm>
              <a:off x="4784271" y="1820635"/>
              <a:ext cx="7070271" cy="3216729"/>
            </a:xfrm>
            <a:prstGeom prst="rect">
              <a:avLst/>
            </a:prstGeom>
            <a:solidFill>
              <a:srgbClr val="D5EA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0" name="组合 19"/>
            <p:cNvGrpSpPr/>
            <p:nvPr/>
          </p:nvGrpSpPr>
          <p:grpSpPr>
            <a:xfrm>
              <a:off x="5024304" y="1737949"/>
              <a:ext cx="3479611" cy="1247229"/>
              <a:chOff x="5773247" y="1734087"/>
              <a:chExt cx="3479611" cy="1247229"/>
            </a:xfrm>
          </p:grpSpPr>
          <p:sp>
            <p:nvSpPr>
              <p:cNvPr id="17" name="文本框 16"/>
              <p:cNvSpPr txBox="1"/>
              <p:nvPr/>
            </p:nvSpPr>
            <p:spPr>
              <a:xfrm>
                <a:off x="6117772" y="2519651"/>
                <a:ext cx="313508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dirty="0"/>
                  <a:t>在此输入你的标题</a:t>
                </a:r>
              </a:p>
            </p:txBody>
          </p:sp>
          <p:sp>
            <p:nvSpPr>
              <p:cNvPr id="19" name="文本框 18"/>
              <p:cNvSpPr txBox="1"/>
              <p:nvPr/>
            </p:nvSpPr>
            <p:spPr>
              <a:xfrm>
                <a:off x="5773247" y="1734087"/>
                <a:ext cx="1181099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6600" dirty="0">
                    <a:solidFill>
                      <a:schemeClr val="bg1"/>
                    </a:solidFill>
                  </a:rPr>
                  <a:t>1</a:t>
                </a:r>
                <a:endParaRPr lang="zh-CN" altLang="en-US" sz="66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1" name="组合 20"/>
            <p:cNvGrpSpPr/>
            <p:nvPr/>
          </p:nvGrpSpPr>
          <p:grpSpPr>
            <a:xfrm>
              <a:off x="8792935" y="1737949"/>
              <a:ext cx="3479611" cy="1247229"/>
              <a:chOff x="5773247" y="1734087"/>
              <a:chExt cx="3479611" cy="1247229"/>
            </a:xfrm>
          </p:grpSpPr>
          <p:sp>
            <p:nvSpPr>
              <p:cNvPr id="22" name="文本框 21"/>
              <p:cNvSpPr txBox="1"/>
              <p:nvPr/>
            </p:nvSpPr>
            <p:spPr>
              <a:xfrm>
                <a:off x="6117772" y="2519651"/>
                <a:ext cx="313508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dirty="0"/>
                  <a:t>在此输入你的标题</a:t>
                </a:r>
              </a:p>
            </p:txBody>
          </p:sp>
          <p:sp>
            <p:nvSpPr>
              <p:cNvPr id="23" name="文本框 22"/>
              <p:cNvSpPr txBox="1"/>
              <p:nvPr/>
            </p:nvSpPr>
            <p:spPr>
              <a:xfrm>
                <a:off x="5773247" y="1734087"/>
                <a:ext cx="1181099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6600" dirty="0">
                    <a:solidFill>
                      <a:schemeClr val="bg1"/>
                    </a:solidFill>
                  </a:rPr>
                  <a:t>2</a:t>
                </a:r>
                <a:endParaRPr lang="zh-CN" altLang="en-US" sz="66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4" name="组合 23"/>
            <p:cNvGrpSpPr/>
            <p:nvPr/>
          </p:nvGrpSpPr>
          <p:grpSpPr>
            <a:xfrm>
              <a:off x="5024304" y="3429000"/>
              <a:ext cx="3479611" cy="1247229"/>
              <a:chOff x="5773247" y="1734087"/>
              <a:chExt cx="3479611" cy="1247229"/>
            </a:xfrm>
          </p:grpSpPr>
          <p:sp>
            <p:nvSpPr>
              <p:cNvPr id="25" name="文本框 24"/>
              <p:cNvSpPr txBox="1"/>
              <p:nvPr/>
            </p:nvSpPr>
            <p:spPr>
              <a:xfrm>
                <a:off x="6117772" y="2519651"/>
                <a:ext cx="313508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dirty="0"/>
                  <a:t>在此输入你的标题</a:t>
                </a:r>
              </a:p>
            </p:txBody>
          </p:sp>
          <p:sp>
            <p:nvSpPr>
              <p:cNvPr id="26" name="文本框 25"/>
              <p:cNvSpPr txBox="1"/>
              <p:nvPr/>
            </p:nvSpPr>
            <p:spPr>
              <a:xfrm>
                <a:off x="5773247" y="1734087"/>
                <a:ext cx="1181099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6600" dirty="0">
                    <a:solidFill>
                      <a:schemeClr val="bg1"/>
                    </a:solidFill>
                  </a:rPr>
                  <a:t>3</a:t>
                </a:r>
                <a:endParaRPr lang="zh-CN" altLang="en-US" sz="66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7" name="组合 26"/>
            <p:cNvGrpSpPr/>
            <p:nvPr/>
          </p:nvGrpSpPr>
          <p:grpSpPr>
            <a:xfrm>
              <a:off x="8792935" y="3429000"/>
              <a:ext cx="3479611" cy="1247229"/>
              <a:chOff x="5773247" y="1734087"/>
              <a:chExt cx="3479611" cy="1247229"/>
            </a:xfrm>
          </p:grpSpPr>
          <p:sp>
            <p:nvSpPr>
              <p:cNvPr id="28" name="文本框 27"/>
              <p:cNvSpPr txBox="1"/>
              <p:nvPr/>
            </p:nvSpPr>
            <p:spPr>
              <a:xfrm>
                <a:off x="6117772" y="2519651"/>
                <a:ext cx="313508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dirty="0"/>
                  <a:t>在此输入你的标题</a:t>
                </a:r>
              </a:p>
            </p:txBody>
          </p:sp>
          <p:sp>
            <p:nvSpPr>
              <p:cNvPr id="29" name="文本框 28"/>
              <p:cNvSpPr txBox="1"/>
              <p:nvPr/>
            </p:nvSpPr>
            <p:spPr>
              <a:xfrm>
                <a:off x="5773247" y="1734087"/>
                <a:ext cx="1181099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6600" dirty="0">
                    <a:solidFill>
                      <a:schemeClr val="bg1"/>
                    </a:solidFill>
                  </a:rPr>
                  <a:t>4</a:t>
                </a:r>
                <a:endParaRPr lang="zh-CN" altLang="en-US" sz="6600" dirty="0">
                  <a:solidFill>
                    <a:schemeClr val="bg1"/>
                  </a:solidFill>
                </a:endParaRPr>
              </a:p>
            </p:txBody>
          </p:sp>
        </p:grpSp>
      </p:grpSp>
    </p:spTree>
  </p:cSld>
  <p:clrMapOvr>
    <a:masterClrMapping/>
  </p:clrMapOvr>
  <p:transition spd="slow" advTm="7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3604260" y="0"/>
            <a:ext cx="6469380" cy="4229100"/>
          </a:xfrm>
          <a:custGeom>
            <a:avLst/>
            <a:gdLst>
              <a:gd name="connsiteX0" fmla="*/ 0 w 6469380"/>
              <a:gd name="connsiteY0" fmla="*/ 0 h 4229100"/>
              <a:gd name="connsiteX1" fmla="*/ 6469380 w 6469380"/>
              <a:gd name="connsiteY1" fmla="*/ 0 h 4229100"/>
              <a:gd name="connsiteX2" fmla="*/ 6469380 w 6469380"/>
              <a:gd name="connsiteY2" fmla="*/ 4229100 h 4229100"/>
              <a:gd name="connsiteX3" fmla="*/ 0 w 6469380"/>
              <a:gd name="connsiteY3" fmla="*/ 4229100 h 422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69380" h="4229100">
                <a:moveTo>
                  <a:pt x="0" y="0"/>
                </a:moveTo>
                <a:lnTo>
                  <a:pt x="6469380" y="0"/>
                </a:lnTo>
                <a:lnTo>
                  <a:pt x="6469380" y="4229100"/>
                </a:lnTo>
                <a:lnTo>
                  <a:pt x="0" y="4229100"/>
                </a:lnTo>
                <a:close/>
              </a:path>
            </a:pathLst>
          </a:custGeom>
        </p:spPr>
      </p:pic>
      <p:sp>
        <p:nvSpPr>
          <p:cNvPr id="12" name="文本框 11"/>
          <p:cNvSpPr txBox="1"/>
          <p:nvPr/>
        </p:nvSpPr>
        <p:spPr>
          <a:xfrm>
            <a:off x="328613" y="577214"/>
            <a:ext cx="435613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/>
              <a:t>ADD</a:t>
            </a:r>
          </a:p>
          <a:p>
            <a:r>
              <a:rPr lang="en-US" altLang="zh-CN" sz="4400" dirty="0"/>
              <a:t>YOUR TITLE</a:t>
            </a:r>
          </a:p>
          <a:p>
            <a:r>
              <a:rPr lang="en-US" altLang="zh-CN" sz="4400" dirty="0"/>
              <a:t>HERE</a:t>
            </a:r>
            <a:endParaRPr lang="zh-CN" altLang="en-US" sz="4400" dirty="0"/>
          </a:p>
        </p:txBody>
      </p:sp>
      <p:sp>
        <p:nvSpPr>
          <p:cNvPr id="13" name="文本框 12"/>
          <p:cNvSpPr txBox="1"/>
          <p:nvPr/>
        </p:nvSpPr>
        <p:spPr>
          <a:xfrm>
            <a:off x="328613" y="4803458"/>
            <a:ext cx="520827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Lorem ipsum dolor sit amet, consectetuer adipiscing elit. Maecenas porttitor congue massa. Fusce posuere, magna sed pulvinar ultricies, purus lectus malesuada libero, sit amet commodo magna eros quis </a:t>
            </a:r>
            <a:r>
              <a:rPr lang="en-US" altLang="zh-CN" dirty="0" err="1"/>
              <a:t>urna</a:t>
            </a:r>
            <a:r>
              <a:rPr lang="en-US" altLang="zh-CN" dirty="0"/>
              <a:t>.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 cstate="email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557551" y="5580586"/>
            <a:ext cx="700200" cy="7002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 cstate="email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911786" y="5580586"/>
            <a:ext cx="703702" cy="7002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6" cstate="email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203316" y="5580586"/>
            <a:ext cx="700200" cy="70020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9615488" y="3678443"/>
            <a:ext cx="1590674" cy="1675672"/>
          </a:xfrm>
          <a:prstGeom prst="rect">
            <a:avLst/>
          </a:prstGeom>
        </p:spPr>
      </p:pic>
    </p:spTree>
  </p:cSld>
  <p:clrMapOvr>
    <a:masterClrMapping/>
  </p:clrMapOvr>
  <p:transition spd="slow" advTm="7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6096000" y="407036"/>
            <a:ext cx="5775960" cy="2985452"/>
          </a:xfrm>
          <a:custGeom>
            <a:avLst/>
            <a:gdLst>
              <a:gd name="connsiteX0" fmla="*/ 0 w 5775960"/>
              <a:gd name="connsiteY0" fmla="*/ 0 h 2985452"/>
              <a:gd name="connsiteX1" fmla="*/ 5775960 w 5775960"/>
              <a:gd name="connsiteY1" fmla="*/ 0 h 2985452"/>
              <a:gd name="connsiteX2" fmla="*/ 5775960 w 5775960"/>
              <a:gd name="connsiteY2" fmla="*/ 2985452 h 2985452"/>
              <a:gd name="connsiteX3" fmla="*/ 0 w 5775960"/>
              <a:gd name="connsiteY3" fmla="*/ 2985452 h 2985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75960" h="2985452">
                <a:moveTo>
                  <a:pt x="0" y="0"/>
                </a:moveTo>
                <a:lnTo>
                  <a:pt x="5775960" y="0"/>
                </a:lnTo>
                <a:lnTo>
                  <a:pt x="5775960" y="2985452"/>
                </a:lnTo>
                <a:lnTo>
                  <a:pt x="0" y="2985452"/>
                </a:lnTo>
                <a:close/>
              </a:path>
            </a:pathLst>
          </a:cu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320040" y="3392488"/>
            <a:ext cx="5775960" cy="2985452"/>
          </a:xfrm>
          <a:custGeom>
            <a:avLst/>
            <a:gdLst>
              <a:gd name="connsiteX0" fmla="*/ 0 w 5775960"/>
              <a:gd name="connsiteY0" fmla="*/ 0 h 2985452"/>
              <a:gd name="connsiteX1" fmla="*/ 5775960 w 5775960"/>
              <a:gd name="connsiteY1" fmla="*/ 0 h 2985452"/>
              <a:gd name="connsiteX2" fmla="*/ 5775960 w 5775960"/>
              <a:gd name="connsiteY2" fmla="*/ 2985452 h 2985452"/>
              <a:gd name="connsiteX3" fmla="*/ 0 w 5775960"/>
              <a:gd name="connsiteY3" fmla="*/ 2985452 h 2985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75960" h="2985452">
                <a:moveTo>
                  <a:pt x="0" y="0"/>
                </a:moveTo>
                <a:lnTo>
                  <a:pt x="5775960" y="0"/>
                </a:lnTo>
                <a:lnTo>
                  <a:pt x="5775960" y="2985452"/>
                </a:lnTo>
                <a:lnTo>
                  <a:pt x="0" y="2985452"/>
                </a:lnTo>
                <a:close/>
              </a:path>
            </a:pathLst>
          </a:custGeom>
        </p:spPr>
      </p:pic>
      <p:grpSp>
        <p:nvGrpSpPr>
          <p:cNvPr id="2" name="组合 1"/>
          <p:cNvGrpSpPr/>
          <p:nvPr/>
        </p:nvGrpSpPr>
        <p:grpSpPr>
          <a:xfrm>
            <a:off x="551256" y="1604035"/>
            <a:ext cx="5313528" cy="1413175"/>
            <a:chOff x="551256" y="946810"/>
            <a:chExt cx="5313528" cy="1413175"/>
          </a:xfrm>
        </p:grpSpPr>
        <p:sp>
          <p:nvSpPr>
            <p:cNvPr id="14" name="文本框 13"/>
            <p:cNvSpPr txBox="1"/>
            <p:nvPr/>
          </p:nvSpPr>
          <p:spPr>
            <a:xfrm>
              <a:off x="551256" y="1436655"/>
              <a:ext cx="531352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 err="1"/>
                <a:t>Pellentesque</a:t>
              </a:r>
              <a:r>
                <a:rPr lang="en-US" altLang="zh-CN" dirty="0"/>
                <a:t> habitant morbi tristique senectus et netus et malesuada fames ac turpis egestas. Proin pharetra nonummy pede. Mauris et </a:t>
              </a:r>
              <a:r>
                <a:rPr lang="en-US" altLang="zh-CN" dirty="0" err="1"/>
                <a:t>orci</a:t>
              </a:r>
              <a:r>
                <a:rPr lang="en-US" altLang="zh-CN" dirty="0"/>
                <a:t>.</a:t>
              </a: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1078970" y="946810"/>
              <a:ext cx="42581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/>
                <a:t>TITLE HERE</a:t>
              </a:r>
              <a:endParaRPr lang="zh-CN" altLang="en-US" sz="2400" dirty="0"/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6427232" y="4885214"/>
            <a:ext cx="5313528" cy="1413175"/>
            <a:chOff x="551256" y="946810"/>
            <a:chExt cx="5313528" cy="1413175"/>
          </a:xfrm>
        </p:grpSpPr>
        <p:sp>
          <p:nvSpPr>
            <p:cNvPr id="17" name="文本框 16"/>
            <p:cNvSpPr txBox="1"/>
            <p:nvPr/>
          </p:nvSpPr>
          <p:spPr>
            <a:xfrm>
              <a:off x="551256" y="1436655"/>
              <a:ext cx="531352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 err="1"/>
                <a:t>Pellentesque</a:t>
              </a:r>
              <a:r>
                <a:rPr lang="en-US" altLang="zh-CN" dirty="0"/>
                <a:t> habitant morbi tristique senectus et netus et malesuada fames ac turpis egestas. Proin pharetra nonummy pede. Mauris et </a:t>
              </a:r>
              <a:r>
                <a:rPr lang="en-US" altLang="zh-CN" dirty="0" err="1"/>
                <a:t>orci</a:t>
              </a:r>
              <a:r>
                <a:rPr lang="en-US" altLang="zh-CN" dirty="0"/>
                <a:t>.</a:t>
              </a: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1078970" y="946810"/>
              <a:ext cx="42581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/>
                <a:t>TITLE HERE</a:t>
              </a:r>
              <a:endParaRPr lang="zh-CN" altLang="en-US" sz="2400" dirty="0"/>
            </a:p>
          </p:txBody>
        </p:sp>
      </p:grpSp>
      <p:pic>
        <p:nvPicPr>
          <p:cNvPr id="22" name="图片 2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8340326" y="3495197"/>
            <a:ext cx="1287308" cy="1287308"/>
          </a:xfrm>
          <a:custGeom>
            <a:avLst/>
            <a:gdLst>
              <a:gd name="connsiteX0" fmla="*/ 1084739 w 2169478"/>
              <a:gd name="connsiteY0" fmla="*/ 0 h 2169478"/>
              <a:gd name="connsiteX1" fmla="*/ 2169478 w 2169478"/>
              <a:gd name="connsiteY1" fmla="*/ 1084739 h 2169478"/>
              <a:gd name="connsiteX2" fmla="*/ 1084739 w 2169478"/>
              <a:gd name="connsiteY2" fmla="*/ 2169478 h 2169478"/>
              <a:gd name="connsiteX3" fmla="*/ 0 w 2169478"/>
              <a:gd name="connsiteY3" fmla="*/ 1084739 h 2169478"/>
              <a:gd name="connsiteX4" fmla="*/ 1084739 w 2169478"/>
              <a:gd name="connsiteY4" fmla="*/ 0 h 2169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9478" h="2169478">
                <a:moveTo>
                  <a:pt x="1084739" y="0"/>
                </a:moveTo>
                <a:cubicBezTo>
                  <a:pt x="1683824" y="0"/>
                  <a:pt x="2169478" y="485654"/>
                  <a:pt x="2169478" y="1084739"/>
                </a:cubicBezTo>
                <a:cubicBezTo>
                  <a:pt x="2169478" y="1683824"/>
                  <a:pt x="1683824" y="2169478"/>
                  <a:pt x="1084739" y="2169478"/>
                </a:cubicBezTo>
                <a:cubicBezTo>
                  <a:pt x="485654" y="2169478"/>
                  <a:pt x="0" y="1683824"/>
                  <a:pt x="0" y="1084739"/>
                </a:cubicBezTo>
                <a:cubicBezTo>
                  <a:pt x="0" y="485654"/>
                  <a:pt x="485654" y="0"/>
                  <a:pt x="1084739" y="0"/>
                </a:cubicBezTo>
                <a:close/>
              </a:path>
            </a:pathLst>
          </a:cu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2564366" y="234713"/>
            <a:ext cx="1287308" cy="1287308"/>
          </a:xfrm>
          <a:custGeom>
            <a:avLst/>
            <a:gdLst>
              <a:gd name="connsiteX0" fmla="*/ 1084739 w 2169478"/>
              <a:gd name="connsiteY0" fmla="*/ 0 h 2169478"/>
              <a:gd name="connsiteX1" fmla="*/ 2169478 w 2169478"/>
              <a:gd name="connsiteY1" fmla="*/ 1084739 h 2169478"/>
              <a:gd name="connsiteX2" fmla="*/ 1084739 w 2169478"/>
              <a:gd name="connsiteY2" fmla="*/ 2169478 h 2169478"/>
              <a:gd name="connsiteX3" fmla="*/ 0 w 2169478"/>
              <a:gd name="connsiteY3" fmla="*/ 1084739 h 2169478"/>
              <a:gd name="connsiteX4" fmla="*/ 1084739 w 2169478"/>
              <a:gd name="connsiteY4" fmla="*/ 0 h 2169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9478" h="2169478">
                <a:moveTo>
                  <a:pt x="1084739" y="0"/>
                </a:moveTo>
                <a:cubicBezTo>
                  <a:pt x="1683824" y="0"/>
                  <a:pt x="2169478" y="485654"/>
                  <a:pt x="2169478" y="1084739"/>
                </a:cubicBezTo>
                <a:cubicBezTo>
                  <a:pt x="2169478" y="1683824"/>
                  <a:pt x="1683824" y="2169478"/>
                  <a:pt x="1084739" y="2169478"/>
                </a:cubicBezTo>
                <a:cubicBezTo>
                  <a:pt x="485654" y="2169478"/>
                  <a:pt x="0" y="1683824"/>
                  <a:pt x="0" y="1084739"/>
                </a:cubicBezTo>
                <a:cubicBezTo>
                  <a:pt x="0" y="485654"/>
                  <a:pt x="485654" y="0"/>
                  <a:pt x="1084739" y="0"/>
                </a:cubicBezTo>
                <a:close/>
              </a:path>
            </a:pathLst>
          </a:custGeom>
        </p:spPr>
      </p:pic>
    </p:spTree>
  </p:cSld>
  <p:clrMapOvr>
    <a:masterClrMapping/>
  </p:clrMapOvr>
  <p:transition spd="slow" advTm="7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0"/>
            <a:ext cx="475488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3360421" y="378300"/>
            <a:ext cx="8526780" cy="3840480"/>
          </a:xfrm>
          <a:custGeom>
            <a:avLst/>
            <a:gdLst>
              <a:gd name="connsiteX0" fmla="*/ 0 w 8526780"/>
              <a:gd name="connsiteY0" fmla="*/ 0 h 3840480"/>
              <a:gd name="connsiteX1" fmla="*/ 8526780 w 8526780"/>
              <a:gd name="connsiteY1" fmla="*/ 0 h 3840480"/>
              <a:gd name="connsiteX2" fmla="*/ 8526780 w 8526780"/>
              <a:gd name="connsiteY2" fmla="*/ 3840480 h 3840480"/>
              <a:gd name="connsiteX3" fmla="*/ 0 w 8526780"/>
              <a:gd name="connsiteY3" fmla="*/ 3840480 h 3840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26780" h="3840480">
                <a:moveTo>
                  <a:pt x="0" y="0"/>
                </a:moveTo>
                <a:lnTo>
                  <a:pt x="8526780" y="0"/>
                </a:lnTo>
                <a:lnTo>
                  <a:pt x="8526780" y="3840480"/>
                </a:lnTo>
                <a:lnTo>
                  <a:pt x="0" y="3840480"/>
                </a:lnTo>
                <a:close/>
              </a:path>
            </a:pathLst>
          </a:cu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168969" y="378300"/>
            <a:ext cx="2548890" cy="268509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304799" y="4398318"/>
            <a:ext cx="316924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/>
              <a:t>ADD</a:t>
            </a:r>
          </a:p>
          <a:p>
            <a:r>
              <a:rPr lang="en-US" altLang="zh-CN" sz="4400" dirty="0"/>
              <a:t>YOUR TITLE</a:t>
            </a:r>
          </a:p>
          <a:p>
            <a:r>
              <a:rPr lang="en-US" altLang="zh-CN" sz="4400" dirty="0"/>
              <a:t>HERE</a:t>
            </a:r>
            <a:endParaRPr lang="zh-CN" altLang="en-US" sz="4400" dirty="0"/>
          </a:p>
        </p:txBody>
      </p:sp>
      <p:sp>
        <p:nvSpPr>
          <p:cNvPr id="12" name="文本框 11"/>
          <p:cNvSpPr txBox="1"/>
          <p:nvPr/>
        </p:nvSpPr>
        <p:spPr>
          <a:xfrm>
            <a:off x="5059679" y="4998482"/>
            <a:ext cx="71323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Lorem ipsum dolor sit amet, consectetuer adipiscing elit. Maecenas porttitor congue massa. Fusce posuere, magna sed pulvinar ultricies, purus lectus malesuada libero, sit amet commodo magna eros quis </a:t>
            </a:r>
            <a:r>
              <a:rPr lang="en-US" altLang="zh-CN" dirty="0" err="1"/>
              <a:t>urna</a:t>
            </a:r>
            <a:r>
              <a:rPr lang="en-US" altLang="zh-CN" dirty="0"/>
              <a:t>.</a:t>
            </a:r>
          </a:p>
        </p:txBody>
      </p:sp>
    </p:spTree>
  </p:cSld>
  <p:clrMapOvr>
    <a:masterClrMapping/>
  </p:clrMapOvr>
  <p:transition spd="slow" advTm="7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83813" y="285750"/>
            <a:ext cx="11590020" cy="6286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cxnSp>
        <p:nvCxnSpPr>
          <p:cNvPr id="6" name="直接连接符 5"/>
          <p:cNvCxnSpPr/>
          <p:nvPr/>
        </p:nvCxnSpPr>
        <p:spPr>
          <a:xfrm>
            <a:off x="6096000" y="1276709"/>
            <a:ext cx="0" cy="4917057"/>
          </a:xfrm>
          <a:prstGeom prst="line">
            <a:avLst/>
          </a:prstGeom>
          <a:ln w="38100">
            <a:solidFill>
              <a:srgbClr val="B8E3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椭圆 7"/>
          <p:cNvSpPr/>
          <p:nvPr/>
        </p:nvSpPr>
        <p:spPr>
          <a:xfrm>
            <a:off x="6504317" y="2139351"/>
            <a:ext cx="414068" cy="414068"/>
          </a:xfrm>
          <a:prstGeom prst="ellipse">
            <a:avLst/>
          </a:prstGeom>
          <a:solidFill>
            <a:srgbClr val="B8E3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6504317" y="4692769"/>
            <a:ext cx="414068" cy="414068"/>
          </a:xfrm>
          <a:prstGeom prst="ellipse">
            <a:avLst/>
          </a:prstGeom>
          <a:solidFill>
            <a:srgbClr val="B8E3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/>
          <p:cNvGrpSpPr/>
          <p:nvPr/>
        </p:nvGrpSpPr>
        <p:grpSpPr>
          <a:xfrm>
            <a:off x="7257767" y="4193215"/>
            <a:ext cx="4652293" cy="1413175"/>
            <a:chOff x="7257767" y="4193215"/>
            <a:chExt cx="4652293" cy="1413175"/>
          </a:xfrm>
        </p:grpSpPr>
        <p:sp>
          <p:nvSpPr>
            <p:cNvPr id="10" name="文本框 9"/>
            <p:cNvSpPr txBox="1"/>
            <p:nvPr/>
          </p:nvSpPr>
          <p:spPr>
            <a:xfrm>
              <a:off x="7257767" y="4683060"/>
              <a:ext cx="465229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err="1"/>
                <a:t>Pellentesque</a:t>
              </a:r>
              <a:r>
                <a:rPr lang="en-US" altLang="zh-CN" dirty="0"/>
                <a:t> habitant morbi tristique senectus et netus et malesuada fames ac turpis egestas. Proin pharetra </a:t>
              </a:r>
              <a:r>
                <a:rPr lang="en-US" altLang="zh-CN" dirty="0" err="1"/>
                <a:t>nonummy</a:t>
              </a:r>
              <a:r>
                <a:rPr lang="en-US" altLang="zh-CN" dirty="0"/>
                <a:t> </a:t>
              </a:r>
              <a:r>
                <a:rPr lang="en-US" altLang="zh-CN" dirty="0" err="1"/>
                <a:t>pede</a:t>
              </a:r>
              <a:endParaRPr lang="en-US" altLang="zh-CN" dirty="0"/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7257767" y="4193215"/>
              <a:ext cx="37282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/>
                <a:t>TITLE HERE</a:t>
              </a:r>
              <a:endParaRPr lang="zh-CN" altLang="en-US" sz="2400" dirty="0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7326701" y="1639797"/>
            <a:ext cx="4652293" cy="1413175"/>
            <a:chOff x="7326701" y="1639797"/>
            <a:chExt cx="4652293" cy="1413175"/>
          </a:xfrm>
        </p:grpSpPr>
        <p:sp>
          <p:nvSpPr>
            <p:cNvPr id="24" name="文本框 23"/>
            <p:cNvSpPr txBox="1"/>
            <p:nvPr/>
          </p:nvSpPr>
          <p:spPr>
            <a:xfrm>
              <a:off x="7326701" y="2129642"/>
              <a:ext cx="465229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err="1"/>
                <a:t>Pellentesque</a:t>
              </a:r>
              <a:r>
                <a:rPr lang="en-US" altLang="zh-CN" dirty="0"/>
                <a:t> habitant morbi tristique senectus et netus et malesuada fames ac turpis egestas. Proin pharetra </a:t>
              </a:r>
              <a:r>
                <a:rPr lang="en-US" altLang="zh-CN" dirty="0" err="1"/>
                <a:t>nonummy</a:t>
              </a:r>
              <a:r>
                <a:rPr lang="en-US" altLang="zh-CN" dirty="0"/>
                <a:t> </a:t>
              </a:r>
              <a:r>
                <a:rPr lang="en-US" altLang="zh-CN" dirty="0" err="1"/>
                <a:t>pede</a:t>
              </a:r>
              <a:endParaRPr lang="en-US" altLang="zh-CN" dirty="0"/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7326701" y="1639797"/>
              <a:ext cx="37282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/>
                <a:t>TITLE HERE</a:t>
              </a:r>
              <a:endParaRPr lang="zh-CN" altLang="en-US" sz="2400" dirty="0"/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967770" y="3505559"/>
            <a:ext cx="4541963" cy="1744094"/>
            <a:chOff x="1347004" y="3052972"/>
            <a:chExt cx="4541963" cy="1744094"/>
          </a:xfrm>
        </p:grpSpPr>
        <p:sp>
          <p:nvSpPr>
            <p:cNvPr id="2" name="文本框 1"/>
            <p:cNvSpPr txBox="1"/>
            <p:nvPr/>
          </p:nvSpPr>
          <p:spPr>
            <a:xfrm>
              <a:off x="1347004" y="3596737"/>
              <a:ext cx="454196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Lorem ipsum dolor sit amet, consectetuer adipiscing elit. Maecenas porttitor congue massa. Fusce posuere, magna sed pulvinar </a:t>
              </a:r>
              <a:r>
                <a:rPr lang="en-US" altLang="zh-CN" dirty="0" err="1"/>
                <a:t>ultricies</a:t>
              </a:r>
              <a:endParaRPr lang="zh-CN" altLang="en-US" dirty="0"/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1347004" y="3052972"/>
              <a:ext cx="35164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/>
                <a:t>TITLE HERE</a:t>
              </a:r>
              <a:endParaRPr lang="zh-CN" altLang="en-US" sz="2400" dirty="0"/>
            </a:p>
          </p:txBody>
        </p:sp>
      </p:grpSp>
      <p:sp>
        <p:nvSpPr>
          <p:cNvPr id="26" name="矩形 25"/>
          <p:cNvSpPr/>
          <p:nvPr/>
        </p:nvSpPr>
        <p:spPr>
          <a:xfrm>
            <a:off x="1037232" y="2553419"/>
            <a:ext cx="909260" cy="875581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250847" y="605629"/>
            <a:ext cx="1652456" cy="1740756"/>
          </a:xfrm>
          <a:prstGeom prst="rect">
            <a:avLst/>
          </a:prstGeom>
        </p:spPr>
      </p:pic>
    </p:spTree>
  </p:cSld>
  <p:clrMapOvr>
    <a:masterClrMapping/>
  </p:clrMapOvr>
  <p:transition spd="slow" advTm="7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  <p:bldP spid="2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064758" y="0"/>
            <a:ext cx="3857625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8846033" y="371955"/>
            <a:ext cx="2548890" cy="268509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7269619" y="3429000"/>
            <a:ext cx="45205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5400" spc="2400" dirty="0"/>
              <a:t>谢谢观看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6299986" y="4555672"/>
            <a:ext cx="50920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3200" spc="600" dirty="0"/>
              <a:t>THANKS FOR WATCHING</a:t>
            </a:r>
            <a:endParaRPr lang="zh-CN" altLang="en-US" sz="3200" spc="600" dirty="0"/>
          </a:p>
        </p:txBody>
      </p:sp>
    </p:spTree>
  </p:cSld>
  <p:clrMapOvr>
    <a:masterClrMapping/>
  </p:clrMapOvr>
  <p:transition spd="slow" advTm="7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 rot="5400000">
            <a:off x="4735286" y="-3690257"/>
            <a:ext cx="2743200" cy="10123715"/>
          </a:xfrm>
          <a:custGeom>
            <a:avLst/>
            <a:gdLst>
              <a:gd name="connsiteX0" fmla="*/ 0 w 2743200"/>
              <a:gd name="connsiteY0" fmla="*/ 10123715 h 10123715"/>
              <a:gd name="connsiteX1" fmla="*/ 0 w 2743200"/>
              <a:gd name="connsiteY1" fmla="*/ 0 h 10123715"/>
              <a:gd name="connsiteX2" fmla="*/ 2743200 w 2743200"/>
              <a:gd name="connsiteY2" fmla="*/ 0 h 10123715"/>
              <a:gd name="connsiteX3" fmla="*/ 2743200 w 2743200"/>
              <a:gd name="connsiteY3" fmla="*/ 10123715 h 10123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43200" h="10123715">
                <a:moveTo>
                  <a:pt x="0" y="10123715"/>
                </a:moveTo>
                <a:lnTo>
                  <a:pt x="0" y="0"/>
                </a:lnTo>
                <a:lnTo>
                  <a:pt x="2743200" y="0"/>
                </a:lnTo>
                <a:lnTo>
                  <a:pt x="2743200" y="10123715"/>
                </a:lnTo>
                <a:close/>
              </a:path>
            </a:pathLst>
          </a:custGeom>
        </p:spPr>
      </p:pic>
      <p:grpSp>
        <p:nvGrpSpPr>
          <p:cNvPr id="15" name="组合 14"/>
          <p:cNvGrpSpPr/>
          <p:nvPr/>
        </p:nvGrpSpPr>
        <p:grpSpPr>
          <a:xfrm>
            <a:off x="6359979" y="2257335"/>
            <a:ext cx="4963885" cy="1318622"/>
            <a:chOff x="6359979" y="2257335"/>
            <a:chExt cx="4963885" cy="1318622"/>
          </a:xfrm>
        </p:grpSpPr>
        <p:sp>
          <p:nvSpPr>
            <p:cNvPr id="7" name="矩形 6"/>
            <p:cNvSpPr/>
            <p:nvPr/>
          </p:nvSpPr>
          <p:spPr>
            <a:xfrm>
              <a:off x="6359979" y="2257335"/>
              <a:ext cx="4963885" cy="1318622"/>
            </a:xfrm>
            <a:prstGeom prst="rect">
              <a:avLst/>
            </a:prstGeom>
            <a:solidFill>
              <a:srgbClr val="D5EA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6629400" y="2454981"/>
              <a:ext cx="442504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5400" dirty="0">
                  <a:solidFill>
                    <a:schemeClr val="bg1"/>
                  </a:solidFill>
                </a:rPr>
                <a:t>PART ONE</a:t>
              </a:r>
              <a:endParaRPr lang="zh-CN" altLang="en-US" sz="54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16" name="图片 15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229454" y="3118758"/>
            <a:ext cx="2666294" cy="2808768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6768872" y="3739242"/>
            <a:ext cx="47917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spc="600" dirty="0"/>
              <a:t>在此输入你的标题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277585" y="5976639"/>
            <a:ext cx="4171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65000"/>
                  </a:schemeClr>
                </a:solidFill>
              </a:rPr>
              <a:t>Nunc viverra imperdiet enim. Fusce est. Vivamus a </a:t>
            </a:r>
            <a:r>
              <a:rPr lang="en-US" altLang="zh-CN" dirty="0" err="1">
                <a:solidFill>
                  <a:schemeClr val="bg1">
                    <a:lumMod val="65000"/>
                  </a:schemeClr>
                </a:solidFill>
              </a:rPr>
              <a:t>tellus</a:t>
            </a:r>
            <a:r>
              <a:rPr lang="en-US" altLang="zh-CN" dirty="0">
                <a:solidFill>
                  <a:schemeClr val="bg1">
                    <a:lumMod val="65000"/>
                  </a:schemeClr>
                </a:solidFill>
              </a:rPr>
              <a:t>.</a:t>
            </a:r>
          </a:p>
        </p:txBody>
      </p:sp>
    </p:spTree>
  </p:cSld>
  <p:clrMapOvr>
    <a:masterClrMapping/>
  </p:clrMapOvr>
  <p:transition spd="slow" advTm="7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457200" y="1234440"/>
            <a:ext cx="3429000" cy="5623560"/>
          </a:xfrm>
          <a:custGeom>
            <a:avLst/>
            <a:gdLst>
              <a:gd name="connsiteX0" fmla="*/ 0 w 3429000"/>
              <a:gd name="connsiteY0" fmla="*/ 0 h 5623560"/>
              <a:gd name="connsiteX1" fmla="*/ 3429000 w 3429000"/>
              <a:gd name="connsiteY1" fmla="*/ 0 h 5623560"/>
              <a:gd name="connsiteX2" fmla="*/ 3429000 w 3429000"/>
              <a:gd name="connsiteY2" fmla="*/ 5623560 h 5623560"/>
              <a:gd name="connsiteX3" fmla="*/ 0 w 3429000"/>
              <a:gd name="connsiteY3" fmla="*/ 5623560 h 5623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9000" h="5623560">
                <a:moveTo>
                  <a:pt x="0" y="0"/>
                </a:moveTo>
                <a:lnTo>
                  <a:pt x="3429000" y="0"/>
                </a:lnTo>
                <a:lnTo>
                  <a:pt x="3429000" y="5623560"/>
                </a:lnTo>
                <a:lnTo>
                  <a:pt x="0" y="5623560"/>
                </a:lnTo>
                <a:close/>
              </a:path>
            </a:pathLst>
          </a:custGeom>
        </p:spPr>
      </p:pic>
      <p:sp>
        <p:nvSpPr>
          <p:cNvPr id="6" name="文本框 5"/>
          <p:cNvSpPr txBox="1"/>
          <p:nvPr/>
        </p:nvSpPr>
        <p:spPr>
          <a:xfrm>
            <a:off x="3524250" y="391477"/>
            <a:ext cx="435613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/>
              <a:t>ADD</a:t>
            </a:r>
          </a:p>
          <a:p>
            <a:r>
              <a:rPr lang="en-US" altLang="zh-CN" sz="4400" dirty="0"/>
              <a:t>YOUR TITLE</a:t>
            </a:r>
          </a:p>
          <a:p>
            <a:r>
              <a:rPr lang="en-US" altLang="zh-CN" sz="4400" dirty="0"/>
              <a:t>HERE</a:t>
            </a:r>
            <a:endParaRPr lang="zh-CN" altLang="en-US" sz="4400" dirty="0"/>
          </a:p>
        </p:txBody>
      </p:sp>
      <p:sp>
        <p:nvSpPr>
          <p:cNvPr id="7" name="文本框 6"/>
          <p:cNvSpPr txBox="1"/>
          <p:nvPr/>
        </p:nvSpPr>
        <p:spPr>
          <a:xfrm>
            <a:off x="5276253" y="2195095"/>
            <a:ext cx="520827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Lorem ipsum dolor sit amet, consectetuer adipiscing elit. Maecenas porttitor congue massa. Fusce posuere, magna sed pulvinar ultricies, purus lectus malesuada libero, sit amet commodo magna eros quis </a:t>
            </a:r>
            <a:r>
              <a:rPr lang="en-US" altLang="zh-CN" dirty="0" err="1"/>
              <a:t>urna</a:t>
            </a:r>
            <a:r>
              <a:rPr lang="en-US" altLang="zh-CN" dirty="0"/>
              <a:t>.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3524250" y="3960495"/>
            <a:ext cx="2393875" cy="2181226"/>
            <a:chOff x="9587025" y="3644500"/>
            <a:chExt cx="2393875" cy="2181226"/>
          </a:xfrm>
        </p:grpSpPr>
        <p:sp>
          <p:nvSpPr>
            <p:cNvPr id="8" name="矩形 7"/>
            <p:cNvSpPr/>
            <p:nvPr/>
          </p:nvSpPr>
          <p:spPr>
            <a:xfrm>
              <a:off x="9693350" y="3644500"/>
              <a:ext cx="2181226" cy="2181226"/>
            </a:xfrm>
            <a:prstGeom prst="rect">
              <a:avLst/>
            </a:prstGeom>
            <a:noFill/>
            <a:ln w="114300">
              <a:solidFill>
                <a:srgbClr val="B4D7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9587025" y="3672423"/>
              <a:ext cx="2393875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400" spc="600" dirty="0">
                  <a:solidFill>
                    <a:srgbClr val="B4D780"/>
                  </a:solidFill>
                  <a:latin typeface="Berlin Sans FB Demi" panose="020E0802020502020306" pitchFamily="34" charset="0"/>
                </a:rPr>
                <a:t>S C U</a:t>
              </a:r>
            </a:p>
            <a:p>
              <a:pPr algn="ctr"/>
              <a:r>
                <a:rPr lang="en-US" altLang="zh-CN" sz="4400" spc="600" dirty="0">
                  <a:solidFill>
                    <a:srgbClr val="B4D780"/>
                  </a:solidFill>
                  <a:latin typeface="Berlin Sans FB Demi" panose="020E0802020502020306" pitchFamily="34" charset="0"/>
                </a:rPr>
                <a:t>C U L</a:t>
              </a:r>
            </a:p>
            <a:p>
              <a:pPr algn="ctr"/>
              <a:r>
                <a:rPr lang="en-US" altLang="zh-CN" sz="4400" spc="600" dirty="0">
                  <a:solidFill>
                    <a:srgbClr val="B4D780"/>
                  </a:solidFill>
                  <a:latin typeface="Berlin Sans FB Demi" panose="020E0802020502020306" pitchFamily="34" charset="0"/>
                </a:rPr>
                <a:t>E N T</a:t>
              </a:r>
              <a:endParaRPr lang="zh-CN" altLang="en-US" sz="4400" spc="600" dirty="0">
                <a:solidFill>
                  <a:srgbClr val="B4D780"/>
                </a:solidFill>
                <a:latin typeface="Berlin Sans FB Demi" panose="020E0802020502020306" pitchFamily="34" charset="0"/>
              </a:endParaRPr>
            </a:p>
          </p:txBody>
        </p:sp>
      </p:grpSp>
      <p:sp>
        <p:nvSpPr>
          <p:cNvPr id="17" name="矩形 16"/>
          <p:cNvSpPr/>
          <p:nvPr/>
        </p:nvSpPr>
        <p:spPr>
          <a:xfrm>
            <a:off x="4858098" y="4016341"/>
            <a:ext cx="6895408" cy="2123658"/>
          </a:xfrm>
          <a:prstGeom prst="rect">
            <a:avLst/>
          </a:prstGeom>
          <a:blipFill dpi="0" rotWithShape="1">
            <a:blip r:embed="rId4" cstate="email">
              <a:alphaModFix amt="2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菱形 18"/>
          <p:cNvSpPr/>
          <p:nvPr/>
        </p:nvSpPr>
        <p:spPr>
          <a:xfrm>
            <a:off x="6127058" y="4754972"/>
            <a:ext cx="590550" cy="590550"/>
          </a:xfrm>
          <a:prstGeom prst="diamond">
            <a:avLst/>
          </a:prstGeom>
          <a:solidFill>
            <a:srgbClr val="B4D7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菱形 19"/>
          <p:cNvSpPr/>
          <p:nvPr/>
        </p:nvSpPr>
        <p:spPr>
          <a:xfrm>
            <a:off x="8985175" y="4754971"/>
            <a:ext cx="590550" cy="590550"/>
          </a:xfrm>
          <a:prstGeom prst="diamond">
            <a:avLst/>
          </a:prstGeom>
          <a:solidFill>
            <a:srgbClr val="B4D7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框 20"/>
          <p:cNvSpPr txBox="1"/>
          <p:nvPr/>
        </p:nvSpPr>
        <p:spPr>
          <a:xfrm>
            <a:off x="6837812" y="4450082"/>
            <a:ext cx="19980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Nunc viverra imperdiet enim. Fusce est. Vivamus a </a:t>
            </a:r>
            <a:r>
              <a:rPr lang="en-US" altLang="zh-CN" dirty="0" err="1"/>
              <a:t>tellus</a:t>
            </a:r>
            <a:r>
              <a:rPr lang="en-US" altLang="zh-CN" dirty="0"/>
              <a:t>.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9641549" y="4478005"/>
            <a:ext cx="19980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Nunc viverra imperdiet enim. Fusce est. Vivamus a </a:t>
            </a:r>
            <a:r>
              <a:rPr lang="en-US" altLang="zh-CN" dirty="0" err="1"/>
              <a:t>tellus</a:t>
            </a:r>
            <a:r>
              <a:rPr lang="en-US" altLang="zh-CN" dirty="0"/>
              <a:t>.</a:t>
            </a:r>
          </a:p>
        </p:txBody>
      </p:sp>
    </p:spTree>
  </p:cSld>
  <p:clrMapOvr>
    <a:masterClrMapping/>
  </p:clrMapOvr>
  <p:transition spd="slow" advTm="7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7" grpId="0" animBg="1"/>
      <p:bldP spid="19" grpId="0" animBg="1"/>
      <p:bldP spid="20" grpId="0" animBg="1"/>
      <p:bldP spid="21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3977640" y="594360"/>
            <a:ext cx="7863840" cy="5486400"/>
          </a:xfrm>
          <a:custGeom>
            <a:avLst/>
            <a:gdLst>
              <a:gd name="connsiteX0" fmla="*/ 0 w 7863840"/>
              <a:gd name="connsiteY0" fmla="*/ 0 h 5486400"/>
              <a:gd name="connsiteX1" fmla="*/ 7863840 w 7863840"/>
              <a:gd name="connsiteY1" fmla="*/ 0 h 5486400"/>
              <a:gd name="connsiteX2" fmla="*/ 7863840 w 7863840"/>
              <a:gd name="connsiteY2" fmla="*/ 5486400 h 5486400"/>
              <a:gd name="connsiteX3" fmla="*/ 0 w 7863840"/>
              <a:gd name="connsiteY3" fmla="*/ 5486400 h 548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63840" h="5486400">
                <a:moveTo>
                  <a:pt x="0" y="0"/>
                </a:moveTo>
                <a:lnTo>
                  <a:pt x="7863840" y="0"/>
                </a:lnTo>
                <a:lnTo>
                  <a:pt x="7863840" y="5486400"/>
                </a:lnTo>
                <a:lnTo>
                  <a:pt x="0" y="5486400"/>
                </a:lnTo>
                <a:close/>
              </a:path>
            </a:pathLst>
          </a:custGeom>
        </p:spPr>
      </p:pic>
      <p:grpSp>
        <p:nvGrpSpPr>
          <p:cNvPr id="4" name="组合 3"/>
          <p:cNvGrpSpPr/>
          <p:nvPr/>
        </p:nvGrpSpPr>
        <p:grpSpPr>
          <a:xfrm>
            <a:off x="328613" y="1160145"/>
            <a:ext cx="3649027" cy="1399282"/>
            <a:chOff x="328612" y="588645"/>
            <a:chExt cx="3649027" cy="1399282"/>
          </a:xfrm>
        </p:grpSpPr>
        <p:sp>
          <p:nvSpPr>
            <p:cNvPr id="2" name="文本框 1"/>
            <p:cNvSpPr txBox="1"/>
            <p:nvPr/>
          </p:nvSpPr>
          <p:spPr>
            <a:xfrm>
              <a:off x="328613" y="588645"/>
              <a:ext cx="16287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/>
                <a:t>TITLE HERE</a:t>
              </a:r>
              <a:endParaRPr lang="zh-CN" altLang="en-US" sz="2400" dirty="0"/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328612" y="1064597"/>
              <a:ext cx="364902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err="1"/>
                <a:t>Fusce</a:t>
              </a:r>
              <a:r>
                <a:rPr lang="en-US" altLang="zh-CN" dirty="0"/>
                <a:t> posuere, magna sed pulvinar ultricies, purus lectus </a:t>
              </a:r>
              <a:r>
                <a:rPr lang="en-US" altLang="zh-CN" dirty="0" err="1"/>
                <a:t>malesuada</a:t>
              </a:r>
              <a:r>
                <a:rPr lang="en-US" altLang="zh-CN" dirty="0"/>
                <a:t> libero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50520" y="3603307"/>
            <a:ext cx="3649027" cy="1399282"/>
            <a:chOff x="328612" y="588645"/>
            <a:chExt cx="3649027" cy="1399282"/>
          </a:xfrm>
        </p:grpSpPr>
        <p:sp>
          <p:nvSpPr>
            <p:cNvPr id="13" name="文本框 12"/>
            <p:cNvSpPr txBox="1"/>
            <p:nvPr/>
          </p:nvSpPr>
          <p:spPr>
            <a:xfrm>
              <a:off x="328613" y="588645"/>
              <a:ext cx="16287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/>
                <a:t>TITLE HERE</a:t>
              </a:r>
              <a:endParaRPr lang="zh-CN" altLang="en-US" sz="2400" dirty="0"/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328612" y="1064597"/>
              <a:ext cx="364902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err="1"/>
                <a:t>Fusce</a:t>
              </a:r>
              <a:r>
                <a:rPr lang="en-US" altLang="zh-CN" dirty="0"/>
                <a:t> posuere, magna sed pulvinar ultricies, purus lectus </a:t>
              </a:r>
              <a:r>
                <a:rPr lang="en-US" altLang="zh-CN" dirty="0" err="1"/>
                <a:t>malesuada</a:t>
              </a:r>
              <a:r>
                <a:rPr lang="en-US" altLang="zh-CN" dirty="0"/>
                <a:t> libero</a:t>
              </a:r>
            </a:p>
          </p:txBody>
        </p:sp>
      </p:grpSp>
      <p:sp>
        <p:nvSpPr>
          <p:cNvPr id="16" name="直角三角形 15"/>
          <p:cNvSpPr/>
          <p:nvPr/>
        </p:nvSpPr>
        <p:spPr>
          <a:xfrm>
            <a:off x="325755" y="740092"/>
            <a:ext cx="405766" cy="405766"/>
          </a:xfrm>
          <a:prstGeom prst="rtTriangle">
            <a:avLst/>
          </a:prstGeom>
          <a:solidFill>
            <a:srgbClr val="B4D7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直角三角形 16"/>
          <p:cNvSpPr/>
          <p:nvPr/>
        </p:nvSpPr>
        <p:spPr>
          <a:xfrm>
            <a:off x="325755" y="3254693"/>
            <a:ext cx="405766" cy="405766"/>
          </a:xfrm>
          <a:prstGeom prst="rtTriangle">
            <a:avLst/>
          </a:prstGeom>
          <a:solidFill>
            <a:srgbClr val="B4D7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647270" y="5206490"/>
            <a:ext cx="1590674" cy="1675672"/>
          </a:xfrm>
          <a:prstGeom prst="rect">
            <a:avLst/>
          </a:prstGeom>
        </p:spPr>
      </p:pic>
    </p:spTree>
  </p:cSld>
  <p:clrMapOvr>
    <a:masterClrMapping/>
  </p:clrMapOvr>
  <p:transition spd="slow" advTm="7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41523" y="525780"/>
            <a:ext cx="11568537" cy="58293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4709160" y="1165860"/>
            <a:ext cx="6675120" cy="4526280"/>
          </a:xfrm>
          <a:custGeom>
            <a:avLst/>
            <a:gdLst>
              <a:gd name="connsiteX0" fmla="*/ 0 w 6675120"/>
              <a:gd name="connsiteY0" fmla="*/ 0 h 4526280"/>
              <a:gd name="connsiteX1" fmla="*/ 6675120 w 6675120"/>
              <a:gd name="connsiteY1" fmla="*/ 0 h 4526280"/>
              <a:gd name="connsiteX2" fmla="*/ 6675120 w 6675120"/>
              <a:gd name="connsiteY2" fmla="*/ 4526280 h 4526280"/>
              <a:gd name="connsiteX3" fmla="*/ 0 w 6675120"/>
              <a:gd name="connsiteY3" fmla="*/ 4526280 h 4526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75120" h="4526280">
                <a:moveTo>
                  <a:pt x="0" y="0"/>
                </a:moveTo>
                <a:lnTo>
                  <a:pt x="6675120" y="0"/>
                </a:lnTo>
                <a:lnTo>
                  <a:pt x="6675120" y="4526280"/>
                </a:lnTo>
                <a:lnTo>
                  <a:pt x="0" y="4526280"/>
                </a:lnTo>
                <a:close/>
              </a:path>
            </a:pathLst>
          </a:custGeom>
        </p:spPr>
      </p:pic>
      <p:grpSp>
        <p:nvGrpSpPr>
          <p:cNvPr id="5" name="组合 4"/>
          <p:cNvGrpSpPr/>
          <p:nvPr/>
        </p:nvGrpSpPr>
        <p:grpSpPr>
          <a:xfrm>
            <a:off x="592990" y="1904192"/>
            <a:ext cx="3841857" cy="1367643"/>
            <a:chOff x="592990" y="1904192"/>
            <a:chExt cx="3841857" cy="1367643"/>
          </a:xfrm>
        </p:grpSpPr>
        <p:sp>
          <p:nvSpPr>
            <p:cNvPr id="2" name="文本框 1"/>
            <p:cNvSpPr txBox="1"/>
            <p:nvPr/>
          </p:nvSpPr>
          <p:spPr>
            <a:xfrm>
              <a:off x="592990" y="1904192"/>
              <a:ext cx="331640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/>
                <a:t>TITLE HERE</a:t>
              </a:r>
              <a:endParaRPr lang="zh-CN" altLang="en-US" sz="2400" dirty="0"/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592990" y="2348505"/>
              <a:ext cx="384185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err="1"/>
                <a:t>Pellentesque</a:t>
              </a:r>
              <a:r>
                <a:rPr lang="en-US" altLang="zh-CN" dirty="0"/>
                <a:t> habitant morbi tristique senectus et netus et malesuada fames ac turpis egestas. </a:t>
              </a:r>
              <a:r>
                <a:rPr lang="en-US" altLang="zh-CN" dirty="0" err="1"/>
                <a:t>Proin</a:t>
              </a:r>
              <a:r>
                <a:rPr lang="en-US" altLang="zh-CN" dirty="0"/>
                <a:t> pharetra</a:t>
              </a:r>
              <a:endParaRPr lang="zh-CN" altLang="en-US" dirty="0"/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592989" y="4736072"/>
            <a:ext cx="3841857" cy="1367643"/>
            <a:chOff x="592989" y="4736072"/>
            <a:chExt cx="3841857" cy="1367643"/>
          </a:xfrm>
        </p:grpSpPr>
        <p:sp>
          <p:nvSpPr>
            <p:cNvPr id="21" name="文本框 20"/>
            <p:cNvSpPr txBox="1"/>
            <p:nvPr/>
          </p:nvSpPr>
          <p:spPr>
            <a:xfrm>
              <a:off x="592989" y="4736072"/>
              <a:ext cx="331640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/>
                <a:t>TITLE HERE</a:t>
              </a:r>
              <a:endParaRPr lang="zh-CN" altLang="en-US" sz="2400" dirty="0"/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592989" y="5180385"/>
              <a:ext cx="384185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err="1"/>
                <a:t>Pellentesque</a:t>
              </a:r>
              <a:r>
                <a:rPr lang="en-US" altLang="zh-CN" dirty="0"/>
                <a:t> habitant morbi tristique senectus et netus et malesuada fames ac turpis egestas. </a:t>
              </a:r>
              <a:r>
                <a:rPr lang="en-US" altLang="zh-CN" dirty="0" err="1"/>
                <a:t>Proin</a:t>
              </a:r>
              <a:r>
                <a:rPr lang="en-US" altLang="zh-CN" dirty="0"/>
                <a:t> pharetra</a:t>
              </a:r>
              <a:endParaRPr lang="zh-CN" altLang="en-US" dirty="0"/>
            </a:p>
          </p:txBody>
        </p:sp>
      </p:grpSp>
      <p:pic>
        <p:nvPicPr>
          <p:cNvPr id="18" name="图片 17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643937" y="3253348"/>
            <a:ext cx="1590674" cy="1675672"/>
          </a:xfrm>
          <a:prstGeom prst="rect">
            <a:avLst/>
          </a:prstGeom>
        </p:spPr>
      </p:pic>
    </p:spTree>
  </p:cSld>
  <p:clrMapOvr>
    <a:masterClrMapping/>
  </p:clrMapOvr>
  <p:transition spd="slow" advTm="7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 rot="16200000" flipH="1">
            <a:off x="2667001" y="-2666998"/>
            <a:ext cx="6857999" cy="12192002"/>
          </a:xfrm>
          <a:prstGeom prst="rect">
            <a:avLst/>
          </a:prstGeom>
        </p:spPr>
      </p:pic>
      <p:sp>
        <p:nvSpPr>
          <p:cNvPr id="13" name="任意多边形: 形状 12"/>
          <p:cNvSpPr/>
          <p:nvPr/>
        </p:nvSpPr>
        <p:spPr>
          <a:xfrm>
            <a:off x="1074422" y="2"/>
            <a:ext cx="10172699" cy="6857999"/>
          </a:xfrm>
          <a:custGeom>
            <a:avLst/>
            <a:gdLst>
              <a:gd name="connsiteX0" fmla="*/ 3545254 w 10172699"/>
              <a:gd name="connsiteY0" fmla="*/ 3473865 h 6857999"/>
              <a:gd name="connsiteX1" fmla="*/ 3174788 w 10172699"/>
              <a:gd name="connsiteY1" fmla="*/ 3702065 h 6857999"/>
              <a:gd name="connsiteX2" fmla="*/ 3352142 w 10172699"/>
              <a:gd name="connsiteY2" fmla="*/ 4226615 h 6857999"/>
              <a:gd name="connsiteX3" fmla="*/ 3871686 w 10172699"/>
              <a:gd name="connsiteY3" fmla="*/ 4035093 h 6857999"/>
              <a:gd name="connsiteX4" fmla="*/ 3694332 w 10172699"/>
              <a:gd name="connsiteY4" fmla="*/ 3510543 h 6857999"/>
              <a:gd name="connsiteX5" fmla="*/ 3545254 w 10172699"/>
              <a:gd name="connsiteY5" fmla="*/ 3473865 h 6857999"/>
              <a:gd name="connsiteX6" fmla="*/ 5021579 w 10172699"/>
              <a:gd name="connsiteY6" fmla="*/ 3428999 h 6857999"/>
              <a:gd name="connsiteX7" fmla="*/ 3998321 w 10172699"/>
              <a:gd name="connsiteY7" fmla="*/ 4315767 h 6857999"/>
              <a:gd name="connsiteX8" fmla="*/ 5021579 w 10172699"/>
              <a:gd name="connsiteY8" fmla="*/ 5202535 h 6857999"/>
              <a:gd name="connsiteX9" fmla="*/ 6044837 w 10172699"/>
              <a:gd name="connsiteY9" fmla="*/ 4315767 h 6857999"/>
              <a:gd name="connsiteX10" fmla="*/ 5021579 w 10172699"/>
              <a:gd name="connsiteY10" fmla="*/ 3428999 h 6857999"/>
              <a:gd name="connsiteX11" fmla="*/ 6586399 w 10172699"/>
              <a:gd name="connsiteY11" fmla="*/ 3309155 h 6857999"/>
              <a:gd name="connsiteX12" fmla="*/ 6215933 w 10172699"/>
              <a:gd name="connsiteY12" fmla="*/ 3537355 h 6857999"/>
              <a:gd name="connsiteX13" fmla="*/ 6393287 w 10172699"/>
              <a:gd name="connsiteY13" fmla="*/ 4061904 h 6857999"/>
              <a:gd name="connsiteX14" fmla="*/ 6912831 w 10172699"/>
              <a:gd name="connsiteY14" fmla="*/ 3870383 h 6857999"/>
              <a:gd name="connsiteX15" fmla="*/ 6735477 w 10172699"/>
              <a:gd name="connsiteY15" fmla="*/ 3345833 h 6857999"/>
              <a:gd name="connsiteX16" fmla="*/ 6586399 w 10172699"/>
              <a:gd name="connsiteY16" fmla="*/ 3309155 h 6857999"/>
              <a:gd name="connsiteX17" fmla="*/ 5696552 w 10172699"/>
              <a:gd name="connsiteY17" fmla="*/ 2517002 h 6857999"/>
              <a:gd name="connsiteX18" fmla="*/ 5326086 w 10172699"/>
              <a:gd name="connsiteY18" fmla="*/ 2745202 h 6857999"/>
              <a:gd name="connsiteX19" fmla="*/ 5503440 w 10172699"/>
              <a:gd name="connsiteY19" fmla="*/ 3269751 h 6857999"/>
              <a:gd name="connsiteX20" fmla="*/ 6022984 w 10172699"/>
              <a:gd name="connsiteY20" fmla="*/ 3078230 h 6857999"/>
              <a:gd name="connsiteX21" fmla="*/ 5845630 w 10172699"/>
              <a:gd name="connsiteY21" fmla="*/ 2553680 h 6857999"/>
              <a:gd name="connsiteX22" fmla="*/ 5696552 w 10172699"/>
              <a:gd name="connsiteY22" fmla="*/ 2517002 h 6857999"/>
              <a:gd name="connsiteX23" fmla="*/ 4390644 w 10172699"/>
              <a:gd name="connsiteY23" fmla="*/ 2499748 h 6857999"/>
              <a:gd name="connsiteX24" fmla="*/ 4020178 w 10172699"/>
              <a:gd name="connsiteY24" fmla="*/ 2727948 h 6857999"/>
              <a:gd name="connsiteX25" fmla="*/ 4197532 w 10172699"/>
              <a:gd name="connsiteY25" fmla="*/ 3252498 h 6857999"/>
              <a:gd name="connsiteX26" fmla="*/ 4717076 w 10172699"/>
              <a:gd name="connsiteY26" fmla="*/ 3060976 h 6857999"/>
              <a:gd name="connsiteX27" fmla="*/ 4539722 w 10172699"/>
              <a:gd name="connsiteY27" fmla="*/ 2536426 h 6857999"/>
              <a:gd name="connsiteX28" fmla="*/ 4390644 w 10172699"/>
              <a:gd name="connsiteY28" fmla="*/ 2499748 h 6857999"/>
              <a:gd name="connsiteX29" fmla="*/ 0 w 10172699"/>
              <a:gd name="connsiteY29" fmla="*/ 0 h 6857999"/>
              <a:gd name="connsiteX30" fmla="*/ 10172699 w 10172699"/>
              <a:gd name="connsiteY30" fmla="*/ 0 h 6857999"/>
              <a:gd name="connsiteX31" fmla="*/ 10172699 w 10172699"/>
              <a:gd name="connsiteY31" fmla="*/ 6857999 h 6857999"/>
              <a:gd name="connsiteX32" fmla="*/ 0 w 10172699"/>
              <a:gd name="connsiteY32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0172699" h="6857999">
                <a:moveTo>
                  <a:pt x="3545254" y="3473865"/>
                </a:moveTo>
                <a:cubicBezTo>
                  <a:pt x="3394217" y="3468454"/>
                  <a:pt x="3245658" y="3553762"/>
                  <a:pt x="3174788" y="3702065"/>
                </a:cubicBezTo>
                <a:cubicBezTo>
                  <a:pt x="3080296" y="3899802"/>
                  <a:pt x="3159699" y="4134652"/>
                  <a:pt x="3352142" y="4226615"/>
                </a:cubicBezTo>
                <a:cubicBezTo>
                  <a:pt x="3544585" y="4318577"/>
                  <a:pt x="3777193" y="4232830"/>
                  <a:pt x="3871686" y="4035093"/>
                </a:cubicBezTo>
                <a:cubicBezTo>
                  <a:pt x="3966179" y="3837355"/>
                  <a:pt x="3886774" y="3602506"/>
                  <a:pt x="3694332" y="3510543"/>
                </a:cubicBezTo>
                <a:cubicBezTo>
                  <a:pt x="3646221" y="3487552"/>
                  <a:pt x="3595600" y="3475669"/>
                  <a:pt x="3545254" y="3473865"/>
                </a:cubicBezTo>
                <a:close/>
                <a:moveTo>
                  <a:pt x="5021579" y="3428999"/>
                </a:moveTo>
                <a:cubicBezTo>
                  <a:pt x="4456449" y="3428999"/>
                  <a:pt x="3998321" y="3826019"/>
                  <a:pt x="3998321" y="4315767"/>
                </a:cubicBezTo>
                <a:cubicBezTo>
                  <a:pt x="3998321" y="4805515"/>
                  <a:pt x="4456449" y="5202535"/>
                  <a:pt x="5021579" y="5202535"/>
                </a:cubicBezTo>
                <a:cubicBezTo>
                  <a:pt x="5586709" y="5202535"/>
                  <a:pt x="6044837" y="4805515"/>
                  <a:pt x="6044837" y="4315767"/>
                </a:cubicBezTo>
                <a:cubicBezTo>
                  <a:pt x="6044837" y="3826019"/>
                  <a:pt x="5586709" y="3428999"/>
                  <a:pt x="5021579" y="3428999"/>
                </a:cubicBezTo>
                <a:close/>
                <a:moveTo>
                  <a:pt x="6586399" y="3309155"/>
                </a:moveTo>
                <a:cubicBezTo>
                  <a:pt x="6435362" y="3303744"/>
                  <a:pt x="6286803" y="3389052"/>
                  <a:pt x="6215933" y="3537355"/>
                </a:cubicBezTo>
                <a:cubicBezTo>
                  <a:pt x="6121440" y="3735092"/>
                  <a:pt x="6200844" y="3969942"/>
                  <a:pt x="6393287" y="4061904"/>
                </a:cubicBezTo>
                <a:cubicBezTo>
                  <a:pt x="6585730" y="4153867"/>
                  <a:pt x="6818338" y="4068120"/>
                  <a:pt x="6912831" y="3870383"/>
                </a:cubicBezTo>
                <a:cubicBezTo>
                  <a:pt x="7007324" y="3672645"/>
                  <a:pt x="6927919" y="3437796"/>
                  <a:pt x="6735477" y="3345833"/>
                </a:cubicBezTo>
                <a:cubicBezTo>
                  <a:pt x="6687366" y="3322843"/>
                  <a:pt x="6636745" y="3310959"/>
                  <a:pt x="6586399" y="3309155"/>
                </a:cubicBezTo>
                <a:close/>
                <a:moveTo>
                  <a:pt x="5696552" y="2517002"/>
                </a:moveTo>
                <a:cubicBezTo>
                  <a:pt x="5545515" y="2511591"/>
                  <a:pt x="5396956" y="2596899"/>
                  <a:pt x="5326086" y="2745202"/>
                </a:cubicBezTo>
                <a:cubicBezTo>
                  <a:pt x="5231593" y="2942940"/>
                  <a:pt x="5310997" y="3177789"/>
                  <a:pt x="5503440" y="3269751"/>
                </a:cubicBezTo>
                <a:cubicBezTo>
                  <a:pt x="5695883" y="3361714"/>
                  <a:pt x="5928491" y="3275967"/>
                  <a:pt x="6022984" y="3078230"/>
                </a:cubicBezTo>
                <a:cubicBezTo>
                  <a:pt x="6117477" y="2880492"/>
                  <a:pt x="6038072" y="2645643"/>
                  <a:pt x="5845630" y="2553680"/>
                </a:cubicBezTo>
                <a:cubicBezTo>
                  <a:pt x="5797519" y="2530690"/>
                  <a:pt x="5746898" y="2518806"/>
                  <a:pt x="5696552" y="2517002"/>
                </a:cubicBezTo>
                <a:close/>
                <a:moveTo>
                  <a:pt x="4390644" y="2499748"/>
                </a:moveTo>
                <a:cubicBezTo>
                  <a:pt x="4239607" y="2494337"/>
                  <a:pt x="4091048" y="2579646"/>
                  <a:pt x="4020178" y="2727948"/>
                </a:cubicBezTo>
                <a:cubicBezTo>
                  <a:pt x="3925685" y="2925686"/>
                  <a:pt x="4005089" y="3160535"/>
                  <a:pt x="4197532" y="3252498"/>
                </a:cubicBezTo>
                <a:cubicBezTo>
                  <a:pt x="4389975" y="3344461"/>
                  <a:pt x="4622583" y="3258713"/>
                  <a:pt x="4717076" y="3060976"/>
                </a:cubicBezTo>
                <a:cubicBezTo>
                  <a:pt x="4811569" y="2863239"/>
                  <a:pt x="4732164" y="2628390"/>
                  <a:pt x="4539722" y="2536426"/>
                </a:cubicBezTo>
                <a:cubicBezTo>
                  <a:pt x="4491611" y="2513436"/>
                  <a:pt x="4440990" y="2501552"/>
                  <a:pt x="4390644" y="2499748"/>
                </a:cubicBezTo>
                <a:close/>
                <a:moveTo>
                  <a:pt x="0" y="0"/>
                </a:moveTo>
                <a:lnTo>
                  <a:pt x="10172699" y="0"/>
                </a:lnTo>
                <a:lnTo>
                  <a:pt x="10172699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14" name="组合 13"/>
          <p:cNvGrpSpPr/>
          <p:nvPr/>
        </p:nvGrpSpPr>
        <p:grpSpPr>
          <a:xfrm>
            <a:off x="1478815" y="1061229"/>
            <a:ext cx="3841857" cy="1367643"/>
            <a:chOff x="592990" y="1904192"/>
            <a:chExt cx="3841857" cy="1367643"/>
          </a:xfrm>
        </p:grpSpPr>
        <p:sp>
          <p:nvSpPr>
            <p:cNvPr id="15" name="文本框 14"/>
            <p:cNvSpPr txBox="1"/>
            <p:nvPr/>
          </p:nvSpPr>
          <p:spPr>
            <a:xfrm>
              <a:off x="592990" y="1904192"/>
              <a:ext cx="331640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/>
                <a:t>TITLE HERE</a:t>
              </a:r>
              <a:endParaRPr lang="zh-CN" altLang="en-US" sz="2400" dirty="0"/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592990" y="2348505"/>
              <a:ext cx="384185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err="1"/>
                <a:t>Pellentesque</a:t>
              </a:r>
              <a:r>
                <a:rPr lang="en-US" altLang="zh-CN" dirty="0"/>
                <a:t> habitant morbi tristique senectus et netus et malesuada fames ac turpis egestas. </a:t>
              </a:r>
              <a:r>
                <a:rPr lang="en-US" altLang="zh-CN" dirty="0" err="1"/>
                <a:t>Proin</a:t>
              </a:r>
              <a:r>
                <a:rPr lang="en-US" altLang="zh-CN" dirty="0"/>
                <a:t> pharetra</a:t>
              </a:r>
              <a:endParaRPr lang="zh-CN" altLang="en-US" dirty="0"/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1507390" y="4806537"/>
            <a:ext cx="3841857" cy="1367643"/>
            <a:chOff x="592990" y="1904192"/>
            <a:chExt cx="3841857" cy="1367643"/>
          </a:xfrm>
        </p:grpSpPr>
        <p:sp>
          <p:nvSpPr>
            <p:cNvPr id="18" name="文本框 17"/>
            <p:cNvSpPr txBox="1"/>
            <p:nvPr/>
          </p:nvSpPr>
          <p:spPr>
            <a:xfrm>
              <a:off x="592990" y="1904192"/>
              <a:ext cx="331640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/>
                <a:t>TITLE HERE</a:t>
              </a:r>
              <a:endParaRPr lang="zh-CN" altLang="en-US" sz="2400" dirty="0"/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592990" y="2348505"/>
              <a:ext cx="384185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err="1"/>
                <a:t>Pellentesque</a:t>
              </a:r>
              <a:r>
                <a:rPr lang="en-US" altLang="zh-CN" dirty="0"/>
                <a:t> habitant morbi tristique senectus et netus et malesuada fames ac turpis egestas. </a:t>
              </a:r>
              <a:r>
                <a:rPr lang="en-US" altLang="zh-CN" dirty="0" err="1"/>
                <a:t>Proin</a:t>
              </a:r>
              <a:r>
                <a:rPr lang="en-US" altLang="zh-CN" dirty="0"/>
                <a:t> pharetra</a:t>
              </a:r>
              <a:endParaRPr lang="zh-CN" altLang="en-US" dirty="0"/>
            </a:p>
          </p:txBody>
        </p:sp>
      </p:grpSp>
      <p:pic>
        <p:nvPicPr>
          <p:cNvPr id="20" name="图片 19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887196" y="542316"/>
            <a:ext cx="2705228" cy="2849782"/>
          </a:xfrm>
          <a:prstGeom prst="rect">
            <a:avLst/>
          </a:prstGeom>
        </p:spPr>
      </p:pic>
    </p:spTree>
  </p:cSld>
  <p:clrMapOvr>
    <a:masterClrMapping/>
  </p:clrMapOvr>
  <p:transition spd="slow" advTm="7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1045030" y="1"/>
            <a:ext cx="10123715" cy="2743200"/>
          </a:xfrm>
          <a:custGeom>
            <a:avLst/>
            <a:gdLst>
              <a:gd name="connsiteX0" fmla="*/ 0 w 10123715"/>
              <a:gd name="connsiteY0" fmla="*/ 0 h 2743200"/>
              <a:gd name="connsiteX1" fmla="*/ 10123715 w 10123715"/>
              <a:gd name="connsiteY1" fmla="*/ 0 h 2743200"/>
              <a:gd name="connsiteX2" fmla="*/ 10123715 w 10123715"/>
              <a:gd name="connsiteY2" fmla="*/ 2743200 h 2743200"/>
              <a:gd name="connsiteX3" fmla="*/ 0 w 10123715"/>
              <a:gd name="connsiteY3" fmla="*/ 2743200 h 274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123715" h="2743200">
                <a:moveTo>
                  <a:pt x="0" y="0"/>
                </a:moveTo>
                <a:lnTo>
                  <a:pt x="10123715" y="0"/>
                </a:lnTo>
                <a:lnTo>
                  <a:pt x="10123715" y="2743200"/>
                </a:lnTo>
                <a:lnTo>
                  <a:pt x="0" y="2743200"/>
                </a:lnTo>
                <a:close/>
              </a:path>
            </a:pathLst>
          </a:custGeom>
        </p:spPr>
      </p:pic>
      <p:grpSp>
        <p:nvGrpSpPr>
          <p:cNvPr id="15" name="组合 14"/>
          <p:cNvGrpSpPr/>
          <p:nvPr/>
        </p:nvGrpSpPr>
        <p:grpSpPr>
          <a:xfrm>
            <a:off x="6359979" y="2257335"/>
            <a:ext cx="4963885" cy="1318622"/>
            <a:chOff x="6359979" y="2257335"/>
            <a:chExt cx="4963885" cy="1318622"/>
          </a:xfrm>
        </p:grpSpPr>
        <p:sp>
          <p:nvSpPr>
            <p:cNvPr id="7" name="矩形 6"/>
            <p:cNvSpPr/>
            <p:nvPr/>
          </p:nvSpPr>
          <p:spPr>
            <a:xfrm>
              <a:off x="6359979" y="2257335"/>
              <a:ext cx="4963885" cy="1318622"/>
            </a:xfrm>
            <a:prstGeom prst="rect">
              <a:avLst/>
            </a:prstGeom>
            <a:solidFill>
              <a:srgbClr val="D5EA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6629400" y="2454981"/>
              <a:ext cx="442504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5400" dirty="0">
                  <a:solidFill>
                    <a:schemeClr val="bg1"/>
                  </a:solidFill>
                </a:rPr>
                <a:t>PART TWO</a:t>
              </a:r>
              <a:endParaRPr lang="zh-CN" altLang="en-US" sz="54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16" name="图片 15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229454" y="3118758"/>
            <a:ext cx="2666294" cy="2808768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6768872" y="3739242"/>
            <a:ext cx="47917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spc="600" dirty="0"/>
              <a:t>在此输入你的标题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277585" y="5976639"/>
            <a:ext cx="4171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65000"/>
                  </a:schemeClr>
                </a:solidFill>
              </a:rPr>
              <a:t>Nunc viverra imperdiet enim. Fusce est. Vivamus a </a:t>
            </a:r>
            <a:r>
              <a:rPr lang="en-US" altLang="zh-CN" dirty="0" err="1">
                <a:solidFill>
                  <a:schemeClr val="bg1">
                    <a:lumMod val="65000"/>
                  </a:schemeClr>
                </a:solidFill>
              </a:rPr>
              <a:t>tellus</a:t>
            </a:r>
            <a:r>
              <a:rPr lang="en-US" altLang="zh-CN" dirty="0">
                <a:solidFill>
                  <a:schemeClr val="bg1">
                    <a:lumMod val="65000"/>
                  </a:schemeClr>
                </a:solidFill>
              </a:rPr>
              <a:t>.</a:t>
            </a:r>
          </a:p>
        </p:txBody>
      </p:sp>
    </p:spTree>
  </p:cSld>
  <p:clrMapOvr>
    <a:masterClrMapping/>
  </p:clrMapOvr>
  <p:transition spd="slow" advTm="7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411480" y="297180"/>
            <a:ext cx="5684520" cy="3095308"/>
          </a:xfrm>
          <a:custGeom>
            <a:avLst/>
            <a:gdLst>
              <a:gd name="connsiteX0" fmla="*/ 0 w 5684520"/>
              <a:gd name="connsiteY0" fmla="*/ 0 h 3095308"/>
              <a:gd name="connsiteX1" fmla="*/ 5684520 w 5684520"/>
              <a:gd name="connsiteY1" fmla="*/ 0 h 3095308"/>
              <a:gd name="connsiteX2" fmla="*/ 5684520 w 5684520"/>
              <a:gd name="connsiteY2" fmla="*/ 3095308 h 3095308"/>
              <a:gd name="connsiteX3" fmla="*/ 0 w 5684520"/>
              <a:gd name="connsiteY3" fmla="*/ 3095308 h 3095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84520" h="3095308">
                <a:moveTo>
                  <a:pt x="0" y="0"/>
                </a:moveTo>
                <a:lnTo>
                  <a:pt x="5684520" y="0"/>
                </a:lnTo>
                <a:lnTo>
                  <a:pt x="5684520" y="3095308"/>
                </a:lnTo>
                <a:lnTo>
                  <a:pt x="0" y="3095308"/>
                </a:lnTo>
                <a:close/>
              </a:path>
            </a:pathLst>
          </a:cu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3307080" y="4366260"/>
            <a:ext cx="2788920" cy="2171700"/>
          </a:xfrm>
          <a:custGeom>
            <a:avLst/>
            <a:gdLst>
              <a:gd name="connsiteX0" fmla="*/ 0 w 2788920"/>
              <a:gd name="connsiteY0" fmla="*/ 0 h 2171700"/>
              <a:gd name="connsiteX1" fmla="*/ 2788920 w 2788920"/>
              <a:gd name="connsiteY1" fmla="*/ 0 h 2171700"/>
              <a:gd name="connsiteX2" fmla="*/ 2788920 w 2788920"/>
              <a:gd name="connsiteY2" fmla="*/ 2171700 h 2171700"/>
              <a:gd name="connsiteX3" fmla="*/ 0 w 2788920"/>
              <a:gd name="connsiteY3" fmla="*/ 2171700 h 217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88920" h="2171700">
                <a:moveTo>
                  <a:pt x="0" y="0"/>
                </a:moveTo>
                <a:lnTo>
                  <a:pt x="2788920" y="0"/>
                </a:lnTo>
                <a:lnTo>
                  <a:pt x="2788920" y="2171700"/>
                </a:lnTo>
                <a:lnTo>
                  <a:pt x="0" y="2171700"/>
                </a:lnTo>
                <a:close/>
              </a:path>
            </a:pathLst>
          </a:custGeom>
        </p:spPr>
      </p:pic>
      <p:sp>
        <p:nvSpPr>
          <p:cNvPr id="2" name="文本框 1"/>
          <p:cNvSpPr txBox="1"/>
          <p:nvPr/>
        </p:nvSpPr>
        <p:spPr>
          <a:xfrm>
            <a:off x="328570" y="3586986"/>
            <a:ext cx="58503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</a:rPr>
              <a:t>Lorem ipsum dolor sit amet, consectetuer adipiscing elit. Maecenas porttitor </a:t>
            </a:r>
            <a:r>
              <a:rPr lang="en-US" altLang="zh-CN" sz="1600" dirty="0" err="1">
                <a:solidFill>
                  <a:schemeClr val="bg1">
                    <a:lumMod val="50000"/>
                  </a:schemeClr>
                </a:solidFill>
              </a:rPr>
              <a:t>congue</a:t>
            </a: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CN" sz="1600" dirty="0" err="1">
                <a:solidFill>
                  <a:schemeClr val="bg1">
                    <a:lumMod val="50000"/>
                  </a:schemeClr>
                </a:solidFill>
              </a:rPr>
              <a:t>massa</a:t>
            </a:r>
            <a:endParaRPr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409970" y="297180"/>
            <a:ext cx="435613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/>
              <a:t>ADD</a:t>
            </a:r>
          </a:p>
          <a:p>
            <a:r>
              <a:rPr lang="en-US" altLang="zh-CN" sz="4400" dirty="0"/>
              <a:t>YOUR TITLE</a:t>
            </a:r>
          </a:p>
          <a:p>
            <a:r>
              <a:rPr lang="en-US" altLang="zh-CN" sz="4400" dirty="0"/>
              <a:t>HERE</a:t>
            </a:r>
            <a:endParaRPr lang="zh-CN" altLang="en-US" sz="4400" dirty="0"/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328570" y="4347093"/>
            <a:ext cx="2788920" cy="2171700"/>
          </a:xfrm>
          <a:custGeom>
            <a:avLst/>
            <a:gdLst>
              <a:gd name="connsiteX0" fmla="*/ 0 w 2788920"/>
              <a:gd name="connsiteY0" fmla="*/ 0 h 2171700"/>
              <a:gd name="connsiteX1" fmla="*/ 2788920 w 2788920"/>
              <a:gd name="connsiteY1" fmla="*/ 0 h 2171700"/>
              <a:gd name="connsiteX2" fmla="*/ 2788920 w 2788920"/>
              <a:gd name="connsiteY2" fmla="*/ 2171700 h 2171700"/>
              <a:gd name="connsiteX3" fmla="*/ 0 w 2788920"/>
              <a:gd name="connsiteY3" fmla="*/ 2171700 h 217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88920" h="2171700">
                <a:moveTo>
                  <a:pt x="0" y="0"/>
                </a:moveTo>
                <a:lnTo>
                  <a:pt x="2788920" y="0"/>
                </a:lnTo>
                <a:lnTo>
                  <a:pt x="2788920" y="2171700"/>
                </a:lnTo>
                <a:lnTo>
                  <a:pt x="0" y="2171700"/>
                </a:lnTo>
                <a:close/>
              </a:path>
            </a:pathLst>
          </a:custGeom>
        </p:spPr>
      </p:pic>
      <p:sp>
        <p:nvSpPr>
          <p:cNvPr id="6" name="文本框 5"/>
          <p:cNvSpPr txBox="1"/>
          <p:nvPr/>
        </p:nvSpPr>
        <p:spPr>
          <a:xfrm>
            <a:off x="6516073" y="2744002"/>
            <a:ext cx="520827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Lorem ipsum dolor sit amet, consectetuer adipiscing elit. Maecenas porttitor congue massa. Fusce posuere, magna sed pulvinar ultricies, purus lectus malesuada libero, sit amet commodo magna eros quis </a:t>
            </a:r>
            <a:r>
              <a:rPr lang="en-US" altLang="zh-CN" dirty="0" err="1"/>
              <a:t>urna</a:t>
            </a:r>
            <a:r>
              <a:rPr lang="en-US" altLang="zh-CN" dirty="0"/>
              <a:t>.</a:t>
            </a:r>
          </a:p>
        </p:txBody>
      </p:sp>
      <p:sp>
        <p:nvSpPr>
          <p:cNvPr id="18" name="矩形 17"/>
          <p:cNvSpPr/>
          <p:nvPr/>
        </p:nvSpPr>
        <p:spPr>
          <a:xfrm>
            <a:off x="5224162" y="5114324"/>
            <a:ext cx="1743676" cy="1743676"/>
          </a:xfrm>
          <a:prstGeom prst="rect">
            <a:avLst/>
          </a:prstGeom>
          <a:noFill/>
          <a:ln w="114300">
            <a:solidFill>
              <a:srgbClr val="B4D7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6" cstate="email">
            <a:duotone>
              <a:prstClr val="black"/>
              <a:srgbClr val="B4D78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 rot="2105329">
            <a:off x="8761146" y="1532115"/>
            <a:ext cx="880710" cy="880710"/>
          </a:xfrm>
          <a:prstGeom prst="rect">
            <a:avLst/>
          </a:prstGeom>
        </p:spPr>
      </p:pic>
      <p:sp>
        <p:nvSpPr>
          <p:cNvPr id="24" name="文本框 23"/>
          <p:cNvSpPr txBox="1"/>
          <p:nvPr/>
        </p:nvSpPr>
        <p:spPr>
          <a:xfrm>
            <a:off x="7519688" y="5710704"/>
            <a:ext cx="45367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dirty="0">
                <a:solidFill>
                  <a:srgbClr val="D9D9D9"/>
                </a:solidFill>
              </a:rPr>
              <a:t>Nunc viverra imperdiet enim. Fusce est. Vivamus a </a:t>
            </a:r>
            <a:r>
              <a:rPr lang="en-US" altLang="zh-CN" dirty="0" err="1">
                <a:solidFill>
                  <a:srgbClr val="D9D9D9"/>
                </a:solidFill>
              </a:rPr>
              <a:t>tellus</a:t>
            </a:r>
            <a:r>
              <a:rPr lang="en-US" altLang="zh-CN" dirty="0">
                <a:solidFill>
                  <a:srgbClr val="D9D9D9"/>
                </a:solidFill>
              </a:rPr>
              <a:t>.</a:t>
            </a: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7" cstate="email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666406" y="4798792"/>
            <a:ext cx="700200" cy="700200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8" cstate="email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1020641" y="4798792"/>
            <a:ext cx="703702" cy="70020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9" cstate="email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312171" y="4798792"/>
            <a:ext cx="700200" cy="700200"/>
          </a:xfrm>
          <a:prstGeom prst="rect">
            <a:avLst/>
          </a:prstGeom>
        </p:spPr>
      </p:pic>
    </p:spTree>
  </p:cSld>
  <p:clrMapOvr>
    <a:masterClrMapping/>
  </p:clrMapOvr>
  <p:transition spd="slow" advTm="7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2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18" grpId="0" animBg="1"/>
      <p:bldP spid="24" grpId="0"/>
    </p:bldLst>
  </p:timing>
</p:sld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2">
      <a:majorFont>
        <a:latin typeface="Calibri"/>
        <a:ea typeface="华文中宋"/>
        <a:cs typeface=""/>
      </a:majorFont>
      <a:minorFont>
        <a:latin typeface="Calibri"/>
        <a:ea typeface="华文细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891</Words>
  <Application>Microsoft Office PowerPoint</Application>
  <PresentationFormat>宽屏</PresentationFormat>
  <Paragraphs>144</Paragraphs>
  <Slides>24</Slides>
  <Notes>24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2" baseType="lpstr">
      <vt:lpstr>华文细黑</vt:lpstr>
      <vt:lpstr>Arial</vt:lpstr>
      <vt:lpstr>华文中宋</vt:lpstr>
      <vt:lpstr>华文宋体</vt:lpstr>
      <vt:lpstr>等线</vt:lpstr>
      <vt:lpstr>Calibri</vt:lpstr>
      <vt:lpstr>Berlin Sans FB Demi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2021-07-15T00:19:54Z</dcterms:created>
  <dcterms:modified xsi:type="dcterms:W3CDTF">2023-01-10T05:40:31Z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A67FACC9649447C0B09622C09ADD7B82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