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4" r:id="rId4"/>
    <p:sldId id="259" r:id="rId5"/>
    <p:sldId id="276" r:id="rId6"/>
    <p:sldId id="260" r:id="rId7"/>
    <p:sldId id="262" r:id="rId8"/>
    <p:sldId id="265" r:id="rId9"/>
    <p:sldId id="275" r:id="rId10"/>
    <p:sldId id="279" r:id="rId1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CFC5A72-3E2F-4BA0-B3ED-84FD0282BEFF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5A72-3E2F-4BA0-B3ED-84FD0282BEFF}" type="slidenum">
              <a:rPr lang="zh-CN" altLang="zh-CN" smtClean="0"/>
              <a:t>4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45248-992E-48F0-AF72-2FB575AD9ED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3C9D9-A5FE-46C3-9FE5-D7346C48B60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DC30F-5C55-462C-A1AF-E4721118973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DD8E-45EE-4E68-A589-FA5F843904B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BF0D3-35FF-4439-91C7-560580EAB0F6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9A75D-12FB-4509-8E31-8F82F533965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23CFA-F4ED-4A13-8E93-5DC8141BF3D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C6113-55B3-413B-8903-DD9C0DB10F6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7EDDE-37D1-4B41-950E-EE4C8E69EAB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9D12-6828-48DD-B723-0B5B98246BB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5B0F-9E3A-4753-B0F1-D948CFB0778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BF13B6A-1848-4203-88BD-28CBA2A06E90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U7L2_1.sw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-5902" y="895394"/>
            <a:ext cx="9144000" cy="19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Unit 7 </a:t>
            </a:r>
            <a:r>
              <a:rPr lang="zh-CN" alt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zh-CN" alt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Lesson </a:t>
            </a:r>
            <a:r>
              <a:rPr lang="zh-CN" alt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zh-CN" altLang="en-US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Did you have a big dinner?</a:t>
            </a:r>
            <a:endParaRPr lang="zh-CN" altLang="en-US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171908"/>
            <a:ext cx="91380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912" y="590602"/>
            <a:ext cx="8229600" cy="857250"/>
          </a:xfrm>
        </p:spPr>
        <p:txBody>
          <a:bodyPr/>
          <a:lstStyle/>
          <a:p>
            <a:r>
              <a:rPr lang="en-US" altLang="zh-CN" sz="4800" b="1" i="1" dirty="0" smtClean="0">
                <a:solidFill>
                  <a:srgbClr val="FF3300"/>
                </a:solidFill>
              </a:rPr>
              <a:t>Homework: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762100" y="1809770"/>
            <a:ext cx="7924592" cy="205734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Listen and repeat.</a:t>
            </a:r>
            <a:endParaRPr lang="en-US" b="1" dirty="0" smtClean="0"/>
          </a:p>
          <a:p>
            <a:pPr>
              <a:buFontTx/>
              <a:buNone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Introduce Spring Festival in English to your parents and relatives</a:t>
            </a:r>
            <a:r>
              <a:rPr lang="zh-CN" altLang="en-US" b="1" dirty="0" smtClean="0"/>
              <a:t>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95656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219289" y="57150"/>
            <a:ext cx="70262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Li Ming, Danny and Jenny were talking about </a:t>
            </a: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the Spring Festival.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19288" y="742950"/>
            <a:ext cx="60933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Jenny asked many questions to Li Ming.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So can you find them? 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珍妮问了李明许多问题，你能找到吗？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QQ截图20141215162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1" y="1314450"/>
            <a:ext cx="56435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QQ截图201412151625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1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QQ截图201412151625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64476" y="3944541"/>
            <a:ext cx="1228725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828872" y="458391"/>
            <a:ext cx="7315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Did you go to your grandparents’ </a:t>
            </a:r>
            <a:r>
              <a:rPr lang="zh-CN" altLang="en-US" sz="2800" b="1" dirty="0">
                <a:solidFill>
                  <a:srgbClr val="FF0000"/>
                </a:solidFill>
              </a:rPr>
              <a:t>house</a:t>
            </a:r>
            <a:r>
              <a:rPr lang="zh-CN" altLang="en-US" sz="2800" b="1" dirty="0"/>
              <a:t>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5902" y="4057650"/>
            <a:ext cx="54345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 dirty="0"/>
              <a:t>No,  we didn’t.</a:t>
            </a:r>
          </a:p>
          <a:p>
            <a:r>
              <a:rPr lang="zh-CN" altLang="zh-CN" sz="2400" b="1" dirty="0"/>
              <a:t>My grandparents </a:t>
            </a:r>
            <a:r>
              <a:rPr lang="zh-CN" altLang="zh-CN" sz="2400" b="1" dirty="0">
                <a:solidFill>
                  <a:srgbClr val="FF0000"/>
                </a:solidFill>
              </a:rPr>
              <a:t>came</a:t>
            </a:r>
            <a:r>
              <a:rPr lang="zh-CN" altLang="zh-CN" sz="2400" b="1" dirty="0"/>
              <a:t> to my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/>
      <p:bldP spid="922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14404"/>
            <a:ext cx="8305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QQ截图201412151625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295400" cy="9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QQ截图201412151625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52863"/>
            <a:ext cx="1320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71601" y="342901"/>
            <a:ext cx="6734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000" b="1" dirty="0"/>
              <a:t>Did you have a big dinner?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95801" y="4286251"/>
            <a:ext cx="3234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/>
              <a:t>Yes, we did.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/>
      <p:bldP spid="1024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80417"/>
            <a:ext cx="8305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QQ截图201412151625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95400" cy="9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QQ截图201412151625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3852863"/>
            <a:ext cx="1320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57401" y="342901"/>
            <a:ext cx="5370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/>
              <a:t>Did you eat at home?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95401" y="4229101"/>
            <a:ext cx="6441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/>
              <a:t>No. We didn't. We </a:t>
            </a:r>
            <a:r>
              <a:rPr lang="zh-CN" altLang="en-US" sz="4000" b="1">
                <a:solidFill>
                  <a:srgbClr val="FF0000"/>
                </a:solidFill>
              </a:rPr>
              <a:t>ate</a:t>
            </a:r>
            <a:r>
              <a:rPr lang="zh-CN" altLang="en-US" sz="4000" b="1"/>
              <a:t>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/>
      <p:bldP spid="1127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71500"/>
            <a:ext cx="7239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QQ截图201412151625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1617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QQ截图201412151625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702844"/>
            <a:ext cx="1473200" cy="14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60526" y="338138"/>
            <a:ext cx="6484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000" b="1"/>
              <a:t>Did you set off fireworks?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81200" y="4171951"/>
            <a:ext cx="5742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000" b="1"/>
              <a:t>Yes, we did. It was </a:t>
            </a:r>
            <a:r>
              <a:rPr lang="zh-CN" altLang="zh-CN" sz="4000" b="1">
                <a:solidFill>
                  <a:srgbClr val="FF0000"/>
                </a:solidFill>
              </a:rPr>
              <a:t>fun</a:t>
            </a:r>
            <a:r>
              <a:rPr lang="zh-CN" altLang="zh-CN" sz="4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067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6080" y="4114801"/>
            <a:ext cx="7478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/>
              <a:t>Then we watch</a:t>
            </a:r>
            <a:r>
              <a:rPr lang="zh-CN" altLang="en-US" sz="4000" b="1">
                <a:solidFill>
                  <a:srgbClr val="FF0000"/>
                </a:solidFill>
              </a:rPr>
              <a:t>ed</a:t>
            </a:r>
            <a:r>
              <a:rPr lang="zh-CN" altLang="en-US" sz="4000" b="1"/>
              <a:t> TV at home.</a:t>
            </a:r>
          </a:p>
        </p:txBody>
      </p:sp>
      <p:pic>
        <p:nvPicPr>
          <p:cNvPr id="13317" name="Picture 5" descr="QQ截图201412151625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507581"/>
            <a:ext cx="1625600" cy="16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QQ截图201412151638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63028"/>
            <a:ext cx="2362200" cy="24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9925" y="285810"/>
            <a:ext cx="77925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How will Li Ming spend the Spring Festival</a:t>
            </a: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this year? 李明今年打算如何度过春节呢？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516" y="3752046"/>
            <a:ext cx="84956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 dirty="0"/>
              <a:t>This year, we’ll go to my grandparents’ house</a:t>
            </a:r>
          </a:p>
          <a:p>
            <a:r>
              <a:rPr lang="zh-CN" altLang="zh-CN" sz="2800" b="1" dirty="0"/>
              <a:t> in the </a:t>
            </a:r>
            <a:r>
              <a:rPr lang="zh-CN" altLang="zh-CN" sz="2800" b="1" dirty="0">
                <a:solidFill>
                  <a:srgbClr val="FF0000"/>
                </a:solidFill>
              </a:rPr>
              <a:t>country</a:t>
            </a:r>
            <a:r>
              <a:rPr lang="zh-CN" altLang="zh-CN" sz="2800" b="1" dirty="0"/>
              <a:t>.</a:t>
            </a:r>
          </a:p>
        </p:txBody>
      </p:sp>
      <p:sp>
        <p:nvSpPr>
          <p:cNvPr id="15365" name="AutoShape 6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153400" y="4229100"/>
            <a:ext cx="381000" cy="2857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285810"/>
            <a:ext cx="6172200" cy="45714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FF3300"/>
                </a:solidFill>
              </a:rPr>
              <a:t>Read and match: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0" y="1885950"/>
            <a:ext cx="4953000" cy="6858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We visit relatives and say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“Happy Spring Festival”.</a:t>
            </a:r>
            <a:endParaRPr lang="zh-CN" alt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574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51"/>
            <a:ext cx="2057400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86051"/>
            <a:ext cx="2057400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86200"/>
            <a:ext cx="2057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733800" y="800100"/>
            <a:ext cx="51267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went to my grandparents’</a:t>
            </a:r>
          </a:p>
          <a:p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 and had a big dinner.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810001" y="4057650"/>
            <a:ext cx="518340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Did you set off the fireworks?</a:t>
            </a:r>
          </a:p>
          <a:p>
            <a:pPr>
              <a:lnSpc>
                <a:spcPct val="80000"/>
              </a:lnSpc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—Yes, we did. It was fun.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3810000" y="3028950"/>
            <a:ext cx="392447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They are very excited </a:t>
            </a:r>
          </a:p>
          <a:p>
            <a:pPr>
              <a:lnSpc>
                <a:spcPct val="80000"/>
              </a:lnSpc>
            </a:pP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at the Spring Festival.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371600" y="1143000"/>
            <a:ext cx="251460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1371600" y="1143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1447800" y="3257550"/>
            <a:ext cx="236220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1524000" y="3257550"/>
            <a:ext cx="236220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 animBg="1"/>
      <p:bldP spid="15373" grpId="0" animBg="1"/>
      <p:bldP spid="1537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全屏显示(16:9)</PresentationFormat>
  <Paragraphs>35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match: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2014-12-22T06:05:00Z</dcterms:created>
  <dcterms:modified xsi:type="dcterms:W3CDTF">2023-01-16T17:30:06Z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C68560EB3BD9490D8908F0803F3F7A77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