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9" r:id="rId20"/>
    <p:sldId id="275" r:id="rId21"/>
    <p:sldId id="276" r:id="rId22"/>
    <p:sldId id="277" r:id="rId23"/>
    <p:sldId id="278" r:id="rId24"/>
    <p:sldId id="279" r:id="rId25"/>
    <p:sldId id="290" r:id="rId26"/>
    <p:sldId id="281" r:id="rId27"/>
    <p:sldId id="282" r:id="rId28"/>
    <p:sldId id="283" r:id="rId29"/>
    <p:sldId id="284" r:id="rId30"/>
    <p:sldId id="285" r:id="rId31"/>
    <p:sldId id="291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22" autoAdjust="0"/>
  </p:normalViewPr>
  <p:slideViewPr>
    <p:cSldViewPr>
      <p:cViewPr>
        <p:scale>
          <a:sx n="100" d="100"/>
          <a:sy n="100" d="100"/>
        </p:scale>
        <p:origin x="-1944" y="-8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9E39-FD4D-4EAE-8063-98C35DC00AF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82CEF-3282-44B4-B444-5C8131D3A6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2CEF-3282-44B4-B444-5C8131D3A6B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xiazai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604448" y="4803998"/>
            <a:ext cx="360040" cy="339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888" y="480399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209550" y="199926"/>
            <a:ext cx="8924926" cy="355600"/>
          </a:xfrm>
          <a:custGeom>
            <a:avLst/>
            <a:gdLst>
              <a:gd name="T0" fmla="*/ 1060 w 24841"/>
              <a:gd name="T1" fmla="*/ 988 h 988"/>
              <a:gd name="T2" fmla="*/ 732 w 24841"/>
              <a:gd name="T3" fmla="*/ 988 h 988"/>
              <a:gd name="T4" fmla="*/ 0 w 24841"/>
              <a:gd name="T5" fmla="*/ 0 h 988"/>
              <a:gd name="T6" fmla="*/ 323 w 24841"/>
              <a:gd name="T7" fmla="*/ 0 h 988"/>
              <a:gd name="T8" fmla="*/ 998 w 24841"/>
              <a:gd name="T9" fmla="*/ 922 h 988"/>
              <a:gd name="T10" fmla="*/ 24841 w 24841"/>
              <a:gd name="T11" fmla="*/ 922 h 988"/>
              <a:gd name="T12" fmla="*/ 24841 w 24841"/>
              <a:gd name="T13" fmla="*/ 988 h 988"/>
              <a:gd name="T14" fmla="*/ 1060 w 24841"/>
              <a:gd name="T15" fmla="*/ 98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841" h="988">
                <a:moveTo>
                  <a:pt x="1060" y="988"/>
                </a:moveTo>
                <a:lnTo>
                  <a:pt x="732" y="988"/>
                </a:lnTo>
                <a:lnTo>
                  <a:pt x="0" y="0"/>
                </a:lnTo>
                <a:lnTo>
                  <a:pt x="323" y="0"/>
                </a:lnTo>
                <a:lnTo>
                  <a:pt x="998" y="922"/>
                </a:lnTo>
                <a:lnTo>
                  <a:pt x="24841" y="922"/>
                </a:lnTo>
                <a:lnTo>
                  <a:pt x="24841" y="988"/>
                </a:lnTo>
                <a:lnTo>
                  <a:pt x="1060" y="988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0" y="199926"/>
            <a:ext cx="430213" cy="355600"/>
          </a:xfrm>
          <a:custGeom>
            <a:avLst/>
            <a:gdLst>
              <a:gd name="T0" fmla="*/ 0 w 1197"/>
              <a:gd name="T1" fmla="*/ 0 h 988"/>
              <a:gd name="T2" fmla="*/ 469 w 1197"/>
              <a:gd name="T3" fmla="*/ 0 h 988"/>
              <a:gd name="T4" fmla="*/ 1197 w 1197"/>
              <a:gd name="T5" fmla="*/ 988 h 988"/>
              <a:gd name="T6" fmla="*/ 0 w 1197"/>
              <a:gd name="T7" fmla="*/ 988 h 988"/>
              <a:gd name="T8" fmla="*/ 0 w 1197"/>
              <a:gd name="T9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7" h="988">
                <a:moveTo>
                  <a:pt x="0" y="0"/>
                </a:moveTo>
                <a:lnTo>
                  <a:pt x="469" y="0"/>
                </a:lnTo>
                <a:lnTo>
                  <a:pt x="1197" y="988"/>
                </a:lnTo>
                <a:lnTo>
                  <a:pt x="0" y="988"/>
                </a:lnTo>
                <a:lnTo>
                  <a:pt x="0" y="0"/>
                </a:lnTo>
                <a:close/>
              </a:path>
            </a:pathLst>
          </a:custGeom>
          <a:solidFill>
            <a:srgbClr val="504F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604448" y="4803998"/>
            <a:ext cx="360040" cy="339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888" y="480399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907704" y="55600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525" y="4167981"/>
            <a:ext cx="9124951" cy="975519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9525" y="4311650"/>
            <a:ext cx="2876550" cy="214312"/>
          </a:xfrm>
          <a:custGeom>
            <a:avLst/>
            <a:gdLst>
              <a:gd name="T0" fmla="*/ 7090 w 8007"/>
              <a:gd name="T1" fmla="*/ 0 h 598"/>
              <a:gd name="T2" fmla="*/ 0 w 8007"/>
              <a:gd name="T3" fmla="*/ 0 h 598"/>
              <a:gd name="T4" fmla="*/ 0 w 8007"/>
              <a:gd name="T5" fmla="*/ 100 h 598"/>
              <a:gd name="T6" fmla="*/ 7036 w 8007"/>
              <a:gd name="T7" fmla="*/ 100 h 598"/>
              <a:gd name="T8" fmla="*/ 7503 w 8007"/>
              <a:gd name="T9" fmla="*/ 598 h 598"/>
              <a:gd name="T10" fmla="*/ 8007 w 8007"/>
              <a:gd name="T11" fmla="*/ 598 h 598"/>
              <a:gd name="T12" fmla="*/ 7446 w 8007"/>
              <a:gd name="T13" fmla="*/ 0 h 598"/>
              <a:gd name="T14" fmla="*/ 7090 w 8007"/>
              <a:gd name="T15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07" h="598">
                <a:moveTo>
                  <a:pt x="7090" y="0"/>
                </a:moveTo>
                <a:lnTo>
                  <a:pt x="0" y="0"/>
                </a:lnTo>
                <a:lnTo>
                  <a:pt x="0" y="100"/>
                </a:lnTo>
                <a:lnTo>
                  <a:pt x="7036" y="100"/>
                </a:lnTo>
                <a:lnTo>
                  <a:pt x="7503" y="598"/>
                </a:lnTo>
                <a:lnTo>
                  <a:pt x="8007" y="598"/>
                </a:lnTo>
                <a:lnTo>
                  <a:pt x="7446" y="0"/>
                </a:lnTo>
                <a:lnTo>
                  <a:pt x="70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6257925" y="4311650"/>
            <a:ext cx="2876550" cy="214312"/>
          </a:xfrm>
          <a:custGeom>
            <a:avLst/>
            <a:gdLst>
              <a:gd name="T0" fmla="*/ 1065 w 8007"/>
              <a:gd name="T1" fmla="*/ 0 h 598"/>
              <a:gd name="T2" fmla="*/ 561 w 8007"/>
              <a:gd name="T3" fmla="*/ 0 h 598"/>
              <a:gd name="T4" fmla="*/ 0 w 8007"/>
              <a:gd name="T5" fmla="*/ 598 h 598"/>
              <a:gd name="T6" fmla="*/ 504 w 8007"/>
              <a:gd name="T7" fmla="*/ 598 h 598"/>
              <a:gd name="T8" fmla="*/ 971 w 8007"/>
              <a:gd name="T9" fmla="*/ 100 h 598"/>
              <a:gd name="T10" fmla="*/ 8007 w 8007"/>
              <a:gd name="T11" fmla="*/ 100 h 598"/>
              <a:gd name="T12" fmla="*/ 8007 w 8007"/>
              <a:gd name="T13" fmla="*/ 0 h 598"/>
              <a:gd name="T14" fmla="*/ 1065 w 8007"/>
              <a:gd name="T15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07" h="598">
                <a:moveTo>
                  <a:pt x="1065" y="0"/>
                </a:moveTo>
                <a:lnTo>
                  <a:pt x="561" y="0"/>
                </a:lnTo>
                <a:lnTo>
                  <a:pt x="0" y="598"/>
                </a:lnTo>
                <a:lnTo>
                  <a:pt x="504" y="598"/>
                </a:lnTo>
                <a:lnTo>
                  <a:pt x="971" y="100"/>
                </a:lnTo>
                <a:lnTo>
                  <a:pt x="8007" y="100"/>
                </a:lnTo>
                <a:lnTo>
                  <a:pt x="8007" y="0"/>
                </a:lnTo>
                <a:lnTo>
                  <a:pt x="10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9525" y="3810000"/>
            <a:ext cx="9124951" cy="715962"/>
          </a:xfrm>
          <a:custGeom>
            <a:avLst/>
            <a:gdLst>
              <a:gd name="T0" fmla="*/ 18277 w 25402"/>
              <a:gd name="T1" fmla="*/ 622 h 1991"/>
              <a:gd name="T2" fmla="*/ 13899 w 25402"/>
              <a:gd name="T3" fmla="*/ 622 h 1991"/>
              <a:gd name="T4" fmla="*/ 13792 w 25402"/>
              <a:gd name="T5" fmla="*/ 580 h 1991"/>
              <a:gd name="T6" fmla="*/ 12701 w 25402"/>
              <a:gd name="T7" fmla="*/ 0 h 1991"/>
              <a:gd name="T8" fmla="*/ 11610 w 25402"/>
              <a:gd name="T9" fmla="*/ 580 h 1991"/>
              <a:gd name="T10" fmla="*/ 11503 w 25402"/>
              <a:gd name="T11" fmla="*/ 622 h 1991"/>
              <a:gd name="T12" fmla="*/ 0 w 25402"/>
              <a:gd name="T13" fmla="*/ 622 h 1991"/>
              <a:gd name="T14" fmla="*/ 0 w 25402"/>
              <a:gd name="T15" fmla="*/ 1159 h 1991"/>
              <a:gd name="T16" fmla="*/ 7630 w 25402"/>
              <a:gd name="T17" fmla="*/ 1159 h 1991"/>
              <a:gd name="T18" fmla="*/ 8410 w 25402"/>
              <a:gd name="T19" fmla="*/ 1991 h 1991"/>
              <a:gd name="T20" fmla="*/ 16992 w 25402"/>
              <a:gd name="T21" fmla="*/ 1991 h 1991"/>
              <a:gd name="T22" fmla="*/ 17772 w 25402"/>
              <a:gd name="T23" fmla="*/ 1159 h 1991"/>
              <a:gd name="T24" fmla="*/ 25402 w 25402"/>
              <a:gd name="T25" fmla="*/ 1159 h 1991"/>
              <a:gd name="T26" fmla="*/ 25402 w 25402"/>
              <a:gd name="T27" fmla="*/ 622 h 1991"/>
              <a:gd name="T28" fmla="*/ 18277 w 25402"/>
              <a:gd name="T29" fmla="*/ 622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1991">
                <a:moveTo>
                  <a:pt x="18277" y="622"/>
                </a:moveTo>
                <a:lnTo>
                  <a:pt x="13899" y="622"/>
                </a:lnTo>
                <a:lnTo>
                  <a:pt x="13792" y="580"/>
                </a:lnTo>
                <a:lnTo>
                  <a:pt x="12701" y="0"/>
                </a:lnTo>
                <a:lnTo>
                  <a:pt x="11610" y="580"/>
                </a:lnTo>
                <a:lnTo>
                  <a:pt x="11503" y="622"/>
                </a:lnTo>
                <a:lnTo>
                  <a:pt x="0" y="622"/>
                </a:lnTo>
                <a:lnTo>
                  <a:pt x="0" y="1159"/>
                </a:lnTo>
                <a:lnTo>
                  <a:pt x="7630" y="1159"/>
                </a:lnTo>
                <a:lnTo>
                  <a:pt x="8410" y="1991"/>
                </a:lnTo>
                <a:lnTo>
                  <a:pt x="16992" y="1991"/>
                </a:lnTo>
                <a:lnTo>
                  <a:pt x="17772" y="1159"/>
                </a:lnTo>
                <a:lnTo>
                  <a:pt x="25402" y="1159"/>
                </a:lnTo>
                <a:lnTo>
                  <a:pt x="25402" y="622"/>
                </a:lnTo>
                <a:lnTo>
                  <a:pt x="18277" y="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525" y="3673475"/>
            <a:ext cx="9124951" cy="242887"/>
          </a:xfrm>
          <a:custGeom>
            <a:avLst/>
            <a:gdLst>
              <a:gd name="T0" fmla="*/ 25402 w 25402"/>
              <a:gd name="T1" fmla="*/ 625 h 675"/>
              <a:gd name="T2" fmla="*/ 13904 w 25402"/>
              <a:gd name="T3" fmla="*/ 625 h 675"/>
              <a:gd name="T4" fmla="*/ 13803 w 25402"/>
              <a:gd name="T5" fmla="*/ 585 h 675"/>
              <a:gd name="T6" fmla="*/ 12701 w 25402"/>
              <a:gd name="T7" fmla="*/ 0 h 675"/>
              <a:gd name="T8" fmla="*/ 11599 w 25402"/>
              <a:gd name="T9" fmla="*/ 585 h 675"/>
              <a:gd name="T10" fmla="*/ 11498 w 25402"/>
              <a:gd name="T11" fmla="*/ 625 h 675"/>
              <a:gd name="T12" fmla="*/ 0 w 25402"/>
              <a:gd name="T13" fmla="*/ 625 h 675"/>
              <a:gd name="T14" fmla="*/ 0 w 25402"/>
              <a:gd name="T15" fmla="*/ 675 h 675"/>
              <a:gd name="T16" fmla="*/ 11508 w 25402"/>
              <a:gd name="T17" fmla="*/ 675 h 675"/>
              <a:gd name="T18" fmla="*/ 11620 w 25402"/>
              <a:gd name="T19" fmla="*/ 631 h 675"/>
              <a:gd name="T20" fmla="*/ 12701 w 25402"/>
              <a:gd name="T21" fmla="*/ 57 h 675"/>
              <a:gd name="T22" fmla="*/ 13782 w 25402"/>
              <a:gd name="T23" fmla="*/ 631 h 675"/>
              <a:gd name="T24" fmla="*/ 13895 w 25402"/>
              <a:gd name="T25" fmla="*/ 675 h 675"/>
              <a:gd name="T26" fmla="*/ 25402 w 25402"/>
              <a:gd name="T27" fmla="*/ 675 h 675"/>
              <a:gd name="T28" fmla="*/ 25402 w 25402"/>
              <a:gd name="T29" fmla="*/ 625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675">
                <a:moveTo>
                  <a:pt x="25402" y="625"/>
                </a:moveTo>
                <a:lnTo>
                  <a:pt x="13904" y="625"/>
                </a:lnTo>
                <a:lnTo>
                  <a:pt x="13803" y="585"/>
                </a:lnTo>
                <a:lnTo>
                  <a:pt x="12701" y="0"/>
                </a:lnTo>
                <a:lnTo>
                  <a:pt x="11599" y="585"/>
                </a:lnTo>
                <a:lnTo>
                  <a:pt x="11498" y="625"/>
                </a:lnTo>
                <a:lnTo>
                  <a:pt x="0" y="625"/>
                </a:lnTo>
                <a:lnTo>
                  <a:pt x="0" y="675"/>
                </a:lnTo>
                <a:lnTo>
                  <a:pt x="11508" y="675"/>
                </a:lnTo>
                <a:lnTo>
                  <a:pt x="11620" y="631"/>
                </a:lnTo>
                <a:lnTo>
                  <a:pt x="12701" y="57"/>
                </a:lnTo>
                <a:lnTo>
                  <a:pt x="13782" y="631"/>
                </a:lnTo>
                <a:lnTo>
                  <a:pt x="13895" y="675"/>
                </a:lnTo>
                <a:lnTo>
                  <a:pt x="25402" y="675"/>
                </a:lnTo>
                <a:lnTo>
                  <a:pt x="25402" y="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2784475" y="4611688"/>
            <a:ext cx="3575050" cy="92075"/>
          </a:xfrm>
          <a:custGeom>
            <a:avLst/>
            <a:gdLst>
              <a:gd name="T0" fmla="*/ 9950 w 9950"/>
              <a:gd name="T1" fmla="*/ 0 h 256"/>
              <a:gd name="T2" fmla="*/ 0 w 9950"/>
              <a:gd name="T3" fmla="*/ 0 h 256"/>
              <a:gd name="T4" fmla="*/ 240 w 9950"/>
              <a:gd name="T5" fmla="*/ 256 h 256"/>
              <a:gd name="T6" fmla="*/ 9710 w 9950"/>
              <a:gd name="T7" fmla="*/ 256 h 256"/>
              <a:gd name="T8" fmla="*/ 9950 w 9950"/>
              <a:gd name="T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50" h="256">
                <a:moveTo>
                  <a:pt x="9950" y="0"/>
                </a:moveTo>
                <a:lnTo>
                  <a:pt x="0" y="0"/>
                </a:lnTo>
                <a:lnTo>
                  <a:pt x="240" y="256"/>
                </a:lnTo>
                <a:lnTo>
                  <a:pt x="9710" y="256"/>
                </a:lnTo>
                <a:lnTo>
                  <a:pt x="99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1943100" y="2844800"/>
            <a:ext cx="5257801" cy="414337"/>
          </a:xfrm>
          <a:custGeom>
            <a:avLst/>
            <a:gdLst>
              <a:gd name="T0" fmla="*/ 208 w 14638"/>
              <a:gd name="T1" fmla="*/ 301 h 1152"/>
              <a:gd name="T2" fmla="*/ 667 w 14638"/>
              <a:gd name="T3" fmla="*/ 29 h 1152"/>
              <a:gd name="T4" fmla="*/ 739 w 14638"/>
              <a:gd name="T5" fmla="*/ 29 h 1152"/>
              <a:gd name="T6" fmla="*/ 13987 w 14638"/>
              <a:gd name="T7" fmla="*/ 28 h 1152"/>
              <a:gd name="T8" fmla="*/ 14430 w 14638"/>
              <a:gd name="T9" fmla="*/ 301 h 1152"/>
              <a:gd name="T10" fmla="*/ 14430 w 14638"/>
              <a:gd name="T11" fmla="*/ 846 h 1152"/>
              <a:gd name="T12" fmla="*/ 13963 w 14638"/>
              <a:gd name="T13" fmla="*/ 1119 h 1152"/>
              <a:gd name="T14" fmla="*/ 739 w 14638"/>
              <a:gd name="T15" fmla="*/ 1119 h 1152"/>
              <a:gd name="T16" fmla="*/ 680 w 14638"/>
              <a:gd name="T17" fmla="*/ 1119 h 1152"/>
              <a:gd name="T18" fmla="*/ 208 w 14638"/>
              <a:gd name="T19" fmla="*/ 846 h 1152"/>
              <a:gd name="T20" fmla="*/ 208 w 14638"/>
              <a:gd name="T21" fmla="*/ 301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38" h="1152">
                <a:moveTo>
                  <a:pt x="208" y="301"/>
                </a:moveTo>
                <a:cubicBezTo>
                  <a:pt x="404" y="0"/>
                  <a:pt x="332" y="24"/>
                  <a:pt x="667" y="29"/>
                </a:cubicBezTo>
                <a:cubicBezTo>
                  <a:pt x="689" y="29"/>
                  <a:pt x="713" y="29"/>
                  <a:pt x="739" y="29"/>
                </a:cubicBezTo>
                <a:cubicBezTo>
                  <a:pt x="771" y="29"/>
                  <a:pt x="13961" y="29"/>
                  <a:pt x="13987" y="28"/>
                </a:cubicBezTo>
                <a:cubicBezTo>
                  <a:pt x="14304" y="24"/>
                  <a:pt x="14238" y="5"/>
                  <a:pt x="14430" y="301"/>
                </a:cubicBezTo>
                <a:cubicBezTo>
                  <a:pt x="14638" y="623"/>
                  <a:pt x="14638" y="525"/>
                  <a:pt x="14430" y="846"/>
                </a:cubicBezTo>
                <a:cubicBezTo>
                  <a:pt x="14233" y="1150"/>
                  <a:pt x="14307" y="1123"/>
                  <a:pt x="13963" y="1119"/>
                </a:cubicBezTo>
                <a:cubicBezTo>
                  <a:pt x="13943" y="1119"/>
                  <a:pt x="761" y="1119"/>
                  <a:pt x="739" y="1119"/>
                </a:cubicBezTo>
                <a:cubicBezTo>
                  <a:pt x="718" y="1119"/>
                  <a:pt x="699" y="1119"/>
                  <a:pt x="680" y="1119"/>
                </a:cubicBezTo>
                <a:cubicBezTo>
                  <a:pt x="331" y="1123"/>
                  <a:pt x="406" y="1152"/>
                  <a:pt x="208" y="846"/>
                </a:cubicBezTo>
                <a:cubicBezTo>
                  <a:pt x="0" y="525"/>
                  <a:pt x="0" y="623"/>
                  <a:pt x="208" y="3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64781" y="483518"/>
            <a:ext cx="1214438" cy="1216025"/>
            <a:chOff x="3683000" y="483518"/>
            <a:chExt cx="1214438" cy="1216025"/>
          </a:xfrm>
        </p:grpSpPr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683000" y="483518"/>
              <a:ext cx="1214438" cy="1216025"/>
            </a:xfrm>
            <a:custGeom>
              <a:avLst/>
              <a:gdLst>
                <a:gd name="T0" fmla="*/ 1691 w 3381"/>
                <a:gd name="T1" fmla="*/ 0 h 3381"/>
                <a:gd name="T2" fmla="*/ 2886 w 3381"/>
                <a:gd name="T3" fmla="*/ 495 h 3381"/>
                <a:gd name="T4" fmla="*/ 3381 w 3381"/>
                <a:gd name="T5" fmla="*/ 1691 h 3381"/>
                <a:gd name="T6" fmla="*/ 2886 w 3381"/>
                <a:gd name="T7" fmla="*/ 2886 h 3381"/>
                <a:gd name="T8" fmla="*/ 1691 w 3381"/>
                <a:gd name="T9" fmla="*/ 3381 h 3381"/>
                <a:gd name="T10" fmla="*/ 496 w 3381"/>
                <a:gd name="T11" fmla="*/ 2886 h 3381"/>
                <a:gd name="T12" fmla="*/ 0 w 3381"/>
                <a:gd name="T13" fmla="*/ 1691 h 3381"/>
                <a:gd name="T14" fmla="*/ 496 w 3381"/>
                <a:gd name="T15" fmla="*/ 495 h 3381"/>
                <a:gd name="T16" fmla="*/ 1691 w 3381"/>
                <a:gd name="T17" fmla="*/ 0 h 3381"/>
                <a:gd name="T18" fmla="*/ 2780 w 3381"/>
                <a:gd name="T19" fmla="*/ 601 h 3381"/>
                <a:gd name="T20" fmla="*/ 1691 w 3381"/>
                <a:gd name="T21" fmla="*/ 150 h 3381"/>
                <a:gd name="T22" fmla="*/ 602 w 3381"/>
                <a:gd name="T23" fmla="*/ 601 h 3381"/>
                <a:gd name="T24" fmla="*/ 150 w 3381"/>
                <a:gd name="T25" fmla="*/ 1691 h 3381"/>
                <a:gd name="T26" fmla="*/ 602 w 3381"/>
                <a:gd name="T27" fmla="*/ 2780 h 3381"/>
                <a:gd name="T28" fmla="*/ 1691 w 3381"/>
                <a:gd name="T29" fmla="*/ 3231 h 3381"/>
                <a:gd name="T30" fmla="*/ 2780 w 3381"/>
                <a:gd name="T31" fmla="*/ 2780 h 3381"/>
                <a:gd name="T32" fmla="*/ 3231 w 3381"/>
                <a:gd name="T33" fmla="*/ 1691 h 3381"/>
                <a:gd name="T34" fmla="*/ 2780 w 3381"/>
                <a:gd name="T35" fmla="*/ 601 h 3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81" h="3381">
                  <a:moveTo>
                    <a:pt x="1691" y="0"/>
                  </a:moveTo>
                  <a:cubicBezTo>
                    <a:pt x="2158" y="0"/>
                    <a:pt x="2580" y="189"/>
                    <a:pt x="2886" y="495"/>
                  </a:cubicBezTo>
                  <a:cubicBezTo>
                    <a:pt x="3192" y="801"/>
                    <a:pt x="3381" y="1224"/>
                    <a:pt x="3381" y="1691"/>
                  </a:cubicBezTo>
                  <a:cubicBezTo>
                    <a:pt x="3381" y="2157"/>
                    <a:pt x="3192" y="2580"/>
                    <a:pt x="2886" y="2886"/>
                  </a:cubicBezTo>
                  <a:cubicBezTo>
                    <a:pt x="2580" y="3192"/>
                    <a:pt x="2158" y="3381"/>
                    <a:pt x="1691" y="3381"/>
                  </a:cubicBezTo>
                  <a:cubicBezTo>
                    <a:pt x="1224" y="3381"/>
                    <a:pt x="802" y="3192"/>
                    <a:pt x="496" y="2886"/>
                  </a:cubicBezTo>
                  <a:cubicBezTo>
                    <a:pt x="190" y="2580"/>
                    <a:pt x="0" y="2157"/>
                    <a:pt x="0" y="1691"/>
                  </a:cubicBezTo>
                  <a:cubicBezTo>
                    <a:pt x="0" y="1224"/>
                    <a:pt x="190" y="801"/>
                    <a:pt x="496" y="495"/>
                  </a:cubicBezTo>
                  <a:cubicBezTo>
                    <a:pt x="802" y="189"/>
                    <a:pt x="1224" y="0"/>
                    <a:pt x="1691" y="0"/>
                  </a:cubicBezTo>
                  <a:close/>
                  <a:moveTo>
                    <a:pt x="2780" y="601"/>
                  </a:moveTo>
                  <a:cubicBezTo>
                    <a:pt x="2501" y="323"/>
                    <a:pt x="2116" y="150"/>
                    <a:pt x="1691" y="150"/>
                  </a:cubicBezTo>
                  <a:cubicBezTo>
                    <a:pt x="1266" y="150"/>
                    <a:pt x="880" y="323"/>
                    <a:pt x="602" y="601"/>
                  </a:cubicBezTo>
                  <a:cubicBezTo>
                    <a:pt x="323" y="880"/>
                    <a:pt x="150" y="1265"/>
                    <a:pt x="150" y="1691"/>
                  </a:cubicBezTo>
                  <a:cubicBezTo>
                    <a:pt x="150" y="2116"/>
                    <a:pt x="323" y="2501"/>
                    <a:pt x="602" y="2780"/>
                  </a:cubicBezTo>
                  <a:cubicBezTo>
                    <a:pt x="880" y="3059"/>
                    <a:pt x="1266" y="3231"/>
                    <a:pt x="1691" y="3231"/>
                  </a:cubicBezTo>
                  <a:cubicBezTo>
                    <a:pt x="2116" y="3231"/>
                    <a:pt x="2501" y="3059"/>
                    <a:pt x="2780" y="2780"/>
                  </a:cubicBezTo>
                  <a:cubicBezTo>
                    <a:pt x="3059" y="2501"/>
                    <a:pt x="3231" y="2116"/>
                    <a:pt x="3231" y="1691"/>
                  </a:cubicBezTo>
                  <a:cubicBezTo>
                    <a:pt x="3231" y="1265"/>
                    <a:pt x="3059" y="880"/>
                    <a:pt x="2780" y="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873500" y="775618"/>
              <a:ext cx="925513" cy="630237"/>
            </a:xfrm>
            <a:custGeom>
              <a:avLst/>
              <a:gdLst>
                <a:gd name="T0" fmla="*/ 1679 w 2576"/>
                <a:gd name="T1" fmla="*/ 219 h 1751"/>
                <a:gd name="T2" fmla="*/ 1846 w 2576"/>
                <a:gd name="T3" fmla="*/ 219 h 1751"/>
                <a:gd name="T4" fmla="*/ 2198 w 2576"/>
                <a:gd name="T5" fmla="*/ 485 h 1751"/>
                <a:gd name="T6" fmla="*/ 1971 w 2576"/>
                <a:gd name="T7" fmla="*/ 711 h 1751"/>
                <a:gd name="T8" fmla="*/ 1908 w 2576"/>
                <a:gd name="T9" fmla="*/ 0 h 1751"/>
                <a:gd name="T10" fmla="*/ 0 w 2576"/>
                <a:gd name="T11" fmla="*/ 62 h 1751"/>
                <a:gd name="T12" fmla="*/ 63 w 2576"/>
                <a:gd name="T13" fmla="*/ 1751 h 1751"/>
                <a:gd name="T14" fmla="*/ 1971 w 2576"/>
                <a:gd name="T15" fmla="*/ 1689 h 1751"/>
                <a:gd name="T16" fmla="*/ 2452 w 2576"/>
                <a:gd name="T17" fmla="*/ 749 h 1751"/>
                <a:gd name="T18" fmla="*/ 2198 w 2576"/>
                <a:gd name="T19" fmla="*/ 485 h 1751"/>
                <a:gd name="T20" fmla="*/ 1656 w 2576"/>
                <a:gd name="T21" fmla="*/ 1026 h 1751"/>
                <a:gd name="T22" fmla="*/ 1661 w 2576"/>
                <a:gd name="T23" fmla="*/ 1120 h 1751"/>
                <a:gd name="T24" fmla="*/ 1739 w 2576"/>
                <a:gd name="T25" fmla="*/ 1197 h 1751"/>
                <a:gd name="T26" fmla="*/ 1807 w 2576"/>
                <a:gd name="T27" fmla="*/ 1217 h 1751"/>
                <a:gd name="T28" fmla="*/ 1827 w 2576"/>
                <a:gd name="T29" fmla="*/ 1285 h 1751"/>
                <a:gd name="T30" fmla="*/ 1846 w 2576"/>
                <a:gd name="T31" fmla="*/ 1626 h 1751"/>
                <a:gd name="T32" fmla="*/ 125 w 2576"/>
                <a:gd name="T33" fmla="*/ 438 h 1751"/>
                <a:gd name="T34" fmla="*/ 1846 w 2576"/>
                <a:gd name="T35" fmla="*/ 836 h 1751"/>
                <a:gd name="T36" fmla="*/ 2552 w 2576"/>
                <a:gd name="T37" fmla="*/ 648 h 1751"/>
                <a:gd name="T38" fmla="*/ 2377 w 2576"/>
                <a:gd name="T39" fmla="*/ 389 h 1751"/>
                <a:gd name="T40" fmla="*/ 2227 w 2576"/>
                <a:gd name="T41" fmla="*/ 455 h 1751"/>
                <a:gd name="T42" fmla="*/ 1543 w 2576"/>
                <a:gd name="T43" fmla="*/ 1267 h 1751"/>
                <a:gd name="T44" fmla="*/ 1490 w 2576"/>
                <a:gd name="T45" fmla="*/ 1451 h 1751"/>
                <a:gd name="T46" fmla="*/ 1674 w 2576"/>
                <a:gd name="T47" fmla="*/ 1398 h 1751"/>
                <a:gd name="T48" fmla="*/ 799 w 2576"/>
                <a:gd name="T49" fmla="*/ 1428 h 1751"/>
                <a:gd name="T50" fmla="*/ 1278 w 2576"/>
                <a:gd name="T51" fmla="*/ 1366 h 1751"/>
                <a:gd name="T52" fmla="*/ 799 w 2576"/>
                <a:gd name="T53" fmla="*/ 1428 h 1751"/>
                <a:gd name="T54" fmla="*/ 1278 w 2576"/>
                <a:gd name="T55" fmla="*/ 1235 h 1751"/>
                <a:gd name="T56" fmla="*/ 799 w 2576"/>
                <a:gd name="T57" fmla="*/ 1173 h 1751"/>
                <a:gd name="T58" fmla="*/ 799 w 2576"/>
                <a:gd name="T59" fmla="*/ 1042 h 1751"/>
                <a:gd name="T60" fmla="*/ 1278 w 2576"/>
                <a:gd name="T61" fmla="*/ 980 h 1751"/>
                <a:gd name="T62" fmla="*/ 799 w 2576"/>
                <a:gd name="T63" fmla="*/ 1042 h 1751"/>
                <a:gd name="T64" fmla="*/ 715 w 2576"/>
                <a:gd name="T65" fmla="*/ 1447 h 1751"/>
                <a:gd name="T66" fmla="*/ 267 w 2576"/>
                <a:gd name="T67" fmla="*/ 971 h 1751"/>
                <a:gd name="T68" fmla="*/ 267 w 2576"/>
                <a:gd name="T69" fmla="*/ 856 h 1751"/>
                <a:gd name="T70" fmla="*/ 1685 w 2576"/>
                <a:gd name="T71" fmla="*/ 592 h 1751"/>
                <a:gd name="T72" fmla="*/ 267 w 2576"/>
                <a:gd name="T73" fmla="*/ 856 h 1751"/>
                <a:gd name="T74" fmla="*/ 1356 w 2576"/>
                <a:gd name="T75" fmla="*/ 219 h 1751"/>
                <a:gd name="T76" fmla="*/ 1189 w 2576"/>
                <a:gd name="T77" fmla="*/ 219 h 1751"/>
                <a:gd name="T78" fmla="*/ 1517 w 2576"/>
                <a:gd name="T79" fmla="*/ 135 h 1751"/>
                <a:gd name="T80" fmla="*/ 1517 w 2576"/>
                <a:gd name="T81" fmla="*/ 302 h 1751"/>
                <a:gd name="T82" fmla="*/ 1517 w 2576"/>
                <a:gd name="T83" fmla="*/ 135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6" h="1751">
                  <a:moveTo>
                    <a:pt x="1762" y="302"/>
                  </a:moveTo>
                  <a:cubicBezTo>
                    <a:pt x="1716" y="302"/>
                    <a:pt x="1679" y="265"/>
                    <a:pt x="1679" y="219"/>
                  </a:cubicBezTo>
                  <a:cubicBezTo>
                    <a:pt x="1679" y="173"/>
                    <a:pt x="1716" y="135"/>
                    <a:pt x="1762" y="135"/>
                  </a:cubicBezTo>
                  <a:cubicBezTo>
                    <a:pt x="1808" y="135"/>
                    <a:pt x="1846" y="173"/>
                    <a:pt x="1846" y="219"/>
                  </a:cubicBezTo>
                  <a:cubicBezTo>
                    <a:pt x="1846" y="265"/>
                    <a:pt x="1808" y="302"/>
                    <a:pt x="1762" y="302"/>
                  </a:cubicBezTo>
                  <a:close/>
                  <a:moveTo>
                    <a:pt x="2198" y="485"/>
                  </a:moveTo>
                  <a:cubicBezTo>
                    <a:pt x="2196" y="486"/>
                    <a:pt x="2194" y="487"/>
                    <a:pt x="2192" y="489"/>
                  </a:cubicBezTo>
                  <a:lnTo>
                    <a:pt x="1971" y="711"/>
                  </a:lnTo>
                  <a:lnTo>
                    <a:pt x="1971" y="62"/>
                  </a:lnTo>
                  <a:cubicBezTo>
                    <a:pt x="1971" y="28"/>
                    <a:pt x="1943" y="0"/>
                    <a:pt x="1908" y="0"/>
                  </a:cubicBezTo>
                  <a:lnTo>
                    <a:pt x="63" y="0"/>
                  </a:lnTo>
                  <a:cubicBezTo>
                    <a:pt x="28" y="0"/>
                    <a:pt x="0" y="28"/>
                    <a:pt x="0" y="62"/>
                  </a:cubicBezTo>
                  <a:lnTo>
                    <a:pt x="0" y="1689"/>
                  </a:lnTo>
                  <a:cubicBezTo>
                    <a:pt x="0" y="1723"/>
                    <a:pt x="28" y="1751"/>
                    <a:pt x="63" y="1751"/>
                  </a:cubicBezTo>
                  <a:lnTo>
                    <a:pt x="1908" y="1751"/>
                  </a:lnTo>
                  <a:cubicBezTo>
                    <a:pt x="1943" y="1751"/>
                    <a:pt x="1971" y="1723"/>
                    <a:pt x="1971" y="1689"/>
                  </a:cubicBezTo>
                  <a:lnTo>
                    <a:pt x="1971" y="1230"/>
                  </a:lnTo>
                  <a:lnTo>
                    <a:pt x="2452" y="749"/>
                  </a:lnTo>
                  <a:cubicBezTo>
                    <a:pt x="2454" y="747"/>
                    <a:pt x="2454" y="745"/>
                    <a:pt x="2456" y="742"/>
                  </a:cubicBezTo>
                  <a:lnTo>
                    <a:pt x="2198" y="485"/>
                  </a:lnTo>
                  <a:close/>
                  <a:moveTo>
                    <a:pt x="1846" y="836"/>
                  </a:moveTo>
                  <a:lnTo>
                    <a:pt x="1656" y="1026"/>
                  </a:lnTo>
                  <a:cubicBezTo>
                    <a:pt x="1631" y="1050"/>
                    <a:pt x="1631" y="1090"/>
                    <a:pt x="1656" y="1114"/>
                  </a:cubicBezTo>
                  <a:lnTo>
                    <a:pt x="1661" y="1120"/>
                  </a:lnTo>
                  <a:cubicBezTo>
                    <a:pt x="1678" y="1137"/>
                    <a:pt x="1702" y="1141"/>
                    <a:pt x="1724" y="1134"/>
                  </a:cubicBezTo>
                  <a:cubicBezTo>
                    <a:pt x="1717" y="1156"/>
                    <a:pt x="1721" y="1180"/>
                    <a:pt x="1739" y="1197"/>
                  </a:cubicBezTo>
                  <a:lnTo>
                    <a:pt x="1744" y="1203"/>
                  </a:lnTo>
                  <a:cubicBezTo>
                    <a:pt x="1761" y="1220"/>
                    <a:pt x="1785" y="1224"/>
                    <a:pt x="1807" y="1217"/>
                  </a:cubicBezTo>
                  <a:cubicBezTo>
                    <a:pt x="1800" y="1239"/>
                    <a:pt x="1804" y="1263"/>
                    <a:pt x="1821" y="1280"/>
                  </a:cubicBezTo>
                  <a:lnTo>
                    <a:pt x="1827" y="1285"/>
                  </a:lnTo>
                  <a:cubicBezTo>
                    <a:pt x="1833" y="1291"/>
                    <a:pt x="1839" y="1295"/>
                    <a:pt x="1846" y="1298"/>
                  </a:cubicBezTo>
                  <a:lnTo>
                    <a:pt x="1846" y="1626"/>
                  </a:lnTo>
                  <a:lnTo>
                    <a:pt x="125" y="1626"/>
                  </a:lnTo>
                  <a:lnTo>
                    <a:pt x="125" y="438"/>
                  </a:lnTo>
                  <a:lnTo>
                    <a:pt x="1846" y="438"/>
                  </a:lnTo>
                  <a:lnTo>
                    <a:pt x="1846" y="836"/>
                  </a:lnTo>
                  <a:close/>
                  <a:moveTo>
                    <a:pt x="2486" y="714"/>
                  </a:moveTo>
                  <a:lnTo>
                    <a:pt x="2552" y="648"/>
                  </a:lnTo>
                  <a:cubicBezTo>
                    <a:pt x="2576" y="625"/>
                    <a:pt x="2576" y="587"/>
                    <a:pt x="2552" y="564"/>
                  </a:cubicBezTo>
                  <a:lnTo>
                    <a:pt x="2377" y="389"/>
                  </a:lnTo>
                  <a:cubicBezTo>
                    <a:pt x="2354" y="365"/>
                    <a:pt x="2316" y="365"/>
                    <a:pt x="2293" y="389"/>
                  </a:cubicBezTo>
                  <a:lnTo>
                    <a:pt x="2227" y="455"/>
                  </a:lnTo>
                  <a:lnTo>
                    <a:pt x="2486" y="714"/>
                  </a:lnTo>
                  <a:close/>
                  <a:moveTo>
                    <a:pt x="1543" y="1267"/>
                  </a:moveTo>
                  <a:lnTo>
                    <a:pt x="1539" y="1281"/>
                  </a:lnTo>
                  <a:lnTo>
                    <a:pt x="1490" y="1451"/>
                  </a:lnTo>
                  <a:lnTo>
                    <a:pt x="1660" y="1402"/>
                  </a:lnTo>
                  <a:lnTo>
                    <a:pt x="1674" y="1398"/>
                  </a:lnTo>
                  <a:lnTo>
                    <a:pt x="1543" y="1267"/>
                  </a:lnTo>
                  <a:close/>
                  <a:moveTo>
                    <a:pt x="799" y="1428"/>
                  </a:moveTo>
                  <a:lnTo>
                    <a:pt x="1278" y="1428"/>
                  </a:lnTo>
                  <a:lnTo>
                    <a:pt x="1278" y="1366"/>
                  </a:lnTo>
                  <a:lnTo>
                    <a:pt x="799" y="1366"/>
                  </a:lnTo>
                  <a:lnTo>
                    <a:pt x="799" y="1428"/>
                  </a:lnTo>
                  <a:close/>
                  <a:moveTo>
                    <a:pt x="799" y="1235"/>
                  </a:moveTo>
                  <a:lnTo>
                    <a:pt x="1278" y="1235"/>
                  </a:lnTo>
                  <a:lnTo>
                    <a:pt x="1278" y="1173"/>
                  </a:lnTo>
                  <a:lnTo>
                    <a:pt x="799" y="1173"/>
                  </a:lnTo>
                  <a:lnTo>
                    <a:pt x="799" y="1235"/>
                  </a:lnTo>
                  <a:close/>
                  <a:moveTo>
                    <a:pt x="799" y="1042"/>
                  </a:moveTo>
                  <a:lnTo>
                    <a:pt x="1278" y="1042"/>
                  </a:lnTo>
                  <a:lnTo>
                    <a:pt x="1278" y="980"/>
                  </a:lnTo>
                  <a:lnTo>
                    <a:pt x="799" y="980"/>
                  </a:lnTo>
                  <a:lnTo>
                    <a:pt x="799" y="1042"/>
                  </a:lnTo>
                  <a:close/>
                  <a:moveTo>
                    <a:pt x="267" y="1447"/>
                  </a:moveTo>
                  <a:lnTo>
                    <a:pt x="715" y="1447"/>
                  </a:lnTo>
                  <a:lnTo>
                    <a:pt x="715" y="971"/>
                  </a:lnTo>
                  <a:lnTo>
                    <a:pt x="267" y="971"/>
                  </a:lnTo>
                  <a:lnTo>
                    <a:pt x="267" y="1447"/>
                  </a:lnTo>
                  <a:close/>
                  <a:moveTo>
                    <a:pt x="267" y="856"/>
                  </a:moveTo>
                  <a:lnTo>
                    <a:pt x="1685" y="856"/>
                  </a:lnTo>
                  <a:lnTo>
                    <a:pt x="1685" y="592"/>
                  </a:lnTo>
                  <a:lnTo>
                    <a:pt x="267" y="592"/>
                  </a:lnTo>
                  <a:lnTo>
                    <a:pt x="267" y="856"/>
                  </a:lnTo>
                  <a:close/>
                  <a:moveTo>
                    <a:pt x="1272" y="135"/>
                  </a:moveTo>
                  <a:cubicBezTo>
                    <a:pt x="1318" y="135"/>
                    <a:pt x="1356" y="173"/>
                    <a:pt x="1356" y="219"/>
                  </a:cubicBezTo>
                  <a:cubicBezTo>
                    <a:pt x="1356" y="265"/>
                    <a:pt x="1318" y="302"/>
                    <a:pt x="1272" y="302"/>
                  </a:cubicBezTo>
                  <a:cubicBezTo>
                    <a:pt x="1226" y="302"/>
                    <a:pt x="1189" y="265"/>
                    <a:pt x="1189" y="219"/>
                  </a:cubicBezTo>
                  <a:cubicBezTo>
                    <a:pt x="1189" y="173"/>
                    <a:pt x="1226" y="135"/>
                    <a:pt x="1272" y="135"/>
                  </a:cubicBezTo>
                  <a:close/>
                  <a:moveTo>
                    <a:pt x="1517" y="135"/>
                  </a:moveTo>
                  <a:cubicBezTo>
                    <a:pt x="1563" y="135"/>
                    <a:pt x="1601" y="173"/>
                    <a:pt x="1601" y="219"/>
                  </a:cubicBezTo>
                  <a:cubicBezTo>
                    <a:pt x="1601" y="265"/>
                    <a:pt x="1563" y="302"/>
                    <a:pt x="1517" y="302"/>
                  </a:cubicBezTo>
                  <a:cubicBezTo>
                    <a:pt x="1471" y="302"/>
                    <a:pt x="1434" y="265"/>
                    <a:pt x="1434" y="219"/>
                  </a:cubicBezTo>
                  <a:cubicBezTo>
                    <a:pt x="1434" y="173"/>
                    <a:pt x="1471" y="135"/>
                    <a:pt x="1517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9692" y="1730789"/>
            <a:ext cx="55446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dirty="0">
                <a:solidFill>
                  <a:schemeClr val="accen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岗位竞聘报告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9762" y="2823396"/>
            <a:ext cx="4284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竞选岗位：行政</a:t>
            </a:r>
            <a:r>
              <a:rPr lang="zh-CN" altLang="en-US" sz="2200" dirty="0" smtClean="0">
                <a:solidFill>
                  <a:schemeClr val="bg1"/>
                </a:solidFill>
                <a:cs typeface="+mn-ea"/>
                <a:sym typeface="+mn-lt"/>
              </a:rPr>
              <a:t>部总监</a:t>
            </a:r>
            <a:endParaRPr lang="zh-CN" altLang="en-US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4475" y="4108480"/>
            <a:ext cx="3575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竞聘人：</a:t>
            </a:r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PPT818    20XX.12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10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获得的奖项荣誉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pic>
        <p:nvPicPr>
          <p:cNvPr id="9218" name="Picture 2" descr="L:\下载\千图网_纽带_图片编号11184944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15565"/>
            <a:ext cx="2143017" cy="52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29" y="3579862"/>
            <a:ext cx="1612451" cy="1140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37" y="3588563"/>
            <a:ext cx="1769487" cy="1138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8" y="3588563"/>
            <a:ext cx="1663061" cy="11389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588563"/>
            <a:ext cx="1599314" cy="1138905"/>
          </a:xfrm>
          <a:prstGeom prst="rect">
            <a:avLst/>
          </a:prstGeom>
        </p:spPr>
      </p:pic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1368870" y="887922"/>
            <a:ext cx="279696" cy="360041"/>
          </a:xfrm>
          <a:custGeom>
            <a:avLst/>
            <a:gdLst>
              <a:gd name="T0" fmla="*/ 1009 w 1630"/>
              <a:gd name="T1" fmla="*/ 1682 h 2101"/>
              <a:gd name="T2" fmla="*/ 804 w 1630"/>
              <a:gd name="T3" fmla="*/ 1215 h 2101"/>
              <a:gd name="T4" fmla="*/ 120 w 1630"/>
              <a:gd name="T5" fmla="*/ 1550 h 2101"/>
              <a:gd name="T6" fmla="*/ 410 w 1630"/>
              <a:gd name="T7" fmla="*/ 1096 h 2101"/>
              <a:gd name="T8" fmla="*/ 529 w 1630"/>
              <a:gd name="T9" fmla="*/ 1171 h 2101"/>
              <a:gd name="T10" fmla="*/ 662 w 1630"/>
              <a:gd name="T11" fmla="*/ 1214 h 2101"/>
              <a:gd name="T12" fmla="*/ 801 w 1630"/>
              <a:gd name="T13" fmla="*/ 1225 h 2101"/>
              <a:gd name="T14" fmla="*/ 699 w 1630"/>
              <a:gd name="T15" fmla="*/ 1267 h 2101"/>
              <a:gd name="T16" fmla="*/ 545 w 1630"/>
              <a:gd name="T17" fmla="*/ 1227 h 2101"/>
              <a:gd name="T18" fmla="*/ 405 w 1630"/>
              <a:gd name="T19" fmla="*/ 1151 h 2101"/>
              <a:gd name="T20" fmla="*/ 289 w 1630"/>
              <a:gd name="T21" fmla="*/ 1041 h 2101"/>
              <a:gd name="T22" fmla="*/ 203 w 1630"/>
              <a:gd name="T23" fmla="*/ 907 h 2101"/>
              <a:gd name="T24" fmla="*/ 154 w 1630"/>
              <a:gd name="T25" fmla="*/ 755 h 2101"/>
              <a:gd name="T26" fmla="*/ 144 w 1630"/>
              <a:gd name="T27" fmla="*/ 596 h 2101"/>
              <a:gd name="T28" fmla="*/ 174 w 1630"/>
              <a:gd name="T29" fmla="*/ 440 h 2101"/>
              <a:gd name="T30" fmla="*/ 242 w 1630"/>
              <a:gd name="T31" fmla="*/ 295 h 2101"/>
              <a:gd name="T32" fmla="*/ 343 w 1630"/>
              <a:gd name="T33" fmla="*/ 172 h 2101"/>
              <a:gd name="T34" fmla="*/ 472 w 1630"/>
              <a:gd name="T35" fmla="*/ 79 h 2101"/>
              <a:gd name="T36" fmla="*/ 621 w 1630"/>
              <a:gd name="T37" fmla="*/ 20 h 2101"/>
              <a:gd name="T38" fmla="*/ 779 w 1630"/>
              <a:gd name="T39" fmla="*/ 0 h 2101"/>
              <a:gd name="T40" fmla="*/ 937 w 1630"/>
              <a:gd name="T41" fmla="*/ 20 h 2101"/>
              <a:gd name="T42" fmla="*/ 1085 w 1630"/>
              <a:gd name="T43" fmla="*/ 79 h 2101"/>
              <a:gd name="T44" fmla="*/ 1214 w 1630"/>
              <a:gd name="T45" fmla="*/ 172 h 2101"/>
              <a:gd name="T46" fmla="*/ 1316 w 1630"/>
              <a:gd name="T47" fmla="*/ 295 h 2101"/>
              <a:gd name="T48" fmla="*/ 1384 w 1630"/>
              <a:gd name="T49" fmla="*/ 440 h 2101"/>
              <a:gd name="T50" fmla="*/ 1413 w 1630"/>
              <a:gd name="T51" fmla="*/ 596 h 2101"/>
              <a:gd name="T52" fmla="*/ 1403 w 1630"/>
              <a:gd name="T53" fmla="*/ 755 h 2101"/>
              <a:gd name="T54" fmla="*/ 1354 w 1630"/>
              <a:gd name="T55" fmla="*/ 907 h 2101"/>
              <a:gd name="T56" fmla="*/ 778 w 1630"/>
              <a:gd name="T57" fmla="*/ 1005 h 2101"/>
              <a:gd name="T58" fmla="*/ 925 w 1630"/>
              <a:gd name="T59" fmla="*/ 1282 h 2101"/>
              <a:gd name="T60" fmla="*/ 945 w 1630"/>
              <a:gd name="T61" fmla="*/ 1203 h 2101"/>
              <a:gd name="T62" fmla="*/ 945 w 1630"/>
              <a:gd name="T63" fmla="*/ 1203 h 2101"/>
              <a:gd name="T64" fmla="*/ 1017 w 1630"/>
              <a:gd name="T65" fmla="*/ 1141 h 2101"/>
              <a:gd name="T66" fmla="*/ 1131 w 1630"/>
              <a:gd name="T67" fmla="*/ 1138 h 2101"/>
              <a:gd name="T68" fmla="*/ 1202 w 1630"/>
              <a:gd name="T69" fmla="*/ 1129 h 2101"/>
              <a:gd name="T70" fmla="*/ 1199 w 1630"/>
              <a:gd name="T71" fmla="*/ 1055 h 2101"/>
              <a:gd name="T72" fmla="*/ 1199 w 1630"/>
              <a:gd name="T73" fmla="*/ 1055 h 2101"/>
              <a:gd name="T74" fmla="*/ 1231 w 1630"/>
              <a:gd name="T75" fmla="*/ 964 h 2101"/>
              <a:gd name="T76" fmla="*/ 1301 w 1630"/>
              <a:gd name="T77" fmla="*/ 906 h 2101"/>
              <a:gd name="T78" fmla="*/ 393 w 1630"/>
              <a:gd name="T79" fmla="*/ 651 h 2101"/>
              <a:gd name="T80" fmla="*/ 779 w 1630"/>
              <a:gd name="T81" fmla="*/ 165 h 2101"/>
              <a:gd name="T82" fmla="*/ 779 w 1630"/>
              <a:gd name="T83" fmla="*/ 1107 h 2101"/>
              <a:gd name="T84" fmla="*/ 779 w 1630"/>
              <a:gd name="T85" fmla="*/ 165 h 2101"/>
              <a:gd name="T86" fmla="*/ 332 w 1630"/>
              <a:gd name="T87" fmla="*/ 636 h 2101"/>
              <a:gd name="T88" fmla="*/ 1225 w 1630"/>
              <a:gd name="T89" fmla="*/ 636 h 2101"/>
              <a:gd name="T90" fmla="*/ 1036 w 1630"/>
              <a:gd name="T91" fmla="*/ 1759 h 2101"/>
              <a:gd name="T92" fmla="*/ 1630 w 1630"/>
              <a:gd name="T93" fmla="*/ 1860 h 2101"/>
              <a:gd name="T94" fmla="*/ 1080 w 1630"/>
              <a:gd name="T95" fmla="*/ 1888 h 2101"/>
              <a:gd name="T96" fmla="*/ 1522 w 1630"/>
              <a:gd name="T97" fmla="*/ 1548 h 2101"/>
              <a:gd name="T98" fmla="*/ 79 w 1630"/>
              <a:gd name="T99" fmla="*/ 1666 h 2101"/>
              <a:gd name="T100" fmla="*/ 540 w 1630"/>
              <a:gd name="T101" fmla="*/ 1955 h 2101"/>
              <a:gd name="T102" fmla="*/ 315 w 1630"/>
              <a:gd name="T103" fmla="*/ 1845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0" h="2101">
                <a:moveTo>
                  <a:pt x="1301" y="906"/>
                </a:moveTo>
                <a:lnTo>
                  <a:pt x="1498" y="1477"/>
                </a:lnTo>
                <a:lnTo>
                  <a:pt x="1179" y="1430"/>
                </a:lnTo>
                <a:lnTo>
                  <a:pt x="1009" y="1682"/>
                </a:lnTo>
                <a:lnTo>
                  <a:pt x="863" y="1252"/>
                </a:lnTo>
                <a:lnTo>
                  <a:pt x="859" y="1267"/>
                </a:lnTo>
                <a:lnTo>
                  <a:pt x="814" y="1193"/>
                </a:lnTo>
                <a:lnTo>
                  <a:pt x="804" y="1215"/>
                </a:lnTo>
                <a:lnTo>
                  <a:pt x="611" y="1756"/>
                </a:lnTo>
                <a:lnTo>
                  <a:pt x="441" y="1499"/>
                </a:lnTo>
                <a:lnTo>
                  <a:pt x="122" y="1545"/>
                </a:lnTo>
                <a:lnTo>
                  <a:pt x="120" y="1550"/>
                </a:lnTo>
                <a:lnTo>
                  <a:pt x="290" y="1067"/>
                </a:lnTo>
                <a:lnTo>
                  <a:pt x="359" y="1048"/>
                </a:lnTo>
                <a:lnTo>
                  <a:pt x="331" y="1129"/>
                </a:lnTo>
                <a:lnTo>
                  <a:pt x="410" y="1096"/>
                </a:lnTo>
                <a:lnTo>
                  <a:pt x="393" y="1180"/>
                </a:lnTo>
                <a:lnTo>
                  <a:pt x="467" y="1137"/>
                </a:lnTo>
                <a:lnTo>
                  <a:pt x="460" y="1223"/>
                </a:lnTo>
                <a:lnTo>
                  <a:pt x="529" y="1171"/>
                </a:lnTo>
                <a:lnTo>
                  <a:pt x="532" y="1257"/>
                </a:lnTo>
                <a:lnTo>
                  <a:pt x="594" y="1197"/>
                </a:lnTo>
                <a:lnTo>
                  <a:pt x="608" y="1282"/>
                </a:lnTo>
                <a:lnTo>
                  <a:pt x="662" y="1214"/>
                </a:lnTo>
                <a:lnTo>
                  <a:pt x="687" y="1297"/>
                </a:lnTo>
                <a:lnTo>
                  <a:pt x="731" y="1223"/>
                </a:lnTo>
                <a:lnTo>
                  <a:pt x="766" y="1302"/>
                </a:lnTo>
                <a:lnTo>
                  <a:pt x="801" y="1225"/>
                </a:lnTo>
                <a:lnTo>
                  <a:pt x="804" y="1215"/>
                </a:lnTo>
                <a:lnTo>
                  <a:pt x="779" y="1272"/>
                </a:lnTo>
                <a:lnTo>
                  <a:pt x="744" y="1193"/>
                </a:lnTo>
                <a:lnTo>
                  <a:pt x="699" y="1267"/>
                </a:lnTo>
                <a:lnTo>
                  <a:pt x="674" y="1185"/>
                </a:lnTo>
                <a:lnTo>
                  <a:pt x="621" y="1252"/>
                </a:lnTo>
                <a:lnTo>
                  <a:pt x="606" y="1167"/>
                </a:lnTo>
                <a:lnTo>
                  <a:pt x="545" y="1227"/>
                </a:lnTo>
                <a:lnTo>
                  <a:pt x="541" y="1141"/>
                </a:lnTo>
                <a:lnTo>
                  <a:pt x="472" y="1193"/>
                </a:lnTo>
                <a:lnTo>
                  <a:pt x="480" y="1108"/>
                </a:lnTo>
                <a:lnTo>
                  <a:pt x="405" y="1151"/>
                </a:lnTo>
                <a:lnTo>
                  <a:pt x="423" y="1066"/>
                </a:lnTo>
                <a:lnTo>
                  <a:pt x="343" y="1100"/>
                </a:lnTo>
                <a:lnTo>
                  <a:pt x="372" y="1018"/>
                </a:lnTo>
                <a:lnTo>
                  <a:pt x="289" y="1041"/>
                </a:lnTo>
                <a:lnTo>
                  <a:pt x="327" y="964"/>
                </a:lnTo>
                <a:lnTo>
                  <a:pt x="242" y="977"/>
                </a:lnTo>
                <a:lnTo>
                  <a:pt x="289" y="905"/>
                </a:lnTo>
                <a:lnTo>
                  <a:pt x="203" y="907"/>
                </a:lnTo>
                <a:lnTo>
                  <a:pt x="260" y="842"/>
                </a:lnTo>
                <a:lnTo>
                  <a:pt x="174" y="833"/>
                </a:lnTo>
                <a:lnTo>
                  <a:pt x="238" y="775"/>
                </a:lnTo>
                <a:lnTo>
                  <a:pt x="154" y="755"/>
                </a:lnTo>
                <a:lnTo>
                  <a:pt x="225" y="706"/>
                </a:lnTo>
                <a:lnTo>
                  <a:pt x="144" y="676"/>
                </a:lnTo>
                <a:lnTo>
                  <a:pt x="220" y="636"/>
                </a:lnTo>
                <a:lnTo>
                  <a:pt x="144" y="596"/>
                </a:lnTo>
                <a:lnTo>
                  <a:pt x="225" y="566"/>
                </a:lnTo>
                <a:lnTo>
                  <a:pt x="154" y="517"/>
                </a:lnTo>
                <a:lnTo>
                  <a:pt x="238" y="497"/>
                </a:lnTo>
                <a:lnTo>
                  <a:pt x="174" y="440"/>
                </a:lnTo>
                <a:lnTo>
                  <a:pt x="260" y="430"/>
                </a:lnTo>
                <a:lnTo>
                  <a:pt x="203" y="365"/>
                </a:lnTo>
                <a:lnTo>
                  <a:pt x="289" y="367"/>
                </a:lnTo>
                <a:lnTo>
                  <a:pt x="242" y="295"/>
                </a:lnTo>
                <a:lnTo>
                  <a:pt x="327" y="308"/>
                </a:lnTo>
                <a:lnTo>
                  <a:pt x="289" y="231"/>
                </a:lnTo>
                <a:lnTo>
                  <a:pt x="372" y="254"/>
                </a:lnTo>
                <a:lnTo>
                  <a:pt x="343" y="172"/>
                </a:lnTo>
                <a:lnTo>
                  <a:pt x="423" y="206"/>
                </a:lnTo>
                <a:lnTo>
                  <a:pt x="405" y="122"/>
                </a:lnTo>
                <a:lnTo>
                  <a:pt x="480" y="165"/>
                </a:lnTo>
                <a:lnTo>
                  <a:pt x="472" y="79"/>
                </a:lnTo>
                <a:lnTo>
                  <a:pt x="541" y="131"/>
                </a:lnTo>
                <a:lnTo>
                  <a:pt x="545" y="45"/>
                </a:lnTo>
                <a:lnTo>
                  <a:pt x="606" y="105"/>
                </a:lnTo>
                <a:lnTo>
                  <a:pt x="621" y="20"/>
                </a:lnTo>
                <a:lnTo>
                  <a:pt x="674" y="88"/>
                </a:lnTo>
                <a:lnTo>
                  <a:pt x="699" y="5"/>
                </a:lnTo>
                <a:lnTo>
                  <a:pt x="744" y="79"/>
                </a:lnTo>
                <a:lnTo>
                  <a:pt x="779" y="0"/>
                </a:lnTo>
                <a:lnTo>
                  <a:pt x="814" y="79"/>
                </a:lnTo>
                <a:lnTo>
                  <a:pt x="859" y="5"/>
                </a:lnTo>
                <a:lnTo>
                  <a:pt x="883" y="88"/>
                </a:lnTo>
                <a:lnTo>
                  <a:pt x="937" y="20"/>
                </a:lnTo>
                <a:lnTo>
                  <a:pt x="951" y="105"/>
                </a:lnTo>
                <a:lnTo>
                  <a:pt x="1013" y="45"/>
                </a:lnTo>
                <a:lnTo>
                  <a:pt x="1017" y="131"/>
                </a:lnTo>
                <a:lnTo>
                  <a:pt x="1085" y="79"/>
                </a:lnTo>
                <a:lnTo>
                  <a:pt x="1078" y="165"/>
                </a:lnTo>
                <a:lnTo>
                  <a:pt x="1153" y="122"/>
                </a:lnTo>
                <a:lnTo>
                  <a:pt x="1135" y="206"/>
                </a:lnTo>
                <a:lnTo>
                  <a:pt x="1214" y="172"/>
                </a:lnTo>
                <a:lnTo>
                  <a:pt x="1186" y="254"/>
                </a:lnTo>
                <a:lnTo>
                  <a:pt x="1269" y="231"/>
                </a:lnTo>
                <a:lnTo>
                  <a:pt x="1231" y="308"/>
                </a:lnTo>
                <a:lnTo>
                  <a:pt x="1316" y="295"/>
                </a:lnTo>
                <a:lnTo>
                  <a:pt x="1268" y="367"/>
                </a:lnTo>
                <a:lnTo>
                  <a:pt x="1354" y="365"/>
                </a:lnTo>
                <a:lnTo>
                  <a:pt x="1298" y="430"/>
                </a:lnTo>
                <a:lnTo>
                  <a:pt x="1384" y="440"/>
                </a:lnTo>
                <a:lnTo>
                  <a:pt x="1320" y="497"/>
                </a:lnTo>
                <a:lnTo>
                  <a:pt x="1403" y="517"/>
                </a:lnTo>
                <a:lnTo>
                  <a:pt x="1333" y="566"/>
                </a:lnTo>
                <a:lnTo>
                  <a:pt x="1413" y="596"/>
                </a:lnTo>
                <a:lnTo>
                  <a:pt x="1337" y="636"/>
                </a:lnTo>
                <a:lnTo>
                  <a:pt x="1413" y="676"/>
                </a:lnTo>
                <a:lnTo>
                  <a:pt x="1333" y="706"/>
                </a:lnTo>
                <a:lnTo>
                  <a:pt x="1403" y="755"/>
                </a:lnTo>
                <a:lnTo>
                  <a:pt x="1320" y="775"/>
                </a:lnTo>
                <a:lnTo>
                  <a:pt x="1384" y="833"/>
                </a:lnTo>
                <a:lnTo>
                  <a:pt x="1298" y="842"/>
                </a:lnTo>
                <a:lnTo>
                  <a:pt x="1354" y="907"/>
                </a:lnTo>
                <a:lnTo>
                  <a:pt x="1301" y="906"/>
                </a:lnTo>
                <a:close/>
                <a:moveTo>
                  <a:pt x="778" y="297"/>
                </a:moveTo>
                <a:cubicBezTo>
                  <a:pt x="583" y="297"/>
                  <a:pt x="424" y="456"/>
                  <a:pt x="424" y="651"/>
                </a:cubicBezTo>
                <a:cubicBezTo>
                  <a:pt x="424" y="847"/>
                  <a:pt x="583" y="1005"/>
                  <a:pt x="778" y="1005"/>
                </a:cubicBezTo>
                <a:cubicBezTo>
                  <a:pt x="973" y="1005"/>
                  <a:pt x="1132" y="847"/>
                  <a:pt x="1132" y="651"/>
                </a:cubicBezTo>
                <a:cubicBezTo>
                  <a:pt x="1132" y="456"/>
                  <a:pt x="973" y="297"/>
                  <a:pt x="778" y="297"/>
                </a:cubicBezTo>
                <a:close/>
                <a:moveTo>
                  <a:pt x="874" y="1217"/>
                </a:moveTo>
                <a:lnTo>
                  <a:pt x="925" y="1282"/>
                </a:lnTo>
                <a:lnTo>
                  <a:pt x="931" y="1244"/>
                </a:lnTo>
                <a:lnTo>
                  <a:pt x="883" y="1185"/>
                </a:lnTo>
                <a:lnTo>
                  <a:pt x="874" y="1217"/>
                </a:lnTo>
                <a:close/>
                <a:moveTo>
                  <a:pt x="945" y="1203"/>
                </a:moveTo>
                <a:lnTo>
                  <a:pt x="1001" y="1257"/>
                </a:lnTo>
                <a:lnTo>
                  <a:pt x="1002" y="1217"/>
                </a:lnTo>
                <a:lnTo>
                  <a:pt x="951" y="1167"/>
                </a:lnTo>
                <a:lnTo>
                  <a:pt x="945" y="1203"/>
                </a:lnTo>
                <a:close/>
                <a:moveTo>
                  <a:pt x="1015" y="1179"/>
                </a:moveTo>
                <a:lnTo>
                  <a:pt x="1073" y="1223"/>
                </a:lnTo>
                <a:lnTo>
                  <a:pt x="1069" y="1181"/>
                </a:lnTo>
                <a:lnTo>
                  <a:pt x="1017" y="1141"/>
                </a:lnTo>
                <a:lnTo>
                  <a:pt x="1015" y="1179"/>
                </a:lnTo>
                <a:close/>
                <a:moveTo>
                  <a:pt x="1081" y="1146"/>
                </a:moveTo>
                <a:lnTo>
                  <a:pt x="1140" y="1180"/>
                </a:lnTo>
                <a:lnTo>
                  <a:pt x="1131" y="1138"/>
                </a:lnTo>
                <a:lnTo>
                  <a:pt x="1078" y="1108"/>
                </a:lnTo>
                <a:lnTo>
                  <a:pt x="1081" y="1146"/>
                </a:lnTo>
                <a:close/>
                <a:moveTo>
                  <a:pt x="1143" y="1105"/>
                </a:moveTo>
                <a:lnTo>
                  <a:pt x="1202" y="1129"/>
                </a:lnTo>
                <a:lnTo>
                  <a:pt x="1188" y="1088"/>
                </a:lnTo>
                <a:lnTo>
                  <a:pt x="1135" y="1066"/>
                </a:lnTo>
                <a:lnTo>
                  <a:pt x="1143" y="1105"/>
                </a:lnTo>
                <a:close/>
                <a:moveTo>
                  <a:pt x="1199" y="1055"/>
                </a:moveTo>
                <a:lnTo>
                  <a:pt x="1256" y="1071"/>
                </a:lnTo>
                <a:lnTo>
                  <a:pt x="1237" y="1033"/>
                </a:lnTo>
                <a:lnTo>
                  <a:pt x="1186" y="1018"/>
                </a:lnTo>
                <a:lnTo>
                  <a:pt x="1199" y="1055"/>
                </a:lnTo>
                <a:close/>
                <a:moveTo>
                  <a:pt x="1248" y="998"/>
                </a:moveTo>
                <a:lnTo>
                  <a:pt x="1303" y="1007"/>
                </a:lnTo>
                <a:lnTo>
                  <a:pt x="1280" y="972"/>
                </a:lnTo>
                <a:lnTo>
                  <a:pt x="1231" y="964"/>
                </a:lnTo>
                <a:lnTo>
                  <a:pt x="1248" y="998"/>
                </a:lnTo>
                <a:close/>
                <a:moveTo>
                  <a:pt x="1288" y="935"/>
                </a:moveTo>
                <a:lnTo>
                  <a:pt x="1311" y="936"/>
                </a:lnTo>
                <a:lnTo>
                  <a:pt x="1301" y="906"/>
                </a:lnTo>
                <a:lnTo>
                  <a:pt x="1268" y="905"/>
                </a:lnTo>
                <a:lnTo>
                  <a:pt x="1288" y="935"/>
                </a:lnTo>
                <a:close/>
                <a:moveTo>
                  <a:pt x="778" y="266"/>
                </a:moveTo>
                <a:cubicBezTo>
                  <a:pt x="565" y="266"/>
                  <a:pt x="393" y="438"/>
                  <a:pt x="393" y="651"/>
                </a:cubicBezTo>
                <a:cubicBezTo>
                  <a:pt x="393" y="864"/>
                  <a:pt x="565" y="1036"/>
                  <a:pt x="778" y="1036"/>
                </a:cubicBezTo>
                <a:cubicBezTo>
                  <a:pt x="991" y="1036"/>
                  <a:pt x="1163" y="864"/>
                  <a:pt x="1163" y="651"/>
                </a:cubicBezTo>
                <a:cubicBezTo>
                  <a:pt x="1163" y="438"/>
                  <a:pt x="991" y="266"/>
                  <a:pt x="778" y="266"/>
                </a:cubicBezTo>
                <a:close/>
                <a:moveTo>
                  <a:pt x="779" y="165"/>
                </a:moveTo>
                <a:cubicBezTo>
                  <a:pt x="649" y="165"/>
                  <a:pt x="531" y="218"/>
                  <a:pt x="446" y="303"/>
                </a:cubicBezTo>
                <a:cubicBezTo>
                  <a:pt x="360" y="388"/>
                  <a:pt x="308" y="506"/>
                  <a:pt x="308" y="636"/>
                </a:cubicBezTo>
                <a:cubicBezTo>
                  <a:pt x="308" y="766"/>
                  <a:pt x="360" y="884"/>
                  <a:pt x="446" y="969"/>
                </a:cubicBezTo>
                <a:cubicBezTo>
                  <a:pt x="531" y="1054"/>
                  <a:pt x="649" y="1107"/>
                  <a:pt x="779" y="1107"/>
                </a:cubicBezTo>
                <a:cubicBezTo>
                  <a:pt x="909" y="1107"/>
                  <a:pt x="1027" y="1054"/>
                  <a:pt x="1112" y="969"/>
                </a:cubicBezTo>
                <a:cubicBezTo>
                  <a:pt x="1197" y="884"/>
                  <a:pt x="1250" y="766"/>
                  <a:pt x="1250" y="636"/>
                </a:cubicBezTo>
                <a:cubicBezTo>
                  <a:pt x="1250" y="506"/>
                  <a:pt x="1197" y="388"/>
                  <a:pt x="1112" y="303"/>
                </a:cubicBezTo>
                <a:cubicBezTo>
                  <a:pt x="1027" y="218"/>
                  <a:pt x="909" y="165"/>
                  <a:pt x="779" y="165"/>
                </a:cubicBezTo>
                <a:close/>
                <a:moveTo>
                  <a:pt x="1095" y="320"/>
                </a:moveTo>
                <a:cubicBezTo>
                  <a:pt x="1014" y="239"/>
                  <a:pt x="902" y="190"/>
                  <a:pt x="779" y="190"/>
                </a:cubicBezTo>
                <a:cubicBezTo>
                  <a:pt x="656" y="190"/>
                  <a:pt x="544" y="239"/>
                  <a:pt x="463" y="320"/>
                </a:cubicBezTo>
                <a:cubicBezTo>
                  <a:pt x="382" y="401"/>
                  <a:pt x="332" y="513"/>
                  <a:pt x="332" y="636"/>
                </a:cubicBezTo>
                <a:cubicBezTo>
                  <a:pt x="332" y="759"/>
                  <a:pt x="382" y="871"/>
                  <a:pt x="463" y="952"/>
                </a:cubicBezTo>
                <a:cubicBezTo>
                  <a:pt x="544" y="1033"/>
                  <a:pt x="656" y="1083"/>
                  <a:pt x="779" y="1083"/>
                </a:cubicBezTo>
                <a:cubicBezTo>
                  <a:pt x="902" y="1083"/>
                  <a:pt x="1014" y="1033"/>
                  <a:pt x="1095" y="952"/>
                </a:cubicBezTo>
                <a:cubicBezTo>
                  <a:pt x="1175" y="871"/>
                  <a:pt x="1225" y="759"/>
                  <a:pt x="1225" y="636"/>
                </a:cubicBezTo>
                <a:cubicBezTo>
                  <a:pt x="1225" y="513"/>
                  <a:pt x="1175" y="401"/>
                  <a:pt x="1095" y="320"/>
                </a:cubicBezTo>
                <a:close/>
                <a:moveTo>
                  <a:pt x="1522" y="1548"/>
                </a:moveTo>
                <a:lnTo>
                  <a:pt x="1209" y="1503"/>
                </a:lnTo>
                <a:lnTo>
                  <a:pt x="1036" y="1759"/>
                </a:lnTo>
                <a:lnTo>
                  <a:pt x="1022" y="1721"/>
                </a:lnTo>
                <a:lnTo>
                  <a:pt x="1140" y="2066"/>
                </a:lnTo>
                <a:lnTo>
                  <a:pt x="1325" y="1807"/>
                </a:lnTo>
                <a:lnTo>
                  <a:pt x="1630" y="1860"/>
                </a:lnTo>
                <a:lnTo>
                  <a:pt x="1567" y="1676"/>
                </a:lnTo>
                <a:lnTo>
                  <a:pt x="1567" y="1676"/>
                </a:lnTo>
                <a:lnTo>
                  <a:pt x="1254" y="1631"/>
                </a:lnTo>
                <a:lnTo>
                  <a:pt x="1080" y="1888"/>
                </a:lnTo>
                <a:lnTo>
                  <a:pt x="1053" y="1811"/>
                </a:lnTo>
                <a:lnTo>
                  <a:pt x="1223" y="1559"/>
                </a:lnTo>
                <a:lnTo>
                  <a:pt x="1542" y="1605"/>
                </a:lnTo>
                <a:lnTo>
                  <a:pt x="1522" y="1548"/>
                </a:lnTo>
                <a:close/>
                <a:moveTo>
                  <a:pt x="584" y="1832"/>
                </a:moveTo>
                <a:lnTo>
                  <a:pt x="411" y="1571"/>
                </a:lnTo>
                <a:lnTo>
                  <a:pt x="97" y="1616"/>
                </a:lnTo>
                <a:lnTo>
                  <a:pt x="79" y="1666"/>
                </a:lnTo>
                <a:lnTo>
                  <a:pt x="396" y="1620"/>
                </a:lnTo>
                <a:lnTo>
                  <a:pt x="567" y="1879"/>
                </a:lnTo>
                <a:lnTo>
                  <a:pt x="584" y="1832"/>
                </a:lnTo>
                <a:close/>
                <a:moveTo>
                  <a:pt x="540" y="1955"/>
                </a:moveTo>
                <a:lnTo>
                  <a:pt x="366" y="1693"/>
                </a:lnTo>
                <a:lnTo>
                  <a:pt x="54" y="1738"/>
                </a:lnTo>
                <a:lnTo>
                  <a:pt x="0" y="1890"/>
                </a:lnTo>
                <a:lnTo>
                  <a:pt x="315" y="1845"/>
                </a:lnTo>
                <a:lnTo>
                  <a:pt x="488" y="2101"/>
                </a:lnTo>
                <a:lnTo>
                  <a:pt x="540" y="19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48566" y="915564"/>
            <a:ext cx="97921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chemeClr val="accent3"/>
                </a:solidFill>
                <a:cs typeface="+mn-ea"/>
                <a:sym typeface="+mn-lt"/>
              </a:rPr>
              <a:t>2015.10</a:t>
            </a:r>
            <a:endParaRPr lang="zh-CN" altLang="en-US" sz="13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36540" y="915564"/>
            <a:ext cx="241937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300" dirty="0" smtClean="0">
                <a:solidFill>
                  <a:schemeClr val="accent3"/>
                </a:solidFill>
                <a:cs typeface="+mn-ea"/>
                <a:sym typeface="+mn-lt"/>
              </a:rPr>
              <a:t>你获得的年度奖项名称</a:t>
            </a:r>
            <a:endParaRPr lang="zh-CN" altLang="en-US" sz="13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70" name="Freeform 7"/>
          <p:cNvSpPr>
            <a:spLocks noEditPoints="1"/>
          </p:cNvSpPr>
          <p:nvPr/>
        </p:nvSpPr>
        <p:spPr bwMode="auto">
          <a:xfrm>
            <a:off x="1368870" y="1398889"/>
            <a:ext cx="279696" cy="360041"/>
          </a:xfrm>
          <a:custGeom>
            <a:avLst/>
            <a:gdLst>
              <a:gd name="T0" fmla="*/ 1009 w 1630"/>
              <a:gd name="T1" fmla="*/ 1682 h 2101"/>
              <a:gd name="T2" fmla="*/ 804 w 1630"/>
              <a:gd name="T3" fmla="*/ 1215 h 2101"/>
              <a:gd name="T4" fmla="*/ 120 w 1630"/>
              <a:gd name="T5" fmla="*/ 1550 h 2101"/>
              <a:gd name="T6" fmla="*/ 410 w 1630"/>
              <a:gd name="T7" fmla="*/ 1096 h 2101"/>
              <a:gd name="T8" fmla="*/ 529 w 1630"/>
              <a:gd name="T9" fmla="*/ 1171 h 2101"/>
              <a:gd name="T10" fmla="*/ 662 w 1630"/>
              <a:gd name="T11" fmla="*/ 1214 h 2101"/>
              <a:gd name="T12" fmla="*/ 801 w 1630"/>
              <a:gd name="T13" fmla="*/ 1225 h 2101"/>
              <a:gd name="T14" fmla="*/ 699 w 1630"/>
              <a:gd name="T15" fmla="*/ 1267 h 2101"/>
              <a:gd name="T16" fmla="*/ 545 w 1630"/>
              <a:gd name="T17" fmla="*/ 1227 h 2101"/>
              <a:gd name="T18" fmla="*/ 405 w 1630"/>
              <a:gd name="T19" fmla="*/ 1151 h 2101"/>
              <a:gd name="T20" fmla="*/ 289 w 1630"/>
              <a:gd name="T21" fmla="*/ 1041 h 2101"/>
              <a:gd name="T22" fmla="*/ 203 w 1630"/>
              <a:gd name="T23" fmla="*/ 907 h 2101"/>
              <a:gd name="T24" fmla="*/ 154 w 1630"/>
              <a:gd name="T25" fmla="*/ 755 h 2101"/>
              <a:gd name="T26" fmla="*/ 144 w 1630"/>
              <a:gd name="T27" fmla="*/ 596 h 2101"/>
              <a:gd name="T28" fmla="*/ 174 w 1630"/>
              <a:gd name="T29" fmla="*/ 440 h 2101"/>
              <a:gd name="T30" fmla="*/ 242 w 1630"/>
              <a:gd name="T31" fmla="*/ 295 h 2101"/>
              <a:gd name="T32" fmla="*/ 343 w 1630"/>
              <a:gd name="T33" fmla="*/ 172 h 2101"/>
              <a:gd name="T34" fmla="*/ 472 w 1630"/>
              <a:gd name="T35" fmla="*/ 79 h 2101"/>
              <a:gd name="T36" fmla="*/ 621 w 1630"/>
              <a:gd name="T37" fmla="*/ 20 h 2101"/>
              <a:gd name="T38" fmla="*/ 779 w 1630"/>
              <a:gd name="T39" fmla="*/ 0 h 2101"/>
              <a:gd name="T40" fmla="*/ 937 w 1630"/>
              <a:gd name="T41" fmla="*/ 20 h 2101"/>
              <a:gd name="T42" fmla="*/ 1085 w 1630"/>
              <a:gd name="T43" fmla="*/ 79 h 2101"/>
              <a:gd name="T44" fmla="*/ 1214 w 1630"/>
              <a:gd name="T45" fmla="*/ 172 h 2101"/>
              <a:gd name="T46" fmla="*/ 1316 w 1630"/>
              <a:gd name="T47" fmla="*/ 295 h 2101"/>
              <a:gd name="T48" fmla="*/ 1384 w 1630"/>
              <a:gd name="T49" fmla="*/ 440 h 2101"/>
              <a:gd name="T50" fmla="*/ 1413 w 1630"/>
              <a:gd name="T51" fmla="*/ 596 h 2101"/>
              <a:gd name="T52" fmla="*/ 1403 w 1630"/>
              <a:gd name="T53" fmla="*/ 755 h 2101"/>
              <a:gd name="T54" fmla="*/ 1354 w 1630"/>
              <a:gd name="T55" fmla="*/ 907 h 2101"/>
              <a:gd name="T56" fmla="*/ 778 w 1630"/>
              <a:gd name="T57" fmla="*/ 1005 h 2101"/>
              <a:gd name="T58" fmla="*/ 925 w 1630"/>
              <a:gd name="T59" fmla="*/ 1282 h 2101"/>
              <a:gd name="T60" fmla="*/ 945 w 1630"/>
              <a:gd name="T61" fmla="*/ 1203 h 2101"/>
              <a:gd name="T62" fmla="*/ 945 w 1630"/>
              <a:gd name="T63" fmla="*/ 1203 h 2101"/>
              <a:gd name="T64" fmla="*/ 1017 w 1630"/>
              <a:gd name="T65" fmla="*/ 1141 h 2101"/>
              <a:gd name="T66" fmla="*/ 1131 w 1630"/>
              <a:gd name="T67" fmla="*/ 1138 h 2101"/>
              <a:gd name="T68" fmla="*/ 1202 w 1630"/>
              <a:gd name="T69" fmla="*/ 1129 h 2101"/>
              <a:gd name="T70" fmla="*/ 1199 w 1630"/>
              <a:gd name="T71" fmla="*/ 1055 h 2101"/>
              <a:gd name="T72" fmla="*/ 1199 w 1630"/>
              <a:gd name="T73" fmla="*/ 1055 h 2101"/>
              <a:gd name="T74" fmla="*/ 1231 w 1630"/>
              <a:gd name="T75" fmla="*/ 964 h 2101"/>
              <a:gd name="T76" fmla="*/ 1301 w 1630"/>
              <a:gd name="T77" fmla="*/ 906 h 2101"/>
              <a:gd name="T78" fmla="*/ 393 w 1630"/>
              <a:gd name="T79" fmla="*/ 651 h 2101"/>
              <a:gd name="T80" fmla="*/ 779 w 1630"/>
              <a:gd name="T81" fmla="*/ 165 h 2101"/>
              <a:gd name="T82" fmla="*/ 779 w 1630"/>
              <a:gd name="T83" fmla="*/ 1107 h 2101"/>
              <a:gd name="T84" fmla="*/ 779 w 1630"/>
              <a:gd name="T85" fmla="*/ 165 h 2101"/>
              <a:gd name="T86" fmla="*/ 332 w 1630"/>
              <a:gd name="T87" fmla="*/ 636 h 2101"/>
              <a:gd name="T88" fmla="*/ 1225 w 1630"/>
              <a:gd name="T89" fmla="*/ 636 h 2101"/>
              <a:gd name="T90" fmla="*/ 1036 w 1630"/>
              <a:gd name="T91" fmla="*/ 1759 h 2101"/>
              <a:gd name="T92" fmla="*/ 1630 w 1630"/>
              <a:gd name="T93" fmla="*/ 1860 h 2101"/>
              <a:gd name="T94" fmla="*/ 1080 w 1630"/>
              <a:gd name="T95" fmla="*/ 1888 h 2101"/>
              <a:gd name="T96" fmla="*/ 1522 w 1630"/>
              <a:gd name="T97" fmla="*/ 1548 h 2101"/>
              <a:gd name="T98" fmla="*/ 79 w 1630"/>
              <a:gd name="T99" fmla="*/ 1666 h 2101"/>
              <a:gd name="T100" fmla="*/ 540 w 1630"/>
              <a:gd name="T101" fmla="*/ 1955 h 2101"/>
              <a:gd name="T102" fmla="*/ 315 w 1630"/>
              <a:gd name="T103" fmla="*/ 1845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0" h="2101">
                <a:moveTo>
                  <a:pt x="1301" y="906"/>
                </a:moveTo>
                <a:lnTo>
                  <a:pt x="1498" y="1477"/>
                </a:lnTo>
                <a:lnTo>
                  <a:pt x="1179" y="1430"/>
                </a:lnTo>
                <a:lnTo>
                  <a:pt x="1009" y="1682"/>
                </a:lnTo>
                <a:lnTo>
                  <a:pt x="863" y="1252"/>
                </a:lnTo>
                <a:lnTo>
                  <a:pt x="859" y="1267"/>
                </a:lnTo>
                <a:lnTo>
                  <a:pt x="814" y="1193"/>
                </a:lnTo>
                <a:lnTo>
                  <a:pt x="804" y="1215"/>
                </a:lnTo>
                <a:lnTo>
                  <a:pt x="611" y="1756"/>
                </a:lnTo>
                <a:lnTo>
                  <a:pt x="441" y="1499"/>
                </a:lnTo>
                <a:lnTo>
                  <a:pt x="122" y="1545"/>
                </a:lnTo>
                <a:lnTo>
                  <a:pt x="120" y="1550"/>
                </a:lnTo>
                <a:lnTo>
                  <a:pt x="290" y="1067"/>
                </a:lnTo>
                <a:lnTo>
                  <a:pt x="359" y="1048"/>
                </a:lnTo>
                <a:lnTo>
                  <a:pt x="331" y="1129"/>
                </a:lnTo>
                <a:lnTo>
                  <a:pt x="410" y="1096"/>
                </a:lnTo>
                <a:lnTo>
                  <a:pt x="393" y="1180"/>
                </a:lnTo>
                <a:lnTo>
                  <a:pt x="467" y="1137"/>
                </a:lnTo>
                <a:lnTo>
                  <a:pt x="460" y="1223"/>
                </a:lnTo>
                <a:lnTo>
                  <a:pt x="529" y="1171"/>
                </a:lnTo>
                <a:lnTo>
                  <a:pt x="532" y="1257"/>
                </a:lnTo>
                <a:lnTo>
                  <a:pt x="594" y="1197"/>
                </a:lnTo>
                <a:lnTo>
                  <a:pt x="608" y="1282"/>
                </a:lnTo>
                <a:lnTo>
                  <a:pt x="662" y="1214"/>
                </a:lnTo>
                <a:lnTo>
                  <a:pt x="687" y="1297"/>
                </a:lnTo>
                <a:lnTo>
                  <a:pt x="731" y="1223"/>
                </a:lnTo>
                <a:lnTo>
                  <a:pt x="766" y="1302"/>
                </a:lnTo>
                <a:lnTo>
                  <a:pt x="801" y="1225"/>
                </a:lnTo>
                <a:lnTo>
                  <a:pt x="804" y="1215"/>
                </a:lnTo>
                <a:lnTo>
                  <a:pt x="779" y="1272"/>
                </a:lnTo>
                <a:lnTo>
                  <a:pt x="744" y="1193"/>
                </a:lnTo>
                <a:lnTo>
                  <a:pt x="699" y="1267"/>
                </a:lnTo>
                <a:lnTo>
                  <a:pt x="674" y="1185"/>
                </a:lnTo>
                <a:lnTo>
                  <a:pt x="621" y="1252"/>
                </a:lnTo>
                <a:lnTo>
                  <a:pt x="606" y="1167"/>
                </a:lnTo>
                <a:lnTo>
                  <a:pt x="545" y="1227"/>
                </a:lnTo>
                <a:lnTo>
                  <a:pt x="541" y="1141"/>
                </a:lnTo>
                <a:lnTo>
                  <a:pt x="472" y="1193"/>
                </a:lnTo>
                <a:lnTo>
                  <a:pt x="480" y="1108"/>
                </a:lnTo>
                <a:lnTo>
                  <a:pt x="405" y="1151"/>
                </a:lnTo>
                <a:lnTo>
                  <a:pt x="423" y="1066"/>
                </a:lnTo>
                <a:lnTo>
                  <a:pt x="343" y="1100"/>
                </a:lnTo>
                <a:lnTo>
                  <a:pt x="372" y="1018"/>
                </a:lnTo>
                <a:lnTo>
                  <a:pt x="289" y="1041"/>
                </a:lnTo>
                <a:lnTo>
                  <a:pt x="327" y="964"/>
                </a:lnTo>
                <a:lnTo>
                  <a:pt x="242" y="977"/>
                </a:lnTo>
                <a:lnTo>
                  <a:pt x="289" y="905"/>
                </a:lnTo>
                <a:lnTo>
                  <a:pt x="203" y="907"/>
                </a:lnTo>
                <a:lnTo>
                  <a:pt x="260" y="842"/>
                </a:lnTo>
                <a:lnTo>
                  <a:pt x="174" y="833"/>
                </a:lnTo>
                <a:lnTo>
                  <a:pt x="238" y="775"/>
                </a:lnTo>
                <a:lnTo>
                  <a:pt x="154" y="755"/>
                </a:lnTo>
                <a:lnTo>
                  <a:pt x="225" y="706"/>
                </a:lnTo>
                <a:lnTo>
                  <a:pt x="144" y="676"/>
                </a:lnTo>
                <a:lnTo>
                  <a:pt x="220" y="636"/>
                </a:lnTo>
                <a:lnTo>
                  <a:pt x="144" y="596"/>
                </a:lnTo>
                <a:lnTo>
                  <a:pt x="225" y="566"/>
                </a:lnTo>
                <a:lnTo>
                  <a:pt x="154" y="517"/>
                </a:lnTo>
                <a:lnTo>
                  <a:pt x="238" y="497"/>
                </a:lnTo>
                <a:lnTo>
                  <a:pt x="174" y="440"/>
                </a:lnTo>
                <a:lnTo>
                  <a:pt x="260" y="430"/>
                </a:lnTo>
                <a:lnTo>
                  <a:pt x="203" y="365"/>
                </a:lnTo>
                <a:lnTo>
                  <a:pt x="289" y="367"/>
                </a:lnTo>
                <a:lnTo>
                  <a:pt x="242" y="295"/>
                </a:lnTo>
                <a:lnTo>
                  <a:pt x="327" y="308"/>
                </a:lnTo>
                <a:lnTo>
                  <a:pt x="289" y="231"/>
                </a:lnTo>
                <a:lnTo>
                  <a:pt x="372" y="254"/>
                </a:lnTo>
                <a:lnTo>
                  <a:pt x="343" y="172"/>
                </a:lnTo>
                <a:lnTo>
                  <a:pt x="423" y="206"/>
                </a:lnTo>
                <a:lnTo>
                  <a:pt x="405" y="122"/>
                </a:lnTo>
                <a:lnTo>
                  <a:pt x="480" y="165"/>
                </a:lnTo>
                <a:lnTo>
                  <a:pt x="472" y="79"/>
                </a:lnTo>
                <a:lnTo>
                  <a:pt x="541" y="131"/>
                </a:lnTo>
                <a:lnTo>
                  <a:pt x="545" y="45"/>
                </a:lnTo>
                <a:lnTo>
                  <a:pt x="606" y="105"/>
                </a:lnTo>
                <a:lnTo>
                  <a:pt x="621" y="20"/>
                </a:lnTo>
                <a:lnTo>
                  <a:pt x="674" y="88"/>
                </a:lnTo>
                <a:lnTo>
                  <a:pt x="699" y="5"/>
                </a:lnTo>
                <a:lnTo>
                  <a:pt x="744" y="79"/>
                </a:lnTo>
                <a:lnTo>
                  <a:pt x="779" y="0"/>
                </a:lnTo>
                <a:lnTo>
                  <a:pt x="814" y="79"/>
                </a:lnTo>
                <a:lnTo>
                  <a:pt x="859" y="5"/>
                </a:lnTo>
                <a:lnTo>
                  <a:pt x="883" y="88"/>
                </a:lnTo>
                <a:lnTo>
                  <a:pt x="937" y="20"/>
                </a:lnTo>
                <a:lnTo>
                  <a:pt x="951" y="105"/>
                </a:lnTo>
                <a:lnTo>
                  <a:pt x="1013" y="45"/>
                </a:lnTo>
                <a:lnTo>
                  <a:pt x="1017" y="131"/>
                </a:lnTo>
                <a:lnTo>
                  <a:pt x="1085" y="79"/>
                </a:lnTo>
                <a:lnTo>
                  <a:pt x="1078" y="165"/>
                </a:lnTo>
                <a:lnTo>
                  <a:pt x="1153" y="122"/>
                </a:lnTo>
                <a:lnTo>
                  <a:pt x="1135" y="206"/>
                </a:lnTo>
                <a:lnTo>
                  <a:pt x="1214" y="172"/>
                </a:lnTo>
                <a:lnTo>
                  <a:pt x="1186" y="254"/>
                </a:lnTo>
                <a:lnTo>
                  <a:pt x="1269" y="231"/>
                </a:lnTo>
                <a:lnTo>
                  <a:pt x="1231" y="308"/>
                </a:lnTo>
                <a:lnTo>
                  <a:pt x="1316" y="295"/>
                </a:lnTo>
                <a:lnTo>
                  <a:pt x="1268" y="367"/>
                </a:lnTo>
                <a:lnTo>
                  <a:pt x="1354" y="365"/>
                </a:lnTo>
                <a:lnTo>
                  <a:pt x="1298" y="430"/>
                </a:lnTo>
                <a:lnTo>
                  <a:pt x="1384" y="440"/>
                </a:lnTo>
                <a:lnTo>
                  <a:pt x="1320" y="497"/>
                </a:lnTo>
                <a:lnTo>
                  <a:pt x="1403" y="517"/>
                </a:lnTo>
                <a:lnTo>
                  <a:pt x="1333" y="566"/>
                </a:lnTo>
                <a:lnTo>
                  <a:pt x="1413" y="596"/>
                </a:lnTo>
                <a:lnTo>
                  <a:pt x="1337" y="636"/>
                </a:lnTo>
                <a:lnTo>
                  <a:pt x="1413" y="676"/>
                </a:lnTo>
                <a:lnTo>
                  <a:pt x="1333" y="706"/>
                </a:lnTo>
                <a:lnTo>
                  <a:pt x="1403" y="755"/>
                </a:lnTo>
                <a:lnTo>
                  <a:pt x="1320" y="775"/>
                </a:lnTo>
                <a:lnTo>
                  <a:pt x="1384" y="833"/>
                </a:lnTo>
                <a:lnTo>
                  <a:pt x="1298" y="842"/>
                </a:lnTo>
                <a:lnTo>
                  <a:pt x="1354" y="907"/>
                </a:lnTo>
                <a:lnTo>
                  <a:pt x="1301" y="906"/>
                </a:lnTo>
                <a:close/>
                <a:moveTo>
                  <a:pt x="778" y="297"/>
                </a:moveTo>
                <a:cubicBezTo>
                  <a:pt x="583" y="297"/>
                  <a:pt x="424" y="456"/>
                  <a:pt x="424" y="651"/>
                </a:cubicBezTo>
                <a:cubicBezTo>
                  <a:pt x="424" y="847"/>
                  <a:pt x="583" y="1005"/>
                  <a:pt x="778" y="1005"/>
                </a:cubicBezTo>
                <a:cubicBezTo>
                  <a:pt x="973" y="1005"/>
                  <a:pt x="1132" y="847"/>
                  <a:pt x="1132" y="651"/>
                </a:cubicBezTo>
                <a:cubicBezTo>
                  <a:pt x="1132" y="456"/>
                  <a:pt x="973" y="297"/>
                  <a:pt x="778" y="297"/>
                </a:cubicBezTo>
                <a:close/>
                <a:moveTo>
                  <a:pt x="874" y="1217"/>
                </a:moveTo>
                <a:lnTo>
                  <a:pt x="925" y="1282"/>
                </a:lnTo>
                <a:lnTo>
                  <a:pt x="931" y="1244"/>
                </a:lnTo>
                <a:lnTo>
                  <a:pt x="883" y="1185"/>
                </a:lnTo>
                <a:lnTo>
                  <a:pt x="874" y="1217"/>
                </a:lnTo>
                <a:close/>
                <a:moveTo>
                  <a:pt x="945" y="1203"/>
                </a:moveTo>
                <a:lnTo>
                  <a:pt x="1001" y="1257"/>
                </a:lnTo>
                <a:lnTo>
                  <a:pt x="1002" y="1217"/>
                </a:lnTo>
                <a:lnTo>
                  <a:pt x="951" y="1167"/>
                </a:lnTo>
                <a:lnTo>
                  <a:pt x="945" y="1203"/>
                </a:lnTo>
                <a:close/>
                <a:moveTo>
                  <a:pt x="1015" y="1179"/>
                </a:moveTo>
                <a:lnTo>
                  <a:pt x="1073" y="1223"/>
                </a:lnTo>
                <a:lnTo>
                  <a:pt x="1069" y="1181"/>
                </a:lnTo>
                <a:lnTo>
                  <a:pt x="1017" y="1141"/>
                </a:lnTo>
                <a:lnTo>
                  <a:pt x="1015" y="1179"/>
                </a:lnTo>
                <a:close/>
                <a:moveTo>
                  <a:pt x="1081" y="1146"/>
                </a:moveTo>
                <a:lnTo>
                  <a:pt x="1140" y="1180"/>
                </a:lnTo>
                <a:lnTo>
                  <a:pt x="1131" y="1138"/>
                </a:lnTo>
                <a:lnTo>
                  <a:pt x="1078" y="1108"/>
                </a:lnTo>
                <a:lnTo>
                  <a:pt x="1081" y="1146"/>
                </a:lnTo>
                <a:close/>
                <a:moveTo>
                  <a:pt x="1143" y="1105"/>
                </a:moveTo>
                <a:lnTo>
                  <a:pt x="1202" y="1129"/>
                </a:lnTo>
                <a:lnTo>
                  <a:pt x="1188" y="1088"/>
                </a:lnTo>
                <a:lnTo>
                  <a:pt x="1135" y="1066"/>
                </a:lnTo>
                <a:lnTo>
                  <a:pt x="1143" y="1105"/>
                </a:lnTo>
                <a:close/>
                <a:moveTo>
                  <a:pt x="1199" y="1055"/>
                </a:moveTo>
                <a:lnTo>
                  <a:pt x="1256" y="1071"/>
                </a:lnTo>
                <a:lnTo>
                  <a:pt x="1237" y="1033"/>
                </a:lnTo>
                <a:lnTo>
                  <a:pt x="1186" y="1018"/>
                </a:lnTo>
                <a:lnTo>
                  <a:pt x="1199" y="1055"/>
                </a:lnTo>
                <a:close/>
                <a:moveTo>
                  <a:pt x="1248" y="998"/>
                </a:moveTo>
                <a:lnTo>
                  <a:pt x="1303" y="1007"/>
                </a:lnTo>
                <a:lnTo>
                  <a:pt x="1280" y="972"/>
                </a:lnTo>
                <a:lnTo>
                  <a:pt x="1231" y="964"/>
                </a:lnTo>
                <a:lnTo>
                  <a:pt x="1248" y="998"/>
                </a:lnTo>
                <a:close/>
                <a:moveTo>
                  <a:pt x="1288" y="935"/>
                </a:moveTo>
                <a:lnTo>
                  <a:pt x="1311" y="936"/>
                </a:lnTo>
                <a:lnTo>
                  <a:pt x="1301" y="906"/>
                </a:lnTo>
                <a:lnTo>
                  <a:pt x="1268" y="905"/>
                </a:lnTo>
                <a:lnTo>
                  <a:pt x="1288" y="935"/>
                </a:lnTo>
                <a:close/>
                <a:moveTo>
                  <a:pt x="778" y="266"/>
                </a:moveTo>
                <a:cubicBezTo>
                  <a:pt x="565" y="266"/>
                  <a:pt x="393" y="438"/>
                  <a:pt x="393" y="651"/>
                </a:cubicBezTo>
                <a:cubicBezTo>
                  <a:pt x="393" y="864"/>
                  <a:pt x="565" y="1036"/>
                  <a:pt x="778" y="1036"/>
                </a:cubicBezTo>
                <a:cubicBezTo>
                  <a:pt x="991" y="1036"/>
                  <a:pt x="1163" y="864"/>
                  <a:pt x="1163" y="651"/>
                </a:cubicBezTo>
                <a:cubicBezTo>
                  <a:pt x="1163" y="438"/>
                  <a:pt x="991" y="266"/>
                  <a:pt x="778" y="266"/>
                </a:cubicBezTo>
                <a:close/>
                <a:moveTo>
                  <a:pt x="779" y="165"/>
                </a:moveTo>
                <a:cubicBezTo>
                  <a:pt x="649" y="165"/>
                  <a:pt x="531" y="218"/>
                  <a:pt x="446" y="303"/>
                </a:cubicBezTo>
                <a:cubicBezTo>
                  <a:pt x="360" y="388"/>
                  <a:pt x="308" y="506"/>
                  <a:pt x="308" y="636"/>
                </a:cubicBezTo>
                <a:cubicBezTo>
                  <a:pt x="308" y="766"/>
                  <a:pt x="360" y="884"/>
                  <a:pt x="446" y="969"/>
                </a:cubicBezTo>
                <a:cubicBezTo>
                  <a:pt x="531" y="1054"/>
                  <a:pt x="649" y="1107"/>
                  <a:pt x="779" y="1107"/>
                </a:cubicBezTo>
                <a:cubicBezTo>
                  <a:pt x="909" y="1107"/>
                  <a:pt x="1027" y="1054"/>
                  <a:pt x="1112" y="969"/>
                </a:cubicBezTo>
                <a:cubicBezTo>
                  <a:pt x="1197" y="884"/>
                  <a:pt x="1250" y="766"/>
                  <a:pt x="1250" y="636"/>
                </a:cubicBezTo>
                <a:cubicBezTo>
                  <a:pt x="1250" y="506"/>
                  <a:pt x="1197" y="388"/>
                  <a:pt x="1112" y="303"/>
                </a:cubicBezTo>
                <a:cubicBezTo>
                  <a:pt x="1027" y="218"/>
                  <a:pt x="909" y="165"/>
                  <a:pt x="779" y="165"/>
                </a:cubicBezTo>
                <a:close/>
                <a:moveTo>
                  <a:pt x="1095" y="320"/>
                </a:moveTo>
                <a:cubicBezTo>
                  <a:pt x="1014" y="239"/>
                  <a:pt x="902" y="190"/>
                  <a:pt x="779" y="190"/>
                </a:cubicBezTo>
                <a:cubicBezTo>
                  <a:pt x="656" y="190"/>
                  <a:pt x="544" y="239"/>
                  <a:pt x="463" y="320"/>
                </a:cubicBezTo>
                <a:cubicBezTo>
                  <a:pt x="382" y="401"/>
                  <a:pt x="332" y="513"/>
                  <a:pt x="332" y="636"/>
                </a:cubicBezTo>
                <a:cubicBezTo>
                  <a:pt x="332" y="759"/>
                  <a:pt x="382" y="871"/>
                  <a:pt x="463" y="952"/>
                </a:cubicBezTo>
                <a:cubicBezTo>
                  <a:pt x="544" y="1033"/>
                  <a:pt x="656" y="1083"/>
                  <a:pt x="779" y="1083"/>
                </a:cubicBezTo>
                <a:cubicBezTo>
                  <a:pt x="902" y="1083"/>
                  <a:pt x="1014" y="1033"/>
                  <a:pt x="1095" y="952"/>
                </a:cubicBezTo>
                <a:cubicBezTo>
                  <a:pt x="1175" y="871"/>
                  <a:pt x="1225" y="759"/>
                  <a:pt x="1225" y="636"/>
                </a:cubicBezTo>
                <a:cubicBezTo>
                  <a:pt x="1225" y="513"/>
                  <a:pt x="1175" y="401"/>
                  <a:pt x="1095" y="320"/>
                </a:cubicBezTo>
                <a:close/>
                <a:moveTo>
                  <a:pt x="1522" y="1548"/>
                </a:moveTo>
                <a:lnTo>
                  <a:pt x="1209" y="1503"/>
                </a:lnTo>
                <a:lnTo>
                  <a:pt x="1036" y="1759"/>
                </a:lnTo>
                <a:lnTo>
                  <a:pt x="1022" y="1721"/>
                </a:lnTo>
                <a:lnTo>
                  <a:pt x="1140" y="2066"/>
                </a:lnTo>
                <a:lnTo>
                  <a:pt x="1325" y="1807"/>
                </a:lnTo>
                <a:lnTo>
                  <a:pt x="1630" y="1860"/>
                </a:lnTo>
                <a:lnTo>
                  <a:pt x="1567" y="1676"/>
                </a:lnTo>
                <a:lnTo>
                  <a:pt x="1567" y="1676"/>
                </a:lnTo>
                <a:lnTo>
                  <a:pt x="1254" y="1631"/>
                </a:lnTo>
                <a:lnTo>
                  <a:pt x="1080" y="1888"/>
                </a:lnTo>
                <a:lnTo>
                  <a:pt x="1053" y="1811"/>
                </a:lnTo>
                <a:lnTo>
                  <a:pt x="1223" y="1559"/>
                </a:lnTo>
                <a:lnTo>
                  <a:pt x="1542" y="1605"/>
                </a:lnTo>
                <a:lnTo>
                  <a:pt x="1522" y="1548"/>
                </a:lnTo>
                <a:close/>
                <a:moveTo>
                  <a:pt x="584" y="1832"/>
                </a:moveTo>
                <a:lnTo>
                  <a:pt x="411" y="1571"/>
                </a:lnTo>
                <a:lnTo>
                  <a:pt x="97" y="1616"/>
                </a:lnTo>
                <a:lnTo>
                  <a:pt x="79" y="1666"/>
                </a:lnTo>
                <a:lnTo>
                  <a:pt x="396" y="1620"/>
                </a:lnTo>
                <a:lnTo>
                  <a:pt x="567" y="1879"/>
                </a:lnTo>
                <a:lnTo>
                  <a:pt x="584" y="1832"/>
                </a:lnTo>
                <a:close/>
                <a:moveTo>
                  <a:pt x="540" y="1955"/>
                </a:moveTo>
                <a:lnTo>
                  <a:pt x="366" y="1693"/>
                </a:lnTo>
                <a:lnTo>
                  <a:pt x="54" y="1738"/>
                </a:lnTo>
                <a:lnTo>
                  <a:pt x="0" y="1890"/>
                </a:lnTo>
                <a:lnTo>
                  <a:pt x="315" y="1845"/>
                </a:lnTo>
                <a:lnTo>
                  <a:pt x="488" y="2101"/>
                </a:lnTo>
                <a:lnTo>
                  <a:pt x="540" y="19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48566" y="1426531"/>
            <a:ext cx="97921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chemeClr val="accent3"/>
                </a:solidFill>
                <a:cs typeface="+mn-ea"/>
                <a:sym typeface="+mn-lt"/>
              </a:rPr>
              <a:t>2016.5</a:t>
            </a:r>
            <a:endParaRPr lang="zh-CN" altLang="en-US" sz="13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36540" y="1426531"/>
            <a:ext cx="241937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300" dirty="0" smtClean="0">
                <a:solidFill>
                  <a:schemeClr val="accent3"/>
                </a:solidFill>
                <a:cs typeface="+mn-ea"/>
                <a:sym typeface="+mn-lt"/>
              </a:rPr>
              <a:t>你获得的年度奖项名称</a:t>
            </a:r>
            <a:endParaRPr lang="zh-CN" altLang="en-US" sz="13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74" name="Freeform 7"/>
          <p:cNvSpPr>
            <a:spLocks noEditPoints="1"/>
          </p:cNvSpPr>
          <p:nvPr/>
        </p:nvSpPr>
        <p:spPr bwMode="auto">
          <a:xfrm>
            <a:off x="1368870" y="1909856"/>
            <a:ext cx="279696" cy="360041"/>
          </a:xfrm>
          <a:custGeom>
            <a:avLst/>
            <a:gdLst>
              <a:gd name="T0" fmla="*/ 1009 w 1630"/>
              <a:gd name="T1" fmla="*/ 1682 h 2101"/>
              <a:gd name="T2" fmla="*/ 804 w 1630"/>
              <a:gd name="T3" fmla="*/ 1215 h 2101"/>
              <a:gd name="T4" fmla="*/ 120 w 1630"/>
              <a:gd name="T5" fmla="*/ 1550 h 2101"/>
              <a:gd name="T6" fmla="*/ 410 w 1630"/>
              <a:gd name="T7" fmla="*/ 1096 h 2101"/>
              <a:gd name="T8" fmla="*/ 529 w 1630"/>
              <a:gd name="T9" fmla="*/ 1171 h 2101"/>
              <a:gd name="T10" fmla="*/ 662 w 1630"/>
              <a:gd name="T11" fmla="*/ 1214 h 2101"/>
              <a:gd name="T12" fmla="*/ 801 w 1630"/>
              <a:gd name="T13" fmla="*/ 1225 h 2101"/>
              <a:gd name="T14" fmla="*/ 699 w 1630"/>
              <a:gd name="T15" fmla="*/ 1267 h 2101"/>
              <a:gd name="T16" fmla="*/ 545 w 1630"/>
              <a:gd name="T17" fmla="*/ 1227 h 2101"/>
              <a:gd name="T18" fmla="*/ 405 w 1630"/>
              <a:gd name="T19" fmla="*/ 1151 h 2101"/>
              <a:gd name="T20" fmla="*/ 289 w 1630"/>
              <a:gd name="T21" fmla="*/ 1041 h 2101"/>
              <a:gd name="T22" fmla="*/ 203 w 1630"/>
              <a:gd name="T23" fmla="*/ 907 h 2101"/>
              <a:gd name="T24" fmla="*/ 154 w 1630"/>
              <a:gd name="T25" fmla="*/ 755 h 2101"/>
              <a:gd name="T26" fmla="*/ 144 w 1630"/>
              <a:gd name="T27" fmla="*/ 596 h 2101"/>
              <a:gd name="T28" fmla="*/ 174 w 1630"/>
              <a:gd name="T29" fmla="*/ 440 h 2101"/>
              <a:gd name="T30" fmla="*/ 242 w 1630"/>
              <a:gd name="T31" fmla="*/ 295 h 2101"/>
              <a:gd name="T32" fmla="*/ 343 w 1630"/>
              <a:gd name="T33" fmla="*/ 172 h 2101"/>
              <a:gd name="T34" fmla="*/ 472 w 1630"/>
              <a:gd name="T35" fmla="*/ 79 h 2101"/>
              <a:gd name="T36" fmla="*/ 621 w 1630"/>
              <a:gd name="T37" fmla="*/ 20 h 2101"/>
              <a:gd name="T38" fmla="*/ 779 w 1630"/>
              <a:gd name="T39" fmla="*/ 0 h 2101"/>
              <a:gd name="T40" fmla="*/ 937 w 1630"/>
              <a:gd name="T41" fmla="*/ 20 h 2101"/>
              <a:gd name="T42" fmla="*/ 1085 w 1630"/>
              <a:gd name="T43" fmla="*/ 79 h 2101"/>
              <a:gd name="T44" fmla="*/ 1214 w 1630"/>
              <a:gd name="T45" fmla="*/ 172 h 2101"/>
              <a:gd name="T46" fmla="*/ 1316 w 1630"/>
              <a:gd name="T47" fmla="*/ 295 h 2101"/>
              <a:gd name="T48" fmla="*/ 1384 w 1630"/>
              <a:gd name="T49" fmla="*/ 440 h 2101"/>
              <a:gd name="T50" fmla="*/ 1413 w 1630"/>
              <a:gd name="T51" fmla="*/ 596 h 2101"/>
              <a:gd name="T52" fmla="*/ 1403 w 1630"/>
              <a:gd name="T53" fmla="*/ 755 h 2101"/>
              <a:gd name="T54" fmla="*/ 1354 w 1630"/>
              <a:gd name="T55" fmla="*/ 907 h 2101"/>
              <a:gd name="T56" fmla="*/ 778 w 1630"/>
              <a:gd name="T57" fmla="*/ 1005 h 2101"/>
              <a:gd name="T58" fmla="*/ 925 w 1630"/>
              <a:gd name="T59" fmla="*/ 1282 h 2101"/>
              <a:gd name="T60" fmla="*/ 945 w 1630"/>
              <a:gd name="T61" fmla="*/ 1203 h 2101"/>
              <a:gd name="T62" fmla="*/ 945 w 1630"/>
              <a:gd name="T63" fmla="*/ 1203 h 2101"/>
              <a:gd name="T64" fmla="*/ 1017 w 1630"/>
              <a:gd name="T65" fmla="*/ 1141 h 2101"/>
              <a:gd name="T66" fmla="*/ 1131 w 1630"/>
              <a:gd name="T67" fmla="*/ 1138 h 2101"/>
              <a:gd name="T68" fmla="*/ 1202 w 1630"/>
              <a:gd name="T69" fmla="*/ 1129 h 2101"/>
              <a:gd name="T70" fmla="*/ 1199 w 1630"/>
              <a:gd name="T71" fmla="*/ 1055 h 2101"/>
              <a:gd name="T72" fmla="*/ 1199 w 1630"/>
              <a:gd name="T73" fmla="*/ 1055 h 2101"/>
              <a:gd name="T74" fmla="*/ 1231 w 1630"/>
              <a:gd name="T75" fmla="*/ 964 h 2101"/>
              <a:gd name="T76" fmla="*/ 1301 w 1630"/>
              <a:gd name="T77" fmla="*/ 906 h 2101"/>
              <a:gd name="T78" fmla="*/ 393 w 1630"/>
              <a:gd name="T79" fmla="*/ 651 h 2101"/>
              <a:gd name="T80" fmla="*/ 779 w 1630"/>
              <a:gd name="T81" fmla="*/ 165 h 2101"/>
              <a:gd name="T82" fmla="*/ 779 w 1630"/>
              <a:gd name="T83" fmla="*/ 1107 h 2101"/>
              <a:gd name="T84" fmla="*/ 779 w 1630"/>
              <a:gd name="T85" fmla="*/ 165 h 2101"/>
              <a:gd name="T86" fmla="*/ 332 w 1630"/>
              <a:gd name="T87" fmla="*/ 636 h 2101"/>
              <a:gd name="T88" fmla="*/ 1225 w 1630"/>
              <a:gd name="T89" fmla="*/ 636 h 2101"/>
              <a:gd name="T90" fmla="*/ 1036 w 1630"/>
              <a:gd name="T91" fmla="*/ 1759 h 2101"/>
              <a:gd name="T92" fmla="*/ 1630 w 1630"/>
              <a:gd name="T93" fmla="*/ 1860 h 2101"/>
              <a:gd name="T94" fmla="*/ 1080 w 1630"/>
              <a:gd name="T95" fmla="*/ 1888 h 2101"/>
              <a:gd name="T96" fmla="*/ 1522 w 1630"/>
              <a:gd name="T97" fmla="*/ 1548 h 2101"/>
              <a:gd name="T98" fmla="*/ 79 w 1630"/>
              <a:gd name="T99" fmla="*/ 1666 h 2101"/>
              <a:gd name="T100" fmla="*/ 540 w 1630"/>
              <a:gd name="T101" fmla="*/ 1955 h 2101"/>
              <a:gd name="T102" fmla="*/ 315 w 1630"/>
              <a:gd name="T103" fmla="*/ 1845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0" h="2101">
                <a:moveTo>
                  <a:pt x="1301" y="906"/>
                </a:moveTo>
                <a:lnTo>
                  <a:pt x="1498" y="1477"/>
                </a:lnTo>
                <a:lnTo>
                  <a:pt x="1179" y="1430"/>
                </a:lnTo>
                <a:lnTo>
                  <a:pt x="1009" y="1682"/>
                </a:lnTo>
                <a:lnTo>
                  <a:pt x="863" y="1252"/>
                </a:lnTo>
                <a:lnTo>
                  <a:pt x="859" y="1267"/>
                </a:lnTo>
                <a:lnTo>
                  <a:pt x="814" y="1193"/>
                </a:lnTo>
                <a:lnTo>
                  <a:pt x="804" y="1215"/>
                </a:lnTo>
                <a:lnTo>
                  <a:pt x="611" y="1756"/>
                </a:lnTo>
                <a:lnTo>
                  <a:pt x="441" y="1499"/>
                </a:lnTo>
                <a:lnTo>
                  <a:pt x="122" y="1545"/>
                </a:lnTo>
                <a:lnTo>
                  <a:pt x="120" y="1550"/>
                </a:lnTo>
                <a:lnTo>
                  <a:pt x="290" y="1067"/>
                </a:lnTo>
                <a:lnTo>
                  <a:pt x="359" y="1048"/>
                </a:lnTo>
                <a:lnTo>
                  <a:pt x="331" y="1129"/>
                </a:lnTo>
                <a:lnTo>
                  <a:pt x="410" y="1096"/>
                </a:lnTo>
                <a:lnTo>
                  <a:pt x="393" y="1180"/>
                </a:lnTo>
                <a:lnTo>
                  <a:pt x="467" y="1137"/>
                </a:lnTo>
                <a:lnTo>
                  <a:pt x="460" y="1223"/>
                </a:lnTo>
                <a:lnTo>
                  <a:pt x="529" y="1171"/>
                </a:lnTo>
                <a:lnTo>
                  <a:pt x="532" y="1257"/>
                </a:lnTo>
                <a:lnTo>
                  <a:pt x="594" y="1197"/>
                </a:lnTo>
                <a:lnTo>
                  <a:pt x="608" y="1282"/>
                </a:lnTo>
                <a:lnTo>
                  <a:pt x="662" y="1214"/>
                </a:lnTo>
                <a:lnTo>
                  <a:pt x="687" y="1297"/>
                </a:lnTo>
                <a:lnTo>
                  <a:pt x="731" y="1223"/>
                </a:lnTo>
                <a:lnTo>
                  <a:pt x="766" y="1302"/>
                </a:lnTo>
                <a:lnTo>
                  <a:pt x="801" y="1225"/>
                </a:lnTo>
                <a:lnTo>
                  <a:pt x="804" y="1215"/>
                </a:lnTo>
                <a:lnTo>
                  <a:pt x="779" y="1272"/>
                </a:lnTo>
                <a:lnTo>
                  <a:pt x="744" y="1193"/>
                </a:lnTo>
                <a:lnTo>
                  <a:pt x="699" y="1267"/>
                </a:lnTo>
                <a:lnTo>
                  <a:pt x="674" y="1185"/>
                </a:lnTo>
                <a:lnTo>
                  <a:pt x="621" y="1252"/>
                </a:lnTo>
                <a:lnTo>
                  <a:pt x="606" y="1167"/>
                </a:lnTo>
                <a:lnTo>
                  <a:pt x="545" y="1227"/>
                </a:lnTo>
                <a:lnTo>
                  <a:pt x="541" y="1141"/>
                </a:lnTo>
                <a:lnTo>
                  <a:pt x="472" y="1193"/>
                </a:lnTo>
                <a:lnTo>
                  <a:pt x="480" y="1108"/>
                </a:lnTo>
                <a:lnTo>
                  <a:pt x="405" y="1151"/>
                </a:lnTo>
                <a:lnTo>
                  <a:pt x="423" y="1066"/>
                </a:lnTo>
                <a:lnTo>
                  <a:pt x="343" y="1100"/>
                </a:lnTo>
                <a:lnTo>
                  <a:pt x="372" y="1018"/>
                </a:lnTo>
                <a:lnTo>
                  <a:pt x="289" y="1041"/>
                </a:lnTo>
                <a:lnTo>
                  <a:pt x="327" y="964"/>
                </a:lnTo>
                <a:lnTo>
                  <a:pt x="242" y="977"/>
                </a:lnTo>
                <a:lnTo>
                  <a:pt x="289" y="905"/>
                </a:lnTo>
                <a:lnTo>
                  <a:pt x="203" y="907"/>
                </a:lnTo>
                <a:lnTo>
                  <a:pt x="260" y="842"/>
                </a:lnTo>
                <a:lnTo>
                  <a:pt x="174" y="833"/>
                </a:lnTo>
                <a:lnTo>
                  <a:pt x="238" y="775"/>
                </a:lnTo>
                <a:lnTo>
                  <a:pt x="154" y="755"/>
                </a:lnTo>
                <a:lnTo>
                  <a:pt x="225" y="706"/>
                </a:lnTo>
                <a:lnTo>
                  <a:pt x="144" y="676"/>
                </a:lnTo>
                <a:lnTo>
                  <a:pt x="220" y="636"/>
                </a:lnTo>
                <a:lnTo>
                  <a:pt x="144" y="596"/>
                </a:lnTo>
                <a:lnTo>
                  <a:pt x="225" y="566"/>
                </a:lnTo>
                <a:lnTo>
                  <a:pt x="154" y="517"/>
                </a:lnTo>
                <a:lnTo>
                  <a:pt x="238" y="497"/>
                </a:lnTo>
                <a:lnTo>
                  <a:pt x="174" y="440"/>
                </a:lnTo>
                <a:lnTo>
                  <a:pt x="260" y="430"/>
                </a:lnTo>
                <a:lnTo>
                  <a:pt x="203" y="365"/>
                </a:lnTo>
                <a:lnTo>
                  <a:pt x="289" y="367"/>
                </a:lnTo>
                <a:lnTo>
                  <a:pt x="242" y="295"/>
                </a:lnTo>
                <a:lnTo>
                  <a:pt x="327" y="308"/>
                </a:lnTo>
                <a:lnTo>
                  <a:pt x="289" y="231"/>
                </a:lnTo>
                <a:lnTo>
                  <a:pt x="372" y="254"/>
                </a:lnTo>
                <a:lnTo>
                  <a:pt x="343" y="172"/>
                </a:lnTo>
                <a:lnTo>
                  <a:pt x="423" y="206"/>
                </a:lnTo>
                <a:lnTo>
                  <a:pt x="405" y="122"/>
                </a:lnTo>
                <a:lnTo>
                  <a:pt x="480" y="165"/>
                </a:lnTo>
                <a:lnTo>
                  <a:pt x="472" y="79"/>
                </a:lnTo>
                <a:lnTo>
                  <a:pt x="541" y="131"/>
                </a:lnTo>
                <a:lnTo>
                  <a:pt x="545" y="45"/>
                </a:lnTo>
                <a:lnTo>
                  <a:pt x="606" y="105"/>
                </a:lnTo>
                <a:lnTo>
                  <a:pt x="621" y="20"/>
                </a:lnTo>
                <a:lnTo>
                  <a:pt x="674" y="88"/>
                </a:lnTo>
                <a:lnTo>
                  <a:pt x="699" y="5"/>
                </a:lnTo>
                <a:lnTo>
                  <a:pt x="744" y="79"/>
                </a:lnTo>
                <a:lnTo>
                  <a:pt x="779" y="0"/>
                </a:lnTo>
                <a:lnTo>
                  <a:pt x="814" y="79"/>
                </a:lnTo>
                <a:lnTo>
                  <a:pt x="859" y="5"/>
                </a:lnTo>
                <a:lnTo>
                  <a:pt x="883" y="88"/>
                </a:lnTo>
                <a:lnTo>
                  <a:pt x="937" y="20"/>
                </a:lnTo>
                <a:lnTo>
                  <a:pt x="951" y="105"/>
                </a:lnTo>
                <a:lnTo>
                  <a:pt x="1013" y="45"/>
                </a:lnTo>
                <a:lnTo>
                  <a:pt x="1017" y="131"/>
                </a:lnTo>
                <a:lnTo>
                  <a:pt x="1085" y="79"/>
                </a:lnTo>
                <a:lnTo>
                  <a:pt x="1078" y="165"/>
                </a:lnTo>
                <a:lnTo>
                  <a:pt x="1153" y="122"/>
                </a:lnTo>
                <a:lnTo>
                  <a:pt x="1135" y="206"/>
                </a:lnTo>
                <a:lnTo>
                  <a:pt x="1214" y="172"/>
                </a:lnTo>
                <a:lnTo>
                  <a:pt x="1186" y="254"/>
                </a:lnTo>
                <a:lnTo>
                  <a:pt x="1269" y="231"/>
                </a:lnTo>
                <a:lnTo>
                  <a:pt x="1231" y="308"/>
                </a:lnTo>
                <a:lnTo>
                  <a:pt x="1316" y="295"/>
                </a:lnTo>
                <a:lnTo>
                  <a:pt x="1268" y="367"/>
                </a:lnTo>
                <a:lnTo>
                  <a:pt x="1354" y="365"/>
                </a:lnTo>
                <a:lnTo>
                  <a:pt x="1298" y="430"/>
                </a:lnTo>
                <a:lnTo>
                  <a:pt x="1384" y="440"/>
                </a:lnTo>
                <a:lnTo>
                  <a:pt x="1320" y="497"/>
                </a:lnTo>
                <a:lnTo>
                  <a:pt x="1403" y="517"/>
                </a:lnTo>
                <a:lnTo>
                  <a:pt x="1333" y="566"/>
                </a:lnTo>
                <a:lnTo>
                  <a:pt x="1413" y="596"/>
                </a:lnTo>
                <a:lnTo>
                  <a:pt x="1337" y="636"/>
                </a:lnTo>
                <a:lnTo>
                  <a:pt x="1413" y="676"/>
                </a:lnTo>
                <a:lnTo>
                  <a:pt x="1333" y="706"/>
                </a:lnTo>
                <a:lnTo>
                  <a:pt x="1403" y="755"/>
                </a:lnTo>
                <a:lnTo>
                  <a:pt x="1320" y="775"/>
                </a:lnTo>
                <a:lnTo>
                  <a:pt x="1384" y="833"/>
                </a:lnTo>
                <a:lnTo>
                  <a:pt x="1298" y="842"/>
                </a:lnTo>
                <a:lnTo>
                  <a:pt x="1354" y="907"/>
                </a:lnTo>
                <a:lnTo>
                  <a:pt x="1301" y="906"/>
                </a:lnTo>
                <a:close/>
                <a:moveTo>
                  <a:pt x="778" y="297"/>
                </a:moveTo>
                <a:cubicBezTo>
                  <a:pt x="583" y="297"/>
                  <a:pt x="424" y="456"/>
                  <a:pt x="424" y="651"/>
                </a:cubicBezTo>
                <a:cubicBezTo>
                  <a:pt x="424" y="847"/>
                  <a:pt x="583" y="1005"/>
                  <a:pt x="778" y="1005"/>
                </a:cubicBezTo>
                <a:cubicBezTo>
                  <a:pt x="973" y="1005"/>
                  <a:pt x="1132" y="847"/>
                  <a:pt x="1132" y="651"/>
                </a:cubicBezTo>
                <a:cubicBezTo>
                  <a:pt x="1132" y="456"/>
                  <a:pt x="973" y="297"/>
                  <a:pt x="778" y="297"/>
                </a:cubicBezTo>
                <a:close/>
                <a:moveTo>
                  <a:pt x="874" y="1217"/>
                </a:moveTo>
                <a:lnTo>
                  <a:pt x="925" y="1282"/>
                </a:lnTo>
                <a:lnTo>
                  <a:pt x="931" y="1244"/>
                </a:lnTo>
                <a:lnTo>
                  <a:pt x="883" y="1185"/>
                </a:lnTo>
                <a:lnTo>
                  <a:pt x="874" y="1217"/>
                </a:lnTo>
                <a:close/>
                <a:moveTo>
                  <a:pt x="945" y="1203"/>
                </a:moveTo>
                <a:lnTo>
                  <a:pt x="1001" y="1257"/>
                </a:lnTo>
                <a:lnTo>
                  <a:pt x="1002" y="1217"/>
                </a:lnTo>
                <a:lnTo>
                  <a:pt x="951" y="1167"/>
                </a:lnTo>
                <a:lnTo>
                  <a:pt x="945" y="1203"/>
                </a:lnTo>
                <a:close/>
                <a:moveTo>
                  <a:pt x="1015" y="1179"/>
                </a:moveTo>
                <a:lnTo>
                  <a:pt x="1073" y="1223"/>
                </a:lnTo>
                <a:lnTo>
                  <a:pt x="1069" y="1181"/>
                </a:lnTo>
                <a:lnTo>
                  <a:pt x="1017" y="1141"/>
                </a:lnTo>
                <a:lnTo>
                  <a:pt x="1015" y="1179"/>
                </a:lnTo>
                <a:close/>
                <a:moveTo>
                  <a:pt x="1081" y="1146"/>
                </a:moveTo>
                <a:lnTo>
                  <a:pt x="1140" y="1180"/>
                </a:lnTo>
                <a:lnTo>
                  <a:pt x="1131" y="1138"/>
                </a:lnTo>
                <a:lnTo>
                  <a:pt x="1078" y="1108"/>
                </a:lnTo>
                <a:lnTo>
                  <a:pt x="1081" y="1146"/>
                </a:lnTo>
                <a:close/>
                <a:moveTo>
                  <a:pt x="1143" y="1105"/>
                </a:moveTo>
                <a:lnTo>
                  <a:pt x="1202" y="1129"/>
                </a:lnTo>
                <a:lnTo>
                  <a:pt x="1188" y="1088"/>
                </a:lnTo>
                <a:lnTo>
                  <a:pt x="1135" y="1066"/>
                </a:lnTo>
                <a:lnTo>
                  <a:pt x="1143" y="1105"/>
                </a:lnTo>
                <a:close/>
                <a:moveTo>
                  <a:pt x="1199" y="1055"/>
                </a:moveTo>
                <a:lnTo>
                  <a:pt x="1256" y="1071"/>
                </a:lnTo>
                <a:lnTo>
                  <a:pt x="1237" y="1033"/>
                </a:lnTo>
                <a:lnTo>
                  <a:pt x="1186" y="1018"/>
                </a:lnTo>
                <a:lnTo>
                  <a:pt x="1199" y="1055"/>
                </a:lnTo>
                <a:close/>
                <a:moveTo>
                  <a:pt x="1248" y="998"/>
                </a:moveTo>
                <a:lnTo>
                  <a:pt x="1303" y="1007"/>
                </a:lnTo>
                <a:lnTo>
                  <a:pt x="1280" y="972"/>
                </a:lnTo>
                <a:lnTo>
                  <a:pt x="1231" y="964"/>
                </a:lnTo>
                <a:lnTo>
                  <a:pt x="1248" y="998"/>
                </a:lnTo>
                <a:close/>
                <a:moveTo>
                  <a:pt x="1288" y="935"/>
                </a:moveTo>
                <a:lnTo>
                  <a:pt x="1311" y="936"/>
                </a:lnTo>
                <a:lnTo>
                  <a:pt x="1301" y="906"/>
                </a:lnTo>
                <a:lnTo>
                  <a:pt x="1268" y="905"/>
                </a:lnTo>
                <a:lnTo>
                  <a:pt x="1288" y="935"/>
                </a:lnTo>
                <a:close/>
                <a:moveTo>
                  <a:pt x="778" y="266"/>
                </a:moveTo>
                <a:cubicBezTo>
                  <a:pt x="565" y="266"/>
                  <a:pt x="393" y="438"/>
                  <a:pt x="393" y="651"/>
                </a:cubicBezTo>
                <a:cubicBezTo>
                  <a:pt x="393" y="864"/>
                  <a:pt x="565" y="1036"/>
                  <a:pt x="778" y="1036"/>
                </a:cubicBezTo>
                <a:cubicBezTo>
                  <a:pt x="991" y="1036"/>
                  <a:pt x="1163" y="864"/>
                  <a:pt x="1163" y="651"/>
                </a:cubicBezTo>
                <a:cubicBezTo>
                  <a:pt x="1163" y="438"/>
                  <a:pt x="991" y="266"/>
                  <a:pt x="778" y="266"/>
                </a:cubicBezTo>
                <a:close/>
                <a:moveTo>
                  <a:pt x="779" y="165"/>
                </a:moveTo>
                <a:cubicBezTo>
                  <a:pt x="649" y="165"/>
                  <a:pt x="531" y="218"/>
                  <a:pt x="446" y="303"/>
                </a:cubicBezTo>
                <a:cubicBezTo>
                  <a:pt x="360" y="388"/>
                  <a:pt x="308" y="506"/>
                  <a:pt x="308" y="636"/>
                </a:cubicBezTo>
                <a:cubicBezTo>
                  <a:pt x="308" y="766"/>
                  <a:pt x="360" y="884"/>
                  <a:pt x="446" y="969"/>
                </a:cubicBezTo>
                <a:cubicBezTo>
                  <a:pt x="531" y="1054"/>
                  <a:pt x="649" y="1107"/>
                  <a:pt x="779" y="1107"/>
                </a:cubicBezTo>
                <a:cubicBezTo>
                  <a:pt x="909" y="1107"/>
                  <a:pt x="1027" y="1054"/>
                  <a:pt x="1112" y="969"/>
                </a:cubicBezTo>
                <a:cubicBezTo>
                  <a:pt x="1197" y="884"/>
                  <a:pt x="1250" y="766"/>
                  <a:pt x="1250" y="636"/>
                </a:cubicBezTo>
                <a:cubicBezTo>
                  <a:pt x="1250" y="506"/>
                  <a:pt x="1197" y="388"/>
                  <a:pt x="1112" y="303"/>
                </a:cubicBezTo>
                <a:cubicBezTo>
                  <a:pt x="1027" y="218"/>
                  <a:pt x="909" y="165"/>
                  <a:pt x="779" y="165"/>
                </a:cubicBezTo>
                <a:close/>
                <a:moveTo>
                  <a:pt x="1095" y="320"/>
                </a:moveTo>
                <a:cubicBezTo>
                  <a:pt x="1014" y="239"/>
                  <a:pt x="902" y="190"/>
                  <a:pt x="779" y="190"/>
                </a:cubicBezTo>
                <a:cubicBezTo>
                  <a:pt x="656" y="190"/>
                  <a:pt x="544" y="239"/>
                  <a:pt x="463" y="320"/>
                </a:cubicBezTo>
                <a:cubicBezTo>
                  <a:pt x="382" y="401"/>
                  <a:pt x="332" y="513"/>
                  <a:pt x="332" y="636"/>
                </a:cubicBezTo>
                <a:cubicBezTo>
                  <a:pt x="332" y="759"/>
                  <a:pt x="382" y="871"/>
                  <a:pt x="463" y="952"/>
                </a:cubicBezTo>
                <a:cubicBezTo>
                  <a:pt x="544" y="1033"/>
                  <a:pt x="656" y="1083"/>
                  <a:pt x="779" y="1083"/>
                </a:cubicBezTo>
                <a:cubicBezTo>
                  <a:pt x="902" y="1083"/>
                  <a:pt x="1014" y="1033"/>
                  <a:pt x="1095" y="952"/>
                </a:cubicBezTo>
                <a:cubicBezTo>
                  <a:pt x="1175" y="871"/>
                  <a:pt x="1225" y="759"/>
                  <a:pt x="1225" y="636"/>
                </a:cubicBezTo>
                <a:cubicBezTo>
                  <a:pt x="1225" y="513"/>
                  <a:pt x="1175" y="401"/>
                  <a:pt x="1095" y="320"/>
                </a:cubicBezTo>
                <a:close/>
                <a:moveTo>
                  <a:pt x="1522" y="1548"/>
                </a:moveTo>
                <a:lnTo>
                  <a:pt x="1209" y="1503"/>
                </a:lnTo>
                <a:lnTo>
                  <a:pt x="1036" y="1759"/>
                </a:lnTo>
                <a:lnTo>
                  <a:pt x="1022" y="1721"/>
                </a:lnTo>
                <a:lnTo>
                  <a:pt x="1140" y="2066"/>
                </a:lnTo>
                <a:lnTo>
                  <a:pt x="1325" y="1807"/>
                </a:lnTo>
                <a:lnTo>
                  <a:pt x="1630" y="1860"/>
                </a:lnTo>
                <a:lnTo>
                  <a:pt x="1567" y="1676"/>
                </a:lnTo>
                <a:lnTo>
                  <a:pt x="1567" y="1676"/>
                </a:lnTo>
                <a:lnTo>
                  <a:pt x="1254" y="1631"/>
                </a:lnTo>
                <a:lnTo>
                  <a:pt x="1080" y="1888"/>
                </a:lnTo>
                <a:lnTo>
                  <a:pt x="1053" y="1811"/>
                </a:lnTo>
                <a:lnTo>
                  <a:pt x="1223" y="1559"/>
                </a:lnTo>
                <a:lnTo>
                  <a:pt x="1542" y="1605"/>
                </a:lnTo>
                <a:lnTo>
                  <a:pt x="1522" y="1548"/>
                </a:lnTo>
                <a:close/>
                <a:moveTo>
                  <a:pt x="584" y="1832"/>
                </a:moveTo>
                <a:lnTo>
                  <a:pt x="411" y="1571"/>
                </a:lnTo>
                <a:lnTo>
                  <a:pt x="97" y="1616"/>
                </a:lnTo>
                <a:lnTo>
                  <a:pt x="79" y="1666"/>
                </a:lnTo>
                <a:lnTo>
                  <a:pt x="396" y="1620"/>
                </a:lnTo>
                <a:lnTo>
                  <a:pt x="567" y="1879"/>
                </a:lnTo>
                <a:lnTo>
                  <a:pt x="584" y="1832"/>
                </a:lnTo>
                <a:close/>
                <a:moveTo>
                  <a:pt x="540" y="1955"/>
                </a:moveTo>
                <a:lnTo>
                  <a:pt x="366" y="1693"/>
                </a:lnTo>
                <a:lnTo>
                  <a:pt x="54" y="1738"/>
                </a:lnTo>
                <a:lnTo>
                  <a:pt x="0" y="1890"/>
                </a:lnTo>
                <a:lnTo>
                  <a:pt x="315" y="1845"/>
                </a:lnTo>
                <a:lnTo>
                  <a:pt x="488" y="2101"/>
                </a:lnTo>
                <a:lnTo>
                  <a:pt x="540" y="19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48566" y="1937498"/>
            <a:ext cx="97921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chemeClr val="accent3"/>
                </a:solidFill>
                <a:cs typeface="+mn-ea"/>
                <a:sym typeface="+mn-lt"/>
              </a:rPr>
              <a:t>2017.1</a:t>
            </a:r>
            <a:endParaRPr lang="zh-CN" altLang="en-US" sz="13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36540" y="1937498"/>
            <a:ext cx="241937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300" dirty="0" smtClean="0">
                <a:solidFill>
                  <a:schemeClr val="accent3"/>
                </a:solidFill>
                <a:cs typeface="+mn-ea"/>
                <a:sym typeface="+mn-lt"/>
              </a:rPr>
              <a:t>你获得的年度奖项名称</a:t>
            </a:r>
            <a:endParaRPr lang="zh-CN" altLang="en-US" sz="13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78" name="Freeform 7"/>
          <p:cNvSpPr>
            <a:spLocks noEditPoints="1"/>
          </p:cNvSpPr>
          <p:nvPr/>
        </p:nvSpPr>
        <p:spPr bwMode="auto">
          <a:xfrm>
            <a:off x="1368870" y="2420823"/>
            <a:ext cx="279696" cy="360041"/>
          </a:xfrm>
          <a:custGeom>
            <a:avLst/>
            <a:gdLst>
              <a:gd name="T0" fmla="*/ 1009 w 1630"/>
              <a:gd name="T1" fmla="*/ 1682 h 2101"/>
              <a:gd name="T2" fmla="*/ 804 w 1630"/>
              <a:gd name="T3" fmla="*/ 1215 h 2101"/>
              <a:gd name="T4" fmla="*/ 120 w 1630"/>
              <a:gd name="T5" fmla="*/ 1550 h 2101"/>
              <a:gd name="T6" fmla="*/ 410 w 1630"/>
              <a:gd name="T7" fmla="*/ 1096 h 2101"/>
              <a:gd name="T8" fmla="*/ 529 w 1630"/>
              <a:gd name="T9" fmla="*/ 1171 h 2101"/>
              <a:gd name="T10" fmla="*/ 662 w 1630"/>
              <a:gd name="T11" fmla="*/ 1214 h 2101"/>
              <a:gd name="T12" fmla="*/ 801 w 1630"/>
              <a:gd name="T13" fmla="*/ 1225 h 2101"/>
              <a:gd name="T14" fmla="*/ 699 w 1630"/>
              <a:gd name="T15" fmla="*/ 1267 h 2101"/>
              <a:gd name="T16" fmla="*/ 545 w 1630"/>
              <a:gd name="T17" fmla="*/ 1227 h 2101"/>
              <a:gd name="T18" fmla="*/ 405 w 1630"/>
              <a:gd name="T19" fmla="*/ 1151 h 2101"/>
              <a:gd name="T20" fmla="*/ 289 w 1630"/>
              <a:gd name="T21" fmla="*/ 1041 h 2101"/>
              <a:gd name="T22" fmla="*/ 203 w 1630"/>
              <a:gd name="T23" fmla="*/ 907 h 2101"/>
              <a:gd name="T24" fmla="*/ 154 w 1630"/>
              <a:gd name="T25" fmla="*/ 755 h 2101"/>
              <a:gd name="T26" fmla="*/ 144 w 1630"/>
              <a:gd name="T27" fmla="*/ 596 h 2101"/>
              <a:gd name="T28" fmla="*/ 174 w 1630"/>
              <a:gd name="T29" fmla="*/ 440 h 2101"/>
              <a:gd name="T30" fmla="*/ 242 w 1630"/>
              <a:gd name="T31" fmla="*/ 295 h 2101"/>
              <a:gd name="T32" fmla="*/ 343 w 1630"/>
              <a:gd name="T33" fmla="*/ 172 h 2101"/>
              <a:gd name="T34" fmla="*/ 472 w 1630"/>
              <a:gd name="T35" fmla="*/ 79 h 2101"/>
              <a:gd name="T36" fmla="*/ 621 w 1630"/>
              <a:gd name="T37" fmla="*/ 20 h 2101"/>
              <a:gd name="T38" fmla="*/ 779 w 1630"/>
              <a:gd name="T39" fmla="*/ 0 h 2101"/>
              <a:gd name="T40" fmla="*/ 937 w 1630"/>
              <a:gd name="T41" fmla="*/ 20 h 2101"/>
              <a:gd name="T42" fmla="*/ 1085 w 1630"/>
              <a:gd name="T43" fmla="*/ 79 h 2101"/>
              <a:gd name="T44" fmla="*/ 1214 w 1630"/>
              <a:gd name="T45" fmla="*/ 172 h 2101"/>
              <a:gd name="T46" fmla="*/ 1316 w 1630"/>
              <a:gd name="T47" fmla="*/ 295 h 2101"/>
              <a:gd name="T48" fmla="*/ 1384 w 1630"/>
              <a:gd name="T49" fmla="*/ 440 h 2101"/>
              <a:gd name="T50" fmla="*/ 1413 w 1630"/>
              <a:gd name="T51" fmla="*/ 596 h 2101"/>
              <a:gd name="T52" fmla="*/ 1403 w 1630"/>
              <a:gd name="T53" fmla="*/ 755 h 2101"/>
              <a:gd name="T54" fmla="*/ 1354 w 1630"/>
              <a:gd name="T55" fmla="*/ 907 h 2101"/>
              <a:gd name="T56" fmla="*/ 778 w 1630"/>
              <a:gd name="T57" fmla="*/ 1005 h 2101"/>
              <a:gd name="T58" fmla="*/ 925 w 1630"/>
              <a:gd name="T59" fmla="*/ 1282 h 2101"/>
              <a:gd name="T60" fmla="*/ 945 w 1630"/>
              <a:gd name="T61" fmla="*/ 1203 h 2101"/>
              <a:gd name="T62" fmla="*/ 945 w 1630"/>
              <a:gd name="T63" fmla="*/ 1203 h 2101"/>
              <a:gd name="T64" fmla="*/ 1017 w 1630"/>
              <a:gd name="T65" fmla="*/ 1141 h 2101"/>
              <a:gd name="T66" fmla="*/ 1131 w 1630"/>
              <a:gd name="T67" fmla="*/ 1138 h 2101"/>
              <a:gd name="T68" fmla="*/ 1202 w 1630"/>
              <a:gd name="T69" fmla="*/ 1129 h 2101"/>
              <a:gd name="T70" fmla="*/ 1199 w 1630"/>
              <a:gd name="T71" fmla="*/ 1055 h 2101"/>
              <a:gd name="T72" fmla="*/ 1199 w 1630"/>
              <a:gd name="T73" fmla="*/ 1055 h 2101"/>
              <a:gd name="T74" fmla="*/ 1231 w 1630"/>
              <a:gd name="T75" fmla="*/ 964 h 2101"/>
              <a:gd name="T76" fmla="*/ 1301 w 1630"/>
              <a:gd name="T77" fmla="*/ 906 h 2101"/>
              <a:gd name="T78" fmla="*/ 393 w 1630"/>
              <a:gd name="T79" fmla="*/ 651 h 2101"/>
              <a:gd name="T80" fmla="*/ 779 w 1630"/>
              <a:gd name="T81" fmla="*/ 165 h 2101"/>
              <a:gd name="T82" fmla="*/ 779 w 1630"/>
              <a:gd name="T83" fmla="*/ 1107 h 2101"/>
              <a:gd name="T84" fmla="*/ 779 w 1630"/>
              <a:gd name="T85" fmla="*/ 165 h 2101"/>
              <a:gd name="T86" fmla="*/ 332 w 1630"/>
              <a:gd name="T87" fmla="*/ 636 h 2101"/>
              <a:gd name="T88" fmla="*/ 1225 w 1630"/>
              <a:gd name="T89" fmla="*/ 636 h 2101"/>
              <a:gd name="T90" fmla="*/ 1036 w 1630"/>
              <a:gd name="T91" fmla="*/ 1759 h 2101"/>
              <a:gd name="T92" fmla="*/ 1630 w 1630"/>
              <a:gd name="T93" fmla="*/ 1860 h 2101"/>
              <a:gd name="T94" fmla="*/ 1080 w 1630"/>
              <a:gd name="T95" fmla="*/ 1888 h 2101"/>
              <a:gd name="T96" fmla="*/ 1522 w 1630"/>
              <a:gd name="T97" fmla="*/ 1548 h 2101"/>
              <a:gd name="T98" fmla="*/ 79 w 1630"/>
              <a:gd name="T99" fmla="*/ 1666 h 2101"/>
              <a:gd name="T100" fmla="*/ 540 w 1630"/>
              <a:gd name="T101" fmla="*/ 1955 h 2101"/>
              <a:gd name="T102" fmla="*/ 315 w 1630"/>
              <a:gd name="T103" fmla="*/ 1845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0" h="2101">
                <a:moveTo>
                  <a:pt x="1301" y="906"/>
                </a:moveTo>
                <a:lnTo>
                  <a:pt x="1498" y="1477"/>
                </a:lnTo>
                <a:lnTo>
                  <a:pt x="1179" y="1430"/>
                </a:lnTo>
                <a:lnTo>
                  <a:pt x="1009" y="1682"/>
                </a:lnTo>
                <a:lnTo>
                  <a:pt x="863" y="1252"/>
                </a:lnTo>
                <a:lnTo>
                  <a:pt x="859" y="1267"/>
                </a:lnTo>
                <a:lnTo>
                  <a:pt x="814" y="1193"/>
                </a:lnTo>
                <a:lnTo>
                  <a:pt x="804" y="1215"/>
                </a:lnTo>
                <a:lnTo>
                  <a:pt x="611" y="1756"/>
                </a:lnTo>
                <a:lnTo>
                  <a:pt x="441" y="1499"/>
                </a:lnTo>
                <a:lnTo>
                  <a:pt x="122" y="1545"/>
                </a:lnTo>
                <a:lnTo>
                  <a:pt x="120" y="1550"/>
                </a:lnTo>
                <a:lnTo>
                  <a:pt x="290" y="1067"/>
                </a:lnTo>
                <a:lnTo>
                  <a:pt x="359" y="1048"/>
                </a:lnTo>
                <a:lnTo>
                  <a:pt x="331" y="1129"/>
                </a:lnTo>
                <a:lnTo>
                  <a:pt x="410" y="1096"/>
                </a:lnTo>
                <a:lnTo>
                  <a:pt x="393" y="1180"/>
                </a:lnTo>
                <a:lnTo>
                  <a:pt x="467" y="1137"/>
                </a:lnTo>
                <a:lnTo>
                  <a:pt x="460" y="1223"/>
                </a:lnTo>
                <a:lnTo>
                  <a:pt x="529" y="1171"/>
                </a:lnTo>
                <a:lnTo>
                  <a:pt x="532" y="1257"/>
                </a:lnTo>
                <a:lnTo>
                  <a:pt x="594" y="1197"/>
                </a:lnTo>
                <a:lnTo>
                  <a:pt x="608" y="1282"/>
                </a:lnTo>
                <a:lnTo>
                  <a:pt x="662" y="1214"/>
                </a:lnTo>
                <a:lnTo>
                  <a:pt x="687" y="1297"/>
                </a:lnTo>
                <a:lnTo>
                  <a:pt x="731" y="1223"/>
                </a:lnTo>
                <a:lnTo>
                  <a:pt x="766" y="1302"/>
                </a:lnTo>
                <a:lnTo>
                  <a:pt x="801" y="1225"/>
                </a:lnTo>
                <a:lnTo>
                  <a:pt x="804" y="1215"/>
                </a:lnTo>
                <a:lnTo>
                  <a:pt x="779" y="1272"/>
                </a:lnTo>
                <a:lnTo>
                  <a:pt x="744" y="1193"/>
                </a:lnTo>
                <a:lnTo>
                  <a:pt x="699" y="1267"/>
                </a:lnTo>
                <a:lnTo>
                  <a:pt x="674" y="1185"/>
                </a:lnTo>
                <a:lnTo>
                  <a:pt x="621" y="1252"/>
                </a:lnTo>
                <a:lnTo>
                  <a:pt x="606" y="1167"/>
                </a:lnTo>
                <a:lnTo>
                  <a:pt x="545" y="1227"/>
                </a:lnTo>
                <a:lnTo>
                  <a:pt x="541" y="1141"/>
                </a:lnTo>
                <a:lnTo>
                  <a:pt x="472" y="1193"/>
                </a:lnTo>
                <a:lnTo>
                  <a:pt x="480" y="1108"/>
                </a:lnTo>
                <a:lnTo>
                  <a:pt x="405" y="1151"/>
                </a:lnTo>
                <a:lnTo>
                  <a:pt x="423" y="1066"/>
                </a:lnTo>
                <a:lnTo>
                  <a:pt x="343" y="1100"/>
                </a:lnTo>
                <a:lnTo>
                  <a:pt x="372" y="1018"/>
                </a:lnTo>
                <a:lnTo>
                  <a:pt x="289" y="1041"/>
                </a:lnTo>
                <a:lnTo>
                  <a:pt x="327" y="964"/>
                </a:lnTo>
                <a:lnTo>
                  <a:pt x="242" y="977"/>
                </a:lnTo>
                <a:lnTo>
                  <a:pt x="289" y="905"/>
                </a:lnTo>
                <a:lnTo>
                  <a:pt x="203" y="907"/>
                </a:lnTo>
                <a:lnTo>
                  <a:pt x="260" y="842"/>
                </a:lnTo>
                <a:lnTo>
                  <a:pt x="174" y="833"/>
                </a:lnTo>
                <a:lnTo>
                  <a:pt x="238" y="775"/>
                </a:lnTo>
                <a:lnTo>
                  <a:pt x="154" y="755"/>
                </a:lnTo>
                <a:lnTo>
                  <a:pt x="225" y="706"/>
                </a:lnTo>
                <a:lnTo>
                  <a:pt x="144" y="676"/>
                </a:lnTo>
                <a:lnTo>
                  <a:pt x="220" y="636"/>
                </a:lnTo>
                <a:lnTo>
                  <a:pt x="144" y="596"/>
                </a:lnTo>
                <a:lnTo>
                  <a:pt x="225" y="566"/>
                </a:lnTo>
                <a:lnTo>
                  <a:pt x="154" y="517"/>
                </a:lnTo>
                <a:lnTo>
                  <a:pt x="238" y="497"/>
                </a:lnTo>
                <a:lnTo>
                  <a:pt x="174" y="440"/>
                </a:lnTo>
                <a:lnTo>
                  <a:pt x="260" y="430"/>
                </a:lnTo>
                <a:lnTo>
                  <a:pt x="203" y="365"/>
                </a:lnTo>
                <a:lnTo>
                  <a:pt x="289" y="367"/>
                </a:lnTo>
                <a:lnTo>
                  <a:pt x="242" y="295"/>
                </a:lnTo>
                <a:lnTo>
                  <a:pt x="327" y="308"/>
                </a:lnTo>
                <a:lnTo>
                  <a:pt x="289" y="231"/>
                </a:lnTo>
                <a:lnTo>
                  <a:pt x="372" y="254"/>
                </a:lnTo>
                <a:lnTo>
                  <a:pt x="343" y="172"/>
                </a:lnTo>
                <a:lnTo>
                  <a:pt x="423" y="206"/>
                </a:lnTo>
                <a:lnTo>
                  <a:pt x="405" y="122"/>
                </a:lnTo>
                <a:lnTo>
                  <a:pt x="480" y="165"/>
                </a:lnTo>
                <a:lnTo>
                  <a:pt x="472" y="79"/>
                </a:lnTo>
                <a:lnTo>
                  <a:pt x="541" y="131"/>
                </a:lnTo>
                <a:lnTo>
                  <a:pt x="545" y="45"/>
                </a:lnTo>
                <a:lnTo>
                  <a:pt x="606" y="105"/>
                </a:lnTo>
                <a:lnTo>
                  <a:pt x="621" y="20"/>
                </a:lnTo>
                <a:lnTo>
                  <a:pt x="674" y="88"/>
                </a:lnTo>
                <a:lnTo>
                  <a:pt x="699" y="5"/>
                </a:lnTo>
                <a:lnTo>
                  <a:pt x="744" y="79"/>
                </a:lnTo>
                <a:lnTo>
                  <a:pt x="779" y="0"/>
                </a:lnTo>
                <a:lnTo>
                  <a:pt x="814" y="79"/>
                </a:lnTo>
                <a:lnTo>
                  <a:pt x="859" y="5"/>
                </a:lnTo>
                <a:lnTo>
                  <a:pt x="883" y="88"/>
                </a:lnTo>
                <a:lnTo>
                  <a:pt x="937" y="20"/>
                </a:lnTo>
                <a:lnTo>
                  <a:pt x="951" y="105"/>
                </a:lnTo>
                <a:lnTo>
                  <a:pt x="1013" y="45"/>
                </a:lnTo>
                <a:lnTo>
                  <a:pt x="1017" y="131"/>
                </a:lnTo>
                <a:lnTo>
                  <a:pt x="1085" y="79"/>
                </a:lnTo>
                <a:lnTo>
                  <a:pt x="1078" y="165"/>
                </a:lnTo>
                <a:lnTo>
                  <a:pt x="1153" y="122"/>
                </a:lnTo>
                <a:lnTo>
                  <a:pt x="1135" y="206"/>
                </a:lnTo>
                <a:lnTo>
                  <a:pt x="1214" y="172"/>
                </a:lnTo>
                <a:lnTo>
                  <a:pt x="1186" y="254"/>
                </a:lnTo>
                <a:lnTo>
                  <a:pt x="1269" y="231"/>
                </a:lnTo>
                <a:lnTo>
                  <a:pt x="1231" y="308"/>
                </a:lnTo>
                <a:lnTo>
                  <a:pt x="1316" y="295"/>
                </a:lnTo>
                <a:lnTo>
                  <a:pt x="1268" y="367"/>
                </a:lnTo>
                <a:lnTo>
                  <a:pt x="1354" y="365"/>
                </a:lnTo>
                <a:lnTo>
                  <a:pt x="1298" y="430"/>
                </a:lnTo>
                <a:lnTo>
                  <a:pt x="1384" y="440"/>
                </a:lnTo>
                <a:lnTo>
                  <a:pt x="1320" y="497"/>
                </a:lnTo>
                <a:lnTo>
                  <a:pt x="1403" y="517"/>
                </a:lnTo>
                <a:lnTo>
                  <a:pt x="1333" y="566"/>
                </a:lnTo>
                <a:lnTo>
                  <a:pt x="1413" y="596"/>
                </a:lnTo>
                <a:lnTo>
                  <a:pt x="1337" y="636"/>
                </a:lnTo>
                <a:lnTo>
                  <a:pt x="1413" y="676"/>
                </a:lnTo>
                <a:lnTo>
                  <a:pt x="1333" y="706"/>
                </a:lnTo>
                <a:lnTo>
                  <a:pt x="1403" y="755"/>
                </a:lnTo>
                <a:lnTo>
                  <a:pt x="1320" y="775"/>
                </a:lnTo>
                <a:lnTo>
                  <a:pt x="1384" y="833"/>
                </a:lnTo>
                <a:lnTo>
                  <a:pt x="1298" y="842"/>
                </a:lnTo>
                <a:lnTo>
                  <a:pt x="1354" y="907"/>
                </a:lnTo>
                <a:lnTo>
                  <a:pt x="1301" y="906"/>
                </a:lnTo>
                <a:close/>
                <a:moveTo>
                  <a:pt x="778" y="297"/>
                </a:moveTo>
                <a:cubicBezTo>
                  <a:pt x="583" y="297"/>
                  <a:pt x="424" y="456"/>
                  <a:pt x="424" y="651"/>
                </a:cubicBezTo>
                <a:cubicBezTo>
                  <a:pt x="424" y="847"/>
                  <a:pt x="583" y="1005"/>
                  <a:pt x="778" y="1005"/>
                </a:cubicBezTo>
                <a:cubicBezTo>
                  <a:pt x="973" y="1005"/>
                  <a:pt x="1132" y="847"/>
                  <a:pt x="1132" y="651"/>
                </a:cubicBezTo>
                <a:cubicBezTo>
                  <a:pt x="1132" y="456"/>
                  <a:pt x="973" y="297"/>
                  <a:pt x="778" y="297"/>
                </a:cubicBezTo>
                <a:close/>
                <a:moveTo>
                  <a:pt x="874" y="1217"/>
                </a:moveTo>
                <a:lnTo>
                  <a:pt x="925" y="1282"/>
                </a:lnTo>
                <a:lnTo>
                  <a:pt x="931" y="1244"/>
                </a:lnTo>
                <a:lnTo>
                  <a:pt x="883" y="1185"/>
                </a:lnTo>
                <a:lnTo>
                  <a:pt x="874" y="1217"/>
                </a:lnTo>
                <a:close/>
                <a:moveTo>
                  <a:pt x="945" y="1203"/>
                </a:moveTo>
                <a:lnTo>
                  <a:pt x="1001" y="1257"/>
                </a:lnTo>
                <a:lnTo>
                  <a:pt x="1002" y="1217"/>
                </a:lnTo>
                <a:lnTo>
                  <a:pt x="951" y="1167"/>
                </a:lnTo>
                <a:lnTo>
                  <a:pt x="945" y="1203"/>
                </a:lnTo>
                <a:close/>
                <a:moveTo>
                  <a:pt x="1015" y="1179"/>
                </a:moveTo>
                <a:lnTo>
                  <a:pt x="1073" y="1223"/>
                </a:lnTo>
                <a:lnTo>
                  <a:pt x="1069" y="1181"/>
                </a:lnTo>
                <a:lnTo>
                  <a:pt x="1017" y="1141"/>
                </a:lnTo>
                <a:lnTo>
                  <a:pt x="1015" y="1179"/>
                </a:lnTo>
                <a:close/>
                <a:moveTo>
                  <a:pt x="1081" y="1146"/>
                </a:moveTo>
                <a:lnTo>
                  <a:pt x="1140" y="1180"/>
                </a:lnTo>
                <a:lnTo>
                  <a:pt x="1131" y="1138"/>
                </a:lnTo>
                <a:lnTo>
                  <a:pt x="1078" y="1108"/>
                </a:lnTo>
                <a:lnTo>
                  <a:pt x="1081" y="1146"/>
                </a:lnTo>
                <a:close/>
                <a:moveTo>
                  <a:pt x="1143" y="1105"/>
                </a:moveTo>
                <a:lnTo>
                  <a:pt x="1202" y="1129"/>
                </a:lnTo>
                <a:lnTo>
                  <a:pt x="1188" y="1088"/>
                </a:lnTo>
                <a:lnTo>
                  <a:pt x="1135" y="1066"/>
                </a:lnTo>
                <a:lnTo>
                  <a:pt x="1143" y="1105"/>
                </a:lnTo>
                <a:close/>
                <a:moveTo>
                  <a:pt x="1199" y="1055"/>
                </a:moveTo>
                <a:lnTo>
                  <a:pt x="1256" y="1071"/>
                </a:lnTo>
                <a:lnTo>
                  <a:pt x="1237" y="1033"/>
                </a:lnTo>
                <a:lnTo>
                  <a:pt x="1186" y="1018"/>
                </a:lnTo>
                <a:lnTo>
                  <a:pt x="1199" y="1055"/>
                </a:lnTo>
                <a:close/>
                <a:moveTo>
                  <a:pt x="1248" y="998"/>
                </a:moveTo>
                <a:lnTo>
                  <a:pt x="1303" y="1007"/>
                </a:lnTo>
                <a:lnTo>
                  <a:pt x="1280" y="972"/>
                </a:lnTo>
                <a:lnTo>
                  <a:pt x="1231" y="964"/>
                </a:lnTo>
                <a:lnTo>
                  <a:pt x="1248" y="998"/>
                </a:lnTo>
                <a:close/>
                <a:moveTo>
                  <a:pt x="1288" y="935"/>
                </a:moveTo>
                <a:lnTo>
                  <a:pt x="1311" y="936"/>
                </a:lnTo>
                <a:lnTo>
                  <a:pt x="1301" y="906"/>
                </a:lnTo>
                <a:lnTo>
                  <a:pt x="1268" y="905"/>
                </a:lnTo>
                <a:lnTo>
                  <a:pt x="1288" y="935"/>
                </a:lnTo>
                <a:close/>
                <a:moveTo>
                  <a:pt x="778" y="266"/>
                </a:moveTo>
                <a:cubicBezTo>
                  <a:pt x="565" y="266"/>
                  <a:pt x="393" y="438"/>
                  <a:pt x="393" y="651"/>
                </a:cubicBezTo>
                <a:cubicBezTo>
                  <a:pt x="393" y="864"/>
                  <a:pt x="565" y="1036"/>
                  <a:pt x="778" y="1036"/>
                </a:cubicBezTo>
                <a:cubicBezTo>
                  <a:pt x="991" y="1036"/>
                  <a:pt x="1163" y="864"/>
                  <a:pt x="1163" y="651"/>
                </a:cubicBezTo>
                <a:cubicBezTo>
                  <a:pt x="1163" y="438"/>
                  <a:pt x="991" y="266"/>
                  <a:pt x="778" y="266"/>
                </a:cubicBezTo>
                <a:close/>
                <a:moveTo>
                  <a:pt x="779" y="165"/>
                </a:moveTo>
                <a:cubicBezTo>
                  <a:pt x="649" y="165"/>
                  <a:pt x="531" y="218"/>
                  <a:pt x="446" y="303"/>
                </a:cubicBezTo>
                <a:cubicBezTo>
                  <a:pt x="360" y="388"/>
                  <a:pt x="308" y="506"/>
                  <a:pt x="308" y="636"/>
                </a:cubicBezTo>
                <a:cubicBezTo>
                  <a:pt x="308" y="766"/>
                  <a:pt x="360" y="884"/>
                  <a:pt x="446" y="969"/>
                </a:cubicBezTo>
                <a:cubicBezTo>
                  <a:pt x="531" y="1054"/>
                  <a:pt x="649" y="1107"/>
                  <a:pt x="779" y="1107"/>
                </a:cubicBezTo>
                <a:cubicBezTo>
                  <a:pt x="909" y="1107"/>
                  <a:pt x="1027" y="1054"/>
                  <a:pt x="1112" y="969"/>
                </a:cubicBezTo>
                <a:cubicBezTo>
                  <a:pt x="1197" y="884"/>
                  <a:pt x="1250" y="766"/>
                  <a:pt x="1250" y="636"/>
                </a:cubicBezTo>
                <a:cubicBezTo>
                  <a:pt x="1250" y="506"/>
                  <a:pt x="1197" y="388"/>
                  <a:pt x="1112" y="303"/>
                </a:cubicBezTo>
                <a:cubicBezTo>
                  <a:pt x="1027" y="218"/>
                  <a:pt x="909" y="165"/>
                  <a:pt x="779" y="165"/>
                </a:cubicBezTo>
                <a:close/>
                <a:moveTo>
                  <a:pt x="1095" y="320"/>
                </a:moveTo>
                <a:cubicBezTo>
                  <a:pt x="1014" y="239"/>
                  <a:pt x="902" y="190"/>
                  <a:pt x="779" y="190"/>
                </a:cubicBezTo>
                <a:cubicBezTo>
                  <a:pt x="656" y="190"/>
                  <a:pt x="544" y="239"/>
                  <a:pt x="463" y="320"/>
                </a:cubicBezTo>
                <a:cubicBezTo>
                  <a:pt x="382" y="401"/>
                  <a:pt x="332" y="513"/>
                  <a:pt x="332" y="636"/>
                </a:cubicBezTo>
                <a:cubicBezTo>
                  <a:pt x="332" y="759"/>
                  <a:pt x="382" y="871"/>
                  <a:pt x="463" y="952"/>
                </a:cubicBezTo>
                <a:cubicBezTo>
                  <a:pt x="544" y="1033"/>
                  <a:pt x="656" y="1083"/>
                  <a:pt x="779" y="1083"/>
                </a:cubicBezTo>
                <a:cubicBezTo>
                  <a:pt x="902" y="1083"/>
                  <a:pt x="1014" y="1033"/>
                  <a:pt x="1095" y="952"/>
                </a:cubicBezTo>
                <a:cubicBezTo>
                  <a:pt x="1175" y="871"/>
                  <a:pt x="1225" y="759"/>
                  <a:pt x="1225" y="636"/>
                </a:cubicBezTo>
                <a:cubicBezTo>
                  <a:pt x="1225" y="513"/>
                  <a:pt x="1175" y="401"/>
                  <a:pt x="1095" y="320"/>
                </a:cubicBezTo>
                <a:close/>
                <a:moveTo>
                  <a:pt x="1522" y="1548"/>
                </a:moveTo>
                <a:lnTo>
                  <a:pt x="1209" y="1503"/>
                </a:lnTo>
                <a:lnTo>
                  <a:pt x="1036" y="1759"/>
                </a:lnTo>
                <a:lnTo>
                  <a:pt x="1022" y="1721"/>
                </a:lnTo>
                <a:lnTo>
                  <a:pt x="1140" y="2066"/>
                </a:lnTo>
                <a:lnTo>
                  <a:pt x="1325" y="1807"/>
                </a:lnTo>
                <a:lnTo>
                  <a:pt x="1630" y="1860"/>
                </a:lnTo>
                <a:lnTo>
                  <a:pt x="1567" y="1676"/>
                </a:lnTo>
                <a:lnTo>
                  <a:pt x="1567" y="1676"/>
                </a:lnTo>
                <a:lnTo>
                  <a:pt x="1254" y="1631"/>
                </a:lnTo>
                <a:lnTo>
                  <a:pt x="1080" y="1888"/>
                </a:lnTo>
                <a:lnTo>
                  <a:pt x="1053" y="1811"/>
                </a:lnTo>
                <a:lnTo>
                  <a:pt x="1223" y="1559"/>
                </a:lnTo>
                <a:lnTo>
                  <a:pt x="1542" y="1605"/>
                </a:lnTo>
                <a:lnTo>
                  <a:pt x="1522" y="1548"/>
                </a:lnTo>
                <a:close/>
                <a:moveTo>
                  <a:pt x="584" y="1832"/>
                </a:moveTo>
                <a:lnTo>
                  <a:pt x="411" y="1571"/>
                </a:lnTo>
                <a:lnTo>
                  <a:pt x="97" y="1616"/>
                </a:lnTo>
                <a:lnTo>
                  <a:pt x="79" y="1666"/>
                </a:lnTo>
                <a:lnTo>
                  <a:pt x="396" y="1620"/>
                </a:lnTo>
                <a:lnTo>
                  <a:pt x="567" y="1879"/>
                </a:lnTo>
                <a:lnTo>
                  <a:pt x="584" y="1832"/>
                </a:lnTo>
                <a:close/>
                <a:moveTo>
                  <a:pt x="540" y="1955"/>
                </a:moveTo>
                <a:lnTo>
                  <a:pt x="366" y="1693"/>
                </a:lnTo>
                <a:lnTo>
                  <a:pt x="54" y="1738"/>
                </a:lnTo>
                <a:lnTo>
                  <a:pt x="0" y="1890"/>
                </a:lnTo>
                <a:lnTo>
                  <a:pt x="315" y="1845"/>
                </a:lnTo>
                <a:lnTo>
                  <a:pt x="488" y="2101"/>
                </a:lnTo>
                <a:lnTo>
                  <a:pt x="540" y="19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48566" y="2448465"/>
            <a:ext cx="97921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chemeClr val="accent3"/>
                </a:solidFill>
                <a:cs typeface="+mn-ea"/>
                <a:sym typeface="+mn-lt"/>
              </a:rPr>
              <a:t>2018.10</a:t>
            </a:r>
            <a:endParaRPr lang="zh-CN" altLang="en-US" sz="13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36540" y="2448465"/>
            <a:ext cx="241937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300" dirty="0" smtClean="0">
                <a:solidFill>
                  <a:schemeClr val="accent3"/>
                </a:solidFill>
                <a:cs typeface="+mn-ea"/>
                <a:sym typeface="+mn-lt"/>
              </a:rPr>
              <a:t>你获得的年度奖项名称</a:t>
            </a:r>
            <a:endParaRPr lang="zh-CN" altLang="en-US" sz="13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82" name="Freeform 7"/>
          <p:cNvSpPr>
            <a:spLocks noEditPoints="1"/>
          </p:cNvSpPr>
          <p:nvPr/>
        </p:nvSpPr>
        <p:spPr bwMode="auto">
          <a:xfrm>
            <a:off x="1368870" y="2931789"/>
            <a:ext cx="279696" cy="360041"/>
          </a:xfrm>
          <a:custGeom>
            <a:avLst/>
            <a:gdLst>
              <a:gd name="T0" fmla="*/ 1009 w 1630"/>
              <a:gd name="T1" fmla="*/ 1682 h 2101"/>
              <a:gd name="T2" fmla="*/ 804 w 1630"/>
              <a:gd name="T3" fmla="*/ 1215 h 2101"/>
              <a:gd name="T4" fmla="*/ 120 w 1630"/>
              <a:gd name="T5" fmla="*/ 1550 h 2101"/>
              <a:gd name="T6" fmla="*/ 410 w 1630"/>
              <a:gd name="T7" fmla="*/ 1096 h 2101"/>
              <a:gd name="T8" fmla="*/ 529 w 1630"/>
              <a:gd name="T9" fmla="*/ 1171 h 2101"/>
              <a:gd name="T10" fmla="*/ 662 w 1630"/>
              <a:gd name="T11" fmla="*/ 1214 h 2101"/>
              <a:gd name="T12" fmla="*/ 801 w 1630"/>
              <a:gd name="T13" fmla="*/ 1225 h 2101"/>
              <a:gd name="T14" fmla="*/ 699 w 1630"/>
              <a:gd name="T15" fmla="*/ 1267 h 2101"/>
              <a:gd name="T16" fmla="*/ 545 w 1630"/>
              <a:gd name="T17" fmla="*/ 1227 h 2101"/>
              <a:gd name="T18" fmla="*/ 405 w 1630"/>
              <a:gd name="T19" fmla="*/ 1151 h 2101"/>
              <a:gd name="T20" fmla="*/ 289 w 1630"/>
              <a:gd name="T21" fmla="*/ 1041 h 2101"/>
              <a:gd name="T22" fmla="*/ 203 w 1630"/>
              <a:gd name="T23" fmla="*/ 907 h 2101"/>
              <a:gd name="T24" fmla="*/ 154 w 1630"/>
              <a:gd name="T25" fmla="*/ 755 h 2101"/>
              <a:gd name="T26" fmla="*/ 144 w 1630"/>
              <a:gd name="T27" fmla="*/ 596 h 2101"/>
              <a:gd name="T28" fmla="*/ 174 w 1630"/>
              <a:gd name="T29" fmla="*/ 440 h 2101"/>
              <a:gd name="T30" fmla="*/ 242 w 1630"/>
              <a:gd name="T31" fmla="*/ 295 h 2101"/>
              <a:gd name="T32" fmla="*/ 343 w 1630"/>
              <a:gd name="T33" fmla="*/ 172 h 2101"/>
              <a:gd name="T34" fmla="*/ 472 w 1630"/>
              <a:gd name="T35" fmla="*/ 79 h 2101"/>
              <a:gd name="T36" fmla="*/ 621 w 1630"/>
              <a:gd name="T37" fmla="*/ 20 h 2101"/>
              <a:gd name="T38" fmla="*/ 779 w 1630"/>
              <a:gd name="T39" fmla="*/ 0 h 2101"/>
              <a:gd name="T40" fmla="*/ 937 w 1630"/>
              <a:gd name="T41" fmla="*/ 20 h 2101"/>
              <a:gd name="T42" fmla="*/ 1085 w 1630"/>
              <a:gd name="T43" fmla="*/ 79 h 2101"/>
              <a:gd name="T44" fmla="*/ 1214 w 1630"/>
              <a:gd name="T45" fmla="*/ 172 h 2101"/>
              <a:gd name="T46" fmla="*/ 1316 w 1630"/>
              <a:gd name="T47" fmla="*/ 295 h 2101"/>
              <a:gd name="T48" fmla="*/ 1384 w 1630"/>
              <a:gd name="T49" fmla="*/ 440 h 2101"/>
              <a:gd name="T50" fmla="*/ 1413 w 1630"/>
              <a:gd name="T51" fmla="*/ 596 h 2101"/>
              <a:gd name="T52" fmla="*/ 1403 w 1630"/>
              <a:gd name="T53" fmla="*/ 755 h 2101"/>
              <a:gd name="T54" fmla="*/ 1354 w 1630"/>
              <a:gd name="T55" fmla="*/ 907 h 2101"/>
              <a:gd name="T56" fmla="*/ 778 w 1630"/>
              <a:gd name="T57" fmla="*/ 1005 h 2101"/>
              <a:gd name="T58" fmla="*/ 925 w 1630"/>
              <a:gd name="T59" fmla="*/ 1282 h 2101"/>
              <a:gd name="T60" fmla="*/ 945 w 1630"/>
              <a:gd name="T61" fmla="*/ 1203 h 2101"/>
              <a:gd name="T62" fmla="*/ 945 w 1630"/>
              <a:gd name="T63" fmla="*/ 1203 h 2101"/>
              <a:gd name="T64" fmla="*/ 1017 w 1630"/>
              <a:gd name="T65" fmla="*/ 1141 h 2101"/>
              <a:gd name="T66" fmla="*/ 1131 w 1630"/>
              <a:gd name="T67" fmla="*/ 1138 h 2101"/>
              <a:gd name="T68" fmla="*/ 1202 w 1630"/>
              <a:gd name="T69" fmla="*/ 1129 h 2101"/>
              <a:gd name="T70" fmla="*/ 1199 w 1630"/>
              <a:gd name="T71" fmla="*/ 1055 h 2101"/>
              <a:gd name="T72" fmla="*/ 1199 w 1630"/>
              <a:gd name="T73" fmla="*/ 1055 h 2101"/>
              <a:gd name="T74" fmla="*/ 1231 w 1630"/>
              <a:gd name="T75" fmla="*/ 964 h 2101"/>
              <a:gd name="T76" fmla="*/ 1301 w 1630"/>
              <a:gd name="T77" fmla="*/ 906 h 2101"/>
              <a:gd name="T78" fmla="*/ 393 w 1630"/>
              <a:gd name="T79" fmla="*/ 651 h 2101"/>
              <a:gd name="T80" fmla="*/ 779 w 1630"/>
              <a:gd name="T81" fmla="*/ 165 h 2101"/>
              <a:gd name="T82" fmla="*/ 779 w 1630"/>
              <a:gd name="T83" fmla="*/ 1107 h 2101"/>
              <a:gd name="T84" fmla="*/ 779 w 1630"/>
              <a:gd name="T85" fmla="*/ 165 h 2101"/>
              <a:gd name="T86" fmla="*/ 332 w 1630"/>
              <a:gd name="T87" fmla="*/ 636 h 2101"/>
              <a:gd name="T88" fmla="*/ 1225 w 1630"/>
              <a:gd name="T89" fmla="*/ 636 h 2101"/>
              <a:gd name="T90" fmla="*/ 1036 w 1630"/>
              <a:gd name="T91" fmla="*/ 1759 h 2101"/>
              <a:gd name="T92" fmla="*/ 1630 w 1630"/>
              <a:gd name="T93" fmla="*/ 1860 h 2101"/>
              <a:gd name="T94" fmla="*/ 1080 w 1630"/>
              <a:gd name="T95" fmla="*/ 1888 h 2101"/>
              <a:gd name="T96" fmla="*/ 1522 w 1630"/>
              <a:gd name="T97" fmla="*/ 1548 h 2101"/>
              <a:gd name="T98" fmla="*/ 79 w 1630"/>
              <a:gd name="T99" fmla="*/ 1666 h 2101"/>
              <a:gd name="T100" fmla="*/ 540 w 1630"/>
              <a:gd name="T101" fmla="*/ 1955 h 2101"/>
              <a:gd name="T102" fmla="*/ 315 w 1630"/>
              <a:gd name="T103" fmla="*/ 1845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0" h="2101">
                <a:moveTo>
                  <a:pt x="1301" y="906"/>
                </a:moveTo>
                <a:lnTo>
                  <a:pt x="1498" y="1477"/>
                </a:lnTo>
                <a:lnTo>
                  <a:pt x="1179" y="1430"/>
                </a:lnTo>
                <a:lnTo>
                  <a:pt x="1009" y="1682"/>
                </a:lnTo>
                <a:lnTo>
                  <a:pt x="863" y="1252"/>
                </a:lnTo>
                <a:lnTo>
                  <a:pt x="859" y="1267"/>
                </a:lnTo>
                <a:lnTo>
                  <a:pt x="814" y="1193"/>
                </a:lnTo>
                <a:lnTo>
                  <a:pt x="804" y="1215"/>
                </a:lnTo>
                <a:lnTo>
                  <a:pt x="611" y="1756"/>
                </a:lnTo>
                <a:lnTo>
                  <a:pt x="441" y="1499"/>
                </a:lnTo>
                <a:lnTo>
                  <a:pt x="122" y="1545"/>
                </a:lnTo>
                <a:lnTo>
                  <a:pt x="120" y="1550"/>
                </a:lnTo>
                <a:lnTo>
                  <a:pt x="290" y="1067"/>
                </a:lnTo>
                <a:lnTo>
                  <a:pt x="359" y="1048"/>
                </a:lnTo>
                <a:lnTo>
                  <a:pt x="331" y="1129"/>
                </a:lnTo>
                <a:lnTo>
                  <a:pt x="410" y="1096"/>
                </a:lnTo>
                <a:lnTo>
                  <a:pt x="393" y="1180"/>
                </a:lnTo>
                <a:lnTo>
                  <a:pt x="467" y="1137"/>
                </a:lnTo>
                <a:lnTo>
                  <a:pt x="460" y="1223"/>
                </a:lnTo>
                <a:lnTo>
                  <a:pt x="529" y="1171"/>
                </a:lnTo>
                <a:lnTo>
                  <a:pt x="532" y="1257"/>
                </a:lnTo>
                <a:lnTo>
                  <a:pt x="594" y="1197"/>
                </a:lnTo>
                <a:lnTo>
                  <a:pt x="608" y="1282"/>
                </a:lnTo>
                <a:lnTo>
                  <a:pt x="662" y="1214"/>
                </a:lnTo>
                <a:lnTo>
                  <a:pt x="687" y="1297"/>
                </a:lnTo>
                <a:lnTo>
                  <a:pt x="731" y="1223"/>
                </a:lnTo>
                <a:lnTo>
                  <a:pt x="766" y="1302"/>
                </a:lnTo>
                <a:lnTo>
                  <a:pt x="801" y="1225"/>
                </a:lnTo>
                <a:lnTo>
                  <a:pt x="804" y="1215"/>
                </a:lnTo>
                <a:lnTo>
                  <a:pt x="779" y="1272"/>
                </a:lnTo>
                <a:lnTo>
                  <a:pt x="744" y="1193"/>
                </a:lnTo>
                <a:lnTo>
                  <a:pt x="699" y="1267"/>
                </a:lnTo>
                <a:lnTo>
                  <a:pt x="674" y="1185"/>
                </a:lnTo>
                <a:lnTo>
                  <a:pt x="621" y="1252"/>
                </a:lnTo>
                <a:lnTo>
                  <a:pt x="606" y="1167"/>
                </a:lnTo>
                <a:lnTo>
                  <a:pt x="545" y="1227"/>
                </a:lnTo>
                <a:lnTo>
                  <a:pt x="541" y="1141"/>
                </a:lnTo>
                <a:lnTo>
                  <a:pt x="472" y="1193"/>
                </a:lnTo>
                <a:lnTo>
                  <a:pt x="480" y="1108"/>
                </a:lnTo>
                <a:lnTo>
                  <a:pt x="405" y="1151"/>
                </a:lnTo>
                <a:lnTo>
                  <a:pt x="423" y="1066"/>
                </a:lnTo>
                <a:lnTo>
                  <a:pt x="343" y="1100"/>
                </a:lnTo>
                <a:lnTo>
                  <a:pt x="372" y="1018"/>
                </a:lnTo>
                <a:lnTo>
                  <a:pt x="289" y="1041"/>
                </a:lnTo>
                <a:lnTo>
                  <a:pt x="327" y="964"/>
                </a:lnTo>
                <a:lnTo>
                  <a:pt x="242" y="977"/>
                </a:lnTo>
                <a:lnTo>
                  <a:pt x="289" y="905"/>
                </a:lnTo>
                <a:lnTo>
                  <a:pt x="203" y="907"/>
                </a:lnTo>
                <a:lnTo>
                  <a:pt x="260" y="842"/>
                </a:lnTo>
                <a:lnTo>
                  <a:pt x="174" y="833"/>
                </a:lnTo>
                <a:lnTo>
                  <a:pt x="238" y="775"/>
                </a:lnTo>
                <a:lnTo>
                  <a:pt x="154" y="755"/>
                </a:lnTo>
                <a:lnTo>
                  <a:pt x="225" y="706"/>
                </a:lnTo>
                <a:lnTo>
                  <a:pt x="144" y="676"/>
                </a:lnTo>
                <a:lnTo>
                  <a:pt x="220" y="636"/>
                </a:lnTo>
                <a:lnTo>
                  <a:pt x="144" y="596"/>
                </a:lnTo>
                <a:lnTo>
                  <a:pt x="225" y="566"/>
                </a:lnTo>
                <a:lnTo>
                  <a:pt x="154" y="517"/>
                </a:lnTo>
                <a:lnTo>
                  <a:pt x="238" y="497"/>
                </a:lnTo>
                <a:lnTo>
                  <a:pt x="174" y="440"/>
                </a:lnTo>
                <a:lnTo>
                  <a:pt x="260" y="430"/>
                </a:lnTo>
                <a:lnTo>
                  <a:pt x="203" y="365"/>
                </a:lnTo>
                <a:lnTo>
                  <a:pt x="289" y="367"/>
                </a:lnTo>
                <a:lnTo>
                  <a:pt x="242" y="295"/>
                </a:lnTo>
                <a:lnTo>
                  <a:pt x="327" y="308"/>
                </a:lnTo>
                <a:lnTo>
                  <a:pt x="289" y="231"/>
                </a:lnTo>
                <a:lnTo>
                  <a:pt x="372" y="254"/>
                </a:lnTo>
                <a:lnTo>
                  <a:pt x="343" y="172"/>
                </a:lnTo>
                <a:lnTo>
                  <a:pt x="423" y="206"/>
                </a:lnTo>
                <a:lnTo>
                  <a:pt x="405" y="122"/>
                </a:lnTo>
                <a:lnTo>
                  <a:pt x="480" y="165"/>
                </a:lnTo>
                <a:lnTo>
                  <a:pt x="472" y="79"/>
                </a:lnTo>
                <a:lnTo>
                  <a:pt x="541" y="131"/>
                </a:lnTo>
                <a:lnTo>
                  <a:pt x="545" y="45"/>
                </a:lnTo>
                <a:lnTo>
                  <a:pt x="606" y="105"/>
                </a:lnTo>
                <a:lnTo>
                  <a:pt x="621" y="20"/>
                </a:lnTo>
                <a:lnTo>
                  <a:pt x="674" y="88"/>
                </a:lnTo>
                <a:lnTo>
                  <a:pt x="699" y="5"/>
                </a:lnTo>
                <a:lnTo>
                  <a:pt x="744" y="79"/>
                </a:lnTo>
                <a:lnTo>
                  <a:pt x="779" y="0"/>
                </a:lnTo>
                <a:lnTo>
                  <a:pt x="814" y="79"/>
                </a:lnTo>
                <a:lnTo>
                  <a:pt x="859" y="5"/>
                </a:lnTo>
                <a:lnTo>
                  <a:pt x="883" y="88"/>
                </a:lnTo>
                <a:lnTo>
                  <a:pt x="937" y="20"/>
                </a:lnTo>
                <a:lnTo>
                  <a:pt x="951" y="105"/>
                </a:lnTo>
                <a:lnTo>
                  <a:pt x="1013" y="45"/>
                </a:lnTo>
                <a:lnTo>
                  <a:pt x="1017" y="131"/>
                </a:lnTo>
                <a:lnTo>
                  <a:pt x="1085" y="79"/>
                </a:lnTo>
                <a:lnTo>
                  <a:pt x="1078" y="165"/>
                </a:lnTo>
                <a:lnTo>
                  <a:pt x="1153" y="122"/>
                </a:lnTo>
                <a:lnTo>
                  <a:pt x="1135" y="206"/>
                </a:lnTo>
                <a:lnTo>
                  <a:pt x="1214" y="172"/>
                </a:lnTo>
                <a:lnTo>
                  <a:pt x="1186" y="254"/>
                </a:lnTo>
                <a:lnTo>
                  <a:pt x="1269" y="231"/>
                </a:lnTo>
                <a:lnTo>
                  <a:pt x="1231" y="308"/>
                </a:lnTo>
                <a:lnTo>
                  <a:pt x="1316" y="295"/>
                </a:lnTo>
                <a:lnTo>
                  <a:pt x="1268" y="367"/>
                </a:lnTo>
                <a:lnTo>
                  <a:pt x="1354" y="365"/>
                </a:lnTo>
                <a:lnTo>
                  <a:pt x="1298" y="430"/>
                </a:lnTo>
                <a:lnTo>
                  <a:pt x="1384" y="440"/>
                </a:lnTo>
                <a:lnTo>
                  <a:pt x="1320" y="497"/>
                </a:lnTo>
                <a:lnTo>
                  <a:pt x="1403" y="517"/>
                </a:lnTo>
                <a:lnTo>
                  <a:pt x="1333" y="566"/>
                </a:lnTo>
                <a:lnTo>
                  <a:pt x="1413" y="596"/>
                </a:lnTo>
                <a:lnTo>
                  <a:pt x="1337" y="636"/>
                </a:lnTo>
                <a:lnTo>
                  <a:pt x="1413" y="676"/>
                </a:lnTo>
                <a:lnTo>
                  <a:pt x="1333" y="706"/>
                </a:lnTo>
                <a:lnTo>
                  <a:pt x="1403" y="755"/>
                </a:lnTo>
                <a:lnTo>
                  <a:pt x="1320" y="775"/>
                </a:lnTo>
                <a:lnTo>
                  <a:pt x="1384" y="833"/>
                </a:lnTo>
                <a:lnTo>
                  <a:pt x="1298" y="842"/>
                </a:lnTo>
                <a:lnTo>
                  <a:pt x="1354" y="907"/>
                </a:lnTo>
                <a:lnTo>
                  <a:pt x="1301" y="906"/>
                </a:lnTo>
                <a:close/>
                <a:moveTo>
                  <a:pt x="778" y="297"/>
                </a:moveTo>
                <a:cubicBezTo>
                  <a:pt x="583" y="297"/>
                  <a:pt x="424" y="456"/>
                  <a:pt x="424" y="651"/>
                </a:cubicBezTo>
                <a:cubicBezTo>
                  <a:pt x="424" y="847"/>
                  <a:pt x="583" y="1005"/>
                  <a:pt x="778" y="1005"/>
                </a:cubicBezTo>
                <a:cubicBezTo>
                  <a:pt x="973" y="1005"/>
                  <a:pt x="1132" y="847"/>
                  <a:pt x="1132" y="651"/>
                </a:cubicBezTo>
                <a:cubicBezTo>
                  <a:pt x="1132" y="456"/>
                  <a:pt x="973" y="297"/>
                  <a:pt x="778" y="297"/>
                </a:cubicBezTo>
                <a:close/>
                <a:moveTo>
                  <a:pt x="874" y="1217"/>
                </a:moveTo>
                <a:lnTo>
                  <a:pt x="925" y="1282"/>
                </a:lnTo>
                <a:lnTo>
                  <a:pt x="931" y="1244"/>
                </a:lnTo>
                <a:lnTo>
                  <a:pt x="883" y="1185"/>
                </a:lnTo>
                <a:lnTo>
                  <a:pt x="874" y="1217"/>
                </a:lnTo>
                <a:close/>
                <a:moveTo>
                  <a:pt x="945" y="1203"/>
                </a:moveTo>
                <a:lnTo>
                  <a:pt x="1001" y="1257"/>
                </a:lnTo>
                <a:lnTo>
                  <a:pt x="1002" y="1217"/>
                </a:lnTo>
                <a:lnTo>
                  <a:pt x="951" y="1167"/>
                </a:lnTo>
                <a:lnTo>
                  <a:pt x="945" y="1203"/>
                </a:lnTo>
                <a:close/>
                <a:moveTo>
                  <a:pt x="1015" y="1179"/>
                </a:moveTo>
                <a:lnTo>
                  <a:pt x="1073" y="1223"/>
                </a:lnTo>
                <a:lnTo>
                  <a:pt x="1069" y="1181"/>
                </a:lnTo>
                <a:lnTo>
                  <a:pt x="1017" y="1141"/>
                </a:lnTo>
                <a:lnTo>
                  <a:pt x="1015" y="1179"/>
                </a:lnTo>
                <a:close/>
                <a:moveTo>
                  <a:pt x="1081" y="1146"/>
                </a:moveTo>
                <a:lnTo>
                  <a:pt x="1140" y="1180"/>
                </a:lnTo>
                <a:lnTo>
                  <a:pt x="1131" y="1138"/>
                </a:lnTo>
                <a:lnTo>
                  <a:pt x="1078" y="1108"/>
                </a:lnTo>
                <a:lnTo>
                  <a:pt x="1081" y="1146"/>
                </a:lnTo>
                <a:close/>
                <a:moveTo>
                  <a:pt x="1143" y="1105"/>
                </a:moveTo>
                <a:lnTo>
                  <a:pt x="1202" y="1129"/>
                </a:lnTo>
                <a:lnTo>
                  <a:pt x="1188" y="1088"/>
                </a:lnTo>
                <a:lnTo>
                  <a:pt x="1135" y="1066"/>
                </a:lnTo>
                <a:lnTo>
                  <a:pt x="1143" y="1105"/>
                </a:lnTo>
                <a:close/>
                <a:moveTo>
                  <a:pt x="1199" y="1055"/>
                </a:moveTo>
                <a:lnTo>
                  <a:pt x="1256" y="1071"/>
                </a:lnTo>
                <a:lnTo>
                  <a:pt x="1237" y="1033"/>
                </a:lnTo>
                <a:lnTo>
                  <a:pt x="1186" y="1018"/>
                </a:lnTo>
                <a:lnTo>
                  <a:pt x="1199" y="1055"/>
                </a:lnTo>
                <a:close/>
                <a:moveTo>
                  <a:pt x="1248" y="998"/>
                </a:moveTo>
                <a:lnTo>
                  <a:pt x="1303" y="1007"/>
                </a:lnTo>
                <a:lnTo>
                  <a:pt x="1280" y="972"/>
                </a:lnTo>
                <a:lnTo>
                  <a:pt x="1231" y="964"/>
                </a:lnTo>
                <a:lnTo>
                  <a:pt x="1248" y="998"/>
                </a:lnTo>
                <a:close/>
                <a:moveTo>
                  <a:pt x="1288" y="935"/>
                </a:moveTo>
                <a:lnTo>
                  <a:pt x="1311" y="936"/>
                </a:lnTo>
                <a:lnTo>
                  <a:pt x="1301" y="906"/>
                </a:lnTo>
                <a:lnTo>
                  <a:pt x="1268" y="905"/>
                </a:lnTo>
                <a:lnTo>
                  <a:pt x="1288" y="935"/>
                </a:lnTo>
                <a:close/>
                <a:moveTo>
                  <a:pt x="778" y="266"/>
                </a:moveTo>
                <a:cubicBezTo>
                  <a:pt x="565" y="266"/>
                  <a:pt x="393" y="438"/>
                  <a:pt x="393" y="651"/>
                </a:cubicBezTo>
                <a:cubicBezTo>
                  <a:pt x="393" y="864"/>
                  <a:pt x="565" y="1036"/>
                  <a:pt x="778" y="1036"/>
                </a:cubicBezTo>
                <a:cubicBezTo>
                  <a:pt x="991" y="1036"/>
                  <a:pt x="1163" y="864"/>
                  <a:pt x="1163" y="651"/>
                </a:cubicBezTo>
                <a:cubicBezTo>
                  <a:pt x="1163" y="438"/>
                  <a:pt x="991" y="266"/>
                  <a:pt x="778" y="266"/>
                </a:cubicBezTo>
                <a:close/>
                <a:moveTo>
                  <a:pt x="779" y="165"/>
                </a:moveTo>
                <a:cubicBezTo>
                  <a:pt x="649" y="165"/>
                  <a:pt x="531" y="218"/>
                  <a:pt x="446" y="303"/>
                </a:cubicBezTo>
                <a:cubicBezTo>
                  <a:pt x="360" y="388"/>
                  <a:pt x="308" y="506"/>
                  <a:pt x="308" y="636"/>
                </a:cubicBezTo>
                <a:cubicBezTo>
                  <a:pt x="308" y="766"/>
                  <a:pt x="360" y="884"/>
                  <a:pt x="446" y="969"/>
                </a:cubicBezTo>
                <a:cubicBezTo>
                  <a:pt x="531" y="1054"/>
                  <a:pt x="649" y="1107"/>
                  <a:pt x="779" y="1107"/>
                </a:cubicBezTo>
                <a:cubicBezTo>
                  <a:pt x="909" y="1107"/>
                  <a:pt x="1027" y="1054"/>
                  <a:pt x="1112" y="969"/>
                </a:cubicBezTo>
                <a:cubicBezTo>
                  <a:pt x="1197" y="884"/>
                  <a:pt x="1250" y="766"/>
                  <a:pt x="1250" y="636"/>
                </a:cubicBezTo>
                <a:cubicBezTo>
                  <a:pt x="1250" y="506"/>
                  <a:pt x="1197" y="388"/>
                  <a:pt x="1112" y="303"/>
                </a:cubicBezTo>
                <a:cubicBezTo>
                  <a:pt x="1027" y="218"/>
                  <a:pt x="909" y="165"/>
                  <a:pt x="779" y="165"/>
                </a:cubicBezTo>
                <a:close/>
                <a:moveTo>
                  <a:pt x="1095" y="320"/>
                </a:moveTo>
                <a:cubicBezTo>
                  <a:pt x="1014" y="239"/>
                  <a:pt x="902" y="190"/>
                  <a:pt x="779" y="190"/>
                </a:cubicBezTo>
                <a:cubicBezTo>
                  <a:pt x="656" y="190"/>
                  <a:pt x="544" y="239"/>
                  <a:pt x="463" y="320"/>
                </a:cubicBezTo>
                <a:cubicBezTo>
                  <a:pt x="382" y="401"/>
                  <a:pt x="332" y="513"/>
                  <a:pt x="332" y="636"/>
                </a:cubicBezTo>
                <a:cubicBezTo>
                  <a:pt x="332" y="759"/>
                  <a:pt x="382" y="871"/>
                  <a:pt x="463" y="952"/>
                </a:cubicBezTo>
                <a:cubicBezTo>
                  <a:pt x="544" y="1033"/>
                  <a:pt x="656" y="1083"/>
                  <a:pt x="779" y="1083"/>
                </a:cubicBezTo>
                <a:cubicBezTo>
                  <a:pt x="902" y="1083"/>
                  <a:pt x="1014" y="1033"/>
                  <a:pt x="1095" y="952"/>
                </a:cubicBezTo>
                <a:cubicBezTo>
                  <a:pt x="1175" y="871"/>
                  <a:pt x="1225" y="759"/>
                  <a:pt x="1225" y="636"/>
                </a:cubicBezTo>
                <a:cubicBezTo>
                  <a:pt x="1225" y="513"/>
                  <a:pt x="1175" y="401"/>
                  <a:pt x="1095" y="320"/>
                </a:cubicBezTo>
                <a:close/>
                <a:moveTo>
                  <a:pt x="1522" y="1548"/>
                </a:moveTo>
                <a:lnTo>
                  <a:pt x="1209" y="1503"/>
                </a:lnTo>
                <a:lnTo>
                  <a:pt x="1036" y="1759"/>
                </a:lnTo>
                <a:lnTo>
                  <a:pt x="1022" y="1721"/>
                </a:lnTo>
                <a:lnTo>
                  <a:pt x="1140" y="2066"/>
                </a:lnTo>
                <a:lnTo>
                  <a:pt x="1325" y="1807"/>
                </a:lnTo>
                <a:lnTo>
                  <a:pt x="1630" y="1860"/>
                </a:lnTo>
                <a:lnTo>
                  <a:pt x="1567" y="1676"/>
                </a:lnTo>
                <a:lnTo>
                  <a:pt x="1567" y="1676"/>
                </a:lnTo>
                <a:lnTo>
                  <a:pt x="1254" y="1631"/>
                </a:lnTo>
                <a:lnTo>
                  <a:pt x="1080" y="1888"/>
                </a:lnTo>
                <a:lnTo>
                  <a:pt x="1053" y="1811"/>
                </a:lnTo>
                <a:lnTo>
                  <a:pt x="1223" y="1559"/>
                </a:lnTo>
                <a:lnTo>
                  <a:pt x="1542" y="1605"/>
                </a:lnTo>
                <a:lnTo>
                  <a:pt x="1522" y="1548"/>
                </a:lnTo>
                <a:close/>
                <a:moveTo>
                  <a:pt x="584" y="1832"/>
                </a:moveTo>
                <a:lnTo>
                  <a:pt x="411" y="1571"/>
                </a:lnTo>
                <a:lnTo>
                  <a:pt x="97" y="1616"/>
                </a:lnTo>
                <a:lnTo>
                  <a:pt x="79" y="1666"/>
                </a:lnTo>
                <a:lnTo>
                  <a:pt x="396" y="1620"/>
                </a:lnTo>
                <a:lnTo>
                  <a:pt x="567" y="1879"/>
                </a:lnTo>
                <a:lnTo>
                  <a:pt x="584" y="1832"/>
                </a:lnTo>
                <a:close/>
                <a:moveTo>
                  <a:pt x="540" y="1955"/>
                </a:moveTo>
                <a:lnTo>
                  <a:pt x="366" y="1693"/>
                </a:lnTo>
                <a:lnTo>
                  <a:pt x="54" y="1738"/>
                </a:lnTo>
                <a:lnTo>
                  <a:pt x="0" y="1890"/>
                </a:lnTo>
                <a:lnTo>
                  <a:pt x="315" y="1845"/>
                </a:lnTo>
                <a:lnTo>
                  <a:pt x="488" y="2101"/>
                </a:lnTo>
                <a:lnTo>
                  <a:pt x="540" y="19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48566" y="2959431"/>
            <a:ext cx="97921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chemeClr val="accent3"/>
                </a:solidFill>
                <a:cs typeface="+mn-ea"/>
                <a:sym typeface="+mn-lt"/>
              </a:rPr>
              <a:t>2019.11</a:t>
            </a:r>
            <a:endParaRPr lang="zh-CN" altLang="en-US" sz="13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36540" y="2959431"/>
            <a:ext cx="2419378" cy="3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300" dirty="0" smtClean="0">
                <a:solidFill>
                  <a:schemeClr val="accent3"/>
                </a:solidFill>
                <a:cs typeface="+mn-ea"/>
                <a:sym typeface="+mn-lt"/>
              </a:rPr>
              <a:t>你获得的年度奖项名称</a:t>
            </a:r>
            <a:endParaRPr lang="zh-CN" altLang="en-US" sz="13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2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9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5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5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5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9" grpId="0" animBg="1"/>
          <p:bldP spid="46" grpId="0"/>
          <p:bldP spid="68" grpId="0"/>
          <p:bldP spid="70" grpId="0" animBg="1"/>
          <p:bldP spid="71" grpId="0"/>
          <p:bldP spid="72" grpId="0"/>
          <p:bldP spid="74" grpId="0" animBg="1"/>
          <p:bldP spid="75" grpId="0"/>
          <p:bldP spid="76" grpId="0"/>
          <p:bldP spid="78" grpId="0" animBg="1"/>
          <p:bldP spid="79" grpId="0"/>
          <p:bldP spid="80" grpId="0"/>
          <p:bldP spid="82" grpId="0" animBg="1"/>
          <p:bldP spid="83" grpId="0"/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2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9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5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5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5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9" grpId="0" animBg="1"/>
          <p:bldP spid="46" grpId="0"/>
          <p:bldP spid="68" grpId="0"/>
          <p:bldP spid="70" grpId="0" animBg="1"/>
          <p:bldP spid="71" grpId="0"/>
          <p:bldP spid="72" grpId="0"/>
          <p:bldP spid="74" grpId="0" animBg="1"/>
          <p:bldP spid="75" grpId="0"/>
          <p:bldP spid="76" grpId="0"/>
          <p:bldP spid="78" grpId="0" animBg="1"/>
          <p:bldP spid="79" grpId="0"/>
          <p:bldP spid="80" grpId="0"/>
          <p:bldP spid="82" grpId="0" animBg="1"/>
          <p:bldP spid="83" grpId="0"/>
          <p:bldP spid="8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11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思想成长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pic>
        <p:nvPicPr>
          <p:cNvPr id="10242" name="Picture 2" descr="L:\下载\千图网_商务贸易3D小人图片_图片编号25869776\istock_00000 (3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915"/>
            <a:ext cx="4104456" cy="29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35996" y="1347614"/>
            <a:ext cx="3456384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000" b="1" dirty="0" smtClean="0">
                <a:solidFill>
                  <a:schemeClr val="accent3"/>
                </a:solidFill>
                <a:cs typeface="+mn-ea"/>
                <a:sym typeface="+mn-lt"/>
              </a:rPr>
              <a:t>持续学习 不断进步 </a:t>
            </a:r>
            <a:endParaRPr lang="zh-CN" altLang="en-US" sz="3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3968" y="2047522"/>
            <a:ext cx="3816424" cy="20045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63882"/>
            <a:ext cx="792088" cy="216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2211710"/>
            <a:ext cx="3384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cs typeface="+mn-ea"/>
                <a:sym typeface="+mn-lt"/>
              </a:rPr>
              <a:t>参加工作十年时间里，无论在哪个工作岗位，我始终坚持持续学习，不断充实自己。我认真贯彻党的方针政策和公司的各项要求，始终保持政治学习及工作技能的培训，在学习中领悟，在实践中提升。确保自身思想与行动和公司保持一致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49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43872 -0.00093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49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346200" y="2211574"/>
            <a:ext cx="6643688" cy="1106137"/>
          </a:xfrm>
          <a:prstGeom prst="rect">
            <a:avLst/>
          </a:prstGeom>
          <a:solidFill>
            <a:srgbClr val="FEFEFE"/>
          </a:solidFill>
          <a:ln w="12700"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46200" y="2211574"/>
            <a:ext cx="1295399" cy="1106137"/>
            <a:chOff x="1346200" y="1336675"/>
            <a:chExt cx="1295399" cy="1233487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1346200" y="1336675"/>
              <a:ext cx="1074737" cy="12334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2420937" y="1825625"/>
              <a:ext cx="220662" cy="255587"/>
            </a:xfrm>
            <a:custGeom>
              <a:avLst/>
              <a:gdLst>
                <a:gd name="T0" fmla="*/ 615 w 615"/>
                <a:gd name="T1" fmla="*/ 355 h 710"/>
                <a:gd name="T2" fmla="*/ 307 w 615"/>
                <a:gd name="T3" fmla="*/ 177 h 710"/>
                <a:gd name="T4" fmla="*/ 0 w 615"/>
                <a:gd name="T5" fmla="*/ 0 h 710"/>
                <a:gd name="T6" fmla="*/ 0 w 615"/>
                <a:gd name="T7" fmla="*/ 355 h 710"/>
                <a:gd name="T8" fmla="*/ 0 w 615"/>
                <a:gd name="T9" fmla="*/ 710 h 710"/>
                <a:gd name="T10" fmla="*/ 307 w 615"/>
                <a:gd name="T11" fmla="*/ 532 h 710"/>
                <a:gd name="T12" fmla="*/ 615 w 615"/>
                <a:gd name="T13" fmla="*/ 3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710">
                  <a:moveTo>
                    <a:pt x="615" y="355"/>
                  </a:moveTo>
                  <a:lnTo>
                    <a:pt x="307" y="177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0" y="710"/>
                  </a:lnTo>
                  <a:lnTo>
                    <a:pt x="307" y="532"/>
                  </a:lnTo>
                  <a:lnTo>
                    <a:pt x="615" y="3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12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思想成长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46200" y="987574"/>
            <a:ext cx="6643688" cy="1106137"/>
          </a:xfrm>
          <a:prstGeom prst="rect">
            <a:avLst/>
          </a:prstGeom>
          <a:solidFill>
            <a:srgbClr val="FEFEFE"/>
          </a:solidFill>
          <a:ln w="12700"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46200" y="987574"/>
            <a:ext cx="1295399" cy="1106137"/>
            <a:chOff x="1346200" y="1336675"/>
            <a:chExt cx="1295399" cy="1233487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346200" y="1336675"/>
              <a:ext cx="1074737" cy="12334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420937" y="1825625"/>
              <a:ext cx="220662" cy="255587"/>
            </a:xfrm>
            <a:custGeom>
              <a:avLst/>
              <a:gdLst>
                <a:gd name="T0" fmla="*/ 615 w 615"/>
                <a:gd name="T1" fmla="*/ 355 h 710"/>
                <a:gd name="T2" fmla="*/ 307 w 615"/>
                <a:gd name="T3" fmla="*/ 177 h 710"/>
                <a:gd name="T4" fmla="*/ 0 w 615"/>
                <a:gd name="T5" fmla="*/ 0 h 710"/>
                <a:gd name="T6" fmla="*/ 0 w 615"/>
                <a:gd name="T7" fmla="*/ 355 h 710"/>
                <a:gd name="T8" fmla="*/ 0 w 615"/>
                <a:gd name="T9" fmla="*/ 710 h 710"/>
                <a:gd name="T10" fmla="*/ 307 w 615"/>
                <a:gd name="T11" fmla="*/ 532 h 710"/>
                <a:gd name="T12" fmla="*/ 615 w 615"/>
                <a:gd name="T13" fmla="*/ 3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710">
                  <a:moveTo>
                    <a:pt x="615" y="355"/>
                  </a:moveTo>
                  <a:lnTo>
                    <a:pt x="307" y="177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0" y="710"/>
                  </a:lnTo>
                  <a:lnTo>
                    <a:pt x="307" y="532"/>
                  </a:lnTo>
                  <a:lnTo>
                    <a:pt x="615" y="3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346200" y="3435846"/>
            <a:ext cx="6643688" cy="1106137"/>
          </a:xfrm>
          <a:prstGeom prst="rect">
            <a:avLst/>
          </a:prstGeom>
          <a:solidFill>
            <a:srgbClr val="FEFEFE"/>
          </a:solidFill>
          <a:ln w="12700"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46200" y="3435846"/>
            <a:ext cx="1295399" cy="1106137"/>
            <a:chOff x="1346200" y="1336675"/>
            <a:chExt cx="1295399" cy="1233487"/>
          </a:xfrm>
        </p:grpSpPr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346200" y="1336675"/>
              <a:ext cx="1074737" cy="12334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420937" y="1825625"/>
              <a:ext cx="220662" cy="255587"/>
            </a:xfrm>
            <a:custGeom>
              <a:avLst/>
              <a:gdLst>
                <a:gd name="T0" fmla="*/ 615 w 615"/>
                <a:gd name="T1" fmla="*/ 355 h 710"/>
                <a:gd name="T2" fmla="*/ 307 w 615"/>
                <a:gd name="T3" fmla="*/ 177 h 710"/>
                <a:gd name="T4" fmla="*/ 0 w 615"/>
                <a:gd name="T5" fmla="*/ 0 h 710"/>
                <a:gd name="T6" fmla="*/ 0 w 615"/>
                <a:gd name="T7" fmla="*/ 355 h 710"/>
                <a:gd name="T8" fmla="*/ 0 w 615"/>
                <a:gd name="T9" fmla="*/ 710 h 710"/>
                <a:gd name="T10" fmla="*/ 307 w 615"/>
                <a:gd name="T11" fmla="*/ 532 h 710"/>
                <a:gd name="T12" fmla="*/ 615 w 615"/>
                <a:gd name="T13" fmla="*/ 3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710">
                  <a:moveTo>
                    <a:pt x="615" y="355"/>
                  </a:moveTo>
                  <a:lnTo>
                    <a:pt x="307" y="177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0" y="710"/>
                  </a:lnTo>
                  <a:lnTo>
                    <a:pt x="307" y="532"/>
                  </a:lnTo>
                  <a:lnTo>
                    <a:pt x="615" y="3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65632" y="115592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政治认识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65632" y="2367049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工作作风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1520" y="3604193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廉洁从业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5648" y="1060670"/>
            <a:ext cx="51127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始终把个人思想道德建设放在突出位置，顾大局，识大体，讲党性。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注重从讲政治的观点发现、分析、解决问题。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自觉服从组织领导，维护集体权益，遵守组织纪律。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能正确理解和掌握公司要求，并能及时贯彻执行。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71800" y="2271797"/>
            <a:ext cx="51127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踏实工作，做到知实情、讲实话、办实事、求实效。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能与部门人员、中队班子真诚相待，密切协作。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充分发扬民主，精诚团结与大家一道工作。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能虚心听取各方意见，敢于自己开展批评与自我批评。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1800" y="3619742"/>
            <a:ext cx="51127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坚决做到既干事又干净，没有违反党纪政纪条规的事。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认真做好职责内的廉洁工作、不摸红线、不触底线。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积极编制廉洁课件，组织中队员工开展廉洁教育培训。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4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4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49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49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4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49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4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49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4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649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149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649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149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" grpId="0"/>
      <p:bldP spid="11" grpId="0" animBg="1"/>
      <p:bldP spid="29" grpId="0" animBg="1"/>
      <p:bldP spid="16" grpId="0"/>
      <p:bldP spid="35" grpId="0"/>
      <p:bldP spid="36" grpId="0"/>
      <p:bldP spid="17" grpId="0" build="p"/>
      <p:bldP spid="38" grpId="0" build="p"/>
      <p:bldP spid="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13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思想成长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58938" y="3505201"/>
            <a:ext cx="6762750" cy="1123950"/>
          </a:xfrm>
          <a:prstGeom prst="rect">
            <a:avLst/>
          </a:prstGeom>
          <a:solidFill>
            <a:srgbClr val="FEFEFE"/>
          </a:solidFill>
          <a:ln w="12700"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79750" y="2379663"/>
            <a:ext cx="5341937" cy="1125538"/>
          </a:xfrm>
          <a:prstGeom prst="rect">
            <a:avLst/>
          </a:prstGeom>
          <a:solidFill>
            <a:srgbClr val="FEFEFE"/>
          </a:solidFill>
          <a:ln w="12700"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62463" y="1255713"/>
            <a:ext cx="3959225" cy="1123950"/>
          </a:xfrm>
          <a:prstGeom prst="rect">
            <a:avLst/>
          </a:prstGeom>
          <a:solidFill>
            <a:srgbClr val="FEFEFE"/>
          </a:solidFill>
          <a:ln w="12700"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1901825" y="3505201"/>
            <a:ext cx="873125" cy="776288"/>
          </a:xfrm>
          <a:custGeom>
            <a:avLst/>
            <a:gdLst>
              <a:gd name="T0" fmla="*/ 0 w 2431"/>
              <a:gd name="T1" fmla="*/ 0 h 2158"/>
              <a:gd name="T2" fmla="*/ 2431 w 2431"/>
              <a:gd name="T3" fmla="*/ 0 h 2158"/>
              <a:gd name="T4" fmla="*/ 2431 w 2431"/>
              <a:gd name="T5" fmla="*/ 1327 h 2158"/>
              <a:gd name="T6" fmla="*/ 1215 w 2431"/>
              <a:gd name="T7" fmla="*/ 2158 h 2158"/>
              <a:gd name="T8" fmla="*/ 0 w 2431"/>
              <a:gd name="T9" fmla="*/ 1327 h 2158"/>
              <a:gd name="T10" fmla="*/ 0 w 2431"/>
              <a:gd name="T1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1" h="2158">
                <a:moveTo>
                  <a:pt x="0" y="0"/>
                </a:moveTo>
                <a:lnTo>
                  <a:pt x="2431" y="0"/>
                </a:lnTo>
                <a:lnTo>
                  <a:pt x="2431" y="1327"/>
                </a:lnTo>
                <a:lnTo>
                  <a:pt x="1215" y="2158"/>
                </a:lnTo>
                <a:lnTo>
                  <a:pt x="0" y="1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3305175" y="2381251"/>
            <a:ext cx="873125" cy="774700"/>
          </a:xfrm>
          <a:custGeom>
            <a:avLst/>
            <a:gdLst>
              <a:gd name="T0" fmla="*/ 0 w 2431"/>
              <a:gd name="T1" fmla="*/ 0 h 2157"/>
              <a:gd name="T2" fmla="*/ 2431 w 2431"/>
              <a:gd name="T3" fmla="*/ 0 h 2157"/>
              <a:gd name="T4" fmla="*/ 2431 w 2431"/>
              <a:gd name="T5" fmla="*/ 1327 h 2157"/>
              <a:gd name="T6" fmla="*/ 1215 w 2431"/>
              <a:gd name="T7" fmla="*/ 2157 h 2157"/>
              <a:gd name="T8" fmla="*/ 0 w 2431"/>
              <a:gd name="T9" fmla="*/ 1327 h 2157"/>
              <a:gd name="T10" fmla="*/ 0 w 2431"/>
              <a:gd name="T11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1" h="2157">
                <a:moveTo>
                  <a:pt x="0" y="0"/>
                </a:moveTo>
                <a:lnTo>
                  <a:pt x="2431" y="0"/>
                </a:lnTo>
                <a:lnTo>
                  <a:pt x="2431" y="1327"/>
                </a:lnTo>
                <a:lnTo>
                  <a:pt x="1215" y="2157"/>
                </a:lnTo>
                <a:lnTo>
                  <a:pt x="0" y="1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2"/>
          <p:cNvSpPr/>
          <p:nvPr/>
        </p:nvSpPr>
        <p:spPr bwMode="auto">
          <a:xfrm>
            <a:off x="4681538" y="1260476"/>
            <a:ext cx="873125" cy="776288"/>
          </a:xfrm>
          <a:custGeom>
            <a:avLst/>
            <a:gdLst>
              <a:gd name="T0" fmla="*/ 0 w 2431"/>
              <a:gd name="T1" fmla="*/ 0 h 2158"/>
              <a:gd name="T2" fmla="*/ 2431 w 2431"/>
              <a:gd name="T3" fmla="*/ 0 h 2158"/>
              <a:gd name="T4" fmla="*/ 2431 w 2431"/>
              <a:gd name="T5" fmla="*/ 1327 h 2158"/>
              <a:gd name="T6" fmla="*/ 1216 w 2431"/>
              <a:gd name="T7" fmla="*/ 2158 h 2158"/>
              <a:gd name="T8" fmla="*/ 0 w 2431"/>
              <a:gd name="T9" fmla="*/ 1327 h 2158"/>
              <a:gd name="T10" fmla="*/ 0 w 2431"/>
              <a:gd name="T1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1" h="2158">
                <a:moveTo>
                  <a:pt x="0" y="0"/>
                </a:moveTo>
                <a:lnTo>
                  <a:pt x="2431" y="0"/>
                </a:lnTo>
                <a:lnTo>
                  <a:pt x="2431" y="1327"/>
                </a:lnTo>
                <a:lnTo>
                  <a:pt x="1216" y="2158"/>
                </a:lnTo>
                <a:lnTo>
                  <a:pt x="0" y="1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517560" y="982978"/>
            <a:ext cx="2008187" cy="3249613"/>
          </a:xfrm>
          <a:custGeom>
            <a:avLst/>
            <a:gdLst>
              <a:gd name="T0" fmla="*/ 2198 w 5589"/>
              <a:gd name="T1" fmla="*/ 2386 h 9035"/>
              <a:gd name="T2" fmla="*/ 2480 w 5589"/>
              <a:gd name="T3" fmla="*/ 2640 h 9035"/>
              <a:gd name="T4" fmla="*/ 2050 w 5589"/>
              <a:gd name="T5" fmla="*/ 3384 h 9035"/>
              <a:gd name="T6" fmla="*/ 2019 w 5589"/>
              <a:gd name="T7" fmla="*/ 3594 h 9035"/>
              <a:gd name="T8" fmla="*/ 1668 w 5589"/>
              <a:gd name="T9" fmla="*/ 5449 h 9035"/>
              <a:gd name="T10" fmla="*/ 366 w 5589"/>
              <a:gd name="T11" fmla="*/ 7765 h 9035"/>
              <a:gd name="T12" fmla="*/ 327 w 5589"/>
              <a:gd name="T13" fmla="*/ 7882 h 9035"/>
              <a:gd name="T14" fmla="*/ 47 w 5589"/>
              <a:gd name="T15" fmla="*/ 8256 h 9035"/>
              <a:gd name="T16" fmla="*/ 592 w 5589"/>
              <a:gd name="T17" fmla="*/ 8997 h 9035"/>
              <a:gd name="T18" fmla="*/ 421 w 5589"/>
              <a:gd name="T19" fmla="*/ 8498 h 9035"/>
              <a:gd name="T20" fmla="*/ 577 w 5589"/>
              <a:gd name="T21" fmla="*/ 8092 h 9035"/>
              <a:gd name="T22" fmla="*/ 818 w 5589"/>
              <a:gd name="T23" fmla="*/ 8069 h 9035"/>
              <a:gd name="T24" fmla="*/ 2916 w 5589"/>
              <a:gd name="T25" fmla="*/ 4717 h 9035"/>
              <a:gd name="T26" fmla="*/ 4303 w 5589"/>
              <a:gd name="T27" fmla="*/ 4880 h 9035"/>
              <a:gd name="T28" fmla="*/ 3617 w 5589"/>
              <a:gd name="T29" fmla="*/ 6073 h 9035"/>
              <a:gd name="T30" fmla="*/ 3274 w 5589"/>
              <a:gd name="T31" fmla="*/ 6767 h 9035"/>
              <a:gd name="T32" fmla="*/ 3687 w 5589"/>
              <a:gd name="T33" fmla="*/ 6829 h 9035"/>
              <a:gd name="T34" fmla="*/ 4545 w 5589"/>
              <a:gd name="T35" fmla="*/ 6744 h 9035"/>
              <a:gd name="T36" fmla="*/ 3960 w 5589"/>
              <a:gd name="T37" fmla="*/ 6315 h 9035"/>
              <a:gd name="T38" fmla="*/ 4194 w 5589"/>
              <a:gd name="T39" fmla="*/ 6190 h 9035"/>
              <a:gd name="T40" fmla="*/ 4833 w 5589"/>
              <a:gd name="T41" fmla="*/ 4358 h 9035"/>
              <a:gd name="T42" fmla="*/ 3718 w 5589"/>
              <a:gd name="T43" fmla="*/ 3064 h 9035"/>
              <a:gd name="T44" fmla="*/ 4202 w 5589"/>
              <a:gd name="T45" fmla="*/ 3329 h 9035"/>
              <a:gd name="T46" fmla="*/ 5410 w 5589"/>
              <a:gd name="T47" fmla="*/ 2432 h 9035"/>
              <a:gd name="T48" fmla="*/ 5332 w 5589"/>
              <a:gd name="T49" fmla="*/ 2027 h 9035"/>
              <a:gd name="T50" fmla="*/ 5020 w 5589"/>
              <a:gd name="T51" fmla="*/ 2347 h 9035"/>
              <a:gd name="T52" fmla="*/ 4015 w 5589"/>
              <a:gd name="T53" fmla="*/ 2534 h 9035"/>
              <a:gd name="T54" fmla="*/ 3773 w 5589"/>
              <a:gd name="T55" fmla="*/ 1271 h 9035"/>
              <a:gd name="T56" fmla="*/ 3929 w 5589"/>
              <a:gd name="T57" fmla="*/ 281 h 9035"/>
              <a:gd name="T58" fmla="*/ 3547 w 5589"/>
              <a:gd name="T59" fmla="*/ 140 h 9035"/>
              <a:gd name="T60" fmla="*/ 3204 w 5589"/>
              <a:gd name="T61" fmla="*/ 1115 h 9035"/>
              <a:gd name="T62" fmla="*/ 3040 w 5589"/>
              <a:gd name="T63" fmla="*/ 1255 h 9035"/>
              <a:gd name="T64" fmla="*/ 1801 w 5589"/>
              <a:gd name="T65" fmla="*/ 2004 h 9035"/>
              <a:gd name="T66" fmla="*/ 2361 w 5589"/>
              <a:gd name="T67" fmla="*/ 3045 h 9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9" h="9035">
                <a:moveTo>
                  <a:pt x="2480" y="2640"/>
                </a:moveTo>
                <a:cubicBezTo>
                  <a:pt x="2352" y="2545"/>
                  <a:pt x="2229" y="2444"/>
                  <a:pt x="2198" y="2386"/>
                </a:cubicBezTo>
                <a:cubicBezTo>
                  <a:pt x="2198" y="2386"/>
                  <a:pt x="2424" y="2136"/>
                  <a:pt x="2456" y="2183"/>
                </a:cubicBezTo>
                <a:cubicBezTo>
                  <a:pt x="2479" y="2217"/>
                  <a:pt x="2501" y="2428"/>
                  <a:pt x="2480" y="2640"/>
                </a:cubicBezTo>
                <a:close/>
                <a:moveTo>
                  <a:pt x="2361" y="3045"/>
                </a:moveTo>
                <a:cubicBezTo>
                  <a:pt x="2266" y="3216"/>
                  <a:pt x="2132" y="3348"/>
                  <a:pt x="2050" y="3384"/>
                </a:cubicBezTo>
                <a:cubicBezTo>
                  <a:pt x="1941" y="3430"/>
                  <a:pt x="1902" y="3454"/>
                  <a:pt x="1902" y="3454"/>
                </a:cubicBezTo>
                <a:lnTo>
                  <a:pt x="2019" y="3594"/>
                </a:lnTo>
                <a:cubicBezTo>
                  <a:pt x="2019" y="3594"/>
                  <a:pt x="1902" y="3937"/>
                  <a:pt x="1918" y="4140"/>
                </a:cubicBezTo>
                <a:cubicBezTo>
                  <a:pt x="1933" y="4342"/>
                  <a:pt x="1863" y="4919"/>
                  <a:pt x="1668" y="5449"/>
                </a:cubicBezTo>
                <a:cubicBezTo>
                  <a:pt x="1473" y="5980"/>
                  <a:pt x="1208" y="5902"/>
                  <a:pt x="1037" y="6338"/>
                </a:cubicBezTo>
                <a:cubicBezTo>
                  <a:pt x="865" y="6775"/>
                  <a:pt x="553" y="7531"/>
                  <a:pt x="366" y="7765"/>
                </a:cubicBezTo>
                <a:lnTo>
                  <a:pt x="390" y="7827"/>
                </a:lnTo>
                <a:lnTo>
                  <a:pt x="327" y="7882"/>
                </a:lnTo>
                <a:cubicBezTo>
                  <a:pt x="327" y="7882"/>
                  <a:pt x="109" y="7843"/>
                  <a:pt x="54" y="7929"/>
                </a:cubicBezTo>
                <a:cubicBezTo>
                  <a:pt x="0" y="8014"/>
                  <a:pt x="62" y="7975"/>
                  <a:pt x="47" y="8256"/>
                </a:cubicBezTo>
                <a:cubicBezTo>
                  <a:pt x="31" y="8537"/>
                  <a:pt x="8" y="8786"/>
                  <a:pt x="70" y="8911"/>
                </a:cubicBezTo>
                <a:cubicBezTo>
                  <a:pt x="132" y="9035"/>
                  <a:pt x="444" y="9035"/>
                  <a:pt x="592" y="8997"/>
                </a:cubicBezTo>
                <a:cubicBezTo>
                  <a:pt x="740" y="8958"/>
                  <a:pt x="561" y="8716"/>
                  <a:pt x="405" y="8700"/>
                </a:cubicBezTo>
                <a:cubicBezTo>
                  <a:pt x="405" y="8700"/>
                  <a:pt x="335" y="8615"/>
                  <a:pt x="421" y="8498"/>
                </a:cubicBezTo>
                <a:cubicBezTo>
                  <a:pt x="507" y="8381"/>
                  <a:pt x="655" y="8295"/>
                  <a:pt x="647" y="8217"/>
                </a:cubicBezTo>
                <a:cubicBezTo>
                  <a:pt x="639" y="8139"/>
                  <a:pt x="577" y="8092"/>
                  <a:pt x="577" y="8092"/>
                </a:cubicBezTo>
                <a:lnTo>
                  <a:pt x="670" y="7991"/>
                </a:lnTo>
                <a:lnTo>
                  <a:pt x="818" y="8069"/>
                </a:lnTo>
                <a:cubicBezTo>
                  <a:pt x="818" y="8069"/>
                  <a:pt x="1193" y="7110"/>
                  <a:pt x="1621" y="6595"/>
                </a:cubicBezTo>
                <a:cubicBezTo>
                  <a:pt x="2050" y="6081"/>
                  <a:pt x="2775" y="5371"/>
                  <a:pt x="2916" y="4717"/>
                </a:cubicBezTo>
                <a:cubicBezTo>
                  <a:pt x="2916" y="4717"/>
                  <a:pt x="3110" y="4841"/>
                  <a:pt x="3578" y="4834"/>
                </a:cubicBezTo>
                <a:cubicBezTo>
                  <a:pt x="4046" y="4826"/>
                  <a:pt x="4303" y="4818"/>
                  <a:pt x="4303" y="4880"/>
                </a:cubicBezTo>
                <a:cubicBezTo>
                  <a:pt x="4303" y="4943"/>
                  <a:pt x="4069" y="5153"/>
                  <a:pt x="4007" y="5356"/>
                </a:cubicBezTo>
                <a:cubicBezTo>
                  <a:pt x="3945" y="5559"/>
                  <a:pt x="3742" y="5831"/>
                  <a:pt x="3617" y="6073"/>
                </a:cubicBezTo>
                <a:cubicBezTo>
                  <a:pt x="3492" y="6315"/>
                  <a:pt x="3446" y="6377"/>
                  <a:pt x="3344" y="6471"/>
                </a:cubicBezTo>
                <a:cubicBezTo>
                  <a:pt x="3243" y="6564"/>
                  <a:pt x="3274" y="6767"/>
                  <a:pt x="3274" y="6767"/>
                </a:cubicBezTo>
                <a:cubicBezTo>
                  <a:pt x="3274" y="6767"/>
                  <a:pt x="3290" y="6845"/>
                  <a:pt x="3391" y="6829"/>
                </a:cubicBezTo>
                <a:cubicBezTo>
                  <a:pt x="3492" y="6814"/>
                  <a:pt x="3617" y="6798"/>
                  <a:pt x="3687" y="6829"/>
                </a:cubicBezTo>
                <a:cubicBezTo>
                  <a:pt x="3757" y="6860"/>
                  <a:pt x="3937" y="6962"/>
                  <a:pt x="4210" y="6938"/>
                </a:cubicBezTo>
                <a:cubicBezTo>
                  <a:pt x="4482" y="6915"/>
                  <a:pt x="4584" y="6767"/>
                  <a:pt x="4545" y="6744"/>
                </a:cubicBezTo>
                <a:cubicBezTo>
                  <a:pt x="4506" y="6720"/>
                  <a:pt x="4373" y="6728"/>
                  <a:pt x="4264" y="6650"/>
                </a:cubicBezTo>
                <a:cubicBezTo>
                  <a:pt x="4155" y="6572"/>
                  <a:pt x="3945" y="6463"/>
                  <a:pt x="3960" y="6315"/>
                </a:cubicBezTo>
                <a:lnTo>
                  <a:pt x="3999" y="6252"/>
                </a:lnTo>
                <a:cubicBezTo>
                  <a:pt x="3999" y="6252"/>
                  <a:pt x="4093" y="6385"/>
                  <a:pt x="4194" y="6190"/>
                </a:cubicBezTo>
                <a:cubicBezTo>
                  <a:pt x="4295" y="5995"/>
                  <a:pt x="4576" y="5434"/>
                  <a:pt x="4849" y="5106"/>
                </a:cubicBezTo>
                <a:cubicBezTo>
                  <a:pt x="5122" y="4779"/>
                  <a:pt x="5083" y="4428"/>
                  <a:pt x="4833" y="4358"/>
                </a:cubicBezTo>
                <a:cubicBezTo>
                  <a:pt x="4584" y="4288"/>
                  <a:pt x="3446" y="3968"/>
                  <a:pt x="3352" y="3836"/>
                </a:cubicBezTo>
                <a:cubicBezTo>
                  <a:pt x="3352" y="3836"/>
                  <a:pt x="3672" y="3243"/>
                  <a:pt x="3718" y="3064"/>
                </a:cubicBezTo>
                <a:lnTo>
                  <a:pt x="3999" y="3298"/>
                </a:lnTo>
                <a:cubicBezTo>
                  <a:pt x="3999" y="3298"/>
                  <a:pt x="4054" y="3407"/>
                  <a:pt x="4202" y="3329"/>
                </a:cubicBezTo>
                <a:cubicBezTo>
                  <a:pt x="4350" y="3251"/>
                  <a:pt x="5215" y="2690"/>
                  <a:pt x="5324" y="2534"/>
                </a:cubicBezTo>
                <a:cubicBezTo>
                  <a:pt x="5324" y="2534"/>
                  <a:pt x="5363" y="2464"/>
                  <a:pt x="5410" y="2432"/>
                </a:cubicBezTo>
                <a:cubicBezTo>
                  <a:pt x="5457" y="2401"/>
                  <a:pt x="5589" y="2354"/>
                  <a:pt x="5543" y="2230"/>
                </a:cubicBezTo>
                <a:cubicBezTo>
                  <a:pt x="5496" y="2105"/>
                  <a:pt x="5426" y="2027"/>
                  <a:pt x="5332" y="2027"/>
                </a:cubicBezTo>
                <a:cubicBezTo>
                  <a:pt x="5239" y="2027"/>
                  <a:pt x="5145" y="2105"/>
                  <a:pt x="5098" y="2206"/>
                </a:cubicBezTo>
                <a:cubicBezTo>
                  <a:pt x="5098" y="2206"/>
                  <a:pt x="5091" y="2276"/>
                  <a:pt x="5020" y="2347"/>
                </a:cubicBezTo>
                <a:cubicBezTo>
                  <a:pt x="4950" y="2417"/>
                  <a:pt x="4498" y="2581"/>
                  <a:pt x="4311" y="2721"/>
                </a:cubicBezTo>
                <a:cubicBezTo>
                  <a:pt x="4124" y="2861"/>
                  <a:pt x="4015" y="2534"/>
                  <a:pt x="4015" y="2534"/>
                </a:cubicBezTo>
                <a:cubicBezTo>
                  <a:pt x="4015" y="2534"/>
                  <a:pt x="3882" y="1848"/>
                  <a:pt x="3664" y="1590"/>
                </a:cubicBezTo>
                <a:cubicBezTo>
                  <a:pt x="3664" y="1590"/>
                  <a:pt x="3594" y="1302"/>
                  <a:pt x="3773" y="1271"/>
                </a:cubicBezTo>
                <a:cubicBezTo>
                  <a:pt x="3952" y="1240"/>
                  <a:pt x="4147" y="1349"/>
                  <a:pt x="4100" y="1029"/>
                </a:cubicBezTo>
                <a:cubicBezTo>
                  <a:pt x="4054" y="710"/>
                  <a:pt x="4062" y="390"/>
                  <a:pt x="3929" y="281"/>
                </a:cubicBezTo>
                <a:cubicBezTo>
                  <a:pt x="3929" y="281"/>
                  <a:pt x="4046" y="101"/>
                  <a:pt x="3882" y="0"/>
                </a:cubicBezTo>
                <a:cubicBezTo>
                  <a:pt x="3882" y="0"/>
                  <a:pt x="3789" y="94"/>
                  <a:pt x="3547" y="140"/>
                </a:cubicBezTo>
                <a:cubicBezTo>
                  <a:pt x="3305" y="187"/>
                  <a:pt x="3064" y="343"/>
                  <a:pt x="3064" y="585"/>
                </a:cubicBezTo>
                <a:cubicBezTo>
                  <a:pt x="3064" y="826"/>
                  <a:pt x="3227" y="959"/>
                  <a:pt x="3204" y="1115"/>
                </a:cubicBezTo>
                <a:lnTo>
                  <a:pt x="3142" y="1185"/>
                </a:lnTo>
                <a:cubicBezTo>
                  <a:pt x="3142" y="1185"/>
                  <a:pt x="3142" y="1240"/>
                  <a:pt x="3040" y="1255"/>
                </a:cubicBezTo>
                <a:cubicBezTo>
                  <a:pt x="2939" y="1271"/>
                  <a:pt x="2604" y="1232"/>
                  <a:pt x="2534" y="1279"/>
                </a:cubicBezTo>
                <a:cubicBezTo>
                  <a:pt x="2463" y="1325"/>
                  <a:pt x="2167" y="1707"/>
                  <a:pt x="1801" y="2004"/>
                </a:cubicBezTo>
                <a:cubicBezTo>
                  <a:pt x="1434" y="2300"/>
                  <a:pt x="1489" y="2261"/>
                  <a:pt x="1809" y="2627"/>
                </a:cubicBezTo>
                <a:cubicBezTo>
                  <a:pt x="1978" y="2821"/>
                  <a:pt x="2193" y="2959"/>
                  <a:pt x="2361" y="3045"/>
                </a:cubicBezTo>
                <a:close/>
              </a:path>
            </a:pathLst>
          </a:cu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7575" y="360176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岗位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87824" y="3688611"/>
            <a:ext cx="52565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无论在文秘，秘书岗位，还是在市场经营岗位和项目管理岗位，我都能自觉主动学习新知识，坚持理论学习与工作实践相结合，切实在学以致用上下功夫。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27984" y="2566795"/>
            <a:ext cx="39083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努力做到了“适应、主动、创造、规范”，丰富并提高了管理和服务能力，自身办文、办事、办会能力和写作能力不断增强。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05175" y="249974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行动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90567" y="134761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成效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50718" y="1448516"/>
            <a:ext cx="26709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入职十年，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多次获</a:t>
            </a: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“优秀员工奖”称号；思想认识和工作能力得到领导与同事们的一致认可。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49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49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49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49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49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9" grpId="0" animBg="1"/>
      <p:bldP spid="14" grpId="0" animBg="1"/>
      <p:bldP spid="15" grpId="0" animBg="1"/>
      <p:bldP spid="18" grpId="0" animBg="1"/>
      <p:bldP spid="21" grpId="0" animBg="1"/>
      <p:bldP spid="37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14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工作成效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22300" y="2029396"/>
            <a:ext cx="2473325" cy="2365375"/>
          </a:xfrm>
          <a:prstGeom prst="rect">
            <a:avLst/>
          </a:prstGeom>
          <a:solidFill>
            <a:srgbClr val="FEFEFE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1289402" y="1131590"/>
            <a:ext cx="1081314" cy="1250677"/>
          </a:xfrm>
          <a:custGeom>
            <a:avLst/>
            <a:gdLst>
              <a:gd name="T0" fmla="*/ 1835 w 3670"/>
              <a:gd name="T1" fmla="*/ 0 h 4238"/>
              <a:gd name="T2" fmla="*/ 2752 w 3670"/>
              <a:gd name="T3" fmla="*/ 530 h 4238"/>
              <a:gd name="T4" fmla="*/ 3670 w 3670"/>
              <a:gd name="T5" fmla="*/ 1059 h 4238"/>
              <a:gd name="T6" fmla="*/ 3670 w 3670"/>
              <a:gd name="T7" fmla="*/ 3178 h 4238"/>
              <a:gd name="T8" fmla="*/ 2752 w 3670"/>
              <a:gd name="T9" fmla="*/ 3708 h 4238"/>
              <a:gd name="T10" fmla="*/ 1835 w 3670"/>
              <a:gd name="T11" fmla="*/ 4238 h 4238"/>
              <a:gd name="T12" fmla="*/ 917 w 3670"/>
              <a:gd name="T13" fmla="*/ 3708 h 4238"/>
              <a:gd name="T14" fmla="*/ 0 w 3670"/>
              <a:gd name="T15" fmla="*/ 3178 h 4238"/>
              <a:gd name="T16" fmla="*/ 0 w 3670"/>
              <a:gd name="T17" fmla="*/ 1059 h 4238"/>
              <a:gd name="T18" fmla="*/ 917 w 3670"/>
              <a:gd name="T19" fmla="*/ 530 h 4238"/>
              <a:gd name="T20" fmla="*/ 1835 w 3670"/>
              <a:gd name="T21" fmla="*/ 0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70" h="4238">
                <a:moveTo>
                  <a:pt x="1835" y="0"/>
                </a:moveTo>
                <a:lnTo>
                  <a:pt x="2752" y="530"/>
                </a:lnTo>
                <a:lnTo>
                  <a:pt x="3670" y="1059"/>
                </a:lnTo>
                <a:lnTo>
                  <a:pt x="3670" y="3178"/>
                </a:lnTo>
                <a:lnTo>
                  <a:pt x="2752" y="3708"/>
                </a:lnTo>
                <a:lnTo>
                  <a:pt x="1835" y="4238"/>
                </a:lnTo>
                <a:lnTo>
                  <a:pt x="917" y="3708"/>
                </a:lnTo>
                <a:lnTo>
                  <a:pt x="0" y="3178"/>
                </a:lnTo>
                <a:lnTo>
                  <a:pt x="0" y="1059"/>
                </a:lnTo>
                <a:lnTo>
                  <a:pt x="917" y="530"/>
                </a:lnTo>
                <a:lnTo>
                  <a:pt x="1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35338" y="2029396"/>
            <a:ext cx="2471737" cy="2365375"/>
          </a:xfrm>
          <a:prstGeom prst="rect">
            <a:avLst/>
          </a:prstGeom>
          <a:solidFill>
            <a:srgbClr val="FEFEFE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046788" y="2029396"/>
            <a:ext cx="2473325" cy="2365375"/>
          </a:xfrm>
          <a:prstGeom prst="rect">
            <a:avLst/>
          </a:prstGeom>
          <a:solidFill>
            <a:srgbClr val="FEFEFE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4000851" y="1131590"/>
            <a:ext cx="1082617" cy="1250677"/>
          </a:xfrm>
          <a:custGeom>
            <a:avLst/>
            <a:gdLst>
              <a:gd name="T0" fmla="*/ 1835 w 3669"/>
              <a:gd name="T1" fmla="*/ 0 h 4238"/>
              <a:gd name="T2" fmla="*/ 2752 w 3669"/>
              <a:gd name="T3" fmla="*/ 530 h 4238"/>
              <a:gd name="T4" fmla="*/ 3669 w 3669"/>
              <a:gd name="T5" fmla="*/ 1059 h 4238"/>
              <a:gd name="T6" fmla="*/ 3669 w 3669"/>
              <a:gd name="T7" fmla="*/ 3178 h 4238"/>
              <a:gd name="T8" fmla="*/ 2752 w 3669"/>
              <a:gd name="T9" fmla="*/ 3708 h 4238"/>
              <a:gd name="T10" fmla="*/ 1835 w 3669"/>
              <a:gd name="T11" fmla="*/ 4238 h 4238"/>
              <a:gd name="T12" fmla="*/ 917 w 3669"/>
              <a:gd name="T13" fmla="*/ 3708 h 4238"/>
              <a:gd name="T14" fmla="*/ 0 w 3669"/>
              <a:gd name="T15" fmla="*/ 3178 h 4238"/>
              <a:gd name="T16" fmla="*/ 0 w 3669"/>
              <a:gd name="T17" fmla="*/ 1059 h 4238"/>
              <a:gd name="T18" fmla="*/ 917 w 3669"/>
              <a:gd name="T19" fmla="*/ 530 h 4238"/>
              <a:gd name="T20" fmla="*/ 1835 w 3669"/>
              <a:gd name="T21" fmla="*/ 0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69" h="4238">
                <a:moveTo>
                  <a:pt x="1835" y="0"/>
                </a:moveTo>
                <a:lnTo>
                  <a:pt x="2752" y="530"/>
                </a:lnTo>
                <a:lnTo>
                  <a:pt x="3669" y="1059"/>
                </a:lnTo>
                <a:lnTo>
                  <a:pt x="3669" y="3178"/>
                </a:lnTo>
                <a:lnTo>
                  <a:pt x="2752" y="3708"/>
                </a:lnTo>
                <a:lnTo>
                  <a:pt x="1835" y="4238"/>
                </a:lnTo>
                <a:lnTo>
                  <a:pt x="917" y="3708"/>
                </a:lnTo>
                <a:lnTo>
                  <a:pt x="0" y="3178"/>
                </a:lnTo>
                <a:lnTo>
                  <a:pt x="0" y="1059"/>
                </a:lnTo>
                <a:lnTo>
                  <a:pt x="917" y="530"/>
                </a:lnTo>
                <a:lnTo>
                  <a:pt x="1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6713890" y="1131590"/>
            <a:ext cx="1081314" cy="1250677"/>
          </a:xfrm>
          <a:custGeom>
            <a:avLst/>
            <a:gdLst>
              <a:gd name="T0" fmla="*/ 1835 w 3670"/>
              <a:gd name="T1" fmla="*/ 0 h 4238"/>
              <a:gd name="T2" fmla="*/ 2753 w 3670"/>
              <a:gd name="T3" fmla="*/ 530 h 4238"/>
              <a:gd name="T4" fmla="*/ 3670 w 3670"/>
              <a:gd name="T5" fmla="*/ 1059 h 4238"/>
              <a:gd name="T6" fmla="*/ 3670 w 3670"/>
              <a:gd name="T7" fmla="*/ 3178 h 4238"/>
              <a:gd name="T8" fmla="*/ 2753 w 3670"/>
              <a:gd name="T9" fmla="*/ 3708 h 4238"/>
              <a:gd name="T10" fmla="*/ 1835 w 3670"/>
              <a:gd name="T11" fmla="*/ 4238 h 4238"/>
              <a:gd name="T12" fmla="*/ 918 w 3670"/>
              <a:gd name="T13" fmla="*/ 3708 h 4238"/>
              <a:gd name="T14" fmla="*/ 0 w 3670"/>
              <a:gd name="T15" fmla="*/ 3178 h 4238"/>
              <a:gd name="T16" fmla="*/ 0 w 3670"/>
              <a:gd name="T17" fmla="*/ 1059 h 4238"/>
              <a:gd name="T18" fmla="*/ 918 w 3670"/>
              <a:gd name="T19" fmla="*/ 530 h 4238"/>
              <a:gd name="T20" fmla="*/ 1835 w 3670"/>
              <a:gd name="T21" fmla="*/ 0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70" h="4238">
                <a:moveTo>
                  <a:pt x="1835" y="0"/>
                </a:moveTo>
                <a:lnTo>
                  <a:pt x="2753" y="530"/>
                </a:lnTo>
                <a:lnTo>
                  <a:pt x="3670" y="1059"/>
                </a:lnTo>
                <a:lnTo>
                  <a:pt x="3670" y="3178"/>
                </a:lnTo>
                <a:lnTo>
                  <a:pt x="2753" y="3708"/>
                </a:lnTo>
                <a:lnTo>
                  <a:pt x="1835" y="4238"/>
                </a:lnTo>
                <a:lnTo>
                  <a:pt x="918" y="3708"/>
                </a:lnTo>
                <a:lnTo>
                  <a:pt x="0" y="3178"/>
                </a:lnTo>
                <a:lnTo>
                  <a:pt x="0" y="1059"/>
                </a:lnTo>
                <a:lnTo>
                  <a:pt x="918" y="530"/>
                </a:lnTo>
                <a:lnTo>
                  <a:pt x="1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3532" y="1479930"/>
            <a:ext cx="109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熟悉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5617" y="2521328"/>
            <a:ext cx="224220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经过多个岗位的历练，熟悉市场开拓、市场结算、招投标、合同谈判签订、各类方案编制、标书制作、市场分析、价格测算、经营报表编制等一系列市场经营活动流程。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5776" y="1479930"/>
            <a:ext cx="109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撰写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50102" y="2521328"/>
            <a:ext cx="224220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在不同岗位上累计编写各类方案</a:t>
            </a:r>
            <a:r>
              <a:rPr lang="en-US" altLang="zh-CN" sz="1300" dirty="0">
                <a:solidFill>
                  <a:schemeClr val="accent3"/>
                </a:solidFill>
                <a:cs typeface="+mn-ea"/>
                <a:sym typeface="+mn-lt"/>
              </a:rPr>
              <a:t>60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篇，标书上百份，总结</a:t>
            </a:r>
            <a:r>
              <a:rPr lang="en-US" altLang="zh-CN" sz="1300" dirty="0">
                <a:solidFill>
                  <a:schemeClr val="accent3"/>
                </a:solidFill>
                <a:cs typeface="+mn-ea"/>
                <a:sym typeface="+mn-lt"/>
              </a:rPr>
              <a:t>40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余篇，经营报表</a:t>
            </a:r>
            <a:r>
              <a:rPr lang="en-US" altLang="zh-CN" sz="1300" dirty="0">
                <a:solidFill>
                  <a:schemeClr val="accent3"/>
                </a:solidFill>
                <a:cs typeface="+mn-ea"/>
                <a:sym typeface="+mn-lt"/>
              </a:rPr>
              <a:t>24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期，全同</a:t>
            </a:r>
            <a:r>
              <a:rPr lang="en-US" altLang="zh-CN" sz="1300" dirty="0">
                <a:solidFill>
                  <a:schemeClr val="accent3"/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多份，实现了对市场经营方面的初步掌握。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2346" y="2521328"/>
            <a:ext cx="224220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在市场部、基层分公司、项目部参与处理了多个突发事件、锻炼了处理复杂问题的能力，懂得从公司、甲方、承包商等不同的角度来理解和处理一些问题，具备了单独驾驭处理复杂局面的能力。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38020" y="1479930"/>
            <a:ext cx="109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cs typeface="+mn-ea"/>
                <a:sym typeface="+mn-lt"/>
              </a:rPr>
              <a:t>懂得</a:t>
            </a:r>
            <a:endParaRPr lang="zh-CN" altLang="en-US" sz="3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9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49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9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49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49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49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49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15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工作成效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2788" y="996950"/>
            <a:ext cx="1987550" cy="819150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不断强化工作责任心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2788" y="1938338"/>
            <a:ext cx="1987550" cy="819150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不断强化工作执行力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2788" y="2879725"/>
            <a:ext cx="1987550" cy="819150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着力提高自身工作水平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12788" y="3821113"/>
            <a:ext cx="1987550" cy="819150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着力提高自身工作质量</a:t>
            </a:r>
          </a:p>
        </p:txBody>
      </p:sp>
      <p:sp>
        <p:nvSpPr>
          <p:cNvPr id="15" name="Freeform 10"/>
          <p:cNvSpPr/>
          <p:nvPr/>
        </p:nvSpPr>
        <p:spPr bwMode="auto">
          <a:xfrm>
            <a:off x="2786063" y="1308100"/>
            <a:ext cx="415925" cy="2976562"/>
          </a:xfrm>
          <a:custGeom>
            <a:avLst/>
            <a:gdLst>
              <a:gd name="T0" fmla="*/ 1136 w 1136"/>
              <a:gd name="T1" fmla="*/ 4099 h 8096"/>
              <a:gd name="T2" fmla="*/ 775 w 1136"/>
              <a:gd name="T3" fmla="*/ 4274 h 8096"/>
              <a:gd name="T4" fmla="*/ 682 w 1136"/>
              <a:gd name="T5" fmla="*/ 4678 h 8096"/>
              <a:gd name="T6" fmla="*/ 682 w 1136"/>
              <a:gd name="T7" fmla="*/ 7290 h 8096"/>
              <a:gd name="T8" fmla="*/ 516 w 1136"/>
              <a:gd name="T9" fmla="*/ 7921 h 8096"/>
              <a:gd name="T10" fmla="*/ 0 w 1136"/>
              <a:gd name="T11" fmla="*/ 8096 h 8096"/>
              <a:gd name="T12" fmla="*/ 0 w 1136"/>
              <a:gd name="T13" fmla="*/ 7953 h 8096"/>
              <a:gd name="T14" fmla="*/ 393 w 1136"/>
              <a:gd name="T15" fmla="*/ 7798 h 8096"/>
              <a:gd name="T16" fmla="*/ 497 w 1136"/>
              <a:gd name="T17" fmla="*/ 7374 h 8096"/>
              <a:gd name="T18" fmla="*/ 497 w 1136"/>
              <a:gd name="T19" fmla="*/ 4638 h 8096"/>
              <a:gd name="T20" fmla="*/ 631 w 1136"/>
              <a:gd name="T21" fmla="*/ 4205 h 8096"/>
              <a:gd name="T22" fmla="*/ 950 w 1136"/>
              <a:gd name="T23" fmla="*/ 4060 h 8096"/>
              <a:gd name="T24" fmla="*/ 950 w 1136"/>
              <a:gd name="T25" fmla="*/ 4019 h 8096"/>
              <a:gd name="T26" fmla="*/ 641 w 1136"/>
              <a:gd name="T27" fmla="*/ 3895 h 8096"/>
              <a:gd name="T28" fmla="*/ 497 w 1136"/>
              <a:gd name="T29" fmla="*/ 3439 h 8096"/>
              <a:gd name="T30" fmla="*/ 497 w 1136"/>
              <a:gd name="T31" fmla="*/ 722 h 8096"/>
              <a:gd name="T32" fmla="*/ 393 w 1136"/>
              <a:gd name="T33" fmla="*/ 287 h 8096"/>
              <a:gd name="T34" fmla="*/ 0 w 1136"/>
              <a:gd name="T35" fmla="*/ 143 h 8096"/>
              <a:gd name="T36" fmla="*/ 0 w 1136"/>
              <a:gd name="T37" fmla="*/ 0 h 8096"/>
              <a:gd name="T38" fmla="*/ 516 w 1136"/>
              <a:gd name="T39" fmla="*/ 175 h 8096"/>
              <a:gd name="T40" fmla="*/ 682 w 1136"/>
              <a:gd name="T41" fmla="*/ 806 h 8096"/>
              <a:gd name="T42" fmla="*/ 682 w 1136"/>
              <a:gd name="T43" fmla="*/ 3399 h 8096"/>
              <a:gd name="T44" fmla="*/ 785 w 1136"/>
              <a:gd name="T45" fmla="*/ 3812 h 8096"/>
              <a:gd name="T46" fmla="*/ 1136 w 1136"/>
              <a:gd name="T47" fmla="*/ 3978 h 8096"/>
              <a:gd name="T48" fmla="*/ 1136 w 1136"/>
              <a:gd name="T49" fmla="*/ 4099 h 8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6" h="8096">
                <a:moveTo>
                  <a:pt x="1136" y="4099"/>
                </a:moveTo>
                <a:cubicBezTo>
                  <a:pt x="958" y="4113"/>
                  <a:pt x="837" y="4171"/>
                  <a:pt x="775" y="4274"/>
                </a:cubicBezTo>
                <a:cubicBezTo>
                  <a:pt x="713" y="4379"/>
                  <a:pt x="682" y="4512"/>
                  <a:pt x="682" y="4678"/>
                </a:cubicBezTo>
                <a:lnTo>
                  <a:pt x="682" y="7290"/>
                </a:lnTo>
                <a:cubicBezTo>
                  <a:pt x="682" y="7593"/>
                  <a:pt x="626" y="7803"/>
                  <a:pt x="516" y="7921"/>
                </a:cubicBezTo>
                <a:cubicBezTo>
                  <a:pt x="406" y="8038"/>
                  <a:pt x="234" y="8096"/>
                  <a:pt x="0" y="8096"/>
                </a:cubicBezTo>
                <a:lnTo>
                  <a:pt x="0" y="7953"/>
                </a:lnTo>
                <a:cubicBezTo>
                  <a:pt x="193" y="7953"/>
                  <a:pt x="324" y="7901"/>
                  <a:pt x="393" y="7798"/>
                </a:cubicBezTo>
                <a:cubicBezTo>
                  <a:pt x="462" y="7695"/>
                  <a:pt x="497" y="7554"/>
                  <a:pt x="497" y="7374"/>
                </a:cubicBezTo>
                <a:lnTo>
                  <a:pt x="497" y="4638"/>
                </a:lnTo>
                <a:cubicBezTo>
                  <a:pt x="497" y="4445"/>
                  <a:pt x="542" y="4301"/>
                  <a:pt x="631" y="4205"/>
                </a:cubicBezTo>
                <a:cubicBezTo>
                  <a:pt x="720" y="4108"/>
                  <a:pt x="826" y="4060"/>
                  <a:pt x="950" y="4060"/>
                </a:cubicBezTo>
                <a:lnTo>
                  <a:pt x="950" y="4019"/>
                </a:lnTo>
                <a:cubicBezTo>
                  <a:pt x="840" y="4019"/>
                  <a:pt x="737" y="3978"/>
                  <a:pt x="641" y="3895"/>
                </a:cubicBezTo>
                <a:cubicBezTo>
                  <a:pt x="545" y="3812"/>
                  <a:pt x="497" y="3660"/>
                  <a:pt x="497" y="3439"/>
                </a:cubicBezTo>
                <a:lnTo>
                  <a:pt x="497" y="722"/>
                </a:lnTo>
                <a:cubicBezTo>
                  <a:pt x="497" y="529"/>
                  <a:pt x="462" y="384"/>
                  <a:pt x="393" y="287"/>
                </a:cubicBezTo>
                <a:cubicBezTo>
                  <a:pt x="324" y="191"/>
                  <a:pt x="193" y="143"/>
                  <a:pt x="0" y="143"/>
                </a:cubicBezTo>
                <a:lnTo>
                  <a:pt x="0" y="0"/>
                </a:lnTo>
                <a:cubicBezTo>
                  <a:pt x="234" y="0"/>
                  <a:pt x="406" y="58"/>
                  <a:pt x="516" y="175"/>
                </a:cubicBezTo>
                <a:cubicBezTo>
                  <a:pt x="626" y="292"/>
                  <a:pt x="682" y="503"/>
                  <a:pt x="682" y="806"/>
                </a:cubicBezTo>
                <a:lnTo>
                  <a:pt x="682" y="3399"/>
                </a:lnTo>
                <a:cubicBezTo>
                  <a:pt x="682" y="3592"/>
                  <a:pt x="716" y="3730"/>
                  <a:pt x="785" y="3812"/>
                </a:cubicBezTo>
                <a:cubicBezTo>
                  <a:pt x="854" y="3895"/>
                  <a:pt x="971" y="3950"/>
                  <a:pt x="1136" y="3978"/>
                </a:cubicBezTo>
                <a:lnTo>
                  <a:pt x="1136" y="40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260725" y="1763713"/>
            <a:ext cx="2122488" cy="2124075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2"/>
          <p:cNvSpPr/>
          <p:nvPr/>
        </p:nvSpPr>
        <p:spPr bwMode="auto">
          <a:xfrm>
            <a:off x="5494338" y="2182813"/>
            <a:ext cx="473075" cy="1285875"/>
          </a:xfrm>
          <a:custGeom>
            <a:avLst/>
            <a:gdLst>
              <a:gd name="T0" fmla="*/ 1287 w 1287"/>
              <a:gd name="T1" fmla="*/ 1750 h 3499"/>
              <a:gd name="T2" fmla="*/ 643 w 1287"/>
              <a:gd name="T3" fmla="*/ 2625 h 3499"/>
              <a:gd name="T4" fmla="*/ 0 w 1287"/>
              <a:gd name="T5" fmla="*/ 3499 h 3499"/>
              <a:gd name="T6" fmla="*/ 0 w 1287"/>
              <a:gd name="T7" fmla="*/ 1750 h 3499"/>
              <a:gd name="T8" fmla="*/ 0 w 1287"/>
              <a:gd name="T9" fmla="*/ 0 h 3499"/>
              <a:gd name="T10" fmla="*/ 643 w 1287"/>
              <a:gd name="T11" fmla="*/ 875 h 3499"/>
              <a:gd name="T12" fmla="*/ 1287 w 1287"/>
              <a:gd name="T13" fmla="*/ 1750 h 3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7" h="3499">
                <a:moveTo>
                  <a:pt x="1287" y="1750"/>
                </a:moveTo>
                <a:lnTo>
                  <a:pt x="643" y="2625"/>
                </a:lnTo>
                <a:lnTo>
                  <a:pt x="0" y="3499"/>
                </a:lnTo>
                <a:lnTo>
                  <a:pt x="0" y="1750"/>
                </a:lnTo>
                <a:lnTo>
                  <a:pt x="0" y="0"/>
                </a:lnTo>
                <a:lnTo>
                  <a:pt x="643" y="875"/>
                </a:lnTo>
                <a:lnTo>
                  <a:pt x="1287" y="17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115050" y="1444625"/>
            <a:ext cx="2417390" cy="276225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9881" y="2056565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三办能力、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综合协调和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项目管理能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力不断增强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4500" y="1645489"/>
            <a:ext cx="2226713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连续多年承担公司年终总结汇报和领导讲话稿撰写工作。经过市场经营、项目管理等多个岗位的历练，具有独当一面的文字处理能力和项目管理能力。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49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49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49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49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9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16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工作成效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96925" y="1106735"/>
            <a:ext cx="2230438" cy="1897063"/>
          </a:xfrm>
          <a:prstGeom prst="rect">
            <a:avLst/>
          </a:prstGeom>
          <a:solidFill>
            <a:srgbClr val="FEFEFE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1154113" y="909885"/>
            <a:ext cx="1519238" cy="544513"/>
          </a:xfrm>
          <a:custGeom>
            <a:avLst/>
            <a:gdLst>
              <a:gd name="T0" fmla="*/ 0 w 4226"/>
              <a:gd name="T1" fmla="*/ 0 h 1514"/>
              <a:gd name="T2" fmla="*/ 4226 w 4226"/>
              <a:gd name="T3" fmla="*/ 0 h 1514"/>
              <a:gd name="T4" fmla="*/ 3901 w 4226"/>
              <a:gd name="T5" fmla="*/ 1514 h 1514"/>
              <a:gd name="T6" fmla="*/ 325 w 4226"/>
              <a:gd name="T7" fmla="*/ 1514 h 1514"/>
              <a:gd name="T8" fmla="*/ 0 w 4226"/>
              <a:gd name="T9" fmla="*/ 0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6" h="1514">
                <a:moveTo>
                  <a:pt x="0" y="0"/>
                </a:moveTo>
                <a:lnTo>
                  <a:pt x="4226" y="0"/>
                </a:lnTo>
                <a:lnTo>
                  <a:pt x="3901" y="1514"/>
                </a:lnTo>
                <a:lnTo>
                  <a:pt x="325" y="1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54400" y="1106735"/>
            <a:ext cx="2228850" cy="1897063"/>
          </a:xfrm>
          <a:prstGeom prst="rect">
            <a:avLst/>
          </a:prstGeom>
          <a:solidFill>
            <a:srgbClr val="FEFEFE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3811588" y="909885"/>
            <a:ext cx="1517650" cy="509588"/>
          </a:xfrm>
          <a:custGeom>
            <a:avLst/>
            <a:gdLst>
              <a:gd name="T0" fmla="*/ 0 w 4225"/>
              <a:gd name="T1" fmla="*/ 0 h 1417"/>
              <a:gd name="T2" fmla="*/ 4225 w 4225"/>
              <a:gd name="T3" fmla="*/ 0 h 1417"/>
              <a:gd name="T4" fmla="*/ 3900 w 4225"/>
              <a:gd name="T5" fmla="*/ 1417 h 1417"/>
              <a:gd name="T6" fmla="*/ 325 w 4225"/>
              <a:gd name="T7" fmla="*/ 1417 h 1417"/>
              <a:gd name="T8" fmla="*/ 0 w 4225"/>
              <a:gd name="T9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5" h="1417">
                <a:moveTo>
                  <a:pt x="0" y="0"/>
                </a:moveTo>
                <a:lnTo>
                  <a:pt x="4225" y="0"/>
                </a:lnTo>
                <a:lnTo>
                  <a:pt x="3900" y="1417"/>
                </a:lnTo>
                <a:lnTo>
                  <a:pt x="325" y="14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111875" y="1106735"/>
            <a:ext cx="2228850" cy="1897063"/>
          </a:xfrm>
          <a:prstGeom prst="rect">
            <a:avLst/>
          </a:prstGeom>
          <a:solidFill>
            <a:srgbClr val="FEFEFE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6469063" y="909885"/>
            <a:ext cx="1517650" cy="509588"/>
          </a:xfrm>
          <a:custGeom>
            <a:avLst/>
            <a:gdLst>
              <a:gd name="T0" fmla="*/ 0 w 4226"/>
              <a:gd name="T1" fmla="*/ 0 h 1417"/>
              <a:gd name="T2" fmla="*/ 4226 w 4226"/>
              <a:gd name="T3" fmla="*/ 0 h 1417"/>
              <a:gd name="T4" fmla="*/ 3901 w 4226"/>
              <a:gd name="T5" fmla="*/ 1417 h 1417"/>
              <a:gd name="T6" fmla="*/ 326 w 4226"/>
              <a:gd name="T7" fmla="*/ 1417 h 1417"/>
              <a:gd name="T8" fmla="*/ 0 w 4226"/>
              <a:gd name="T9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6" h="1417">
                <a:moveTo>
                  <a:pt x="0" y="0"/>
                </a:moveTo>
                <a:lnTo>
                  <a:pt x="4226" y="0"/>
                </a:lnTo>
                <a:lnTo>
                  <a:pt x="3901" y="1417"/>
                </a:lnTo>
                <a:lnTo>
                  <a:pt x="326" y="14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79463" y="3524250"/>
            <a:ext cx="7585075" cy="117157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3"/>
          <p:cNvSpPr/>
          <p:nvPr/>
        </p:nvSpPr>
        <p:spPr bwMode="auto">
          <a:xfrm>
            <a:off x="779463" y="3524250"/>
            <a:ext cx="1268413" cy="1171575"/>
          </a:xfrm>
          <a:custGeom>
            <a:avLst/>
            <a:gdLst>
              <a:gd name="T0" fmla="*/ 0 w 3530"/>
              <a:gd name="T1" fmla="*/ 0 h 3259"/>
              <a:gd name="T2" fmla="*/ 3259 w 3530"/>
              <a:gd name="T3" fmla="*/ 0 h 3259"/>
              <a:gd name="T4" fmla="*/ 3259 w 3530"/>
              <a:gd name="T5" fmla="*/ 1288 h 3259"/>
              <a:gd name="T6" fmla="*/ 3390 w 3530"/>
              <a:gd name="T7" fmla="*/ 1453 h 3259"/>
              <a:gd name="T8" fmla="*/ 3530 w 3530"/>
              <a:gd name="T9" fmla="*/ 1630 h 3259"/>
              <a:gd name="T10" fmla="*/ 3390 w 3530"/>
              <a:gd name="T11" fmla="*/ 1806 h 3259"/>
              <a:gd name="T12" fmla="*/ 3259 w 3530"/>
              <a:gd name="T13" fmla="*/ 1971 h 3259"/>
              <a:gd name="T14" fmla="*/ 3259 w 3530"/>
              <a:gd name="T15" fmla="*/ 3259 h 3259"/>
              <a:gd name="T16" fmla="*/ 0 w 3530"/>
              <a:gd name="T17" fmla="*/ 3259 h 3259"/>
              <a:gd name="T18" fmla="*/ 0 w 3530"/>
              <a:gd name="T19" fmla="*/ 0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0" h="3259">
                <a:moveTo>
                  <a:pt x="0" y="0"/>
                </a:moveTo>
                <a:lnTo>
                  <a:pt x="3259" y="0"/>
                </a:lnTo>
                <a:lnTo>
                  <a:pt x="3259" y="1288"/>
                </a:lnTo>
                <a:lnTo>
                  <a:pt x="3390" y="1453"/>
                </a:lnTo>
                <a:lnTo>
                  <a:pt x="3530" y="1630"/>
                </a:lnTo>
                <a:lnTo>
                  <a:pt x="3390" y="1806"/>
                </a:lnTo>
                <a:lnTo>
                  <a:pt x="3259" y="1971"/>
                </a:lnTo>
                <a:lnTo>
                  <a:pt x="3259" y="3259"/>
                </a:lnTo>
                <a:lnTo>
                  <a:pt x="0" y="32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93750" y="3251200"/>
            <a:ext cx="7539038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1819275" y="3157538"/>
            <a:ext cx="185738" cy="185738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7135019" y="3157538"/>
            <a:ext cx="185738" cy="185738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4477544" y="3157538"/>
            <a:ext cx="185738" cy="185738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6714" y="900400"/>
            <a:ext cx="109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热爱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583" y="1481872"/>
            <a:ext cx="21997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从学生时代到工作岗位，自己始终热爱写作这一特长和爱好，把“以文立人”作为座右铭，选择并一直坚守以文字工作为主的岗位。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17839" y="900400"/>
            <a:ext cx="109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坚守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2458" y="900400"/>
            <a:ext cx="109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突破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3471" y="1481872"/>
            <a:ext cx="21997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本着爱一行、干一行、钻一行的自我追求，努力在“精一行”目标上下功夫，不断学习、锤炼、提升自身文字写作能力。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27998" y="1639414"/>
            <a:ext cx="219977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着力在公文写作、新闻写作、论文写作等方面实现自我超越，努力提供精品文案。</a:t>
            </a:r>
          </a:p>
        </p:txBody>
      </p:sp>
      <p:sp>
        <p:nvSpPr>
          <p:cNvPr id="38" name="Freeform 21"/>
          <p:cNvSpPr>
            <a:spLocks noEditPoints="1"/>
          </p:cNvSpPr>
          <p:nvPr/>
        </p:nvSpPr>
        <p:spPr bwMode="auto">
          <a:xfrm>
            <a:off x="1051719" y="3790949"/>
            <a:ext cx="723900" cy="638175"/>
          </a:xfrm>
          <a:custGeom>
            <a:avLst/>
            <a:gdLst>
              <a:gd name="T0" fmla="*/ 1870 w 2017"/>
              <a:gd name="T1" fmla="*/ 1321 h 1776"/>
              <a:gd name="T2" fmla="*/ 1378 w 2017"/>
              <a:gd name="T3" fmla="*/ 1321 h 1776"/>
              <a:gd name="T4" fmla="*/ 1587 w 2017"/>
              <a:gd name="T5" fmla="*/ 866 h 1776"/>
              <a:gd name="T6" fmla="*/ 1494 w 2017"/>
              <a:gd name="T7" fmla="*/ 850 h 1776"/>
              <a:gd name="T8" fmla="*/ 1438 w 2017"/>
              <a:gd name="T9" fmla="*/ 925 h 1776"/>
              <a:gd name="T10" fmla="*/ 1354 w 2017"/>
              <a:gd name="T11" fmla="*/ 967 h 1776"/>
              <a:gd name="T12" fmla="*/ 1352 w 2017"/>
              <a:gd name="T13" fmla="*/ 1060 h 1776"/>
              <a:gd name="T14" fmla="*/ 1309 w 2017"/>
              <a:gd name="T15" fmla="*/ 1143 h 1776"/>
              <a:gd name="T16" fmla="*/ 1362 w 2017"/>
              <a:gd name="T17" fmla="*/ 1220 h 1776"/>
              <a:gd name="T18" fmla="*/ 1376 w 2017"/>
              <a:gd name="T19" fmla="*/ 1312 h 1776"/>
              <a:gd name="T20" fmla="*/ 1464 w 2017"/>
              <a:gd name="T21" fmla="*/ 1343 h 1776"/>
              <a:gd name="T22" fmla="*/ 1530 w 2017"/>
              <a:gd name="T23" fmla="*/ 1410 h 1776"/>
              <a:gd name="T24" fmla="*/ 1619 w 2017"/>
              <a:gd name="T25" fmla="*/ 1383 h 1776"/>
              <a:gd name="T26" fmla="*/ 1711 w 2017"/>
              <a:gd name="T27" fmla="*/ 1399 h 1776"/>
              <a:gd name="T28" fmla="*/ 1768 w 2017"/>
              <a:gd name="T29" fmla="*/ 1324 h 1776"/>
              <a:gd name="T30" fmla="*/ 1852 w 2017"/>
              <a:gd name="T31" fmla="*/ 1282 h 1776"/>
              <a:gd name="T32" fmla="*/ 1854 w 2017"/>
              <a:gd name="T33" fmla="*/ 1189 h 1776"/>
              <a:gd name="T34" fmla="*/ 1897 w 2017"/>
              <a:gd name="T35" fmla="*/ 1106 h 1776"/>
              <a:gd name="T36" fmla="*/ 1844 w 2017"/>
              <a:gd name="T37" fmla="*/ 1029 h 1776"/>
              <a:gd name="T38" fmla="*/ 1830 w 2017"/>
              <a:gd name="T39" fmla="*/ 937 h 1776"/>
              <a:gd name="T40" fmla="*/ 1742 w 2017"/>
              <a:gd name="T41" fmla="*/ 906 h 1776"/>
              <a:gd name="T42" fmla="*/ 1676 w 2017"/>
              <a:gd name="T43" fmla="*/ 839 h 1776"/>
              <a:gd name="T44" fmla="*/ 1287 w 2017"/>
              <a:gd name="T45" fmla="*/ 1613 h 1776"/>
              <a:gd name="T46" fmla="*/ 1465 w 2017"/>
              <a:gd name="T47" fmla="*/ 1776 h 1776"/>
              <a:gd name="T48" fmla="*/ 1585 w 2017"/>
              <a:gd name="T49" fmla="*/ 1438 h 1776"/>
              <a:gd name="T50" fmla="*/ 1509 w 2017"/>
              <a:gd name="T51" fmla="*/ 1410 h 1776"/>
              <a:gd name="T52" fmla="*/ 1406 w 2017"/>
              <a:gd name="T53" fmla="*/ 1402 h 1776"/>
              <a:gd name="T54" fmla="*/ 1308 w 2017"/>
              <a:gd name="T55" fmla="*/ 1556 h 1776"/>
              <a:gd name="T56" fmla="*/ 1852 w 2017"/>
              <a:gd name="T57" fmla="*/ 1310 h 1776"/>
              <a:gd name="T58" fmla="*/ 1780 w 2017"/>
              <a:gd name="T59" fmla="*/ 1359 h 1776"/>
              <a:gd name="T60" fmla="*/ 1717 w 2017"/>
              <a:gd name="T61" fmla="*/ 1441 h 1776"/>
              <a:gd name="T62" fmla="*/ 1724 w 2017"/>
              <a:gd name="T63" fmla="*/ 1611 h 1776"/>
              <a:gd name="T64" fmla="*/ 1852 w 2017"/>
              <a:gd name="T65" fmla="*/ 1310 h 1776"/>
              <a:gd name="T66" fmla="*/ 1603 w 2017"/>
              <a:gd name="T67" fmla="*/ 1343 h 1776"/>
              <a:gd name="T68" fmla="*/ 1749 w 2017"/>
              <a:gd name="T69" fmla="*/ 978 h 1776"/>
              <a:gd name="T70" fmla="*/ 1603 w 2017"/>
              <a:gd name="T71" fmla="*/ 1331 h 1776"/>
              <a:gd name="T72" fmla="*/ 204 w 2017"/>
              <a:gd name="T73" fmla="*/ 1212 h 1776"/>
              <a:gd name="T74" fmla="*/ 1278 w 2017"/>
              <a:gd name="T75" fmla="*/ 1145 h 1776"/>
              <a:gd name="T76" fmla="*/ 1326 w 2017"/>
              <a:gd name="T77" fmla="*/ 1053 h 1776"/>
              <a:gd name="T78" fmla="*/ 1328 w 2017"/>
              <a:gd name="T79" fmla="*/ 950 h 1776"/>
              <a:gd name="T80" fmla="*/ 1421 w 2017"/>
              <a:gd name="T81" fmla="*/ 904 h 1776"/>
              <a:gd name="T82" fmla="*/ 1483 w 2017"/>
              <a:gd name="T83" fmla="*/ 822 h 1776"/>
              <a:gd name="T84" fmla="*/ 1585 w 2017"/>
              <a:gd name="T85" fmla="*/ 839 h 1776"/>
              <a:gd name="T86" fmla="*/ 1684 w 2017"/>
              <a:gd name="T87" fmla="*/ 809 h 1776"/>
              <a:gd name="T88" fmla="*/ 1756 w 2017"/>
              <a:gd name="T89" fmla="*/ 883 h 1776"/>
              <a:gd name="T90" fmla="*/ 1828 w 2017"/>
              <a:gd name="T91" fmla="*/ 924 h 1776"/>
              <a:gd name="T92" fmla="*/ 611 w 2017"/>
              <a:gd name="T93" fmla="*/ 1144 h 1776"/>
              <a:gd name="T94" fmla="*/ 1104 w 2017"/>
              <a:gd name="T95" fmla="*/ 1144 h 1776"/>
              <a:gd name="T96" fmla="*/ 1633 w 2017"/>
              <a:gd name="T97" fmla="*/ 510 h 1776"/>
              <a:gd name="T98" fmla="*/ 1633 w 2017"/>
              <a:gd name="T99" fmla="*/ 417 h 1776"/>
              <a:gd name="T100" fmla="*/ 1633 w 2017"/>
              <a:gd name="T101" fmla="*/ 594 h 1776"/>
              <a:gd name="T102" fmla="*/ 1382 w 2017"/>
              <a:gd name="T103" fmla="*/ 770 h 1776"/>
              <a:gd name="T104" fmla="*/ 1380 w 2017"/>
              <a:gd name="T105" fmla="*/ 682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17" h="1776">
                <a:moveTo>
                  <a:pt x="0" y="0"/>
                </a:moveTo>
                <a:lnTo>
                  <a:pt x="2017" y="0"/>
                </a:lnTo>
                <a:lnTo>
                  <a:pt x="2017" y="1411"/>
                </a:lnTo>
                <a:lnTo>
                  <a:pt x="1901" y="1411"/>
                </a:lnTo>
                <a:lnTo>
                  <a:pt x="1870" y="1321"/>
                </a:lnTo>
                <a:lnTo>
                  <a:pt x="1932" y="1321"/>
                </a:lnTo>
                <a:lnTo>
                  <a:pt x="1932" y="90"/>
                </a:lnTo>
                <a:lnTo>
                  <a:pt x="100" y="90"/>
                </a:lnTo>
                <a:lnTo>
                  <a:pt x="100" y="1321"/>
                </a:lnTo>
                <a:lnTo>
                  <a:pt x="1378" y="1321"/>
                </a:lnTo>
                <a:lnTo>
                  <a:pt x="1346" y="1411"/>
                </a:lnTo>
                <a:lnTo>
                  <a:pt x="0" y="1411"/>
                </a:lnTo>
                <a:lnTo>
                  <a:pt x="0" y="0"/>
                </a:lnTo>
                <a:close/>
                <a:moveTo>
                  <a:pt x="1603" y="830"/>
                </a:moveTo>
                <a:lnTo>
                  <a:pt x="1587" y="866"/>
                </a:lnTo>
                <a:lnTo>
                  <a:pt x="1566" y="832"/>
                </a:lnTo>
                <a:lnTo>
                  <a:pt x="1554" y="870"/>
                </a:lnTo>
                <a:lnTo>
                  <a:pt x="1530" y="839"/>
                </a:lnTo>
                <a:lnTo>
                  <a:pt x="1523" y="878"/>
                </a:lnTo>
                <a:lnTo>
                  <a:pt x="1494" y="850"/>
                </a:lnTo>
                <a:lnTo>
                  <a:pt x="1493" y="890"/>
                </a:lnTo>
                <a:lnTo>
                  <a:pt x="1461" y="866"/>
                </a:lnTo>
                <a:lnTo>
                  <a:pt x="1464" y="906"/>
                </a:lnTo>
                <a:lnTo>
                  <a:pt x="1430" y="886"/>
                </a:lnTo>
                <a:lnTo>
                  <a:pt x="1438" y="925"/>
                </a:lnTo>
                <a:lnTo>
                  <a:pt x="1401" y="910"/>
                </a:lnTo>
                <a:lnTo>
                  <a:pt x="1414" y="947"/>
                </a:lnTo>
                <a:lnTo>
                  <a:pt x="1376" y="937"/>
                </a:lnTo>
                <a:lnTo>
                  <a:pt x="1394" y="972"/>
                </a:lnTo>
                <a:lnTo>
                  <a:pt x="1354" y="967"/>
                </a:lnTo>
                <a:lnTo>
                  <a:pt x="1376" y="1000"/>
                </a:lnTo>
                <a:lnTo>
                  <a:pt x="1336" y="999"/>
                </a:lnTo>
                <a:lnTo>
                  <a:pt x="1362" y="1029"/>
                </a:lnTo>
                <a:lnTo>
                  <a:pt x="1323" y="1033"/>
                </a:lnTo>
                <a:lnTo>
                  <a:pt x="1352" y="1060"/>
                </a:lnTo>
                <a:lnTo>
                  <a:pt x="1313" y="1069"/>
                </a:lnTo>
                <a:lnTo>
                  <a:pt x="1346" y="1092"/>
                </a:lnTo>
                <a:lnTo>
                  <a:pt x="1309" y="1106"/>
                </a:lnTo>
                <a:lnTo>
                  <a:pt x="1344" y="1125"/>
                </a:lnTo>
                <a:lnTo>
                  <a:pt x="1309" y="1143"/>
                </a:lnTo>
                <a:lnTo>
                  <a:pt x="1346" y="1157"/>
                </a:lnTo>
                <a:lnTo>
                  <a:pt x="1313" y="1180"/>
                </a:lnTo>
                <a:lnTo>
                  <a:pt x="1352" y="1189"/>
                </a:lnTo>
                <a:lnTo>
                  <a:pt x="1323" y="1216"/>
                </a:lnTo>
                <a:lnTo>
                  <a:pt x="1362" y="1220"/>
                </a:lnTo>
                <a:lnTo>
                  <a:pt x="1336" y="1250"/>
                </a:lnTo>
                <a:lnTo>
                  <a:pt x="1376" y="1249"/>
                </a:lnTo>
                <a:lnTo>
                  <a:pt x="1354" y="1282"/>
                </a:lnTo>
                <a:lnTo>
                  <a:pt x="1394" y="1277"/>
                </a:lnTo>
                <a:lnTo>
                  <a:pt x="1376" y="1312"/>
                </a:lnTo>
                <a:lnTo>
                  <a:pt x="1414" y="1302"/>
                </a:lnTo>
                <a:lnTo>
                  <a:pt x="1401" y="1339"/>
                </a:lnTo>
                <a:lnTo>
                  <a:pt x="1438" y="1324"/>
                </a:lnTo>
                <a:lnTo>
                  <a:pt x="1430" y="1363"/>
                </a:lnTo>
                <a:lnTo>
                  <a:pt x="1464" y="1343"/>
                </a:lnTo>
                <a:lnTo>
                  <a:pt x="1461" y="1383"/>
                </a:lnTo>
                <a:lnTo>
                  <a:pt x="1493" y="1359"/>
                </a:lnTo>
                <a:lnTo>
                  <a:pt x="1494" y="1399"/>
                </a:lnTo>
                <a:lnTo>
                  <a:pt x="1523" y="1371"/>
                </a:lnTo>
                <a:lnTo>
                  <a:pt x="1530" y="1410"/>
                </a:lnTo>
                <a:lnTo>
                  <a:pt x="1554" y="1379"/>
                </a:lnTo>
                <a:lnTo>
                  <a:pt x="1566" y="1417"/>
                </a:lnTo>
                <a:lnTo>
                  <a:pt x="1587" y="1383"/>
                </a:lnTo>
                <a:lnTo>
                  <a:pt x="1603" y="1419"/>
                </a:lnTo>
                <a:lnTo>
                  <a:pt x="1619" y="1383"/>
                </a:lnTo>
                <a:lnTo>
                  <a:pt x="1640" y="1417"/>
                </a:lnTo>
                <a:lnTo>
                  <a:pt x="1651" y="1379"/>
                </a:lnTo>
                <a:lnTo>
                  <a:pt x="1676" y="1410"/>
                </a:lnTo>
                <a:lnTo>
                  <a:pt x="1683" y="1371"/>
                </a:lnTo>
                <a:lnTo>
                  <a:pt x="1711" y="1399"/>
                </a:lnTo>
                <a:lnTo>
                  <a:pt x="1713" y="1359"/>
                </a:lnTo>
                <a:lnTo>
                  <a:pt x="1745" y="1383"/>
                </a:lnTo>
                <a:lnTo>
                  <a:pt x="1742" y="1343"/>
                </a:lnTo>
                <a:lnTo>
                  <a:pt x="1776" y="1363"/>
                </a:lnTo>
                <a:lnTo>
                  <a:pt x="1768" y="1324"/>
                </a:lnTo>
                <a:lnTo>
                  <a:pt x="1805" y="1339"/>
                </a:lnTo>
                <a:lnTo>
                  <a:pt x="1792" y="1302"/>
                </a:lnTo>
                <a:lnTo>
                  <a:pt x="1830" y="1312"/>
                </a:lnTo>
                <a:lnTo>
                  <a:pt x="1812" y="1277"/>
                </a:lnTo>
                <a:lnTo>
                  <a:pt x="1852" y="1282"/>
                </a:lnTo>
                <a:lnTo>
                  <a:pt x="1830" y="1249"/>
                </a:lnTo>
                <a:lnTo>
                  <a:pt x="1870" y="1250"/>
                </a:lnTo>
                <a:lnTo>
                  <a:pt x="1844" y="1220"/>
                </a:lnTo>
                <a:lnTo>
                  <a:pt x="1883" y="1216"/>
                </a:lnTo>
                <a:lnTo>
                  <a:pt x="1854" y="1189"/>
                </a:lnTo>
                <a:lnTo>
                  <a:pt x="1892" y="1180"/>
                </a:lnTo>
                <a:lnTo>
                  <a:pt x="1860" y="1157"/>
                </a:lnTo>
                <a:lnTo>
                  <a:pt x="1897" y="1143"/>
                </a:lnTo>
                <a:lnTo>
                  <a:pt x="1862" y="1125"/>
                </a:lnTo>
                <a:lnTo>
                  <a:pt x="1897" y="1106"/>
                </a:lnTo>
                <a:lnTo>
                  <a:pt x="1860" y="1092"/>
                </a:lnTo>
                <a:lnTo>
                  <a:pt x="1892" y="1069"/>
                </a:lnTo>
                <a:lnTo>
                  <a:pt x="1854" y="1060"/>
                </a:lnTo>
                <a:lnTo>
                  <a:pt x="1883" y="1033"/>
                </a:lnTo>
                <a:lnTo>
                  <a:pt x="1844" y="1029"/>
                </a:lnTo>
                <a:lnTo>
                  <a:pt x="1870" y="999"/>
                </a:lnTo>
                <a:lnTo>
                  <a:pt x="1830" y="1000"/>
                </a:lnTo>
                <a:lnTo>
                  <a:pt x="1852" y="967"/>
                </a:lnTo>
                <a:lnTo>
                  <a:pt x="1812" y="972"/>
                </a:lnTo>
                <a:lnTo>
                  <a:pt x="1830" y="937"/>
                </a:lnTo>
                <a:lnTo>
                  <a:pt x="1792" y="947"/>
                </a:lnTo>
                <a:lnTo>
                  <a:pt x="1805" y="910"/>
                </a:lnTo>
                <a:lnTo>
                  <a:pt x="1768" y="925"/>
                </a:lnTo>
                <a:lnTo>
                  <a:pt x="1776" y="886"/>
                </a:lnTo>
                <a:lnTo>
                  <a:pt x="1742" y="906"/>
                </a:lnTo>
                <a:lnTo>
                  <a:pt x="1745" y="866"/>
                </a:lnTo>
                <a:lnTo>
                  <a:pt x="1713" y="890"/>
                </a:lnTo>
                <a:lnTo>
                  <a:pt x="1711" y="850"/>
                </a:lnTo>
                <a:lnTo>
                  <a:pt x="1683" y="878"/>
                </a:lnTo>
                <a:lnTo>
                  <a:pt x="1676" y="839"/>
                </a:lnTo>
                <a:lnTo>
                  <a:pt x="1651" y="870"/>
                </a:lnTo>
                <a:lnTo>
                  <a:pt x="1640" y="832"/>
                </a:lnTo>
                <a:lnTo>
                  <a:pt x="1619" y="866"/>
                </a:lnTo>
                <a:lnTo>
                  <a:pt x="1603" y="830"/>
                </a:lnTo>
                <a:close/>
                <a:moveTo>
                  <a:pt x="1287" y="1613"/>
                </a:moveTo>
                <a:cubicBezTo>
                  <a:pt x="1286" y="1616"/>
                  <a:pt x="1285" y="1618"/>
                  <a:pt x="1284" y="1620"/>
                </a:cubicBezTo>
                <a:lnTo>
                  <a:pt x="1286" y="1620"/>
                </a:lnTo>
                <a:lnTo>
                  <a:pt x="1261" y="1690"/>
                </a:lnTo>
                <a:lnTo>
                  <a:pt x="1394" y="1671"/>
                </a:lnTo>
                <a:lnTo>
                  <a:pt x="1465" y="1776"/>
                </a:lnTo>
                <a:lnTo>
                  <a:pt x="1509" y="1651"/>
                </a:lnTo>
                <a:lnTo>
                  <a:pt x="1510" y="1652"/>
                </a:lnTo>
                <a:lnTo>
                  <a:pt x="1512" y="1646"/>
                </a:lnTo>
                <a:lnTo>
                  <a:pt x="1511" y="1645"/>
                </a:lnTo>
                <a:lnTo>
                  <a:pt x="1585" y="1438"/>
                </a:lnTo>
                <a:lnTo>
                  <a:pt x="1579" y="1424"/>
                </a:lnTo>
                <a:lnTo>
                  <a:pt x="1556" y="1461"/>
                </a:lnTo>
                <a:lnTo>
                  <a:pt x="1544" y="1419"/>
                </a:lnTo>
                <a:lnTo>
                  <a:pt x="1516" y="1454"/>
                </a:lnTo>
                <a:lnTo>
                  <a:pt x="1509" y="1410"/>
                </a:lnTo>
                <a:lnTo>
                  <a:pt x="1477" y="1441"/>
                </a:lnTo>
                <a:lnTo>
                  <a:pt x="1475" y="1397"/>
                </a:lnTo>
                <a:lnTo>
                  <a:pt x="1440" y="1424"/>
                </a:lnTo>
                <a:lnTo>
                  <a:pt x="1444" y="1380"/>
                </a:lnTo>
                <a:lnTo>
                  <a:pt x="1406" y="1402"/>
                </a:lnTo>
                <a:lnTo>
                  <a:pt x="1415" y="1359"/>
                </a:lnTo>
                <a:lnTo>
                  <a:pt x="1374" y="1376"/>
                </a:lnTo>
                <a:lnTo>
                  <a:pt x="1389" y="1334"/>
                </a:lnTo>
                <a:lnTo>
                  <a:pt x="1386" y="1335"/>
                </a:lnTo>
                <a:lnTo>
                  <a:pt x="1308" y="1556"/>
                </a:lnTo>
                <a:cubicBezTo>
                  <a:pt x="1307" y="1559"/>
                  <a:pt x="1306" y="1561"/>
                  <a:pt x="1305" y="1564"/>
                </a:cubicBezTo>
                <a:lnTo>
                  <a:pt x="1306" y="1564"/>
                </a:lnTo>
                <a:lnTo>
                  <a:pt x="1288" y="1613"/>
                </a:lnTo>
                <a:lnTo>
                  <a:pt x="1287" y="1613"/>
                </a:lnTo>
                <a:close/>
                <a:moveTo>
                  <a:pt x="1852" y="1310"/>
                </a:moveTo>
                <a:lnTo>
                  <a:pt x="1829" y="1306"/>
                </a:lnTo>
                <a:lnTo>
                  <a:pt x="1848" y="1346"/>
                </a:lnTo>
                <a:lnTo>
                  <a:pt x="1806" y="1334"/>
                </a:lnTo>
                <a:lnTo>
                  <a:pt x="1820" y="1376"/>
                </a:lnTo>
                <a:lnTo>
                  <a:pt x="1780" y="1359"/>
                </a:lnTo>
                <a:lnTo>
                  <a:pt x="1789" y="1402"/>
                </a:lnTo>
                <a:lnTo>
                  <a:pt x="1751" y="1380"/>
                </a:lnTo>
                <a:lnTo>
                  <a:pt x="1754" y="1424"/>
                </a:lnTo>
                <a:lnTo>
                  <a:pt x="1719" y="1397"/>
                </a:lnTo>
                <a:lnTo>
                  <a:pt x="1717" y="1441"/>
                </a:lnTo>
                <a:lnTo>
                  <a:pt x="1686" y="1410"/>
                </a:lnTo>
                <a:lnTo>
                  <a:pt x="1678" y="1454"/>
                </a:lnTo>
                <a:lnTo>
                  <a:pt x="1664" y="1436"/>
                </a:lnTo>
                <a:lnTo>
                  <a:pt x="1724" y="1611"/>
                </a:lnTo>
                <a:lnTo>
                  <a:pt x="1724" y="1611"/>
                </a:lnTo>
                <a:lnTo>
                  <a:pt x="1728" y="1623"/>
                </a:lnTo>
                <a:lnTo>
                  <a:pt x="1774" y="1760"/>
                </a:lnTo>
                <a:lnTo>
                  <a:pt x="1850" y="1653"/>
                </a:lnTo>
                <a:lnTo>
                  <a:pt x="1978" y="1676"/>
                </a:lnTo>
                <a:lnTo>
                  <a:pt x="1852" y="1310"/>
                </a:lnTo>
                <a:close/>
                <a:moveTo>
                  <a:pt x="1603" y="906"/>
                </a:moveTo>
                <a:cubicBezTo>
                  <a:pt x="1543" y="906"/>
                  <a:pt x="1488" y="931"/>
                  <a:pt x="1449" y="970"/>
                </a:cubicBezTo>
                <a:cubicBezTo>
                  <a:pt x="1409" y="1010"/>
                  <a:pt x="1385" y="1064"/>
                  <a:pt x="1385" y="1125"/>
                </a:cubicBezTo>
                <a:cubicBezTo>
                  <a:pt x="1385" y="1185"/>
                  <a:pt x="1409" y="1239"/>
                  <a:pt x="1449" y="1279"/>
                </a:cubicBezTo>
                <a:cubicBezTo>
                  <a:pt x="1488" y="1318"/>
                  <a:pt x="1543" y="1343"/>
                  <a:pt x="1603" y="1343"/>
                </a:cubicBezTo>
                <a:cubicBezTo>
                  <a:pt x="1663" y="1343"/>
                  <a:pt x="1718" y="1318"/>
                  <a:pt x="1757" y="1279"/>
                </a:cubicBezTo>
                <a:cubicBezTo>
                  <a:pt x="1797" y="1239"/>
                  <a:pt x="1821" y="1185"/>
                  <a:pt x="1821" y="1125"/>
                </a:cubicBezTo>
                <a:cubicBezTo>
                  <a:pt x="1821" y="1064"/>
                  <a:pt x="1797" y="1010"/>
                  <a:pt x="1757" y="970"/>
                </a:cubicBezTo>
                <a:cubicBezTo>
                  <a:pt x="1718" y="931"/>
                  <a:pt x="1663" y="906"/>
                  <a:pt x="1603" y="906"/>
                </a:cubicBezTo>
                <a:close/>
                <a:moveTo>
                  <a:pt x="1749" y="978"/>
                </a:moveTo>
                <a:cubicBezTo>
                  <a:pt x="1712" y="941"/>
                  <a:pt x="1660" y="918"/>
                  <a:pt x="1603" y="918"/>
                </a:cubicBezTo>
                <a:cubicBezTo>
                  <a:pt x="1546" y="918"/>
                  <a:pt x="1494" y="941"/>
                  <a:pt x="1457" y="978"/>
                </a:cubicBezTo>
                <a:cubicBezTo>
                  <a:pt x="1419" y="1016"/>
                  <a:pt x="1396" y="1067"/>
                  <a:pt x="1396" y="1125"/>
                </a:cubicBezTo>
                <a:cubicBezTo>
                  <a:pt x="1396" y="1182"/>
                  <a:pt x="1419" y="1233"/>
                  <a:pt x="1457" y="1271"/>
                </a:cubicBezTo>
                <a:cubicBezTo>
                  <a:pt x="1494" y="1308"/>
                  <a:pt x="1546" y="1331"/>
                  <a:pt x="1603" y="1331"/>
                </a:cubicBezTo>
                <a:cubicBezTo>
                  <a:pt x="1660" y="1331"/>
                  <a:pt x="1712" y="1308"/>
                  <a:pt x="1749" y="1271"/>
                </a:cubicBezTo>
                <a:cubicBezTo>
                  <a:pt x="1787" y="1233"/>
                  <a:pt x="1810" y="1182"/>
                  <a:pt x="1810" y="1125"/>
                </a:cubicBezTo>
                <a:cubicBezTo>
                  <a:pt x="1810" y="1067"/>
                  <a:pt x="1787" y="1016"/>
                  <a:pt x="1749" y="978"/>
                </a:cubicBezTo>
                <a:close/>
                <a:moveTo>
                  <a:pt x="204" y="199"/>
                </a:moveTo>
                <a:lnTo>
                  <a:pt x="204" y="1212"/>
                </a:lnTo>
                <a:lnTo>
                  <a:pt x="1308" y="1212"/>
                </a:lnTo>
                <a:lnTo>
                  <a:pt x="1326" y="1196"/>
                </a:lnTo>
                <a:lnTo>
                  <a:pt x="1283" y="1186"/>
                </a:lnTo>
                <a:lnTo>
                  <a:pt x="1319" y="1160"/>
                </a:lnTo>
                <a:lnTo>
                  <a:pt x="1278" y="1145"/>
                </a:lnTo>
                <a:lnTo>
                  <a:pt x="1317" y="1125"/>
                </a:lnTo>
                <a:lnTo>
                  <a:pt x="1278" y="1104"/>
                </a:lnTo>
                <a:lnTo>
                  <a:pt x="1319" y="1089"/>
                </a:lnTo>
                <a:lnTo>
                  <a:pt x="1283" y="1064"/>
                </a:lnTo>
                <a:lnTo>
                  <a:pt x="1326" y="1053"/>
                </a:lnTo>
                <a:lnTo>
                  <a:pt x="1293" y="1024"/>
                </a:lnTo>
                <a:lnTo>
                  <a:pt x="1337" y="1019"/>
                </a:lnTo>
                <a:lnTo>
                  <a:pt x="1308" y="986"/>
                </a:lnTo>
                <a:lnTo>
                  <a:pt x="1352" y="987"/>
                </a:lnTo>
                <a:lnTo>
                  <a:pt x="1328" y="950"/>
                </a:lnTo>
                <a:lnTo>
                  <a:pt x="1372" y="956"/>
                </a:lnTo>
                <a:lnTo>
                  <a:pt x="1352" y="917"/>
                </a:lnTo>
                <a:lnTo>
                  <a:pt x="1394" y="929"/>
                </a:lnTo>
                <a:lnTo>
                  <a:pt x="1380" y="887"/>
                </a:lnTo>
                <a:lnTo>
                  <a:pt x="1421" y="904"/>
                </a:lnTo>
                <a:lnTo>
                  <a:pt x="1412" y="861"/>
                </a:lnTo>
                <a:lnTo>
                  <a:pt x="1450" y="883"/>
                </a:lnTo>
                <a:lnTo>
                  <a:pt x="1446" y="839"/>
                </a:lnTo>
                <a:lnTo>
                  <a:pt x="1481" y="866"/>
                </a:lnTo>
                <a:lnTo>
                  <a:pt x="1483" y="822"/>
                </a:lnTo>
                <a:lnTo>
                  <a:pt x="1515" y="853"/>
                </a:lnTo>
                <a:lnTo>
                  <a:pt x="1522" y="809"/>
                </a:lnTo>
                <a:lnTo>
                  <a:pt x="1549" y="844"/>
                </a:lnTo>
                <a:lnTo>
                  <a:pt x="1562" y="801"/>
                </a:lnTo>
                <a:lnTo>
                  <a:pt x="1585" y="839"/>
                </a:lnTo>
                <a:lnTo>
                  <a:pt x="1603" y="799"/>
                </a:lnTo>
                <a:lnTo>
                  <a:pt x="1621" y="839"/>
                </a:lnTo>
                <a:lnTo>
                  <a:pt x="1644" y="801"/>
                </a:lnTo>
                <a:lnTo>
                  <a:pt x="1657" y="844"/>
                </a:lnTo>
                <a:lnTo>
                  <a:pt x="1684" y="809"/>
                </a:lnTo>
                <a:lnTo>
                  <a:pt x="1691" y="853"/>
                </a:lnTo>
                <a:lnTo>
                  <a:pt x="1723" y="822"/>
                </a:lnTo>
                <a:lnTo>
                  <a:pt x="1725" y="866"/>
                </a:lnTo>
                <a:lnTo>
                  <a:pt x="1760" y="839"/>
                </a:lnTo>
                <a:lnTo>
                  <a:pt x="1756" y="883"/>
                </a:lnTo>
                <a:lnTo>
                  <a:pt x="1794" y="861"/>
                </a:lnTo>
                <a:lnTo>
                  <a:pt x="1785" y="904"/>
                </a:lnTo>
                <a:lnTo>
                  <a:pt x="1826" y="887"/>
                </a:lnTo>
                <a:lnTo>
                  <a:pt x="1811" y="929"/>
                </a:lnTo>
                <a:lnTo>
                  <a:pt x="1828" y="924"/>
                </a:lnTo>
                <a:lnTo>
                  <a:pt x="1828" y="199"/>
                </a:lnTo>
                <a:lnTo>
                  <a:pt x="204" y="199"/>
                </a:lnTo>
                <a:close/>
                <a:moveTo>
                  <a:pt x="305" y="1109"/>
                </a:moveTo>
                <a:lnTo>
                  <a:pt x="305" y="1144"/>
                </a:lnTo>
                <a:lnTo>
                  <a:pt x="611" y="1144"/>
                </a:lnTo>
                <a:lnTo>
                  <a:pt x="611" y="1109"/>
                </a:lnTo>
                <a:lnTo>
                  <a:pt x="305" y="1109"/>
                </a:lnTo>
                <a:close/>
                <a:moveTo>
                  <a:pt x="798" y="1109"/>
                </a:moveTo>
                <a:lnTo>
                  <a:pt x="798" y="1144"/>
                </a:lnTo>
                <a:lnTo>
                  <a:pt x="1104" y="1144"/>
                </a:lnTo>
                <a:lnTo>
                  <a:pt x="1104" y="1109"/>
                </a:lnTo>
                <a:lnTo>
                  <a:pt x="798" y="1109"/>
                </a:lnTo>
                <a:close/>
                <a:moveTo>
                  <a:pt x="398" y="478"/>
                </a:moveTo>
                <a:lnTo>
                  <a:pt x="398" y="510"/>
                </a:lnTo>
                <a:lnTo>
                  <a:pt x="1633" y="510"/>
                </a:lnTo>
                <a:lnTo>
                  <a:pt x="1633" y="478"/>
                </a:lnTo>
                <a:lnTo>
                  <a:pt x="398" y="478"/>
                </a:lnTo>
                <a:close/>
                <a:moveTo>
                  <a:pt x="398" y="383"/>
                </a:moveTo>
                <a:lnTo>
                  <a:pt x="398" y="417"/>
                </a:lnTo>
                <a:lnTo>
                  <a:pt x="1633" y="417"/>
                </a:lnTo>
                <a:lnTo>
                  <a:pt x="1633" y="383"/>
                </a:lnTo>
                <a:lnTo>
                  <a:pt x="398" y="383"/>
                </a:lnTo>
                <a:close/>
                <a:moveTo>
                  <a:pt x="398" y="560"/>
                </a:moveTo>
                <a:lnTo>
                  <a:pt x="398" y="594"/>
                </a:lnTo>
                <a:lnTo>
                  <a:pt x="1633" y="594"/>
                </a:lnTo>
                <a:lnTo>
                  <a:pt x="1633" y="560"/>
                </a:lnTo>
                <a:lnTo>
                  <a:pt x="398" y="560"/>
                </a:lnTo>
                <a:close/>
                <a:moveTo>
                  <a:pt x="398" y="737"/>
                </a:moveTo>
                <a:lnTo>
                  <a:pt x="398" y="770"/>
                </a:lnTo>
                <a:lnTo>
                  <a:pt x="1382" y="770"/>
                </a:lnTo>
                <a:lnTo>
                  <a:pt x="1382" y="737"/>
                </a:lnTo>
                <a:lnTo>
                  <a:pt x="398" y="737"/>
                </a:lnTo>
                <a:close/>
                <a:moveTo>
                  <a:pt x="398" y="648"/>
                </a:moveTo>
                <a:lnTo>
                  <a:pt x="398" y="682"/>
                </a:lnTo>
                <a:lnTo>
                  <a:pt x="1380" y="682"/>
                </a:lnTo>
                <a:lnTo>
                  <a:pt x="1380" y="648"/>
                </a:lnTo>
                <a:lnTo>
                  <a:pt x="398" y="6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7206" y="3703772"/>
            <a:ext cx="606720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所撰写论文</a:t>
            </a:r>
            <a:r>
              <a:rPr lang="en-US" altLang="zh-CN" sz="1300" dirty="0">
                <a:solidFill>
                  <a:schemeClr val="accent3"/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次公司党政系统论文大赛一等奖，</a:t>
            </a:r>
            <a:r>
              <a:rPr lang="en-US" altLang="zh-CN" sz="1300" dirty="0">
                <a:solidFill>
                  <a:schemeClr val="accent3"/>
                </a:solidFill>
                <a:cs typeface="+mn-ea"/>
                <a:sym typeface="+mn-lt"/>
              </a:rPr>
              <a:t>2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次二等奖，</a:t>
            </a:r>
            <a:r>
              <a:rPr lang="zh-CN" altLang="en-US" sz="1300" dirty="0" smtClean="0">
                <a:solidFill>
                  <a:schemeClr val="accent3"/>
                </a:solidFill>
                <a:cs typeface="+mn-ea"/>
                <a:sym typeface="+mn-lt"/>
              </a:rPr>
              <a:t>公司某某答辩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竞赛一等奖。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在某新闻网、集团公司期刊、新闻报等共发表文章</a:t>
            </a:r>
            <a:r>
              <a:rPr lang="en-US" altLang="zh-CN" sz="1300" dirty="0">
                <a:solidFill>
                  <a:schemeClr val="accent3"/>
                </a:solidFill>
                <a:cs typeface="+mn-ea"/>
                <a:sym typeface="+mn-lt"/>
              </a:rPr>
              <a:t>30</a:t>
            </a: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多篇。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49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49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49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49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49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49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49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49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49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49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49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49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  <p:bldP spid="38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17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工作成效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70" y="915566"/>
            <a:ext cx="822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主动加强与基层员工的交流沟通力度，用心做好基层职责内的各项工作；把握好公司上市的机会，不断增强自身生产组织管理的能力；充分发挥自己文字工作和思想政治工作特长，为中队建设作出了自身最大的力量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584" y="2070948"/>
            <a:ext cx="2520280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多次获公司基层示范党支部、先进集体等荣誉，是公司对我们努力的肯定。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1986063"/>
            <a:ext cx="274547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健全完善绩效考核、劳动纪律管理办法等相关制度；规范了汇报材料等资料台账。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18931" y="2189739"/>
            <a:ext cx="1482132" cy="1073857"/>
            <a:chOff x="3418931" y="2189739"/>
            <a:chExt cx="1482132" cy="1073857"/>
          </a:xfrm>
        </p:grpSpPr>
        <p:sp>
          <p:nvSpPr>
            <p:cNvPr id="6" name="Freeform 6"/>
            <p:cNvSpPr/>
            <p:nvPr/>
          </p:nvSpPr>
          <p:spPr bwMode="auto">
            <a:xfrm>
              <a:off x="3418931" y="2189739"/>
              <a:ext cx="1482132" cy="1073857"/>
            </a:xfrm>
            <a:custGeom>
              <a:avLst/>
              <a:gdLst>
                <a:gd name="T0" fmla="*/ 2474 w 4986"/>
                <a:gd name="T1" fmla="*/ 3598 h 3611"/>
                <a:gd name="T2" fmla="*/ 2352 w 4986"/>
                <a:gd name="T3" fmla="*/ 3528 h 3611"/>
                <a:gd name="T4" fmla="*/ 2339 w 4986"/>
                <a:gd name="T5" fmla="*/ 3469 h 3611"/>
                <a:gd name="T6" fmla="*/ 2368 w 4986"/>
                <a:gd name="T7" fmla="*/ 3375 h 3611"/>
                <a:gd name="T8" fmla="*/ 2418 w 4986"/>
                <a:gd name="T9" fmla="*/ 3307 h 3611"/>
                <a:gd name="T10" fmla="*/ 2509 w 4986"/>
                <a:gd name="T11" fmla="*/ 3041 h 3611"/>
                <a:gd name="T12" fmla="*/ 2370 w 4986"/>
                <a:gd name="T13" fmla="*/ 2820 h 3611"/>
                <a:gd name="T14" fmla="*/ 2009 w 4986"/>
                <a:gd name="T15" fmla="*/ 2752 h 3611"/>
                <a:gd name="T16" fmla="*/ 1568 w 4986"/>
                <a:gd name="T17" fmla="*/ 3095 h 3611"/>
                <a:gd name="T18" fmla="*/ 1577 w 4986"/>
                <a:gd name="T19" fmla="*/ 3160 h 3611"/>
                <a:gd name="T20" fmla="*/ 1633 w 4986"/>
                <a:gd name="T21" fmla="*/ 3286 h 3611"/>
                <a:gd name="T22" fmla="*/ 1694 w 4986"/>
                <a:gd name="T23" fmla="*/ 3368 h 3611"/>
                <a:gd name="T24" fmla="*/ 1719 w 4986"/>
                <a:gd name="T25" fmla="*/ 3452 h 3611"/>
                <a:gd name="T26" fmla="*/ 1706 w 4986"/>
                <a:gd name="T27" fmla="*/ 3523 h 3611"/>
                <a:gd name="T28" fmla="*/ 1547 w 4986"/>
                <a:gd name="T29" fmla="*/ 3592 h 3611"/>
                <a:gd name="T30" fmla="*/ 1313 w 4986"/>
                <a:gd name="T31" fmla="*/ 3610 h 3611"/>
                <a:gd name="T32" fmla="*/ 0 w 4986"/>
                <a:gd name="T33" fmla="*/ 3557 h 3611"/>
                <a:gd name="T34" fmla="*/ 4182 w 4986"/>
                <a:gd name="T35" fmla="*/ 0 h 3611"/>
                <a:gd name="T36" fmla="*/ 4117 w 4986"/>
                <a:gd name="T37" fmla="*/ 1359 h 3611"/>
                <a:gd name="T38" fmla="*/ 4229 w 4986"/>
                <a:gd name="T39" fmla="*/ 1534 h 3611"/>
                <a:gd name="T40" fmla="*/ 4318 w 4986"/>
                <a:gd name="T41" fmla="*/ 1553 h 3611"/>
                <a:gd name="T42" fmla="*/ 4419 w 4986"/>
                <a:gd name="T43" fmla="*/ 1523 h 3611"/>
                <a:gd name="T44" fmla="*/ 4503 w 4986"/>
                <a:gd name="T45" fmla="*/ 1460 h 3611"/>
                <a:gd name="T46" fmla="*/ 4617 w 4986"/>
                <a:gd name="T47" fmla="*/ 1410 h 3611"/>
                <a:gd name="T48" fmla="*/ 4675 w 4986"/>
                <a:gd name="T49" fmla="*/ 1402 h 3611"/>
                <a:gd name="T50" fmla="*/ 4984 w 4986"/>
                <a:gd name="T51" fmla="*/ 1809 h 3611"/>
                <a:gd name="T52" fmla="*/ 4844 w 4986"/>
                <a:gd name="T53" fmla="*/ 2242 h 3611"/>
                <a:gd name="T54" fmla="*/ 4725 w 4986"/>
                <a:gd name="T55" fmla="*/ 2276 h 3611"/>
                <a:gd name="T56" fmla="*/ 4482 w 4986"/>
                <a:gd name="T57" fmla="*/ 2191 h 3611"/>
                <a:gd name="T58" fmla="*/ 4413 w 4986"/>
                <a:gd name="T59" fmla="*/ 2140 h 3611"/>
                <a:gd name="T60" fmla="*/ 4303 w 4986"/>
                <a:gd name="T61" fmla="*/ 2105 h 3611"/>
                <a:gd name="T62" fmla="*/ 4298 w 4986"/>
                <a:gd name="T63" fmla="*/ 2105 h 3611"/>
                <a:gd name="T64" fmla="*/ 4167 w 4986"/>
                <a:gd name="T65" fmla="*/ 2180 h 3611"/>
                <a:gd name="T66" fmla="*/ 4125 w 4986"/>
                <a:gd name="T67" fmla="*/ 2415 h 3611"/>
                <a:gd name="T68" fmla="*/ 4140 w 4986"/>
                <a:gd name="T69" fmla="*/ 3037 h 3611"/>
                <a:gd name="T70" fmla="*/ 2802 w 4986"/>
                <a:gd name="T71" fmla="*/ 3611 h 3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86" h="3611">
                  <a:moveTo>
                    <a:pt x="2802" y="3611"/>
                  </a:moveTo>
                  <a:cubicBezTo>
                    <a:pt x="2635" y="3611"/>
                    <a:pt x="2522" y="3607"/>
                    <a:pt x="2474" y="3598"/>
                  </a:cubicBezTo>
                  <a:cubicBezTo>
                    <a:pt x="2448" y="3593"/>
                    <a:pt x="2424" y="3588"/>
                    <a:pt x="2396" y="3573"/>
                  </a:cubicBezTo>
                  <a:cubicBezTo>
                    <a:pt x="2381" y="3565"/>
                    <a:pt x="2362" y="3552"/>
                    <a:pt x="2352" y="3528"/>
                  </a:cubicBezTo>
                  <a:cubicBezTo>
                    <a:pt x="2343" y="3509"/>
                    <a:pt x="2339" y="3489"/>
                    <a:pt x="2339" y="3471"/>
                  </a:cubicBezTo>
                  <a:lnTo>
                    <a:pt x="2339" y="3469"/>
                  </a:lnTo>
                  <a:lnTo>
                    <a:pt x="2339" y="3465"/>
                  </a:lnTo>
                  <a:cubicBezTo>
                    <a:pt x="2338" y="3436"/>
                    <a:pt x="2348" y="3407"/>
                    <a:pt x="2368" y="3375"/>
                  </a:cubicBezTo>
                  <a:cubicBezTo>
                    <a:pt x="2379" y="3358"/>
                    <a:pt x="2391" y="3342"/>
                    <a:pt x="2402" y="3327"/>
                  </a:cubicBezTo>
                  <a:cubicBezTo>
                    <a:pt x="2408" y="3321"/>
                    <a:pt x="2413" y="3314"/>
                    <a:pt x="2418" y="3307"/>
                  </a:cubicBezTo>
                  <a:cubicBezTo>
                    <a:pt x="2450" y="3263"/>
                    <a:pt x="2483" y="3212"/>
                    <a:pt x="2501" y="3123"/>
                  </a:cubicBezTo>
                  <a:cubicBezTo>
                    <a:pt x="2507" y="3093"/>
                    <a:pt x="2510" y="3066"/>
                    <a:pt x="2509" y="3041"/>
                  </a:cubicBezTo>
                  <a:cubicBezTo>
                    <a:pt x="2508" y="2989"/>
                    <a:pt x="2495" y="2945"/>
                    <a:pt x="2470" y="2907"/>
                  </a:cubicBezTo>
                  <a:cubicBezTo>
                    <a:pt x="2447" y="2872"/>
                    <a:pt x="2414" y="2844"/>
                    <a:pt x="2370" y="2820"/>
                  </a:cubicBezTo>
                  <a:cubicBezTo>
                    <a:pt x="2289" y="2776"/>
                    <a:pt x="2167" y="2752"/>
                    <a:pt x="2028" y="2752"/>
                  </a:cubicBezTo>
                  <a:cubicBezTo>
                    <a:pt x="2022" y="2752"/>
                    <a:pt x="2015" y="2752"/>
                    <a:pt x="2009" y="2752"/>
                  </a:cubicBezTo>
                  <a:cubicBezTo>
                    <a:pt x="1885" y="2753"/>
                    <a:pt x="1772" y="2790"/>
                    <a:pt x="1690" y="2856"/>
                  </a:cubicBezTo>
                  <a:cubicBezTo>
                    <a:pt x="1610" y="2920"/>
                    <a:pt x="1567" y="3003"/>
                    <a:pt x="1568" y="3095"/>
                  </a:cubicBezTo>
                  <a:cubicBezTo>
                    <a:pt x="1568" y="3098"/>
                    <a:pt x="1568" y="3101"/>
                    <a:pt x="1568" y="3104"/>
                  </a:cubicBezTo>
                  <a:cubicBezTo>
                    <a:pt x="1569" y="3122"/>
                    <a:pt x="1573" y="3141"/>
                    <a:pt x="1577" y="3160"/>
                  </a:cubicBezTo>
                  <a:cubicBezTo>
                    <a:pt x="1578" y="3164"/>
                    <a:pt x="1579" y="3167"/>
                    <a:pt x="1579" y="3171"/>
                  </a:cubicBezTo>
                  <a:cubicBezTo>
                    <a:pt x="1595" y="3227"/>
                    <a:pt x="1615" y="3261"/>
                    <a:pt x="1633" y="3286"/>
                  </a:cubicBezTo>
                  <a:cubicBezTo>
                    <a:pt x="1640" y="3297"/>
                    <a:pt x="1649" y="3307"/>
                    <a:pt x="1657" y="3318"/>
                  </a:cubicBezTo>
                  <a:cubicBezTo>
                    <a:pt x="1669" y="3333"/>
                    <a:pt x="1681" y="3349"/>
                    <a:pt x="1694" y="3368"/>
                  </a:cubicBezTo>
                  <a:cubicBezTo>
                    <a:pt x="1706" y="3386"/>
                    <a:pt x="1719" y="3414"/>
                    <a:pt x="1720" y="3447"/>
                  </a:cubicBezTo>
                  <a:cubicBezTo>
                    <a:pt x="1719" y="3448"/>
                    <a:pt x="1719" y="3450"/>
                    <a:pt x="1719" y="3452"/>
                  </a:cubicBezTo>
                  <a:lnTo>
                    <a:pt x="1720" y="3456"/>
                  </a:lnTo>
                  <a:cubicBezTo>
                    <a:pt x="1720" y="3482"/>
                    <a:pt x="1719" y="3506"/>
                    <a:pt x="1706" y="3523"/>
                  </a:cubicBezTo>
                  <a:cubicBezTo>
                    <a:pt x="1671" y="3566"/>
                    <a:pt x="1585" y="3584"/>
                    <a:pt x="1553" y="3591"/>
                  </a:cubicBezTo>
                  <a:lnTo>
                    <a:pt x="1547" y="3592"/>
                  </a:lnTo>
                  <a:cubicBezTo>
                    <a:pt x="1493" y="3603"/>
                    <a:pt x="1427" y="3609"/>
                    <a:pt x="1340" y="3610"/>
                  </a:cubicBezTo>
                  <a:cubicBezTo>
                    <a:pt x="1332" y="3610"/>
                    <a:pt x="1323" y="3610"/>
                    <a:pt x="1313" y="3610"/>
                  </a:cubicBezTo>
                  <a:cubicBezTo>
                    <a:pt x="1097" y="3610"/>
                    <a:pt x="346" y="3590"/>
                    <a:pt x="0" y="3576"/>
                  </a:cubicBezTo>
                  <a:cubicBezTo>
                    <a:pt x="0" y="3570"/>
                    <a:pt x="0" y="3564"/>
                    <a:pt x="0" y="3557"/>
                  </a:cubicBezTo>
                  <a:cubicBezTo>
                    <a:pt x="0" y="2614"/>
                    <a:pt x="436" y="1725"/>
                    <a:pt x="1228" y="1054"/>
                  </a:cubicBezTo>
                  <a:cubicBezTo>
                    <a:pt x="2016" y="387"/>
                    <a:pt x="3064" y="13"/>
                    <a:pt x="4182" y="0"/>
                  </a:cubicBezTo>
                  <a:cubicBezTo>
                    <a:pt x="4158" y="223"/>
                    <a:pt x="4116" y="696"/>
                    <a:pt x="4099" y="1144"/>
                  </a:cubicBezTo>
                  <a:cubicBezTo>
                    <a:pt x="4096" y="1215"/>
                    <a:pt x="4102" y="1285"/>
                    <a:pt x="4117" y="1359"/>
                  </a:cubicBezTo>
                  <a:cubicBezTo>
                    <a:pt x="4123" y="1386"/>
                    <a:pt x="4132" y="1418"/>
                    <a:pt x="4148" y="1451"/>
                  </a:cubicBezTo>
                  <a:cubicBezTo>
                    <a:pt x="4162" y="1478"/>
                    <a:pt x="4187" y="1515"/>
                    <a:pt x="4229" y="1534"/>
                  </a:cubicBezTo>
                  <a:cubicBezTo>
                    <a:pt x="4259" y="1547"/>
                    <a:pt x="4288" y="1554"/>
                    <a:pt x="4314" y="1554"/>
                  </a:cubicBezTo>
                  <a:lnTo>
                    <a:pt x="4318" y="1553"/>
                  </a:lnTo>
                  <a:lnTo>
                    <a:pt x="4321" y="1553"/>
                  </a:lnTo>
                  <a:cubicBezTo>
                    <a:pt x="4363" y="1553"/>
                    <a:pt x="4398" y="1537"/>
                    <a:pt x="4419" y="1523"/>
                  </a:cubicBezTo>
                  <a:cubicBezTo>
                    <a:pt x="4440" y="1509"/>
                    <a:pt x="4457" y="1496"/>
                    <a:pt x="4472" y="1484"/>
                  </a:cubicBezTo>
                  <a:cubicBezTo>
                    <a:pt x="4483" y="1476"/>
                    <a:pt x="4492" y="1468"/>
                    <a:pt x="4503" y="1460"/>
                  </a:cubicBezTo>
                  <a:cubicBezTo>
                    <a:pt x="4526" y="1445"/>
                    <a:pt x="4556" y="1427"/>
                    <a:pt x="4607" y="1412"/>
                  </a:cubicBezTo>
                  <a:cubicBezTo>
                    <a:pt x="4609" y="1412"/>
                    <a:pt x="4613" y="1411"/>
                    <a:pt x="4617" y="1410"/>
                  </a:cubicBezTo>
                  <a:cubicBezTo>
                    <a:pt x="4635" y="1406"/>
                    <a:pt x="4652" y="1403"/>
                    <a:pt x="4668" y="1402"/>
                  </a:cubicBezTo>
                  <a:cubicBezTo>
                    <a:pt x="4671" y="1402"/>
                    <a:pt x="4673" y="1402"/>
                    <a:pt x="4675" y="1402"/>
                  </a:cubicBezTo>
                  <a:cubicBezTo>
                    <a:pt x="4757" y="1402"/>
                    <a:pt x="4830" y="1440"/>
                    <a:pt x="4888" y="1511"/>
                  </a:cubicBezTo>
                  <a:cubicBezTo>
                    <a:pt x="4948" y="1587"/>
                    <a:pt x="4983" y="1693"/>
                    <a:pt x="4984" y="1809"/>
                  </a:cubicBezTo>
                  <a:cubicBezTo>
                    <a:pt x="4986" y="1949"/>
                    <a:pt x="4963" y="2075"/>
                    <a:pt x="4920" y="2154"/>
                  </a:cubicBezTo>
                  <a:cubicBezTo>
                    <a:pt x="4899" y="2193"/>
                    <a:pt x="4874" y="2222"/>
                    <a:pt x="4844" y="2242"/>
                  </a:cubicBezTo>
                  <a:cubicBezTo>
                    <a:pt x="4812" y="2264"/>
                    <a:pt x="4774" y="2274"/>
                    <a:pt x="4728" y="2276"/>
                  </a:cubicBezTo>
                  <a:lnTo>
                    <a:pt x="4725" y="2276"/>
                  </a:lnTo>
                  <a:cubicBezTo>
                    <a:pt x="4703" y="2276"/>
                    <a:pt x="4679" y="2273"/>
                    <a:pt x="4653" y="2268"/>
                  </a:cubicBezTo>
                  <a:cubicBezTo>
                    <a:pt x="4571" y="2252"/>
                    <a:pt x="4525" y="2222"/>
                    <a:pt x="4482" y="2191"/>
                  </a:cubicBezTo>
                  <a:cubicBezTo>
                    <a:pt x="4476" y="2186"/>
                    <a:pt x="4469" y="2181"/>
                    <a:pt x="4463" y="2176"/>
                  </a:cubicBezTo>
                  <a:cubicBezTo>
                    <a:pt x="4447" y="2164"/>
                    <a:pt x="4431" y="2152"/>
                    <a:pt x="4413" y="2140"/>
                  </a:cubicBezTo>
                  <a:cubicBezTo>
                    <a:pt x="4376" y="2117"/>
                    <a:pt x="4341" y="2105"/>
                    <a:pt x="4305" y="2105"/>
                  </a:cubicBezTo>
                  <a:lnTo>
                    <a:pt x="4303" y="2105"/>
                  </a:lnTo>
                  <a:lnTo>
                    <a:pt x="4301" y="2105"/>
                  </a:lnTo>
                  <a:lnTo>
                    <a:pt x="4298" y="2105"/>
                  </a:lnTo>
                  <a:cubicBezTo>
                    <a:pt x="4275" y="2105"/>
                    <a:pt x="4251" y="2111"/>
                    <a:pt x="4228" y="2121"/>
                  </a:cubicBezTo>
                  <a:cubicBezTo>
                    <a:pt x="4195" y="2136"/>
                    <a:pt x="4177" y="2162"/>
                    <a:pt x="4167" y="2180"/>
                  </a:cubicBezTo>
                  <a:cubicBezTo>
                    <a:pt x="4149" y="2213"/>
                    <a:pt x="4144" y="2240"/>
                    <a:pt x="4138" y="2268"/>
                  </a:cubicBezTo>
                  <a:cubicBezTo>
                    <a:pt x="4131" y="2307"/>
                    <a:pt x="4127" y="2352"/>
                    <a:pt x="4125" y="2415"/>
                  </a:cubicBezTo>
                  <a:cubicBezTo>
                    <a:pt x="4123" y="2467"/>
                    <a:pt x="4122" y="2527"/>
                    <a:pt x="4123" y="2597"/>
                  </a:cubicBezTo>
                  <a:cubicBezTo>
                    <a:pt x="4124" y="2721"/>
                    <a:pt x="4130" y="2873"/>
                    <a:pt x="4140" y="3037"/>
                  </a:cubicBezTo>
                  <a:cubicBezTo>
                    <a:pt x="4148" y="3186"/>
                    <a:pt x="4172" y="3452"/>
                    <a:pt x="4183" y="3568"/>
                  </a:cubicBezTo>
                  <a:cubicBezTo>
                    <a:pt x="3570" y="3597"/>
                    <a:pt x="3106" y="3611"/>
                    <a:pt x="2802" y="36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27296" y="2373021"/>
              <a:ext cx="7720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支部</a:t>
              </a:r>
              <a:endParaRPr lang="en-US" altLang="zh-CN" sz="15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建设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46384" y="2189739"/>
            <a:ext cx="1294404" cy="1298343"/>
            <a:chOff x="4646384" y="2189739"/>
            <a:chExt cx="1294404" cy="1298343"/>
          </a:xfrm>
        </p:grpSpPr>
        <p:sp>
          <p:nvSpPr>
            <p:cNvPr id="9" name="Freeform 7"/>
            <p:cNvSpPr/>
            <p:nvPr/>
          </p:nvSpPr>
          <p:spPr bwMode="auto">
            <a:xfrm>
              <a:off x="4646384" y="2189739"/>
              <a:ext cx="1294404" cy="1298343"/>
            </a:xfrm>
            <a:custGeom>
              <a:avLst/>
              <a:gdLst>
                <a:gd name="T0" fmla="*/ 1735 w 4358"/>
                <a:gd name="T1" fmla="*/ 4303 h 4367"/>
                <a:gd name="T2" fmla="*/ 1613 w 4358"/>
                <a:gd name="T3" fmla="*/ 4110 h 4367"/>
                <a:gd name="T4" fmla="*/ 1698 w 4358"/>
                <a:gd name="T5" fmla="*/ 3865 h 4367"/>
                <a:gd name="T6" fmla="*/ 1749 w 4358"/>
                <a:gd name="T7" fmla="*/ 3795 h 4367"/>
                <a:gd name="T8" fmla="*/ 1784 w 4358"/>
                <a:gd name="T9" fmla="*/ 3683 h 4367"/>
                <a:gd name="T10" fmla="*/ 1768 w 4358"/>
                <a:gd name="T11" fmla="*/ 3611 h 4367"/>
                <a:gd name="T12" fmla="*/ 1621 w 4358"/>
                <a:gd name="T13" fmla="*/ 3521 h 4367"/>
                <a:gd name="T14" fmla="*/ 1349 w 4358"/>
                <a:gd name="T15" fmla="*/ 3505 h 4367"/>
                <a:gd name="T16" fmla="*/ 852 w 4358"/>
                <a:gd name="T17" fmla="*/ 3523 h 4367"/>
                <a:gd name="T18" fmla="*/ 87 w 4358"/>
                <a:gd name="T19" fmla="*/ 3565 h 4367"/>
                <a:gd name="T20" fmla="*/ 26 w 4358"/>
                <a:gd name="T21" fmla="*/ 2598 h 4367"/>
                <a:gd name="T22" fmla="*/ 41 w 4358"/>
                <a:gd name="T23" fmla="*/ 2276 h 4367"/>
                <a:gd name="T24" fmla="*/ 112 w 4358"/>
                <a:gd name="T25" fmla="*/ 2153 h 4367"/>
                <a:gd name="T26" fmla="*/ 171 w 4358"/>
                <a:gd name="T27" fmla="*/ 2140 h 4367"/>
                <a:gd name="T28" fmla="*/ 264 w 4358"/>
                <a:gd name="T29" fmla="*/ 2169 h 4367"/>
                <a:gd name="T30" fmla="*/ 333 w 4358"/>
                <a:gd name="T31" fmla="*/ 2219 h 4367"/>
                <a:gd name="T32" fmla="*/ 595 w 4358"/>
                <a:gd name="T33" fmla="*/ 2311 h 4367"/>
                <a:gd name="T34" fmla="*/ 732 w 4358"/>
                <a:gd name="T35" fmla="*/ 2271 h 4367"/>
                <a:gd name="T36" fmla="*/ 888 w 4358"/>
                <a:gd name="T37" fmla="*/ 1810 h 4367"/>
                <a:gd name="T38" fmla="*/ 546 w 4358"/>
                <a:gd name="T39" fmla="*/ 1369 h 4367"/>
                <a:gd name="T40" fmla="*/ 479 w 4358"/>
                <a:gd name="T41" fmla="*/ 1378 h 4367"/>
                <a:gd name="T42" fmla="*/ 354 w 4358"/>
                <a:gd name="T43" fmla="*/ 1434 h 4367"/>
                <a:gd name="T44" fmla="*/ 271 w 4358"/>
                <a:gd name="T45" fmla="*/ 1495 h 4367"/>
                <a:gd name="T46" fmla="*/ 188 w 4358"/>
                <a:gd name="T47" fmla="*/ 1520 h 4367"/>
                <a:gd name="T48" fmla="*/ 113 w 4358"/>
                <a:gd name="T49" fmla="*/ 1505 h 4367"/>
                <a:gd name="T50" fmla="*/ 20 w 4358"/>
                <a:gd name="T51" fmla="*/ 1353 h 4367"/>
                <a:gd name="T52" fmla="*/ 86 w 4358"/>
                <a:gd name="T53" fmla="*/ 0 h 4367"/>
                <a:gd name="T54" fmla="*/ 114 w 4358"/>
                <a:gd name="T55" fmla="*/ 0 h 4367"/>
                <a:gd name="T56" fmla="*/ 2900 w 4358"/>
                <a:gd name="T57" fmla="*/ 3498 h 4367"/>
                <a:gd name="T58" fmla="*/ 2355 w 4358"/>
                <a:gd name="T59" fmla="*/ 3612 h 4367"/>
                <a:gd name="T60" fmla="*/ 2336 w 4358"/>
                <a:gd name="T61" fmla="*/ 3701 h 4367"/>
                <a:gd name="T62" fmla="*/ 2366 w 4358"/>
                <a:gd name="T63" fmla="*/ 3802 h 4367"/>
                <a:gd name="T64" fmla="*/ 2429 w 4358"/>
                <a:gd name="T65" fmla="*/ 3886 h 4367"/>
                <a:gd name="T66" fmla="*/ 2479 w 4358"/>
                <a:gd name="T67" fmla="*/ 3999 h 4367"/>
                <a:gd name="T68" fmla="*/ 2487 w 4358"/>
                <a:gd name="T69" fmla="*/ 4057 h 4367"/>
                <a:gd name="T70" fmla="*/ 2080 w 4358"/>
                <a:gd name="T71" fmla="*/ 4367 h 4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58" h="4367">
                  <a:moveTo>
                    <a:pt x="2061" y="4367"/>
                  </a:moveTo>
                  <a:cubicBezTo>
                    <a:pt x="1929" y="4367"/>
                    <a:pt x="1810" y="4343"/>
                    <a:pt x="1735" y="4303"/>
                  </a:cubicBezTo>
                  <a:cubicBezTo>
                    <a:pt x="1696" y="4282"/>
                    <a:pt x="1667" y="4257"/>
                    <a:pt x="1647" y="4226"/>
                  </a:cubicBezTo>
                  <a:cubicBezTo>
                    <a:pt x="1626" y="4194"/>
                    <a:pt x="1615" y="4156"/>
                    <a:pt x="1613" y="4110"/>
                  </a:cubicBezTo>
                  <a:cubicBezTo>
                    <a:pt x="1613" y="4088"/>
                    <a:pt x="1615" y="4063"/>
                    <a:pt x="1621" y="4035"/>
                  </a:cubicBezTo>
                  <a:cubicBezTo>
                    <a:pt x="1637" y="3953"/>
                    <a:pt x="1667" y="3908"/>
                    <a:pt x="1698" y="3865"/>
                  </a:cubicBezTo>
                  <a:cubicBezTo>
                    <a:pt x="1703" y="3858"/>
                    <a:pt x="1708" y="3852"/>
                    <a:pt x="1713" y="3845"/>
                  </a:cubicBezTo>
                  <a:cubicBezTo>
                    <a:pt x="1725" y="3830"/>
                    <a:pt x="1737" y="3814"/>
                    <a:pt x="1749" y="3795"/>
                  </a:cubicBezTo>
                  <a:cubicBezTo>
                    <a:pt x="1773" y="3758"/>
                    <a:pt x="1784" y="3722"/>
                    <a:pt x="1784" y="3686"/>
                  </a:cubicBezTo>
                  <a:lnTo>
                    <a:pt x="1784" y="3683"/>
                  </a:lnTo>
                  <a:lnTo>
                    <a:pt x="1784" y="3681"/>
                  </a:lnTo>
                  <a:cubicBezTo>
                    <a:pt x="1784" y="3658"/>
                    <a:pt x="1778" y="3634"/>
                    <a:pt x="1768" y="3611"/>
                  </a:cubicBezTo>
                  <a:cubicBezTo>
                    <a:pt x="1753" y="3578"/>
                    <a:pt x="1727" y="3560"/>
                    <a:pt x="1709" y="3550"/>
                  </a:cubicBezTo>
                  <a:cubicBezTo>
                    <a:pt x="1676" y="3532"/>
                    <a:pt x="1649" y="3526"/>
                    <a:pt x="1621" y="3521"/>
                  </a:cubicBezTo>
                  <a:cubicBezTo>
                    <a:pt x="1582" y="3514"/>
                    <a:pt x="1537" y="3510"/>
                    <a:pt x="1475" y="3507"/>
                  </a:cubicBezTo>
                  <a:cubicBezTo>
                    <a:pt x="1437" y="3506"/>
                    <a:pt x="1395" y="3505"/>
                    <a:pt x="1349" y="3505"/>
                  </a:cubicBezTo>
                  <a:cubicBezTo>
                    <a:pt x="1330" y="3505"/>
                    <a:pt x="1311" y="3505"/>
                    <a:pt x="1292" y="3505"/>
                  </a:cubicBezTo>
                  <a:cubicBezTo>
                    <a:pt x="1168" y="3507"/>
                    <a:pt x="1016" y="3513"/>
                    <a:pt x="852" y="3523"/>
                  </a:cubicBezTo>
                  <a:cubicBezTo>
                    <a:pt x="824" y="3524"/>
                    <a:pt x="783" y="3526"/>
                    <a:pt x="734" y="3529"/>
                  </a:cubicBezTo>
                  <a:cubicBezTo>
                    <a:pt x="538" y="3539"/>
                    <a:pt x="215" y="3555"/>
                    <a:pt x="87" y="3565"/>
                  </a:cubicBezTo>
                  <a:cubicBezTo>
                    <a:pt x="75" y="3449"/>
                    <a:pt x="52" y="3185"/>
                    <a:pt x="44" y="3036"/>
                  </a:cubicBezTo>
                  <a:cubicBezTo>
                    <a:pt x="34" y="2872"/>
                    <a:pt x="28" y="2721"/>
                    <a:pt x="26" y="2598"/>
                  </a:cubicBezTo>
                  <a:cubicBezTo>
                    <a:pt x="26" y="2528"/>
                    <a:pt x="26" y="2469"/>
                    <a:pt x="28" y="2417"/>
                  </a:cubicBezTo>
                  <a:cubicBezTo>
                    <a:pt x="31" y="2356"/>
                    <a:pt x="35" y="2313"/>
                    <a:pt x="41" y="2276"/>
                  </a:cubicBezTo>
                  <a:cubicBezTo>
                    <a:pt x="47" y="2249"/>
                    <a:pt x="51" y="2225"/>
                    <a:pt x="66" y="2197"/>
                  </a:cubicBezTo>
                  <a:cubicBezTo>
                    <a:pt x="75" y="2182"/>
                    <a:pt x="88" y="2164"/>
                    <a:pt x="112" y="2153"/>
                  </a:cubicBezTo>
                  <a:cubicBezTo>
                    <a:pt x="131" y="2145"/>
                    <a:pt x="150" y="2140"/>
                    <a:pt x="168" y="2140"/>
                  </a:cubicBezTo>
                  <a:lnTo>
                    <a:pt x="171" y="2140"/>
                  </a:lnTo>
                  <a:lnTo>
                    <a:pt x="175" y="2140"/>
                  </a:lnTo>
                  <a:cubicBezTo>
                    <a:pt x="205" y="2140"/>
                    <a:pt x="234" y="2149"/>
                    <a:pt x="264" y="2169"/>
                  </a:cubicBezTo>
                  <a:cubicBezTo>
                    <a:pt x="282" y="2181"/>
                    <a:pt x="297" y="2192"/>
                    <a:pt x="312" y="2204"/>
                  </a:cubicBezTo>
                  <a:cubicBezTo>
                    <a:pt x="319" y="2209"/>
                    <a:pt x="326" y="2214"/>
                    <a:pt x="333" y="2219"/>
                  </a:cubicBezTo>
                  <a:cubicBezTo>
                    <a:pt x="377" y="2251"/>
                    <a:pt x="427" y="2285"/>
                    <a:pt x="516" y="2302"/>
                  </a:cubicBezTo>
                  <a:cubicBezTo>
                    <a:pt x="545" y="2308"/>
                    <a:pt x="571" y="2311"/>
                    <a:pt x="595" y="2311"/>
                  </a:cubicBezTo>
                  <a:lnTo>
                    <a:pt x="598" y="2311"/>
                  </a:lnTo>
                  <a:cubicBezTo>
                    <a:pt x="651" y="2309"/>
                    <a:pt x="695" y="2296"/>
                    <a:pt x="732" y="2271"/>
                  </a:cubicBezTo>
                  <a:cubicBezTo>
                    <a:pt x="767" y="2248"/>
                    <a:pt x="796" y="2215"/>
                    <a:pt x="820" y="2171"/>
                  </a:cubicBezTo>
                  <a:cubicBezTo>
                    <a:pt x="865" y="2087"/>
                    <a:pt x="890" y="1955"/>
                    <a:pt x="888" y="1810"/>
                  </a:cubicBezTo>
                  <a:cubicBezTo>
                    <a:pt x="886" y="1686"/>
                    <a:pt x="849" y="1573"/>
                    <a:pt x="784" y="1491"/>
                  </a:cubicBezTo>
                  <a:cubicBezTo>
                    <a:pt x="719" y="1411"/>
                    <a:pt x="637" y="1369"/>
                    <a:pt x="546" y="1369"/>
                  </a:cubicBezTo>
                  <a:cubicBezTo>
                    <a:pt x="541" y="1369"/>
                    <a:pt x="538" y="1369"/>
                    <a:pt x="535" y="1369"/>
                  </a:cubicBezTo>
                  <a:cubicBezTo>
                    <a:pt x="518" y="1370"/>
                    <a:pt x="499" y="1374"/>
                    <a:pt x="479" y="1378"/>
                  </a:cubicBezTo>
                  <a:cubicBezTo>
                    <a:pt x="476" y="1379"/>
                    <a:pt x="473" y="1380"/>
                    <a:pt x="469" y="1381"/>
                  </a:cubicBezTo>
                  <a:cubicBezTo>
                    <a:pt x="412" y="1397"/>
                    <a:pt x="379" y="1416"/>
                    <a:pt x="354" y="1434"/>
                  </a:cubicBezTo>
                  <a:cubicBezTo>
                    <a:pt x="343" y="1442"/>
                    <a:pt x="332" y="1450"/>
                    <a:pt x="321" y="1458"/>
                  </a:cubicBezTo>
                  <a:cubicBezTo>
                    <a:pt x="306" y="1470"/>
                    <a:pt x="291" y="1483"/>
                    <a:pt x="271" y="1495"/>
                  </a:cubicBezTo>
                  <a:cubicBezTo>
                    <a:pt x="253" y="1507"/>
                    <a:pt x="225" y="1520"/>
                    <a:pt x="192" y="1521"/>
                  </a:cubicBezTo>
                  <a:cubicBezTo>
                    <a:pt x="191" y="1521"/>
                    <a:pt x="190" y="1520"/>
                    <a:pt x="188" y="1520"/>
                  </a:cubicBezTo>
                  <a:lnTo>
                    <a:pt x="184" y="1521"/>
                  </a:lnTo>
                  <a:cubicBezTo>
                    <a:pt x="161" y="1521"/>
                    <a:pt x="138" y="1515"/>
                    <a:pt x="113" y="1505"/>
                  </a:cubicBezTo>
                  <a:cubicBezTo>
                    <a:pt x="80" y="1489"/>
                    <a:pt x="60" y="1459"/>
                    <a:pt x="48" y="1437"/>
                  </a:cubicBezTo>
                  <a:cubicBezTo>
                    <a:pt x="33" y="1408"/>
                    <a:pt x="26" y="1378"/>
                    <a:pt x="20" y="1353"/>
                  </a:cubicBezTo>
                  <a:cubicBezTo>
                    <a:pt x="6" y="1282"/>
                    <a:pt x="0" y="1214"/>
                    <a:pt x="2" y="1147"/>
                  </a:cubicBezTo>
                  <a:cubicBezTo>
                    <a:pt x="20" y="697"/>
                    <a:pt x="62" y="222"/>
                    <a:pt x="86" y="0"/>
                  </a:cubicBezTo>
                  <a:lnTo>
                    <a:pt x="87" y="0"/>
                  </a:lnTo>
                  <a:cubicBezTo>
                    <a:pt x="96" y="0"/>
                    <a:pt x="105" y="0"/>
                    <a:pt x="114" y="0"/>
                  </a:cubicBezTo>
                  <a:cubicBezTo>
                    <a:pt x="2451" y="0"/>
                    <a:pt x="4352" y="1591"/>
                    <a:pt x="4358" y="3549"/>
                  </a:cubicBezTo>
                  <a:cubicBezTo>
                    <a:pt x="4071" y="3532"/>
                    <a:pt x="3368" y="3498"/>
                    <a:pt x="2900" y="3498"/>
                  </a:cubicBezTo>
                  <a:cubicBezTo>
                    <a:pt x="2716" y="3498"/>
                    <a:pt x="2587" y="3503"/>
                    <a:pt x="2518" y="3514"/>
                  </a:cubicBezTo>
                  <a:cubicBezTo>
                    <a:pt x="2469" y="3521"/>
                    <a:pt x="2375" y="3569"/>
                    <a:pt x="2355" y="3612"/>
                  </a:cubicBezTo>
                  <a:cubicBezTo>
                    <a:pt x="2342" y="3643"/>
                    <a:pt x="2335" y="3672"/>
                    <a:pt x="2336" y="3699"/>
                  </a:cubicBezTo>
                  <a:lnTo>
                    <a:pt x="2336" y="3701"/>
                  </a:lnTo>
                  <a:lnTo>
                    <a:pt x="2336" y="3704"/>
                  </a:lnTo>
                  <a:cubicBezTo>
                    <a:pt x="2336" y="3746"/>
                    <a:pt x="2352" y="3780"/>
                    <a:pt x="2366" y="3802"/>
                  </a:cubicBezTo>
                  <a:cubicBezTo>
                    <a:pt x="2380" y="3823"/>
                    <a:pt x="2393" y="3839"/>
                    <a:pt x="2405" y="3855"/>
                  </a:cubicBezTo>
                  <a:cubicBezTo>
                    <a:pt x="2413" y="3865"/>
                    <a:pt x="2421" y="3875"/>
                    <a:pt x="2429" y="3886"/>
                  </a:cubicBezTo>
                  <a:cubicBezTo>
                    <a:pt x="2444" y="3909"/>
                    <a:pt x="2463" y="3939"/>
                    <a:pt x="2477" y="3989"/>
                  </a:cubicBezTo>
                  <a:cubicBezTo>
                    <a:pt x="2477" y="3992"/>
                    <a:pt x="2478" y="3995"/>
                    <a:pt x="2479" y="3999"/>
                  </a:cubicBezTo>
                  <a:cubicBezTo>
                    <a:pt x="2483" y="4017"/>
                    <a:pt x="2487" y="4035"/>
                    <a:pt x="2487" y="4051"/>
                  </a:cubicBezTo>
                  <a:cubicBezTo>
                    <a:pt x="2487" y="4054"/>
                    <a:pt x="2487" y="4056"/>
                    <a:pt x="2487" y="4057"/>
                  </a:cubicBezTo>
                  <a:cubicBezTo>
                    <a:pt x="2488" y="4138"/>
                    <a:pt x="2450" y="4212"/>
                    <a:pt x="2378" y="4270"/>
                  </a:cubicBezTo>
                  <a:cubicBezTo>
                    <a:pt x="2302" y="4331"/>
                    <a:pt x="2196" y="4365"/>
                    <a:pt x="2080" y="4367"/>
                  </a:cubicBezTo>
                  <a:cubicBezTo>
                    <a:pt x="2073" y="4367"/>
                    <a:pt x="2067" y="4367"/>
                    <a:pt x="2061" y="4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03125" y="2537824"/>
              <a:ext cx="7199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基础</a:t>
              </a:r>
              <a:endParaRPr lang="en-US" altLang="zh-CN" sz="15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资料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20244" y="3018105"/>
            <a:ext cx="1268149" cy="1287841"/>
            <a:chOff x="3420244" y="3018105"/>
            <a:chExt cx="1268149" cy="1287841"/>
          </a:xfrm>
        </p:grpSpPr>
        <p:sp>
          <p:nvSpPr>
            <p:cNvPr id="14" name="Freeform 8"/>
            <p:cNvSpPr/>
            <p:nvPr/>
          </p:nvSpPr>
          <p:spPr bwMode="auto">
            <a:xfrm>
              <a:off x="3420244" y="3018105"/>
              <a:ext cx="1268149" cy="1287841"/>
            </a:xfrm>
            <a:custGeom>
              <a:avLst/>
              <a:gdLst>
                <a:gd name="T0" fmla="*/ 2485 w 4270"/>
                <a:gd name="T1" fmla="*/ 4033 h 4329"/>
                <a:gd name="T2" fmla="*/ 0 w 4270"/>
                <a:gd name="T3" fmla="*/ 825 h 4329"/>
                <a:gd name="T4" fmla="*/ 1339 w 4270"/>
                <a:gd name="T5" fmla="*/ 859 h 4329"/>
                <a:gd name="T6" fmla="*/ 1559 w 4270"/>
                <a:gd name="T7" fmla="*/ 839 h 4329"/>
                <a:gd name="T8" fmla="*/ 1752 w 4270"/>
                <a:gd name="T9" fmla="*/ 669 h 4329"/>
                <a:gd name="T10" fmla="*/ 1752 w 4270"/>
                <a:gd name="T11" fmla="*/ 663 h 4329"/>
                <a:gd name="T12" fmla="*/ 1683 w 4270"/>
                <a:gd name="T13" fmla="*/ 512 h 4329"/>
                <a:gd name="T14" fmla="*/ 1611 w 4270"/>
                <a:gd name="T15" fmla="*/ 378 h 4329"/>
                <a:gd name="T16" fmla="*/ 1601 w 4270"/>
                <a:gd name="T17" fmla="*/ 317 h 4329"/>
                <a:gd name="T18" fmla="*/ 1710 w 4270"/>
                <a:gd name="T19" fmla="*/ 97 h 4329"/>
                <a:gd name="T20" fmla="*/ 2027 w 4270"/>
                <a:gd name="T21" fmla="*/ 0 h 4329"/>
                <a:gd name="T22" fmla="*/ 2441 w 4270"/>
                <a:gd name="T23" fmla="*/ 141 h 4329"/>
                <a:gd name="T24" fmla="*/ 2467 w 4270"/>
                <a:gd name="T25" fmla="*/ 332 h 4329"/>
                <a:gd name="T26" fmla="*/ 2375 w 4270"/>
                <a:gd name="T27" fmla="*/ 522 h 4329"/>
                <a:gd name="T28" fmla="*/ 2304 w 4270"/>
                <a:gd name="T29" fmla="*/ 681 h 4329"/>
                <a:gd name="T30" fmla="*/ 2304 w 4270"/>
                <a:gd name="T31" fmla="*/ 687 h 4329"/>
                <a:gd name="T32" fmla="*/ 2379 w 4270"/>
                <a:gd name="T33" fmla="*/ 818 h 4329"/>
                <a:gd name="T34" fmla="*/ 2801 w 4270"/>
                <a:gd name="T35" fmla="*/ 860 h 4329"/>
                <a:gd name="T36" fmla="*/ 4226 w 4270"/>
                <a:gd name="T37" fmla="*/ 1354 h 4329"/>
                <a:gd name="T38" fmla="*/ 4242 w 4270"/>
                <a:gd name="T39" fmla="*/ 1973 h 4329"/>
                <a:gd name="T40" fmla="*/ 4204 w 4270"/>
                <a:gd name="T41" fmla="*/ 2193 h 4329"/>
                <a:gd name="T42" fmla="*/ 4102 w 4270"/>
                <a:gd name="T43" fmla="*/ 2250 h 4329"/>
                <a:gd name="T44" fmla="*/ 4096 w 4270"/>
                <a:gd name="T45" fmla="*/ 2250 h 4329"/>
                <a:gd name="T46" fmla="*/ 3958 w 4270"/>
                <a:gd name="T47" fmla="*/ 2186 h 4329"/>
                <a:gd name="T48" fmla="*/ 3754 w 4270"/>
                <a:gd name="T49" fmla="*/ 2088 h 4329"/>
                <a:gd name="T50" fmla="*/ 3672 w 4270"/>
                <a:gd name="T51" fmla="*/ 2080 h 4329"/>
                <a:gd name="T52" fmla="*/ 3451 w 4270"/>
                <a:gd name="T53" fmla="*/ 2219 h 4329"/>
                <a:gd name="T54" fmla="*/ 3487 w 4270"/>
                <a:gd name="T55" fmla="*/ 2899 h 4329"/>
                <a:gd name="T56" fmla="*/ 3735 w 4270"/>
                <a:gd name="T57" fmla="*/ 3021 h 4329"/>
                <a:gd name="T58" fmla="*/ 3802 w 4270"/>
                <a:gd name="T59" fmla="*/ 3009 h 4329"/>
                <a:gd name="T60" fmla="*/ 3949 w 4270"/>
                <a:gd name="T61" fmla="*/ 2932 h 4329"/>
                <a:gd name="T62" fmla="*/ 4078 w 4270"/>
                <a:gd name="T63" fmla="*/ 2869 h 4329"/>
                <a:gd name="T64" fmla="*/ 4087 w 4270"/>
                <a:gd name="T65" fmla="*/ 2869 h 4329"/>
                <a:gd name="T66" fmla="*/ 4222 w 4270"/>
                <a:gd name="T67" fmla="*/ 2952 h 4329"/>
                <a:gd name="T68" fmla="*/ 4263 w 4270"/>
                <a:gd name="T69" fmla="*/ 3272 h 4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0" h="4329">
                  <a:moveTo>
                    <a:pt x="4184" y="4329"/>
                  </a:moveTo>
                  <a:cubicBezTo>
                    <a:pt x="3576" y="4317"/>
                    <a:pt x="3005" y="4218"/>
                    <a:pt x="2485" y="4033"/>
                  </a:cubicBezTo>
                  <a:cubicBezTo>
                    <a:pt x="1982" y="3854"/>
                    <a:pt x="1537" y="3600"/>
                    <a:pt x="1164" y="3278"/>
                  </a:cubicBezTo>
                  <a:cubicBezTo>
                    <a:pt x="428" y="2642"/>
                    <a:pt x="15" y="1771"/>
                    <a:pt x="0" y="825"/>
                  </a:cubicBezTo>
                  <a:cubicBezTo>
                    <a:pt x="347" y="839"/>
                    <a:pt x="1096" y="859"/>
                    <a:pt x="1312" y="859"/>
                  </a:cubicBezTo>
                  <a:cubicBezTo>
                    <a:pt x="1322" y="859"/>
                    <a:pt x="1331" y="859"/>
                    <a:pt x="1339" y="859"/>
                  </a:cubicBezTo>
                  <a:cubicBezTo>
                    <a:pt x="1429" y="857"/>
                    <a:pt x="1497" y="852"/>
                    <a:pt x="1553" y="840"/>
                  </a:cubicBezTo>
                  <a:lnTo>
                    <a:pt x="1559" y="839"/>
                  </a:lnTo>
                  <a:cubicBezTo>
                    <a:pt x="1598" y="830"/>
                    <a:pt x="1689" y="811"/>
                    <a:pt x="1731" y="759"/>
                  </a:cubicBezTo>
                  <a:cubicBezTo>
                    <a:pt x="1751" y="733"/>
                    <a:pt x="1753" y="700"/>
                    <a:pt x="1752" y="669"/>
                  </a:cubicBezTo>
                  <a:lnTo>
                    <a:pt x="1752" y="666"/>
                  </a:lnTo>
                  <a:lnTo>
                    <a:pt x="1752" y="663"/>
                  </a:lnTo>
                  <a:cubicBezTo>
                    <a:pt x="1752" y="622"/>
                    <a:pt x="1735" y="587"/>
                    <a:pt x="1721" y="565"/>
                  </a:cubicBezTo>
                  <a:cubicBezTo>
                    <a:pt x="1708" y="544"/>
                    <a:pt x="1695" y="528"/>
                    <a:pt x="1683" y="512"/>
                  </a:cubicBezTo>
                  <a:cubicBezTo>
                    <a:pt x="1675" y="502"/>
                    <a:pt x="1667" y="492"/>
                    <a:pt x="1659" y="481"/>
                  </a:cubicBezTo>
                  <a:cubicBezTo>
                    <a:pt x="1643" y="459"/>
                    <a:pt x="1625" y="428"/>
                    <a:pt x="1611" y="378"/>
                  </a:cubicBezTo>
                  <a:cubicBezTo>
                    <a:pt x="1611" y="375"/>
                    <a:pt x="1610" y="372"/>
                    <a:pt x="1609" y="368"/>
                  </a:cubicBezTo>
                  <a:cubicBezTo>
                    <a:pt x="1605" y="350"/>
                    <a:pt x="1601" y="333"/>
                    <a:pt x="1601" y="317"/>
                  </a:cubicBezTo>
                  <a:cubicBezTo>
                    <a:pt x="1600" y="314"/>
                    <a:pt x="1601" y="312"/>
                    <a:pt x="1600" y="310"/>
                  </a:cubicBezTo>
                  <a:cubicBezTo>
                    <a:pt x="1600" y="229"/>
                    <a:pt x="1638" y="155"/>
                    <a:pt x="1710" y="97"/>
                  </a:cubicBezTo>
                  <a:cubicBezTo>
                    <a:pt x="1786" y="36"/>
                    <a:pt x="1892" y="2"/>
                    <a:pt x="2008" y="0"/>
                  </a:cubicBezTo>
                  <a:cubicBezTo>
                    <a:pt x="2014" y="0"/>
                    <a:pt x="2021" y="0"/>
                    <a:pt x="2027" y="0"/>
                  </a:cubicBezTo>
                  <a:cubicBezTo>
                    <a:pt x="2159" y="0"/>
                    <a:pt x="2278" y="24"/>
                    <a:pt x="2353" y="65"/>
                  </a:cubicBezTo>
                  <a:cubicBezTo>
                    <a:pt x="2392" y="86"/>
                    <a:pt x="2421" y="111"/>
                    <a:pt x="2441" y="141"/>
                  </a:cubicBezTo>
                  <a:cubicBezTo>
                    <a:pt x="2462" y="173"/>
                    <a:pt x="2473" y="211"/>
                    <a:pt x="2475" y="257"/>
                  </a:cubicBezTo>
                  <a:cubicBezTo>
                    <a:pt x="2475" y="279"/>
                    <a:pt x="2472" y="304"/>
                    <a:pt x="2467" y="332"/>
                  </a:cubicBezTo>
                  <a:cubicBezTo>
                    <a:pt x="2451" y="414"/>
                    <a:pt x="2421" y="459"/>
                    <a:pt x="2389" y="502"/>
                  </a:cubicBezTo>
                  <a:cubicBezTo>
                    <a:pt x="2385" y="509"/>
                    <a:pt x="2380" y="515"/>
                    <a:pt x="2375" y="522"/>
                  </a:cubicBezTo>
                  <a:cubicBezTo>
                    <a:pt x="2363" y="538"/>
                    <a:pt x="2351" y="553"/>
                    <a:pt x="2339" y="572"/>
                  </a:cubicBezTo>
                  <a:cubicBezTo>
                    <a:pt x="2315" y="609"/>
                    <a:pt x="2303" y="645"/>
                    <a:pt x="2304" y="681"/>
                  </a:cubicBezTo>
                  <a:lnTo>
                    <a:pt x="2304" y="684"/>
                  </a:lnTo>
                  <a:lnTo>
                    <a:pt x="2304" y="687"/>
                  </a:lnTo>
                  <a:cubicBezTo>
                    <a:pt x="2304" y="709"/>
                    <a:pt x="2310" y="733"/>
                    <a:pt x="2320" y="756"/>
                  </a:cubicBezTo>
                  <a:cubicBezTo>
                    <a:pt x="2335" y="790"/>
                    <a:pt x="2361" y="807"/>
                    <a:pt x="2379" y="818"/>
                  </a:cubicBezTo>
                  <a:cubicBezTo>
                    <a:pt x="2412" y="835"/>
                    <a:pt x="2439" y="841"/>
                    <a:pt x="2467" y="846"/>
                  </a:cubicBezTo>
                  <a:cubicBezTo>
                    <a:pt x="2518" y="855"/>
                    <a:pt x="2630" y="860"/>
                    <a:pt x="2801" y="860"/>
                  </a:cubicBezTo>
                  <a:cubicBezTo>
                    <a:pt x="3105" y="860"/>
                    <a:pt x="3569" y="846"/>
                    <a:pt x="4181" y="817"/>
                  </a:cubicBezTo>
                  <a:cubicBezTo>
                    <a:pt x="4196" y="965"/>
                    <a:pt x="4219" y="1215"/>
                    <a:pt x="4226" y="1354"/>
                  </a:cubicBezTo>
                  <a:cubicBezTo>
                    <a:pt x="4236" y="1518"/>
                    <a:pt x="4243" y="1669"/>
                    <a:pt x="4244" y="1792"/>
                  </a:cubicBezTo>
                  <a:cubicBezTo>
                    <a:pt x="4245" y="1862"/>
                    <a:pt x="4244" y="1921"/>
                    <a:pt x="4242" y="1973"/>
                  </a:cubicBezTo>
                  <a:cubicBezTo>
                    <a:pt x="4240" y="2034"/>
                    <a:pt x="4236" y="2077"/>
                    <a:pt x="4229" y="2114"/>
                  </a:cubicBezTo>
                  <a:cubicBezTo>
                    <a:pt x="4224" y="2141"/>
                    <a:pt x="4219" y="2165"/>
                    <a:pt x="4204" y="2193"/>
                  </a:cubicBezTo>
                  <a:cubicBezTo>
                    <a:pt x="4196" y="2208"/>
                    <a:pt x="4182" y="2227"/>
                    <a:pt x="4158" y="2237"/>
                  </a:cubicBezTo>
                  <a:cubicBezTo>
                    <a:pt x="4140" y="2246"/>
                    <a:pt x="4120" y="2250"/>
                    <a:pt x="4102" y="2250"/>
                  </a:cubicBezTo>
                  <a:lnTo>
                    <a:pt x="4100" y="2250"/>
                  </a:lnTo>
                  <a:lnTo>
                    <a:pt x="4096" y="2250"/>
                  </a:lnTo>
                  <a:cubicBezTo>
                    <a:pt x="4066" y="2250"/>
                    <a:pt x="4037" y="2241"/>
                    <a:pt x="4006" y="2221"/>
                  </a:cubicBezTo>
                  <a:cubicBezTo>
                    <a:pt x="3989" y="2209"/>
                    <a:pt x="3973" y="2198"/>
                    <a:pt x="3958" y="2186"/>
                  </a:cubicBezTo>
                  <a:cubicBezTo>
                    <a:pt x="3951" y="2181"/>
                    <a:pt x="3945" y="2176"/>
                    <a:pt x="3938" y="2171"/>
                  </a:cubicBezTo>
                  <a:cubicBezTo>
                    <a:pt x="3894" y="2139"/>
                    <a:pt x="3843" y="2106"/>
                    <a:pt x="3754" y="2088"/>
                  </a:cubicBezTo>
                  <a:cubicBezTo>
                    <a:pt x="3725" y="2082"/>
                    <a:pt x="3700" y="2080"/>
                    <a:pt x="3676" y="2080"/>
                  </a:cubicBezTo>
                  <a:lnTo>
                    <a:pt x="3672" y="2080"/>
                  </a:lnTo>
                  <a:cubicBezTo>
                    <a:pt x="3619" y="2081"/>
                    <a:pt x="3576" y="2094"/>
                    <a:pt x="3538" y="2119"/>
                  </a:cubicBezTo>
                  <a:cubicBezTo>
                    <a:pt x="3503" y="2142"/>
                    <a:pt x="3474" y="2175"/>
                    <a:pt x="3451" y="2219"/>
                  </a:cubicBezTo>
                  <a:cubicBezTo>
                    <a:pt x="3405" y="2303"/>
                    <a:pt x="3380" y="2435"/>
                    <a:pt x="3383" y="2580"/>
                  </a:cubicBezTo>
                  <a:cubicBezTo>
                    <a:pt x="3384" y="2704"/>
                    <a:pt x="3421" y="2817"/>
                    <a:pt x="3487" y="2899"/>
                  </a:cubicBezTo>
                  <a:cubicBezTo>
                    <a:pt x="3551" y="2979"/>
                    <a:pt x="3633" y="3021"/>
                    <a:pt x="3725" y="3021"/>
                  </a:cubicBezTo>
                  <a:cubicBezTo>
                    <a:pt x="3729" y="3021"/>
                    <a:pt x="3732" y="3021"/>
                    <a:pt x="3735" y="3021"/>
                  </a:cubicBezTo>
                  <a:cubicBezTo>
                    <a:pt x="3752" y="3020"/>
                    <a:pt x="3772" y="3016"/>
                    <a:pt x="3791" y="3012"/>
                  </a:cubicBezTo>
                  <a:cubicBezTo>
                    <a:pt x="3795" y="3011"/>
                    <a:pt x="3798" y="3010"/>
                    <a:pt x="3802" y="3009"/>
                  </a:cubicBezTo>
                  <a:cubicBezTo>
                    <a:pt x="3858" y="2994"/>
                    <a:pt x="3891" y="2974"/>
                    <a:pt x="3916" y="2956"/>
                  </a:cubicBezTo>
                  <a:cubicBezTo>
                    <a:pt x="3928" y="2948"/>
                    <a:pt x="3938" y="2940"/>
                    <a:pt x="3949" y="2932"/>
                  </a:cubicBezTo>
                  <a:cubicBezTo>
                    <a:pt x="3964" y="2920"/>
                    <a:pt x="3980" y="2907"/>
                    <a:pt x="3999" y="2895"/>
                  </a:cubicBezTo>
                  <a:cubicBezTo>
                    <a:pt x="4017" y="2883"/>
                    <a:pt x="4045" y="2870"/>
                    <a:pt x="4078" y="2869"/>
                  </a:cubicBezTo>
                  <a:cubicBezTo>
                    <a:pt x="4079" y="2870"/>
                    <a:pt x="4081" y="2870"/>
                    <a:pt x="4082" y="2870"/>
                  </a:cubicBezTo>
                  <a:lnTo>
                    <a:pt x="4087" y="2869"/>
                  </a:lnTo>
                  <a:cubicBezTo>
                    <a:pt x="4110" y="2870"/>
                    <a:pt x="4133" y="2875"/>
                    <a:pt x="4157" y="2886"/>
                  </a:cubicBezTo>
                  <a:cubicBezTo>
                    <a:pt x="4186" y="2899"/>
                    <a:pt x="4210" y="2924"/>
                    <a:pt x="4222" y="2952"/>
                  </a:cubicBezTo>
                  <a:cubicBezTo>
                    <a:pt x="4270" y="3072"/>
                    <a:pt x="4266" y="3182"/>
                    <a:pt x="4263" y="3262"/>
                  </a:cubicBezTo>
                  <a:lnTo>
                    <a:pt x="4263" y="3272"/>
                  </a:lnTo>
                  <a:cubicBezTo>
                    <a:pt x="4254" y="3524"/>
                    <a:pt x="4201" y="4161"/>
                    <a:pt x="4184" y="4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02919" y="3338859"/>
              <a:ext cx="7027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安全</a:t>
              </a:r>
              <a:endParaRPr lang="en-US" altLang="zh-CN" sz="15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管理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33713" y="3239965"/>
            <a:ext cx="1507075" cy="1222202"/>
            <a:chOff x="4433713" y="3239965"/>
            <a:chExt cx="1507075" cy="1222202"/>
          </a:xfrm>
        </p:grpSpPr>
        <p:sp>
          <p:nvSpPr>
            <p:cNvPr id="15" name="Freeform 9"/>
            <p:cNvSpPr/>
            <p:nvPr/>
          </p:nvSpPr>
          <p:spPr bwMode="auto">
            <a:xfrm>
              <a:off x="4433713" y="3239965"/>
              <a:ext cx="1507075" cy="1222202"/>
            </a:xfrm>
            <a:custGeom>
              <a:avLst/>
              <a:gdLst>
                <a:gd name="T0" fmla="*/ 2253 w 5073"/>
                <a:gd name="T1" fmla="*/ 3404 h 4108"/>
                <a:gd name="T2" fmla="*/ 2237 w 5073"/>
                <a:gd name="T3" fmla="*/ 3384 h 4108"/>
                <a:gd name="T4" fmla="*/ 874 w 5073"/>
                <a:gd name="T5" fmla="*/ 3584 h 4108"/>
                <a:gd name="T6" fmla="*/ 803 w 5073"/>
                <a:gd name="T7" fmla="*/ 3584 h 4108"/>
                <a:gd name="T8" fmla="*/ 883 w 5073"/>
                <a:gd name="T9" fmla="*/ 2517 h 4108"/>
                <a:gd name="T10" fmla="*/ 757 w 5073"/>
                <a:gd name="T11" fmla="*/ 2109 h 4108"/>
                <a:gd name="T12" fmla="*/ 668 w 5073"/>
                <a:gd name="T13" fmla="*/ 2090 h 4108"/>
                <a:gd name="T14" fmla="*/ 567 w 5073"/>
                <a:gd name="T15" fmla="*/ 2120 h 4108"/>
                <a:gd name="T16" fmla="*/ 483 w 5073"/>
                <a:gd name="T17" fmla="*/ 2183 h 4108"/>
                <a:gd name="T18" fmla="*/ 370 w 5073"/>
                <a:gd name="T19" fmla="*/ 2233 h 4108"/>
                <a:gd name="T20" fmla="*/ 312 w 5073"/>
                <a:gd name="T21" fmla="*/ 2241 h 4108"/>
                <a:gd name="T22" fmla="*/ 2 w 5073"/>
                <a:gd name="T23" fmla="*/ 1834 h 4108"/>
                <a:gd name="T24" fmla="*/ 143 w 5073"/>
                <a:gd name="T25" fmla="*/ 1401 h 4108"/>
                <a:gd name="T26" fmla="*/ 262 w 5073"/>
                <a:gd name="T27" fmla="*/ 1367 h 4108"/>
                <a:gd name="T28" fmla="*/ 504 w 5073"/>
                <a:gd name="T29" fmla="*/ 1452 h 4108"/>
                <a:gd name="T30" fmla="*/ 574 w 5073"/>
                <a:gd name="T31" fmla="*/ 1503 h 4108"/>
                <a:gd name="T32" fmla="*/ 683 w 5073"/>
                <a:gd name="T33" fmla="*/ 1538 h 4108"/>
                <a:gd name="T34" fmla="*/ 688 w 5073"/>
                <a:gd name="T35" fmla="*/ 1538 h 4108"/>
                <a:gd name="T36" fmla="*/ 819 w 5073"/>
                <a:gd name="T37" fmla="*/ 1463 h 4108"/>
                <a:gd name="T38" fmla="*/ 862 w 5073"/>
                <a:gd name="T39" fmla="*/ 1229 h 4108"/>
                <a:gd name="T40" fmla="*/ 846 w 5073"/>
                <a:gd name="T41" fmla="*/ 606 h 4108"/>
                <a:gd name="T42" fmla="*/ 1451 w 5073"/>
                <a:gd name="T43" fmla="*/ 31 h 4108"/>
                <a:gd name="T44" fmla="*/ 2007 w 5073"/>
                <a:gd name="T45" fmla="*/ 7 h 4108"/>
                <a:gd name="T46" fmla="*/ 2188 w 5073"/>
                <a:gd name="T47" fmla="*/ 9 h 4108"/>
                <a:gd name="T48" fmla="*/ 2408 w 5073"/>
                <a:gd name="T49" fmla="*/ 47 h 4108"/>
                <a:gd name="T50" fmla="*/ 2465 w 5073"/>
                <a:gd name="T51" fmla="*/ 149 h 4108"/>
                <a:gd name="T52" fmla="*/ 2465 w 5073"/>
                <a:gd name="T53" fmla="*/ 155 h 4108"/>
                <a:gd name="T54" fmla="*/ 2401 w 5073"/>
                <a:gd name="T55" fmla="*/ 293 h 4108"/>
                <a:gd name="T56" fmla="*/ 2303 w 5073"/>
                <a:gd name="T57" fmla="*/ 497 h 4108"/>
                <a:gd name="T58" fmla="*/ 2334 w 5073"/>
                <a:gd name="T59" fmla="*/ 713 h 4108"/>
                <a:gd name="T60" fmla="*/ 2776 w 5073"/>
                <a:gd name="T61" fmla="*/ 869 h 4108"/>
                <a:gd name="T62" fmla="*/ 3114 w 5073"/>
                <a:gd name="T63" fmla="*/ 764 h 4108"/>
                <a:gd name="T64" fmla="*/ 3236 w 5073"/>
                <a:gd name="T65" fmla="*/ 516 h 4108"/>
                <a:gd name="T66" fmla="*/ 3224 w 5073"/>
                <a:gd name="T67" fmla="*/ 449 h 4108"/>
                <a:gd name="T68" fmla="*/ 3147 w 5073"/>
                <a:gd name="T69" fmla="*/ 302 h 4108"/>
                <a:gd name="T70" fmla="*/ 3084 w 5073"/>
                <a:gd name="T71" fmla="*/ 173 h 4108"/>
                <a:gd name="T72" fmla="*/ 3084 w 5073"/>
                <a:gd name="T73" fmla="*/ 164 h 4108"/>
                <a:gd name="T74" fmla="*/ 3238 w 5073"/>
                <a:gd name="T75" fmla="*/ 15 h 4108"/>
                <a:gd name="T76" fmla="*/ 5073 w 5073"/>
                <a:gd name="T77" fmla="*/ 50 h 4108"/>
                <a:gd name="T78" fmla="*/ 4608 w 5073"/>
                <a:gd name="T79" fmla="*/ 1797 h 4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73" h="4108">
                  <a:moveTo>
                    <a:pt x="1919" y="4108"/>
                  </a:moveTo>
                  <a:cubicBezTo>
                    <a:pt x="2001" y="3986"/>
                    <a:pt x="2197" y="3672"/>
                    <a:pt x="2253" y="3404"/>
                  </a:cubicBezTo>
                  <a:cubicBezTo>
                    <a:pt x="2255" y="3399"/>
                    <a:pt x="2253" y="3393"/>
                    <a:pt x="2248" y="3389"/>
                  </a:cubicBezTo>
                  <a:cubicBezTo>
                    <a:pt x="2245" y="3386"/>
                    <a:pt x="2241" y="3384"/>
                    <a:pt x="2237" y="3384"/>
                  </a:cubicBezTo>
                  <a:lnTo>
                    <a:pt x="2232" y="3385"/>
                  </a:lnTo>
                  <a:cubicBezTo>
                    <a:pt x="1781" y="3517"/>
                    <a:pt x="1324" y="3584"/>
                    <a:pt x="874" y="3584"/>
                  </a:cubicBezTo>
                  <a:cubicBezTo>
                    <a:pt x="859" y="3584"/>
                    <a:pt x="844" y="3584"/>
                    <a:pt x="829" y="3584"/>
                  </a:cubicBezTo>
                  <a:cubicBezTo>
                    <a:pt x="821" y="3584"/>
                    <a:pt x="812" y="3584"/>
                    <a:pt x="803" y="3584"/>
                  </a:cubicBezTo>
                  <a:cubicBezTo>
                    <a:pt x="821" y="3411"/>
                    <a:pt x="874" y="2779"/>
                    <a:pt x="883" y="2527"/>
                  </a:cubicBezTo>
                  <a:lnTo>
                    <a:pt x="883" y="2517"/>
                  </a:lnTo>
                  <a:cubicBezTo>
                    <a:pt x="886" y="2439"/>
                    <a:pt x="890" y="2320"/>
                    <a:pt x="839" y="2193"/>
                  </a:cubicBezTo>
                  <a:cubicBezTo>
                    <a:pt x="824" y="2157"/>
                    <a:pt x="794" y="2126"/>
                    <a:pt x="757" y="2109"/>
                  </a:cubicBezTo>
                  <a:cubicBezTo>
                    <a:pt x="727" y="2096"/>
                    <a:pt x="699" y="2090"/>
                    <a:pt x="672" y="2090"/>
                  </a:cubicBezTo>
                  <a:lnTo>
                    <a:pt x="668" y="2090"/>
                  </a:lnTo>
                  <a:lnTo>
                    <a:pt x="665" y="2090"/>
                  </a:lnTo>
                  <a:cubicBezTo>
                    <a:pt x="623" y="2090"/>
                    <a:pt x="589" y="2106"/>
                    <a:pt x="567" y="2120"/>
                  </a:cubicBezTo>
                  <a:cubicBezTo>
                    <a:pt x="546" y="2134"/>
                    <a:pt x="530" y="2147"/>
                    <a:pt x="514" y="2159"/>
                  </a:cubicBezTo>
                  <a:cubicBezTo>
                    <a:pt x="504" y="2167"/>
                    <a:pt x="494" y="2175"/>
                    <a:pt x="483" y="2183"/>
                  </a:cubicBezTo>
                  <a:cubicBezTo>
                    <a:pt x="460" y="2198"/>
                    <a:pt x="430" y="2217"/>
                    <a:pt x="380" y="2231"/>
                  </a:cubicBezTo>
                  <a:cubicBezTo>
                    <a:pt x="377" y="2231"/>
                    <a:pt x="374" y="2232"/>
                    <a:pt x="370" y="2233"/>
                  </a:cubicBezTo>
                  <a:cubicBezTo>
                    <a:pt x="352" y="2237"/>
                    <a:pt x="334" y="2241"/>
                    <a:pt x="318" y="2241"/>
                  </a:cubicBezTo>
                  <a:cubicBezTo>
                    <a:pt x="315" y="2241"/>
                    <a:pt x="314" y="2241"/>
                    <a:pt x="312" y="2241"/>
                  </a:cubicBezTo>
                  <a:cubicBezTo>
                    <a:pt x="230" y="2241"/>
                    <a:pt x="157" y="2203"/>
                    <a:pt x="99" y="2132"/>
                  </a:cubicBezTo>
                  <a:cubicBezTo>
                    <a:pt x="38" y="2056"/>
                    <a:pt x="4" y="1950"/>
                    <a:pt x="2" y="1834"/>
                  </a:cubicBezTo>
                  <a:cubicBezTo>
                    <a:pt x="0" y="1694"/>
                    <a:pt x="23" y="1568"/>
                    <a:pt x="66" y="1489"/>
                  </a:cubicBezTo>
                  <a:cubicBezTo>
                    <a:pt x="87" y="1450"/>
                    <a:pt x="112" y="1421"/>
                    <a:pt x="143" y="1401"/>
                  </a:cubicBezTo>
                  <a:cubicBezTo>
                    <a:pt x="175" y="1380"/>
                    <a:pt x="213" y="1369"/>
                    <a:pt x="259" y="1367"/>
                  </a:cubicBezTo>
                  <a:lnTo>
                    <a:pt x="262" y="1367"/>
                  </a:lnTo>
                  <a:cubicBezTo>
                    <a:pt x="284" y="1367"/>
                    <a:pt x="307" y="1370"/>
                    <a:pt x="334" y="1375"/>
                  </a:cubicBezTo>
                  <a:cubicBezTo>
                    <a:pt x="416" y="1391"/>
                    <a:pt x="461" y="1421"/>
                    <a:pt x="504" y="1452"/>
                  </a:cubicBezTo>
                  <a:cubicBezTo>
                    <a:pt x="511" y="1457"/>
                    <a:pt x="517" y="1462"/>
                    <a:pt x="524" y="1467"/>
                  </a:cubicBezTo>
                  <a:cubicBezTo>
                    <a:pt x="539" y="1479"/>
                    <a:pt x="555" y="1491"/>
                    <a:pt x="574" y="1503"/>
                  </a:cubicBezTo>
                  <a:cubicBezTo>
                    <a:pt x="610" y="1527"/>
                    <a:pt x="645" y="1538"/>
                    <a:pt x="681" y="1538"/>
                  </a:cubicBezTo>
                  <a:lnTo>
                    <a:pt x="683" y="1538"/>
                  </a:lnTo>
                  <a:lnTo>
                    <a:pt x="686" y="1538"/>
                  </a:lnTo>
                  <a:lnTo>
                    <a:pt x="688" y="1538"/>
                  </a:lnTo>
                  <a:cubicBezTo>
                    <a:pt x="711" y="1538"/>
                    <a:pt x="735" y="1532"/>
                    <a:pt x="758" y="1522"/>
                  </a:cubicBezTo>
                  <a:cubicBezTo>
                    <a:pt x="791" y="1507"/>
                    <a:pt x="809" y="1481"/>
                    <a:pt x="819" y="1463"/>
                  </a:cubicBezTo>
                  <a:cubicBezTo>
                    <a:pt x="837" y="1430"/>
                    <a:pt x="843" y="1403"/>
                    <a:pt x="848" y="1375"/>
                  </a:cubicBezTo>
                  <a:cubicBezTo>
                    <a:pt x="855" y="1336"/>
                    <a:pt x="859" y="1291"/>
                    <a:pt x="862" y="1229"/>
                  </a:cubicBezTo>
                  <a:cubicBezTo>
                    <a:pt x="864" y="1176"/>
                    <a:pt x="865" y="1116"/>
                    <a:pt x="864" y="1046"/>
                  </a:cubicBezTo>
                  <a:cubicBezTo>
                    <a:pt x="862" y="922"/>
                    <a:pt x="856" y="770"/>
                    <a:pt x="846" y="606"/>
                  </a:cubicBezTo>
                  <a:cubicBezTo>
                    <a:pt x="839" y="467"/>
                    <a:pt x="815" y="215"/>
                    <a:pt x="800" y="67"/>
                  </a:cubicBezTo>
                  <a:cubicBezTo>
                    <a:pt x="926" y="57"/>
                    <a:pt x="1253" y="41"/>
                    <a:pt x="1451" y="31"/>
                  </a:cubicBezTo>
                  <a:cubicBezTo>
                    <a:pt x="1500" y="28"/>
                    <a:pt x="1541" y="26"/>
                    <a:pt x="1569" y="25"/>
                  </a:cubicBezTo>
                  <a:cubicBezTo>
                    <a:pt x="1733" y="15"/>
                    <a:pt x="1884" y="8"/>
                    <a:pt x="2007" y="7"/>
                  </a:cubicBezTo>
                  <a:cubicBezTo>
                    <a:pt x="2026" y="7"/>
                    <a:pt x="2045" y="7"/>
                    <a:pt x="2064" y="7"/>
                  </a:cubicBezTo>
                  <a:cubicBezTo>
                    <a:pt x="2109" y="7"/>
                    <a:pt x="2151" y="7"/>
                    <a:pt x="2188" y="9"/>
                  </a:cubicBezTo>
                  <a:cubicBezTo>
                    <a:pt x="2249" y="11"/>
                    <a:pt x="2292" y="15"/>
                    <a:pt x="2329" y="22"/>
                  </a:cubicBezTo>
                  <a:cubicBezTo>
                    <a:pt x="2356" y="27"/>
                    <a:pt x="2380" y="32"/>
                    <a:pt x="2408" y="47"/>
                  </a:cubicBezTo>
                  <a:cubicBezTo>
                    <a:pt x="2423" y="56"/>
                    <a:pt x="2442" y="69"/>
                    <a:pt x="2452" y="93"/>
                  </a:cubicBezTo>
                  <a:cubicBezTo>
                    <a:pt x="2461" y="111"/>
                    <a:pt x="2465" y="131"/>
                    <a:pt x="2465" y="149"/>
                  </a:cubicBezTo>
                  <a:lnTo>
                    <a:pt x="2465" y="152"/>
                  </a:lnTo>
                  <a:lnTo>
                    <a:pt x="2465" y="155"/>
                  </a:lnTo>
                  <a:cubicBezTo>
                    <a:pt x="2466" y="184"/>
                    <a:pt x="2456" y="214"/>
                    <a:pt x="2436" y="245"/>
                  </a:cubicBezTo>
                  <a:cubicBezTo>
                    <a:pt x="2424" y="262"/>
                    <a:pt x="2413" y="278"/>
                    <a:pt x="2401" y="293"/>
                  </a:cubicBezTo>
                  <a:cubicBezTo>
                    <a:pt x="2396" y="300"/>
                    <a:pt x="2391" y="306"/>
                    <a:pt x="2386" y="313"/>
                  </a:cubicBezTo>
                  <a:cubicBezTo>
                    <a:pt x="2354" y="357"/>
                    <a:pt x="2321" y="408"/>
                    <a:pt x="2303" y="497"/>
                  </a:cubicBezTo>
                  <a:cubicBezTo>
                    <a:pt x="2297" y="527"/>
                    <a:pt x="2294" y="554"/>
                    <a:pt x="2295" y="579"/>
                  </a:cubicBezTo>
                  <a:cubicBezTo>
                    <a:pt x="2296" y="632"/>
                    <a:pt x="2309" y="675"/>
                    <a:pt x="2334" y="713"/>
                  </a:cubicBezTo>
                  <a:cubicBezTo>
                    <a:pt x="2357" y="748"/>
                    <a:pt x="2390" y="777"/>
                    <a:pt x="2434" y="800"/>
                  </a:cubicBezTo>
                  <a:cubicBezTo>
                    <a:pt x="2515" y="844"/>
                    <a:pt x="2637" y="869"/>
                    <a:pt x="2776" y="869"/>
                  </a:cubicBezTo>
                  <a:cubicBezTo>
                    <a:pt x="2782" y="869"/>
                    <a:pt x="2789" y="868"/>
                    <a:pt x="2795" y="868"/>
                  </a:cubicBezTo>
                  <a:cubicBezTo>
                    <a:pt x="2919" y="867"/>
                    <a:pt x="3032" y="830"/>
                    <a:pt x="3114" y="764"/>
                  </a:cubicBezTo>
                  <a:cubicBezTo>
                    <a:pt x="3194" y="700"/>
                    <a:pt x="3237" y="617"/>
                    <a:pt x="3236" y="525"/>
                  </a:cubicBezTo>
                  <a:cubicBezTo>
                    <a:pt x="3236" y="522"/>
                    <a:pt x="3236" y="519"/>
                    <a:pt x="3236" y="516"/>
                  </a:cubicBezTo>
                  <a:cubicBezTo>
                    <a:pt x="3235" y="499"/>
                    <a:pt x="3231" y="479"/>
                    <a:pt x="3227" y="460"/>
                  </a:cubicBezTo>
                  <a:cubicBezTo>
                    <a:pt x="3226" y="456"/>
                    <a:pt x="3225" y="453"/>
                    <a:pt x="3224" y="449"/>
                  </a:cubicBezTo>
                  <a:cubicBezTo>
                    <a:pt x="3209" y="393"/>
                    <a:pt x="3189" y="360"/>
                    <a:pt x="3171" y="335"/>
                  </a:cubicBezTo>
                  <a:cubicBezTo>
                    <a:pt x="3163" y="323"/>
                    <a:pt x="3155" y="313"/>
                    <a:pt x="3147" y="302"/>
                  </a:cubicBezTo>
                  <a:cubicBezTo>
                    <a:pt x="3135" y="287"/>
                    <a:pt x="3122" y="271"/>
                    <a:pt x="3110" y="252"/>
                  </a:cubicBezTo>
                  <a:cubicBezTo>
                    <a:pt x="3098" y="234"/>
                    <a:pt x="3085" y="206"/>
                    <a:pt x="3084" y="173"/>
                  </a:cubicBezTo>
                  <a:cubicBezTo>
                    <a:pt x="3085" y="172"/>
                    <a:pt x="3085" y="170"/>
                    <a:pt x="3085" y="168"/>
                  </a:cubicBezTo>
                  <a:lnTo>
                    <a:pt x="3084" y="164"/>
                  </a:lnTo>
                  <a:cubicBezTo>
                    <a:pt x="3084" y="142"/>
                    <a:pt x="3090" y="119"/>
                    <a:pt x="3101" y="94"/>
                  </a:cubicBezTo>
                  <a:cubicBezTo>
                    <a:pt x="3114" y="65"/>
                    <a:pt x="3195" y="22"/>
                    <a:pt x="3238" y="15"/>
                  </a:cubicBezTo>
                  <a:cubicBezTo>
                    <a:pt x="3306" y="5"/>
                    <a:pt x="3433" y="0"/>
                    <a:pt x="3615" y="0"/>
                  </a:cubicBezTo>
                  <a:cubicBezTo>
                    <a:pt x="4083" y="0"/>
                    <a:pt x="4787" y="33"/>
                    <a:pt x="5073" y="50"/>
                  </a:cubicBezTo>
                  <a:lnTo>
                    <a:pt x="5073" y="64"/>
                  </a:lnTo>
                  <a:cubicBezTo>
                    <a:pt x="5073" y="649"/>
                    <a:pt x="4912" y="1248"/>
                    <a:pt x="4608" y="1797"/>
                  </a:cubicBezTo>
                  <a:cubicBezTo>
                    <a:pt x="4093" y="2727"/>
                    <a:pt x="3189" y="3504"/>
                    <a:pt x="1919" y="4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33478" y="3488082"/>
              <a:ext cx="9847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生产</a:t>
              </a:r>
              <a:endParaRPr lang="en-US" altLang="zh-CN" sz="15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5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管理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3059196" y="3615858"/>
            <a:ext cx="797132" cy="1233379"/>
          </a:xfrm>
          <a:custGeom>
            <a:avLst/>
            <a:gdLst>
              <a:gd name="T0" fmla="*/ 1055 w 3316"/>
              <a:gd name="T1" fmla="*/ 1108 h 5129"/>
              <a:gd name="T2" fmla="*/ 1549 w 3316"/>
              <a:gd name="T3" fmla="*/ 534 h 5129"/>
              <a:gd name="T4" fmla="*/ 1055 w 3316"/>
              <a:gd name="T5" fmla="*/ 0 h 5129"/>
              <a:gd name="T6" fmla="*/ 549 w 3316"/>
              <a:gd name="T7" fmla="*/ 534 h 5129"/>
              <a:gd name="T8" fmla="*/ 2309 w 3316"/>
              <a:gd name="T9" fmla="*/ 2249 h 5129"/>
              <a:gd name="T10" fmla="*/ 2556 w 3316"/>
              <a:gd name="T11" fmla="*/ 2040 h 5129"/>
              <a:gd name="T12" fmla="*/ 2892 w 3316"/>
              <a:gd name="T13" fmla="*/ 1426 h 5129"/>
              <a:gd name="T14" fmla="*/ 3294 w 3316"/>
              <a:gd name="T15" fmla="*/ 953 h 5129"/>
              <a:gd name="T16" fmla="*/ 2785 w 3316"/>
              <a:gd name="T17" fmla="*/ 1370 h 5129"/>
              <a:gd name="T18" fmla="*/ 2612 w 3316"/>
              <a:gd name="T19" fmla="*/ 1436 h 5129"/>
              <a:gd name="T20" fmla="*/ 2194 w 3316"/>
              <a:gd name="T21" fmla="*/ 1863 h 5129"/>
              <a:gd name="T22" fmla="*/ 1860 w 3316"/>
              <a:gd name="T23" fmla="*/ 1476 h 5129"/>
              <a:gd name="T24" fmla="*/ 1758 w 3316"/>
              <a:gd name="T25" fmla="*/ 1351 h 5129"/>
              <a:gd name="T26" fmla="*/ 1732 w 3316"/>
              <a:gd name="T27" fmla="*/ 1323 h 5129"/>
              <a:gd name="T28" fmla="*/ 1334 w 3316"/>
              <a:gd name="T29" fmla="*/ 1169 h 5129"/>
              <a:gd name="T30" fmla="*/ 1334 w 3316"/>
              <a:gd name="T31" fmla="*/ 1169 h 5129"/>
              <a:gd name="T32" fmla="*/ 1107 w 3316"/>
              <a:gd name="T33" fmla="*/ 1398 h 5129"/>
              <a:gd name="T34" fmla="*/ 1077 w 3316"/>
              <a:gd name="T35" fmla="*/ 1213 h 5129"/>
              <a:gd name="T36" fmla="*/ 944 w 3316"/>
              <a:gd name="T37" fmla="*/ 1286 h 5129"/>
              <a:gd name="T38" fmla="*/ 936 w 3316"/>
              <a:gd name="T39" fmla="*/ 1755 h 5129"/>
              <a:gd name="T40" fmla="*/ 764 w 3316"/>
              <a:gd name="T41" fmla="*/ 1169 h 5129"/>
              <a:gd name="T42" fmla="*/ 655 w 3316"/>
              <a:gd name="T43" fmla="*/ 1209 h 5129"/>
              <a:gd name="T44" fmla="*/ 14 w 3316"/>
              <a:gd name="T45" fmla="*/ 2358 h 5129"/>
              <a:gd name="T46" fmla="*/ 208 w 3316"/>
              <a:gd name="T47" fmla="*/ 3240 h 5129"/>
              <a:gd name="T48" fmla="*/ 371 w 3316"/>
              <a:gd name="T49" fmla="*/ 2379 h 5129"/>
              <a:gd name="T50" fmla="*/ 483 w 3316"/>
              <a:gd name="T51" fmla="*/ 1776 h 5129"/>
              <a:gd name="T52" fmla="*/ 497 w 3316"/>
              <a:gd name="T53" fmla="*/ 3052 h 5129"/>
              <a:gd name="T54" fmla="*/ 742 w 3316"/>
              <a:gd name="T55" fmla="*/ 5129 h 5129"/>
              <a:gd name="T56" fmla="*/ 743 w 3316"/>
              <a:gd name="T57" fmla="*/ 5129 h 5129"/>
              <a:gd name="T58" fmla="*/ 988 w 3316"/>
              <a:gd name="T59" fmla="*/ 3248 h 5129"/>
              <a:gd name="T60" fmla="*/ 1110 w 3316"/>
              <a:gd name="T61" fmla="*/ 4884 h 5129"/>
              <a:gd name="T62" fmla="*/ 1356 w 3316"/>
              <a:gd name="T63" fmla="*/ 5129 h 5129"/>
              <a:gd name="T64" fmla="*/ 1601 w 3316"/>
              <a:gd name="T65" fmla="*/ 4884 h 5129"/>
              <a:gd name="T66" fmla="*/ 1615 w 3316"/>
              <a:gd name="T67" fmla="*/ 2924 h 5129"/>
              <a:gd name="T68" fmla="*/ 1616 w 3316"/>
              <a:gd name="T69" fmla="*/ 1776 h 5129"/>
              <a:gd name="T70" fmla="*/ 1719 w 3316"/>
              <a:gd name="T71" fmla="*/ 1894 h 5129"/>
              <a:gd name="T72" fmla="*/ 2003 w 3316"/>
              <a:gd name="T73" fmla="*/ 2205 h 5129"/>
              <a:gd name="T74" fmla="*/ 2073 w 3316"/>
              <a:gd name="T75" fmla="*/ 2259 h 5129"/>
              <a:gd name="T76" fmla="*/ 2123 w 3316"/>
              <a:gd name="T77" fmla="*/ 2280 h 5129"/>
              <a:gd name="T78" fmla="*/ 2243 w 3316"/>
              <a:gd name="T79" fmla="*/ 2279 h 5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16" h="5129">
                <a:moveTo>
                  <a:pt x="652" y="717"/>
                </a:moveTo>
                <a:cubicBezTo>
                  <a:pt x="708" y="922"/>
                  <a:pt x="840" y="1108"/>
                  <a:pt x="1055" y="1108"/>
                </a:cubicBezTo>
                <a:cubicBezTo>
                  <a:pt x="1271" y="1108"/>
                  <a:pt x="1403" y="920"/>
                  <a:pt x="1459" y="713"/>
                </a:cubicBezTo>
                <a:cubicBezTo>
                  <a:pt x="1520" y="688"/>
                  <a:pt x="1557" y="600"/>
                  <a:pt x="1549" y="534"/>
                </a:cubicBezTo>
                <a:cubicBezTo>
                  <a:pt x="1544" y="491"/>
                  <a:pt x="1521" y="468"/>
                  <a:pt x="1488" y="457"/>
                </a:cubicBezTo>
                <a:cubicBezTo>
                  <a:pt x="1475" y="202"/>
                  <a:pt x="1307" y="0"/>
                  <a:pt x="1055" y="0"/>
                </a:cubicBezTo>
                <a:cubicBezTo>
                  <a:pt x="804" y="0"/>
                  <a:pt x="636" y="200"/>
                  <a:pt x="622" y="453"/>
                </a:cubicBezTo>
                <a:cubicBezTo>
                  <a:pt x="583" y="462"/>
                  <a:pt x="555" y="486"/>
                  <a:pt x="549" y="534"/>
                </a:cubicBezTo>
                <a:cubicBezTo>
                  <a:pt x="541" y="604"/>
                  <a:pt x="584" y="699"/>
                  <a:pt x="652" y="717"/>
                </a:cubicBezTo>
                <a:close/>
                <a:moveTo>
                  <a:pt x="2309" y="2249"/>
                </a:moveTo>
                <a:cubicBezTo>
                  <a:pt x="2341" y="2230"/>
                  <a:pt x="2368" y="2210"/>
                  <a:pt x="2397" y="2186"/>
                </a:cubicBezTo>
                <a:cubicBezTo>
                  <a:pt x="2446" y="2145"/>
                  <a:pt x="2500" y="2094"/>
                  <a:pt x="2556" y="2040"/>
                </a:cubicBezTo>
                <a:cubicBezTo>
                  <a:pt x="2721" y="1878"/>
                  <a:pt x="2896" y="1684"/>
                  <a:pt x="2897" y="1682"/>
                </a:cubicBezTo>
                <a:cubicBezTo>
                  <a:pt x="2964" y="1608"/>
                  <a:pt x="2960" y="1497"/>
                  <a:pt x="2892" y="1426"/>
                </a:cubicBezTo>
                <a:lnTo>
                  <a:pt x="3293" y="1034"/>
                </a:lnTo>
                <a:cubicBezTo>
                  <a:pt x="3316" y="1012"/>
                  <a:pt x="3316" y="976"/>
                  <a:pt x="3294" y="953"/>
                </a:cubicBezTo>
                <a:cubicBezTo>
                  <a:pt x="3272" y="930"/>
                  <a:pt x="3236" y="930"/>
                  <a:pt x="3213" y="952"/>
                </a:cubicBezTo>
                <a:lnTo>
                  <a:pt x="2785" y="1370"/>
                </a:lnTo>
                <a:cubicBezTo>
                  <a:pt x="2725" y="1361"/>
                  <a:pt x="2661" y="1381"/>
                  <a:pt x="2618" y="1430"/>
                </a:cubicBezTo>
                <a:lnTo>
                  <a:pt x="2612" y="1436"/>
                </a:lnTo>
                <a:cubicBezTo>
                  <a:pt x="2586" y="1465"/>
                  <a:pt x="2465" y="1598"/>
                  <a:pt x="2342" y="1721"/>
                </a:cubicBezTo>
                <a:cubicBezTo>
                  <a:pt x="2290" y="1774"/>
                  <a:pt x="2238" y="1824"/>
                  <a:pt x="2194" y="1863"/>
                </a:cubicBezTo>
                <a:cubicBezTo>
                  <a:pt x="2163" y="1830"/>
                  <a:pt x="2127" y="1790"/>
                  <a:pt x="2090" y="1747"/>
                </a:cubicBezTo>
                <a:cubicBezTo>
                  <a:pt x="2011" y="1657"/>
                  <a:pt x="1926" y="1555"/>
                  <a:pt x="1860" y="1476"/>
                </a:cubicBezTo>
                <a:cubicBezTo>
                  <a:pt x="1828" y="1437"/>
                  <a:pt x="1800" y="1403"/>
                  <a:pt x="1780" y="1379"/>
                </a:cubicBezTo>
                <a:cubicBezTo>
                  <a:pt x="1771" y="1367"/>
                  <a:pt x="1763" y="1358"/>
                  <a:pt x="1758" y="1351"/>
                </a:cubicBezTo>
                <a:cubicBezTo>
                  <a:pt x="1752" y="1345"/>
                  <a:pt x="1750" y="1341"/>
                  <a:pt x="1750" y="1341"/>
                </a:cubicBezTo>
                <a:cubicBezTo>
                  <a:pt x="1744" y="1335"/>
                  <a:pt x="1738" y="1329"/>
                  <a:pt x="1732" y="1323"/>
                </a:cubicBezTo>
                <a:cubicBezTo>
                  <a:pt x="1714" y="1295"/>
                  <a:pt x="1652" y="1259"/>
                  <a:pt x="1465" y="1205"/>
                </a:cubicBezTo>
                <a:cubicBezTo>
                  <a:pt x="1416" y="1190"/>
                  <a:pt x="1374" y="1177"/>
                  <a:pt x="1334" y="1169"/>
                </a:cubicBezTo>
                <a:lnTo>
                  <a:pt x="1334" y="1169"/>
                </a:lnTo>
                <a:lnTo>
                  <a:pt x="1334" y="1169"/>
                </a:lnTo>
                <a:cubicBezTo>
                  <a:pt x="1326" y="1262"/>
                  <a:pt x="1293" y="1484"/>
                  <a:pt x="1162" y="1755"/>
                </a:cubicBezTo>
                <a:cubicBezTo>
                  <a:pt x="1142" y="1577"/>
                  <a:pt x="1110" y="1415"/>
                  <a:pt x="1107" y="1398"/>
                </a:cubicBezTo>
                <a:lnTo>
                  <a:pt x="1154" y="1286"/>
                </a:lnTo>
                <a:lnTo>
                  <a:pt x="1077" y="1213"/>
                </a:lnTo>
                <a:lnTo>
                  <a:pt x="1021" y="1213"/>
                </a:lnTo>
                <a:lnTo>
                  <a:pt x="944" y="1286"/>
                </a:lnTo>
                <a:lnTo>
                  <a:pt x="991" y="1398"/>
                </a:lnTo>
                <a:cubicBezTo>
                  <a:pt x="988" y="1415"/>
                  <a:pt x="956" y="1577"/>
                  <a:pt x="936" y="1755"/>
                </a:cubicBezTo>
                <a:cubicBezTo>
                  <a:pt x="805" y="1484"/>
                  <a:pt x="772" y="1262"/>
                  <a:pt x="764" y="1169"/>
                </a:cubicBezTo>
                <a:lnTo>
                  <a:pt x="764" y="1169"/>
                </a:lnTo>
                <a:lnTo>
                  <a:pt x="764" y="1169"/>
                </a:lnTo>
                <a:cubicBezTo>
                  <a:pt x="724" y="1177"/>
                  <a:pt x="687" y="1190"/>
                  <a:pt x="655" y="1209"/>
                </a:cubicBezTo>
                <a:cubicBezTo>
                  <a:pt x="539" y="1247"/>
                  <a:pt x="375" y="1305"/>
                  <a:pt x="281" y="1357"/>
                </a:cubicBezTo>
                <a:cubicBezTo>
                  <a:pt x="234" y="1404"/>
                  <a:pt x="70" y="1631"/>
                  <a:pt x="14" y="2358"/>
                </a:cubicBezTo>
                <a:cubicBezTo>
                  <a:pt x="0" y="2582"/>
                  <a:pt x="42" y="3017"/>
                  <a:pt x="42" y="3017"/>
                </a:cubicBezTo>
                <a:cubicBezTo>
                  <a:pt x="70" y="3136"/>
                  <a:pt x="81" y="3235"/>
                  <a:pt x="208" y="3240"/>
                </a:cubicBezTo>
                <a:cubicBezTo>
                  <a:pt x="339" y="3245"/>
                  <a:pt x="393" y="3151"/>
                  <a:pt x="393" y="3041"/>
                </a:cubicBezTo>
                <a:cubicBezTo>
                  <a:pt x="393" y="3041"/>
                  <a:pt x="354" y="2682"/>
                  <a:pt x="371" y="2379"/>
                </a:cubicBezTo>
                <a:cubicBezTo>
                  <a:pt x="384" y="2136"/>
                  <a:pt x="451" y="1790"/>
                  <a:pt x="483" y="1776"/>
                </a:cubicBezTo>
                <a:lnTo>
                  <a:pt x="483" y="1776"/>
                </a:lnTo>
                <a:lnTo>
                  <a:pt x="483" y="2924"/>
                </a:lnTo>
                <a:cubicBezTo>
                  <a:pt x="483" y="2972"/>
                  <a:pt x="488" y="3014"/>
                  <a:pt x="497" y="3052"/>
                </a:cubicBezTo>
                <a:lnTo>
                  <a:pt x="497" y="4884"/>
                </a:lnTo>
                <a:cubicBezTo>
                  <a:pt x="497" y="5020"/>
                  <a:pt x="607" y="5129"/>
                  <a:pt x="742" y="5129"/>
                </a:cubicBezTo>
                <a:lnTo>
                  <a:pt x="743" y="5129"/>
                </a:lnTo>
                <a:lnTo>
                  <a:pt x="743" y="5129"/>
                </a:lnTo>
                <a:cubicBezTo>
                  <a:pt x="878" y="5129"/>
                  <a:pt x="988" y="5020"/>
                  <a:pt x="988" y="4884"/>
                </a:cubicBezTo>
                <a:lnTo>
                  <a:pt x="988" y="3248"/>
                </a:lnTo>
                <a:lnTo>
                  <a:pt x="1110" y="3248"/>
                </a:lnTo>
                <a:lnTo>
                  <a:pt x="1110" y="4884"/>
                </a:lnTo>
                <a:cubicBezTo>
                  <a:pt x="1110" y="5020"/>
                  <a:pt x="1220" y="5129"/>
                  <a:pt x="1355" y="5129"/>
                </a:cubicBezTo>
                <a:lnTo>
                  <a:pt x="1356" y="5129"/>
                </a:lnTo>
                <a:lnTo>
                  <a:pt x="1356" y="5129"/>
                </a:lnTo>
                <a:cubicBezTo>
                  <a:pt x="1492" y="5129"/>
                  <a:pt x="1601" y="5020"/>
                  <a:pt x="1601" y="4884"/>
                </a:cubicBezTo>
                <a:lnTo>
                  <a:pt x="1601" y="3052"/>
                </a:lnTo>
                <a:cubicBezTo>
                  <a:pt x="1610" y="3014"/>
                  <a:pt x="1615" y="2972"/>
                  <a:pt x="1615" y="2924"/>
                </a:cubicBezTo>
                <a:lnTo>
                  <a:pt x="1615" y="1776"/>
                </a:lnTo>
                <a:lnTo>
                  <a:pt x="1616" y="1776"/>
                </a:lnTo>
                <a:lnTo>
                  <a:pt x="1617" y="1774"/>
                </a:lnTo>
                <a:cubicBezTo>
                  <a:pt x="1649" y="1812"/>
                  <a:pt x="1684" y="1853"/>
                  <a:pt x="1719" y="1894"/>
                </a:cubicBezTo>
                <a:cubicBezTo>
                  <a:pt x="1787" y="1974"/>
                  <a:pt x="1858" y="2055"/>
                  <a:pt x="1918" y="2119"/>
                </a:cubicBezTo>
                <a:cubicBezTo>
                  <a:pt x="1949" y="2152"/>
                  <a:pt x="1976" y="2180"/>
                  <a:pt x="2003" y="2205"/>
                </a:cubicBezTo>
                <a:cubicBezTo>
                  <a:pt x="2016" y="2217"/>
                  <a:pt x="2029" y="2228"/>
                  <a:pt x="2045" y="2240"/>
                </a:cubicBezTo>
                <a:cubicBezTo>
                  <a:pt x="2053" y="2246"/>
                  <a:pt x="2061" y="2252"/>
                  <a:pt x="2073" y="2259"/>
                </a:cubicBezTo>
                <a:cubicBezTo>
                  <a:pt x="2085" y="2265"/>
                  <a:pt x="2099" y="2273"/>
                  <a:pt x="2123" y="2280"/>
                </a:cubicBezTo>
                <a:lnTo>
                  <a:pt x="2123" y="2280"/>
                </a:lnTo>
                <a:cubicBezTo>
                  <a:pt x="2145" y="2287"/>
                  <a:pt x="2164" y="2288"/>
                  <a:pt x="2180" y="2288"/>
                </a:cubicBezTo>
                <a:cubicBezTo>
                  <a:pt x="2207" y="2288"/>
                  <a:pt x="2227" y="2284"/>
                  <a:pt x="2243" y="2279"/>
                </a:cubicBezTo>
                <a:cubicBezTo>
                  <a:pt x="2273" y="2270"/>
                  <a:pt x="2292" y="2259"/>
                  <a:pt x="2309" y="22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1" y="3662025"/>
            <a:ext cx="2255901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认真落实一岗双责，两获公司安全生产先进集体称号。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40788" y="3485208"/>
            <a:ext cx="267283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连续四年完成公司下达的任务计划，生产组织协调管理能力在实践中不断提高。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9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49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49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49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49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49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49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3" grpId="0"/>
      <p:bldP spid="44" grpId="0"/>
      <p:bldP spid="17" grpId="0" animBg="1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525" y="0"/>
            <a:ext cx="9126538" cy="9779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9525" y="1071563"/>
            <a:ext cx="3324225" cy="882650"/>
          </a:xfrm>
          <a:custGeom>
            <a:avLst/>
            <a:gdLst>
              <a:gd name="T0" fmla="*/ 7090 w 9253"/>
              <a:gd name="T1" fmla="*/ 0 h 2453"/>
              <a:gd name="T2" fmla="*/ 0 w 9253"/>
              <a:gd name="T3" fmla="*/ 0 h 2453"/>
              <a:gd name="T4" fmla="*/ 0 w 9253"/>
              <a:gd name="T5" fmla="*/ 100 h 2453"/>
              <a:gd name="T6" fmla="*/ 7037 w 9253"/>
              <a:gd name="T7" fmla="*/ 100 h 2453"/>
              <a:gd name="T8" fmla="*/ 8749 w 9253"/>
              <a:gd name="T9" fmla="*/ 2453 h 2453"/>
              <a:gd name="T10" fmla="*/ 9253 w 9253"/>
              <a:gd name="T11" fmla="*/ 2453 h 2453"/>
              <a:gd name="T12" fmla="*/ 7446 w 9253"/>
              <a:gd name="T13" fmla="*/ 0 h 2453"/>
              <a:gd name="T14" fmla="*/ 7090 w 9253"/>
              <a:gd name="T15" fmla="*/ 0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3" h="2453">
                <a:moveTo>
                  <a:pt x="7090" y="0"/>
                </a:moveTo>
                <a:lnTo>
                  <a:pt x="0" y="0"/>
                </a:lnTo>
                <a:lnTo>
                  <a:pt x="0" y="100"/>
                </a:lnTo>
                <a:lnTo>
                  <a:pt x="7037" y="100"/>
                </a:lnTo>
                <a:lnTo>
                  <a:pt x="8749" y="2453"/>
                </a:lnTo>
                <a:lnTo>
                  <a:pt x="9253" y="2453"/>
                </a:lnTo>
                <a:lnTo>
                  <a:pt x="7446" y="0"/>
                </a:lnTo>
                <a:lnTo>
                  <a:pt x="7090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810250" y="1071563"/>
            <a:ext cx="3325813" cy="879475"/>
          </a:xfrm>
          <a:custGeom>
            <a:avLst/>
            <a:gdLst>
              <a:gd name="T0" fmla="*/ 2317 w 9258"/>
              <a:gd name="T1" fmla="*/ 0 h 2446"/>
              <a:gd name="T2" fmla="*/ 1813 w 9258"/>
              <a:gd name="T3" fmla="*/ 0 h 2446"/>
              <a:gd name="T4" fmla="*/ 0 w 9258"/>
              <a:gd name="T5" fmla="*/ 2446 h 2446"/>
              <a:gd name="T6" fmla="*/ 504 w 9258"/>
              <a:gd name="T7" fmla="*/ 2446 h 2446"/>
              <a:gd name="T8" fmla="*/ 2222 w 9258"/>
              <a:gd name="T9" fmla="*/ 100 h 2446"/>
              <a:gd name="T10" fmla="*/ 9258 w 9258"/>
              <a:gd name="T11" fmla="*/ 100 h 2446"/>
              <a:gd name="T12" fmla="*/ 9258 w 9258"/>
              <a:gd name="T13" fmla="*/ 0 h 2446"/>
              <a:gd name="T14" fmla="*/ 2317 w 9258"/>
              <a:gd name="T15" fmla="*/ 0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8" h="2446">
                <a:moveTo>
                  <a:pt x="2317" y="0"/>
                </a:moveTo>
                <a:lnTo>
                  <a:pt x="1813" y="0"/>
                </a:lnTo>
                <a:lnTo>
                  <a:pt x="0" y="2446"/>
                </a:lnTo>
                <a:lnTo>
                  <a:pt x="504" y="2446"/>
                </a:lnTo>
                <a:lnTo>
                  <a:pt x="2222" y="100"/>
                </a:lnTo>
                <a:lnTo>
                  <a:pt x="9258" y="100"/>
                </a:lnTo>
                <a:lnTo>
                  <a:pt x="9258" y="0"/>
                </a:lnTo>
                <a:lnTo>
                  <a:pt x="2317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9525" y="571500"/>
            <a:ext cx="9126538" cy="1382713"/>
          </a:xfrm>
          <a:custGeom>
            <a:avLst/>
            <a:gdLst>
              <a:gd name="T0" fmla="*/ 18277 w 25402"/>
              <a:gd name="T1" fmla="*/ 621 h 3845"/>
              <a:gd name="T2" fmla="*/ 13900 w 25402"/>
              <a:gd name="T3" fmla="*/ 621 h 3845"/>
              <a:gd name="T4" fmla="*/ 13793 w 25402"/>
              <a:gd name="T5" fmla="*/ 579 h 3845"/>
              <a:gd name="T6" fmla="*/ 12701 w 25402"/>
              <a:gd name="T7" fmla="*/ 0 h 3845"/>
              <a:gd name="T8" fmla="*/ 11610 w 25402"/>
              <a:gd name="T9" fmla="*/ 579 h 3845"/>
              <a:gd name="T10" fmla="*/ 11503 w 25402"/>
              <a:gd name="T11" fmla="*/ 621 h 3845"/>
              <a:gd name="T12" fmla="*/ 0 w 25402"/>
              <a:gd name="T13" fmla="*/ 621 h 3845"/>
              <a:gd name="T14" fmla="*/ 0 w 25402"/>
              <a:gd name="T15" fmla="*/ 1159 h 3845"/>
              <a:gd name="T16" fmla="*/ 7631 w 25402"/>
              <a:gd name="T17" fmla="*/ 1159 h 3845"/>
              <a:gd name="T18" fmla="*/ 9611 w 25402"/>
              <a:gd name="T19" fmla="*/ 3845 h 3845"/>
              <a:gd name="T20" fmla="*/ 15792 w 25402"/>
              <a:gd name="T21" fmla="*/ 3845 h 3845"/>
              <a:gd name="T22" fmla="*/ 17772 w 25402"/>
              <a:gd name="T23" fmla="*/ 1159 h 3845"/>
              <a:gd name="T24" fmla="*/ 25402 w 25402"/>
              <a:gd name="T25" fmla="*/ 1159 h 3845"/>
              <a:gd name="T26" fmla="*/ 25402 w 25402"/>
              <a:gd name="T27" fmla="*/ 621 h 3845"/>
              <a:gd name="T28" fmla="*/ 18277 w 25402"/>
              <a:gd name="T29" fmla="*/ 621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3845">
                <a:moveTo>
                  <a:pt x="18277" y="621"/>
                </a:moveTo>
                <a:lnTo>
                  <a:pt x="13900" y="621"/>
                </a:lnTo>
                <a:lnTo>
                  <a:pt x="13793" y="579"/>
                </a:lnTo>
                <a:lnTo>
                  <a:pt x="12701" y="0"/>
                </a:lnTo>
                <a:lnTo>
                  <a:pt x="11610" y="579"/>
                </a:lnTo>
                <a:lnTo>
                  <a:pt x="11503" y="621"/>
                </a:lnTo>
                <a:lnTo>
                  <a:pt x="0" y="621"/>
                </a:lnTo>
                <a:lnTo>
                  <a:pt x="0" y="1159"/>
                </a:lnTo>
                <a:lnTo>
                  <a:pt x="7631" y="1159"/>
                </a:lnTo>
                <a:lnTo>
                  <a:pt x="9611" y="3845"/>
                </a:lnTo>
                <a:lnTo>
                  <a:pt x="15792" y="3845"/>
                </a:lnTo>
                <a:lnTo>
                  <a:pt x="17772" y="1159"/>
                </a:lnTo>
                <a:lnTo>
                  <a:pt x="25402" y="1159"/>
                </a:lnTo>
                <a:lnTo>
                  <a:pt x="25402" y="621"/>
                </a:lnTo>
                <a:lnTo>
                  <a:pt x="18277" y="621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525" y="433388"/>
            <a:ext cx="9126538" cy="242888"/>
          </a:xfrm>
          <a:custGeom>
            <a:avLst/>
            <a:gdLst>
              <a:gd name="T0" fmla="*/ 25402 w 25402"/>
              <a:gd name="T1" fmla="*/ 625 h 675"/>
              <a:gd name="T2" fmla="*/ 13904 w 25402"/>
              <a:gd name="T3" fmla="*/ 625 h 675"/>
              <a:gd name="T4" fmla="*/ 13803 w 25402"/>
              <a:gd name="T5" fmla="*/ 585 h 675"/>
              <a:gd name="T6" fmla="*/ 12701 w 25402"/>
              <a:gd name="T7" fmla="*/ 0 h 675"/>
              <a:gd name="T8" fmla="*/ 11600 w 25402"/>
              <a:gd name="T9" fmla="*/ 585 h 675"/>
              <a:gd name="T10" fmla="*/ 11498 w 25402"/>
              <a:gd name="T11" fmla="*/ 625 h 675"/>
              <a:gd name="T12" fmla="*/ 0 w 25402"/>
              <a:gd name="T13" fmla="*/ 625 h 675"/>
              <a:gd name="T14" fmla="*/ 0 w 25402"/>
              <a:gd name="T15" fmla="*/ 675 h 675"/>
              <a:gd name="T16" fmla="*/ 11508 w 25402"/>
              <a:gd name="T17" fmla="*/ 675 h 675"/>
              <a:gd name="T18" fmla="*/ 11621 w 25402"/>
              <a:gd name="T19" fmla="*/ 631 h 675"/>
              <a:gd name="T20" fmla="*/ 12701 w 25402"/>
              <a:gd name="T21" fmla="*/ 57 h 675"/>
              <a:gd name="T22" fmla="*/ 13782 w 25402"/>
              <a:gd name="T23" fmla="*/ 631 h 675"/>
              <a:gd name="T24" fmla="*/ 13895 w 25402"/>
              <a:gd name="T25" fmla="*/ 675 h 675"/>
              <a:gd name="T26" fmla="*/ 25402 w 25402"/>
              <a:gd name="T27" fmla="*/ 675 h 675"/>
              <a:gd name="T28" fmla="*/ 25402 w 25402"/>
              <a:gd name="T29" fmla="*/ 625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675">
                <a:moveTo>
                  <a:pt x="25402" y="625"/>
                </a:moveTo>
                <a:lnTo>
                  <a:pt x="13904" y="625"/>
                </a:lnTo>
                <a:lnTo>
                  <a:pt x="13803" y="585"/>
                </a:lnTo>
                <a:lnTo>
                  <a:pt x="12701" y="0"/>
                </a:lnTo>
                <a:lnTo>
                  <a:pt x="11600" y="585"/>
                </a:lnTo>
                <a:lnTo>
                  <a:pt x="11498" y="625"/>
                </a:lnTo>
                <a:lnTo>
                  <a:pt x="0" y="625"/>
                </a:lnTo>
                <a:lnTo>
                  <a:pt x="0" y="675"/>
                </a:lnTo>
                <a:lnTo>
                  <a:pt x="11508" y="675"/>
                </a:lnTo>
                <a:lnTo>
                  <a:pt x="11621" y="631"/>
                </a:lnTo>
                <a:lnTo>
                  <a:pt x="12701" y="57"/>
                </a:lnTo>
                <a:lnTo>
                  <a:pt x="13782" y="631"/>
                </a:lnTo>
                <a:lnTo>
                  <a:pt x="13895" y="675"/>
                </a:lnTo>
                <a:lnTo>
                  <a:pt x="25402" y="675"/>
                </a:lnTo>
                <a:lnTo>
                  <a:pt x="25402" y="625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918" y="863670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692" y="2271846"/>
            <a:ext cx="55446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dirty="0">
                <a:solidFill>
                  <a:schemeClr val="accent1"/>
                </a:solidFill>
                <a:cs typeface="+mn-ea"/>
                <a:sym typeface="+mn-lt"/>
              </a:rPr>
              <a:t>履职能力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9994" y="3581023"/>
            <a:ext cx="2615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五大履职优势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4330" y="3581023"/>
            <a:ext cx="2370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自我评价</a:t>
            </a:r>
          </a:p>
        </p:txBody>
      </p:sp>
      <p:sp>
        <p:nvSpPr>
          <p:cNvPr id="18" name="Freeform 16"/>
          <p:cNvSpPr/>
          <p:nvPr/>
        </p:nvSpPr>
        <p:spPr bwMode="auto">
          <a:xfrm>
            <a:off x="2267744" y="3706772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6"/>
          <p:cNvSpPr/>
          <p:nvPr/>
        </p:nvSpPr>
        <p:spPr bwMode="auto">
          <a:xfrm>
            <a:off x="5292080" y="3706772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8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8" grpId="0" animBg="1"/>
          <p:bldP spid="2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19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五大履职优势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07149" y="1079618"/>
            <a:ext cx="1500031" cy="1076225"/>
            <a:chOff x="4007149" y="1079618"/>
            <a:chExt cx="1500031" cy="1076225"/>
          </a:xfrm>
        </p:grpSpPr>
        <p:sp>
          <p:nvSpPr>
            <p:cNvPr id="5" name="Freeform 6"/>
            <p:cNvSpPr/>
            <p:nvPr/>
          </p:nvSpPr>
          <p:spPr bwMode="auto">
            <a:xfrm>
              <a:off x="4007149" y="1079618"/>
              <a:ext cx="1500031" cy="1076225"/>
            </a:xfrm>
            <a:custGeom>
              <a:avLst/>
              <a:gdLst>
                <a:gd name="T0" fmla="*/ 3024 w 4957"/>
                <a:gd name="T1" fmla="*/ 3063 h 3551"/>
                <a:gd name="T2" fmla="*/ 3150 w 4957"/>
                <a:gd name="T3" fmla="*/ 2927 h 3551"/>
                <a:gd name="T4" fmla="*/ 2927 w 4957"/>
                <a:gd name="T5" fmla="*/ 585 h 3551"/>
                <a:gd name="T6" fmla="*/ 586 w 4957"/>
                <a:gd name="T7" fmla="*/ 808 h 3551"/>
                <a:gd name="T8" fmla="*/ 809 w 4957"/>
                <a:gd name="T9" fmla="*/ 3150 h 3551"/>
                <a:gd name="T10" fmla="*/ 1962 w 4957"/>
                <a:gd name="T11" fmla="*/ 3528 h 3551"/>
                <a:gd name="T12" fmla="*/ 4386 w 4957"/>
                <a:gd name="T13" fmla="*/ 3528 h 3551"/>
                <a:gd name="T14" fmla="*/ 4386 w 4957"/>
                <a:gd name="T15" fmla="*/ 3528 h 3551"/>
                <a:gd name="T16" fmla="*/ 4957 w 4957"/>
                <a:gd name="T17" fmla="*/ 3063 h 3551"/>
                <a:gd name="T18" fmla="*/ 3024 w 4957"/>
                <a:gd name="T19" fmla="*/ 3063 h 3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7" h="3551">
                  <a:moveTo>
                    <a:pt x="3024" y="3063"/>
                  </a:moveTo>
                  <a:cubicBezTo>
                    <a:pt x="3068" y="3021"/>
                    <a:pt x="3110" y="2975"/>
                    <a:pt x="3150" y="2927"/>
                  </a:cubicBezTo>
                  <a:cubicBezTo>
                    <a:pt x="3735" y="2219"/>
                    <a:pt x="3636" y="1170"/>
                    <a:pt x="2927" y="585"/>
                  </a:cubicBezTo>
                  <a:cubicBezTo>
                    <a:pt x="2219" y="0"/>
                    <a:pt x="1171" y="100"/>
                    <a:pt x="586" y="808"/>
                  </a:cubicBezTo>
                  <a:cubicBezTo>
                    <a:pt x="0" y="1516"/>
                    <a:pt x="100" y="2565"/>
                    <a:pt x="809" y="3150"/>
                  </a:cubicBezTo>
                  <a:cubicBezTo>
                    <a:pt x="1145" y="3428"/>
                    <a:pt x="1558" y="3551"/>
                    <a:pt x="1962" y="3528"/>
                  </a:cubicBezTo>
                  <a:lnTo>
                    <a:pt x="4386" y="3528"/>
                  </a:lnTo>
                  <a:cubicBezTo>
                    <a:pt x="4386" y="3528"/>
                    <a:pt x="4386" y="3528"/>
                    <a:pt x="4386" y="3528"/>
                  </a:cubicBezTo>
                  <a:cubicBezTo>
                    <a:pt x="4549" y="3331"/>
                    <a:pt x="4744" y="3176"/>
                    <a:pt x="4957" y="3063"/>
                  </a:cubicBezTo>
                  <a:lnTo>
                    <a:pt x="3024" y="30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110092" y="1178551"/>
              <a:ext cx="925153" cy="926489"/>
            </a:xfrm>
            <a:custGeom>
              <a:avLst/>
              <a:gdLst>
                <a:gd name="T0" fmla="*/ 2396 w 3058"/>
                <a:gd name="T1" fmla="*/ 479 h 3058"/>
                <a:gd name="T2" fmla="*/ 2579 w 3058"/>
                <a:gd name="T3" fmla="*/ 2396 h 3058"/>
                <a:gd name="T4" fmla="*/ 662 w 3058"/>
                <a:gd name="T5" fmla="*/ 2579 h 3058"/>
                <a:gd name="T6" fmla="*/ 479 w 3058"/>
                <a:gd name="T7" fmla="*/ 662 h 3058"/>
                <a:gd name="T8" fmla="*/ 2396 w 3058"/>
                <a:gd name="T9" fmla="*/ 479 h 3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8" h="3058">
                  <a:moveTo>
                    <a:pt x="2396" y="479"/>
                  </a:moveTo>
                  <a:cubicBezTo>
                    <a:pt x="2976" y="958"/>
                    <a:pt x="3058" y="1816"/>
                    <a:pt x="2579" y="2396"/>
                  </a:cubicBezTo>
                  <a:cubicBezTo>
                    <a:pt x="2100" y="2976"/>
                    <a:pt x="1241" y="3058"/>
                    <a:pt x="662" y="2579"/>
                  </a:cubicBezTo>
                  <a:cubicBezTo>
                    <a:pt x="82" y="2100"/>
                    <a:pt x="0" y="1242"/>
                    <a:pt x="479" y="662"/>
                  </a:cubicBezTo>
                  <a:cubicBezTo>
                    <a:pt x="958" y="82"/>
                    <a:pt x="1816" y="0"/>
                    <a:pt x="2396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05252" y="1749418"/>
            <a:ext cx="1284786" cy="1327567"/>
            <a:chOff x="2805252" y="1749418"/>
            <a:chExt cx="1284786" cy="1327567"/>
          </a:xfrm>
        </p:grpSpPr>
        <p:sp>
          <p:nvSpPr>
            <p:cNvPr id="16" name="Freeform 11"/>
            <p:cNvSpPr/>
            <p:nvPr/>
          </p:nvSpPr>
          <p:spPr bwMode="auto">
            <a:xfrm>
              <a:off x="2908196" y="2048889"/>
              <a:ext cx="925153" cy="925153"/>
            </a:xfrm>
            <a:custGeom>
              <a:avLst/>
              <a:gdLst>
                <a:gd name="T0" fmla="*/ 2396 w 3057"/>
                <a:gd name="T1" fmla="*/ 479 h 3058"/>
                <a:gd name="T2" fmla="*/ 2578 w 3057"/>
                <a:gd name="T3" fmla="*/ 2396 h 3058"/>
                <a:gd name="T4" fmla="*/ 661 w 3057"/>
                <a:gd name="T5" fmla="*/ 2579 h 3058"/>
                <a:gd name="T6" fmla="*/ 479 w 3057"/>
                <a:gd name="T7" fmla="*/ 661 h 3058"/>
                <a:gd name="T8" fmla="*/ 2396 w 3057"/>
                <a:gd name="T9" fmla="*/ 479 h 3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7" h="3058">
                  <a:moveTo>
                    <a:pt x="2396" y="479"/>
                  </a:moveTo>
                  <a:cubicBezTo>
                    <a:pt x="2976" y="958"/>
                    <a:pt x="3057" y="1816"/>
                    <a:pt x="2578" y="2396"/>
                  </a:cubicBezTo>
                  <a:cubicBezTo>
                    <a:pt x="2099" y="2976"/>
                    <a:pt x="1241" y="3058"/>
                    <a:pt x="661" y="2579"/>
                  </a:cubicBezTo>
                  <a:cubicBezTo>
                    <a:pt x="82" y="2100"/>
                    <a:pt x="0" y="1241"/>
                    <a:pt x="479" y="661"/>
                  </a:cubicBezTo>
                  <a:cubicBezTo>
                    <a:pt x="958" y="82"/>
                    <a:pt x="1816" y="0"/>
                    <a:pt x="2396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2805252" y="1749418"/>
              <a:ext cx="1284786" cy="1327567"/>
            </a:xfrm>
            <a:custGeom>
              <a:avLst/>
              <a:gdLst>
                <a:gd name="T0" fmla="*/ 2917 w 4242"/>
                <a:gd name="T1" fmla="*/ 3382 h 4382"/>
                <a:gd name="T2" fmla="*/ 1000 w 4242"/>
                <a:gd name="T3" fmla="*/ 3565 h 4382"/>
                <a:gd name="T4" fmla="*/ 818 w 4242"/>
                <a:gd name="T5" fmla="*/ 1647 h 4382"/>
                <a:gd name="T6" fmla="*/ 2735 w 4242"/>
                <a:gd name="T7" fmla="*/ 1465 h 4382"/>
                <a:gd name="T8" fmla="*/ 2917 w 4242"/>
                <a:gd name="T9" fmla="*/ 3382 h 4382"/>
                <a:gd name="T10" fmla="*/ 3974 w 4242"/>
                <a:gd name="T11" fmla="*/ 0 h 4382"/>
                <a:gd name="T12" fmla="*/ 3371 w 4242"/>
                <a:gd name="T13" fmla="*/ 1803 h 4382"/>
                <a:gd name="T14" fmla="*/ 3371 w 4242"/>
                <a:gd name="T15" fmla="*/ 1803 h 4382"/>
                <a:gd name="T16" fmla="*/ 2927 w 4242"/>
                <a:gd name="T17" fmla="*/ 1232 h 4382"/>
                <a:gd name="T18" fmla="*/ 585 w 4242"/>
                <a:gd name="T19" fmla="*/ 1455 h 4382"/>
                <a:gd name="T20" fmla="*/ 808 w 4242"/>
                <a:gd name="T21" fmla="*/ 3797 h 4382"/>
                <a:gd name="T22" fmla="*/ 3150 w 4242"/>
                <a:gd name="T23" fmla="*/ 3574 h 4382"/>
                <a:gd name="T24" fmla="*/ 3448 w 4242"/>
                <a:gd name="T25" fmla="*/ 3033 h 4382"/>
                <a:gd name="T26" fmla="*/ 3448 w 4242"/>
                <a:gd name="T27" fmla="*/ 3033 h 4382"/>
                <a:gd name="T28" fmla="*/ 3449 w 4242"/>
                <a:gd name="T29" fmla="*/ 3033 h 4382"/>
                <a:gd name="T30" fmla="*/ 4242 w 4242"/>
                <a:gd name="T31" fmla="*/ 667 h 4382"/>
                <a:gd name="T32" fmla="*/ 3974 w 4242"/>
                <a:gd name="T33" fmla="*/ 0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2" h="4382">
                  <a:moveTo>
                    <a:pt x="2917" y="3382"/>
                  </a:moveTo>
                  <a:cubicBezTo>
                    <a:pt x="2438" y="3962"/>
                    <a:pt x="1580" y="4044"/>
                    <a:pt x="1000" y="3565"/>
                  </a:cubicBezTo>
                  <a:cubicBezTo>
                    <a:pt x="421" y="3086"/>
                    <a:pt x="339" y="2227"/>
                    <a:pt x="818" y="1647"/>
                  </a:cubicBezTo>
                  <a:cubicBezTo>
                    <a:pt x="1297" y="1068"/>
                    <a:pt x="2155" y="986"/>
                    <a:pt x="2735" y="1465"/>
                  </a:cubicBezTo>
                  <a:cubicBezTo>
                    <a:pt x="3315" y="1944"/>
                    <a:pt x="3396" y="2802"/>
                    <a:pt x="2917" y="3382"/>
                  </a:cubicBezTo>
                  <a:close/>
                  <a:moveTo>
                    <a:pt x="3974" y="0"/>
                  </a:moveTo>
                  <a:lnTo>
                    <a:pt x="3371" y="1803"/>
                  </a:lnTo>
                  <a:cubicBezTo>
                    <a:pt x="3371" y="1803"/>
                    <a:pt x="3371" y="1803"/>
                    <a:pt x="3371" y="1803"/>
                  </a:cubicBezTo>
                  <a:cubicBezTo>
                    <a:pt x="3270" y="1589"/>
                    <a:pt x="3122" y="1393"/>
                    <a:pt x="2927" y="1232"/>
                  </a:cubicBezTo>
                  <a:cubicBezTo>
                    <a:pt x="2219" y="647"/>
                    <a:pt x="1170" y="747"/>
                    <a:pt x="585" y="1455"/>
                  </a:cubicBezTo>
                  <a:cubicBezTo>
                    <a:pt x="0" y="2164"/>
                    <a:pt x="100" y="3212"/>
                    <a:pt x="808" y="3797"/>
                  </a:cubicBezTo>
                  <a:cubicBezTo>
                    <a:pt x="1516" y="4382"/>
                    <a:pt x="2565" y="4282"/>
                    <a:pt x="3150" y="3574"/>
                  </a:cubicBezTo>
                  <a:cubicBezTo>
                    <a:pt x="3287" y="3409"/>
                    <a:pt x="3385" y="3225"/>
                    <a:pt x="3448" y="3033"/>
                  </a:cubicBezTo>
                  <a:cubicBezTo>
                    <a:pt x="3448" y="3033"/>
                    <a:pt x="3448" y="3033"/>
                    <a:pt x="3448" y="3033"/>
                  </a:cubicBezTo>
                  <a:lnTo>
                    <a:pt x="3449" y="3033"/>
                  </a:lnTo>
                  <a:lnTo>
                    <a:pt x="4242" y="667"/>
                  </a:lnTo>
                  <a:cubicBezTo>
                    <a:pt x="4109" y="461"/>
                    <a:pt x="4019" y="235"/>
                    <a:pt x="3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63818" y="3063616"/>
            <a:ext cx="1131039" cy="1429174"/>
            <a:chOff x="3263818" y="3063616"/>
            <a:chExt cx="1131039" cy="1429174"/>
          </a:xfrm>
        </p:grpSpPr>
        <p:sp>
          <p:nvSpPr>
            <p:cNvPr id="12" name="Freeform 9"/>
            <p:cNvSpPr/>
            <p:nvPr/>
          </p:nvSpPr>
          <p:spPr bwMode="auto">
            <a:xfrm>
              <a:off x="3366761" y="3463357"/>
              <a:ext cx="925153" cy="926489"/>
            </a:xfrm>
            <a:custGeom>
              <a:avLst/>
              <a:gdLst>
                <a:gd name="T0" fmla="*/ 2397 w 3058"/>
                <a:gd name="T1" fmla="*/ 479 h 3058"/>
                <a:gd name="T2" fmla="*/ 2579 w 3058"/>
                <a:gd name="T3" fmla="*/ 2396 h 3058"/>
                <a:gd name="T4" fmla="*/ 662 w 3058"/>
                <a:gd name="T5" fmla="*/ 2579 h 3058"/>
                <a:gd name="T6" fmla="*/ 479 w 3058"/>
                <a:gd name="T7" fmla="*/ 662 h 3058"/>
                <a:gd name="T8" fmla="*/ 2397 w 3058"/>
                <a:gd name="T9" fmla="*/ 479 h 3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8" h="3058">
                  <a:moveTo>
                    <a:pt x="2397" y="479"/>
                  </a:moveTo>
                  <a:cubicBezTo>
                    <a:pt x="2976" y="958"/>
                    <a:pt x="3058" y="1816"/>
                    <a:pt x="2579" y="2396"/>
                  </a:cubicBezTo>
                  <a:cubicBezTo>
                    <a:pt x="2100" y="2976"/>
                    <a:pt x="1242" y="3058"/>
                    <a:pt x="662" y="2579"/>
                  </a:cubicBezTo>
                  <a:cubicBezTo>
                    <a:pt x="82" y="2100"/>
                    <a:pt x="0" y="1241"/>
                    <a:pt x="479" y="662"/>
                  </a:cubicBezTo>
                  <a:cubicBezTo>
                    <a:pt x="958" y="82"/>
                    <a:pt x="1817" y="0"/>
                    <a:pt x="2397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263818" y="3063616"/>
              <a:ext cx="1131039" cy="1429174"/>
            </a:xfrm>
            <a:custGeom>
              <a:avLst/>
              <a:gdLst>
                <a:gd name="T0" fmla="*/ 2917 w 3735"/>
                <a:gd name="T1" fmla="*/ 3716 h 4716"/>
                <a:gd name="T2" fmla="*/ 1000 w 3735"/>
                <a:gd name="T3" fmla="*/ 3899 h 4716"/>
                <a:gd name="T4" fmla="*/ 817 w 3735"/>
                <a:gd name="T5" fmla="*/ 1982 h 4716"/>
                <a:gd name="T6" fmla="*/ 2735 w 3735"/>
                <a:gd name="T7" fmla="*/ 1799 h 4716"/>
                <a:gd name="T8" fmla="*/ 2917 w 3735"/>
                <a:gd name="T9" fmla="*/ 3716 h 4716"/>
                <a:gd name="T10" fmla="*/ 2927 w 3735"/>
                <a:gd name="T11" fmla="*/ 1566 h 4716"/>
                <a:gd name="T12" fmla="*/ 2786 w 3735"/>
                <a:gd name="T13" fmla="*/ 1462 h 4716"/>
                <a:gd name="T14" fmla="*/ 2787 w 3735"/>
                <a:gd name="T15" fmla="*/ 1463 h 4716"/>
                <a:gd name="T16" fmla="*/ 808 w 3735"/>
                <a:gd name="T17" fmla="*/ 0 h 4716"/>
                <a:gd name="T18" fmla="*/ 73 w 3735"/>
                <a:gd name="T19" fmla="*/ 35 h 4716"/>
                <a:gd name="T20" fmla="*/ 1649 w 3735"/>
                <a:gd name="T21" fmla="*/ 1200 h 4716"/>
                <a:gd name="T22" fmla="*/ 585 w 3735"/>
                <a:gd name="T23" fmla="*/ 1789 h 4716"/>
                <a:gd name="T24" fmla="*/ 808 w 3735"/>
                <a:gd name="T25" fmla="*/ 4131 h 4716"/>
                <a:gd name="T26" fmla="*/ 3150 w 3735"/>
                <a:gd name="T27" fmla="*/ 3908 h 4716"/>
                <a:gd name="T28" fmla="*/ 2927 w 3735"/>
                <a:gd name="T29" fmla="*/ 1566 h 4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5" h="4716">
                  <a:moveTo>
                    <a:pt x="2917" y="3716"/>
                  </a:moveTo>
                  <a:cubicBezTo>
                    <a:pt x="2438" y="4296"/>
                    <a:pt x="1580" y="4378"/>
                    <a:pt x="1000" y="3899"/>
                  </a:cubicBezTo>
                  <a:cubicBezTo>
                    <a:pt x="420" y="3420"/>
                    <a:pt x="338" y="2561"/>
                    <a:pt x="817" y="1982"/>
                  </a:cubicBezTo>
                  <a:cubicBezTo>
                    <a:pt x="1296" y="1402"/>
                    <a:pt x="2155" y="1320"/>
                    <a:pt x="2735" y="1799"/>
                  </a:cubicBezTo>
                  <a:cubicBezTo>
                    <a:pt x="3314" y="2278"/>
                    <a:pt x="3396" y="3136"/>
                    <a:pt x="2917" y="3716"/>
                  </a:cubicBezTo>
                  <a:close/>
                  <a:moveTo>
                    <a:pt x="2927" y="1566"/>
                  </a:moveTo>
                  <a:cubicBezTo>
                    <a:pt x="2881" y="1529"/>
                    <a:pt x="2834" y="1494"/>
                    <a:pt x="2786" y="1462"/>
                  </a:cubicBezTo>
                  <a:cubicBezTo>
                    <a:pt x="2786" y="1462"/>
                    <a:pt x="2787" y="1463"/>
                    <a:pt x="2787" y="1463"/>
                  </a:cubicBezTo>
                  <a:lnTo>
                    <a:pt x="808" y="0"/>
                  </a:lnTo>
                  <a:cubicBezTo>
                    <a:pt x="568" y="60"/>
                    <a:pt x="318" y="72"/>
                    <a:pt x="73" y="35"/>
                  </a:cubicBezTo>
                  <a:lnTo>
                    <a:pt x="1649" y="1200"/>
                  </a:lnTo>
                  <a:cubicBezTo>
                    <a:pt x="1247" y="1253"/>
                    <a:pt x="863" y="1452"/>
                    <a:pt x="585" y="1789"/>
                  </a:cubicBezTo>
                  <a:cubicBezTo>
                    <a:pt x="0" y="2498"/>
                    <a:pt x="100" y="3546"/>
                    <a:pt x="808" y="4131"/>
                  </a:cubicBezTo>
                  <a:cubicBezTo>
                    <a:pt x="1516" y="4716"/>
                    <a:pt x="2565" y="4616"/>
                    <a:pt x="3150" y="3908"/>
                  </a:cubicBezTo>
                  <a:cubicBezTo>
                    <a:pt x="3735" y="3200"/>
                    <a:pt x="3635" y="2151"/>
                    <a:pt x="2927" y="1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34695" y="3385815"/>
            <a:ext cx="1544150" cy="1106975"/>
            <a:chOff x="4334695" y="3385815"/>
            <a:chExt cx="1544150" cy="1106975"/>
          </a:xfrm>
        </p:grpSpPr>
        <p:sp>
          <p:nvSpPr>
            <p:cNvPr id="13" name="Freeform 10"/>
            <p:cNvSpPr/>
            <p:nvPr/>
          </p:nvSpPr>
          <p:spPr bwMode="auto">
            <a:xfrm>
              <a:off x="4852086" y="3463357"/>
              <a:ext cx="925153" cy="926489"/>
            </a:xfrm>
            <a:custGeom>
              <a:avLst/>
              <a:gdLst>
                <a:gd name="T0" fmla="*/ 2396 w 3058"/>
                <a:gd name="T1" fmla="*/ 479 h 3058"/>
                <a:gd name="T2" fmla="*/ 2579 w 3058"/>
                <a:gd name="T3" fmla="*/ 2396 h 3058"/>
                <a:gd name="T4" fmla="*/ 662 w 3058"/>
                <a:gd name="T5" fmla="*/ 2579 h 3058"/>
                <a:gd name="T6" fmla="*/ 479 w 3058"/>
                <a:gd name="T7" fmla="*/ 662 h 3058"/>
                <a:gd name="T8" fmla="*/ 2396 w 3058"/>
                <a:gd name="T9" fmla="*/ 479 h 3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8" h="3058">
                  <a:moveTo>
                    <a:pt x="2396" y="479"/>
                  </a:moveTo>
                  <a:cubicBezTo>
                    <a:pt x="2976" y="958"/>
                    <a:pt x="3058" y="1816"/>
                    <a:pt x="2579" y="2396"/>
                  </a:cubicBezTo>
                  <a:cubicBezTo>
                    <a:pt x="2100" y="2976"/>
                    <a:pt x="1242" y="3058"/>
                    <a:pt x="662" y="2579"/>
                  </a:cubicBezTo>
                  <a:cubicBezTo>
                    <a:pt x="82" y="2100"/>
                    <a:pt x="0" y="1241"/>
                    <a:pt x="479" y="662"/>
                  </a:cubicBezTo>
                  <a:cubicBezTo>
                    <a:pt x="958" y="82"/>
                    <a:pt x="1816" y="0"/>
                    <a:pt x="2396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4334695" y="3385815"/>
              <a:ext cx="1544150" cy="1106975"/>
            </a:xfrm>
            <a:custGeom>
              <a:avLst/>
              <a:gdLst>
                <a:gd name="T0" fmla="*/ 4285 w 5103"/>
                <a:gd name="T1" fmla="*/ 2653 h 3653"/>
                <a:gd name="T2" fmla="*/ 2368 w 5103"/>
                <a:gd name="T3" fmla="*/ 2836 h 3653"/>
                <a:gd name="T4" fmla="*/ 2185 w 5103"/>
                <a:gd name="T5" fmla="*/ 919 h 3653"/>
                <a:gd name="T6" fmla="*/ 4102 w 5103"/>
                <a:gd name="T7" fmla="*/ 736 h 3653"/>
                <a:gd name="T8" fmla="*/ 4285 w 5103"/>
                <a:gd name="T9" fmla="*/ 2653 h 3653"/>
                <a:gd name="T10" fmla="*/ 4294 w 5103"/>
                <a:gd name="T11" fmla="*/ 503 h 3653"/>
                <a:gd name="T12" fmla="*/ 2225 w 5103"/>
                <a:gd name="T13" fmla="*/ 465 h 3653"/>
                <a:gd name="T14" fmla="*/ 192 w 5103"/>
                <a:gd name="T15" fmla="*/ 1924 h 3653"/>
                <a:gd name="T16" fmla="*/ 0 w 5103"/>
                <a:gd name="T17" fmla="*/ 2634 h 3653"/>
                <a:gd name="T18" fmla="*/ 1599 w 5103"/>
                <a:gd name="T19" fmla="*/ 1486 h 3653"/>
                <a:gd name="T20" fmla="*/ 2176 w 5103"/>
                <a:gd name="T21" fmla="*/ 3068 h 3653"/>
                <a:gd name="T22" fmla="*/ 4517 w 5103"/>
                <a:gd name="T23" fmla="*/ 2845 h 3653"/>
                <a:gd name="T24" fmla="*/ 4294 w 5103"/>
                <a:gd name="T25" fmla="*/ 50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3" h="3653">
                  <a:moveTo>
                    <a:pt x="4285" y="2653"/>
                  </a:moveTo>
                  <a:cubicBezTo>
                    <a:pt x="3806" y="3233"/>
                    <a:pt x="2948" y="3315"/>
                    <a:pt x="2368" y="2836"/>
                  </a:cubicBezTo>
                  <a:cubicBezTo>
                    <a:pt x="1788" y="2357"/>
                    <a:pt x="1706" y="1498"/>
                    <a:pt x="2185" y="919"/>
                  </a:cubicBezTo>
                  <a:cubicBezTo>
                    <a:pt x="2664" y="339"/>
                    <a:pt x="3522" y="257"/>
                    <a:pt x="4102" y="736"/>
                  </a:cubicBezTo>
                  <a:cubicBezTo>
                    <a:pt x="4682" y="1215"/>
                    <a:pt x="4764" y="2073"/>
                    <a:pt x="4285" y="2653"/>
                  </a:cubicBezTo>
                  <a:close/>
                  <a:moveTo>
                    <a:pt x="4294" y="503"/>
                  </a:moveTo>
                  <a:cubicBezTo>
                    <a:pt x="3686" y="0"/>
                    <a:pt x="2826" y="4"/>
                    <a:pt x="2225" y="465"/>
                  </a:cubicBezTo>
                  <a:lnTo>
                    <a:pt x="192" y="1924"/>
                  </a:lnTo>
                  <a:cubicBezTo>
                    <a:pt x="176" y="2167"/>
                    <a:pt x="112" y="2409"/>
                    <a:pt x="0" y="2634"/>
                  </a:cubicBezTo>
                  <a:lnTo>
                    <a:pt x="1599" y="1486"/>
                  </a:lnTo>
                  <a:cubicBezTo>
                    <a:pt x="1494" y="2059"/>
                    <a:pt x="1694" y="2671"/>
                    <a:pt x="2176" y="3068"/>
                  </a:cubicBezTo>
                  <a:cubicBezTo>
                    <a:pt x="2884" y="3653"/>
                    <a:pt x="3932" y="3553"/>
                    <a:pt x="4517" y="2845"/>
                  </a:cubicBezTo>
                  <a:cubicBezTo>
                    <a:pt x="5103" y="2137"/>
                    <a:pt x="5003" y="1088"/>
                    <a:pt x="4294" y="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43805" y="1945946"/>
            <a:ext cx="1094943" cy="1576235"/>
            <a:chOff x="5243805" y="1945946"/>
            <a:chExt cx="1094943" cy="1576235"/>
          </a:xfrm>
        </p:grpSpPr>
        <p:sp>
          <p:nvSpPr>
            <p:cNvPr id="11" name="Freeform 8"/>
            <p:cNvSpPr/>
            <p:nvPr/>
          </p:nvSpPr>
          <p:spPr bwMode="auto">
            <a:xfrm>
              <a:off x="5310651" y="2048889"/>
              <a:ext cx="925153" cy="925153"/>
            </a:xfrm>
            <a:custGeom>
              <a:avLst/>
              <a:gdLst>
                <a:gd name="T0" fmla="*/ 2396 w 3057"/>
                <a:gd name="T1" fmla="*/ 479 h 3058"/>
                <a:gd name="T2" fmla="*/ 2578 w 3057"/>
                <a:gd name="T3" fmla="*/ 2396 h 3058"/>
                <a:gd name="T4" fmla="*/ 661 w 3057"/>
                <a:gd name="T5" fmla="*/ 2579 h 3058"/>
                <a:gd name="T6" fmla="*/ 478 w 3057"/>
                <a:gd name="T7" fmla="*/ 661 h 3058"/>
                <a:gd name="T8" fmla="*/ 2396 w 3057"/>
                <a:gd name="T9" fmla="*/ 479 h 3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7" h="3058">
                  <a:moveTo>
                    <a:pt x="2396" y="479"/>
                  </a:moveTo>
                  <a:cubicBezTo>
                    <a:pt x="2975" y="958"/>
                    <a:pt x="3057" y="1816"/>
                    <a:pt x="2578" y="2396"/>
                  </a:cubicBezTo>
                  <a:cubicBezTo>
                    <a:pt x="2099" y="2976"/>
                    <a:pt x="1241" y="3058"/>
                    <a:pt x="661" y="2579"/>
                  </a:cubicBezTo>
                  <a:cubicBezTo>
                    <a:pt x="81" y="2100"/>
                    <a:pt x="0" y="1241"/>
                    <a:pt x="478" y="661"/>
                  </a:cubicBezTo>
                  <a:cubicBezTo>
                    <a:pt x="957" y="82"/>
                    <a:pt x="1816" y="0"/>
                    <a:pt x="2396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5243805" y="1945946"/>
              <a:ext cx="1094943" cy="1576235"/>
            </a:xfrm>
            <a:custGeom>
              <a:avLst/>
              <a:gdLst>
                <a:gd name="T0" fmla="*/ 2801 w 3619"/>
                <a:gd name="T1" fmla="*/ 2735 h 5203"/>
                <a:gd name="T2" fmla="*/ 884 w 3619"/>
                <a:gd name="T3" fmla="*/ 2918 h 5203"/>
                <a:gd name="T4" fmla="*/ 701 w 3619"/>
                <a:gd name="T5" fmla="*/ 1000 h 5203"/>
                <a:gd name="T6" fmla="*/ 2619 w 3619"/>
                <a:gd name="T7" fmla="*/ 818 h 5203"/>
                <a:gd name="T8" fmla="*/ 2801 w 3619"/>
                <a:gd name="T9" fmla="*/ 2735 h 5203"/>
                <a:gd name="T10" fmla="*/ 2811 w 3619"/>
                <a:gd name="T11" fmla="*/ 585 h 5203"/>
                <a:gd name="T12" fmla="*/ 469 w 3619"/>
                <a:gd name="T13" fmla="*/ 808 h 5203"/>
                <a:gd name="T14" fmla="*/ 171 w 3619"/>
                <a:gd name="T15" fmla="*/ 2385 h 5203"/>
                <a:gd name="T16" fmla="*/ 938 w 3619"/>
                <a:gd name="T17" fmla="*/ 4797 h 5203"/>
                <a:gd name="T18" fmla="*/ 1431 w 3619"/>
                <a:gd name="T19" fmla="*/ 5091 h 5203"/>
                <a:gd name="T20" fmla="*/ 1555 w 3619"/>
                <a:gd name="T21" fmla="*/ 5203 h 5203"/>
                <a:gd name="T22" fmla="*/ 959 w 3619"/>
                <a:gd name="T23" fmla="*/ 3330 h 5203"/>
                <a:gd name="T24" fmla="*/ 3034 w 3619"/>
                <a:gd name="T25" fmla="*/ 2927 h 5203"/>
                <a:gd name="T26" fmla="*/ 2811 w 3619"/>
                <a:gd name="T27" fmla="*/ 585 h 5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19" h="5203">
                  <a:moveTo>
                    <a:pt x="2801" y="2735"/>
                  </a:moveTo>
                  <a:cubicBezTo>
                    <a:pt x="2322" y="3315"/>
                    <a:pt x="1464" y="3397"/>
                    <a:pt x="884" y="2918"/>
                  </a:cubicBezTo>
                  <a:cubicBezTo>
                    <a:pt x="304" y="2439"/>
                    <a:pt x="223" y="1580"/>
                    <a:pt x="701" y="1000"/>
                  </a:cubicBezTo>
                  <a:cubicBezTo>
                    <a:pt x="1180" y="421"/>
                    <a:pt x="2039" y="339"/>
                    <a:pt x="2619" y="818"/>
                  </a:cubicBezTo>
                  <a:cubicBezTo>
                    <a:pt x="3198" y="1297"/>
                    <a:pt x="3280" y="2155"/>
                    <a:pt x="2801" y="2735"/>
                  </a:cubicBezTo>
                  <a:close/>
                  <a:moveTo>
                    <a:pt x="2811" y="585"/>
                  </a:moveTo>
                  <a:cubicBezTo>
                    <a:pt x="2103" y="0"/>
                    <a:pt x="1054" y="100"/>
                    <a:pt x="469" y="808"/>
                  </a:cubicBezTo>
                  <a:cubicBezTo>
                    <a:pt x="92" y="1264"/>
                    <a:pt x="0" y="1862"/>
                    <a:pt x="171" y="2385"/>
                  </a:cubicBezTo>
                  <a:lnTo>
                    <a:pt x="938" y="4797"/>
                  </a:lnTo>
                  <a:cubicBezTo>
                    <a:pt x="1112" y="4867"/>
                    <a:pt x="1278" y="4965"/>
                    <a:pt x="1431" y="5091"/>
                  </a:cubicBezTo>
                  <a:cubicBezTo>
                    <a:pt x="1474" y="5127"/>
                    <a:pt x="1515" y="5164"/>
                    <a:pt x="1555" y="5203"/>
                  </a:cubicBezTo>
                  <a:lnTo>
                    <a:pt x="959" y="3330"/>
                  </a:lnTo>
                  <a:cubicBezTo>
                    <a:pt x="1644" y="3702"/>
                    <a:pt x="2518" y="3551"/>
                    <a:pt x="3034" y="2927"/>
                  </a:cubicBezTo>
                  <a:cubicBezTo>
                    <a:pt x="3619" y="2219"/>
                    <a:pt x="3519" y="1170"/>
                    <a:pt x="2811" y="5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55544" y="1356120"/>
            <a:ext cx="8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4152" y="2249855"/>
            <a:ext cx="8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7538" y="3677692"/>
            <a:ext cx="8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2213" y="3677692"/>
            <a:ext cx="8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3648" y="2249855"/>
            <a:ext cx="8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3166" y="1272463"/>
            <a:ext cx="18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优良的工作基础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57004" y="2326799"/>
            <a:ext cx="224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较强的文字综合能力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68558" y="3754636"/>
            <a:ext cx="224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较强的组织协调能力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9592" y="3741935"/>
            <a:ext cx="224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具有克难奋进的韧劲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184" y="2326799"/>
            <a:ext cx="224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较强的自律意识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35" grpId="0"/>
      <p:bldP spid="36" grpId="0"/>
      <p:bldP spid="37" grpId="0"/>
      <p:bldP spid="24" grpId="0"/>
      <p:bldP spid="41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-7938" y="0"/>
            <a:ext cx="9159876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937" y="0"/>
            <a:ext cx="9128126" cy="7366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50" y="679450"/>
            <a:ext cx="9129713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2852737" y="822325"/>
            <a:ext cx="3436938" cy="1008063"/>
          </a:xfrm>
          <a:custGeom>
            <a:avLst/>
            <a:gdLst>
              <a:gd name="T0" fmla="*/ 9565 w 9565"/>
              <a:gd name="T1" fmla="*/ 0 h 2804"/>
              <a:gd name="T2" fmla="*/ 0 w 9565"/>
              <a:gd name="T3" fmla="*/ 0 h 2804"/>
              <a:gd name="T4" fmla="*/ 1512 w 9565"/>
              <a:gd name="T5" fmla="*/ 2804 h 2804"/>
              <a:gd name="T6" fmla="*/ 8053 w 9565"/>
              <a:gd name="T7" fmla="*/ 2804 h 2804"/>
              <a:gd name="T8" fmla="*/ 9565 w 9565"/>
              <a:gd name="T9" fmla="*/ 0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65" h="2804">
                <a:moveTo>
                  <a:pt x="9565" y="0"/>
                </a:moveTo>
                <a:lnTo>
                  <a:pt x="0" y="0"/>
                </a:lnTo>
                <a:lnTo>
                  <a:pt x="1512" y="2804"/>
                </a:lnTo>
                <a:lnTo>
                  <a:pt x="8053" y="2804"/>
                </a:lnTo>
                <a:lnTo>
                  <a:pt x="95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350" y="495300"/>
            <a:ext cx="9128126" cy="36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6350" y="1217613"/>
            <a:ext cx="4168775" cy="4330700"/>
          </a:xfrm>
          <a:custGeom>
            <a:avLst/>
            <a:gdLst>
              <a:gd name="T0" fmla="*/ 11603 w 11603"/>
              <a:gd name="T1" fmla="*/ 12043 h 12043"/>
              <a:gd name="T2" fmla="*/ 8332 w 11603"/>
              <a:gd name="T3" fmla="*/ 2804 h 12043"/>
              <a:gd name="T4" fmla="*/ 6820 w 11603"/>
              <a:gd name="T5" fmla="*/ 0 h 12043"/>
              <a:gd name="T6" fmla="*/ 0 w 11603"/>
              <a:gd name="T7" fmla="*/ 0 h 1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03" h="12043">
                <a:moveTo>
                  <a:pt x="11603" y="12043"/>
                </a:moveTo>
                <a:lnTo>
                  <a:pt x="8332" y="2804"/>
                </a:lnTo>
                <a:lnTo>
                  <a:pt x="6820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4968875" y="1217613"/>
            <a:ext cx="4170363" cy="4332288"/>
          </a:xfrm>
          <a:custGeom>
            <a:avLst/>
            <a:gdLst>
              <a:gd name="T0" fmla="*/ 0 w 11604"/>
              <a:gd name="T1" fmla="*/ 12043 h 12043"/>
              <a:gd name="T2" fmla="*/ 3271 w 11604"/>
              <a:gd name="T3" fmla="*/ 2804 h 12043"/>
              <a:gd name="T4" fmla="*/ 4783 w 11604"/>
              <a:gd name="T5" fmla="*/ 0 h 12043"/>
              <a:gd name="T6" fmla="*/ 11604 w 11604"/>
              <a:gd name="T7" fmla="*/ 0 h 1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04" h="12043">
                <a:moveTo>
                  <a:pt x="0" y="12043"/>
                </a:moveTo>
                <a:lnTo>
                  <a:pt x="3271" y="2804"/>
                </a:lnTo>
                <a:lnTo>
                  <a:pt x="4783" y="0"/>
                </a:lnTo>
                <a:lnTo>
                  <a:pt x="11604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3395662" y="1830388"/>
            <a:ext cx="2351088" cy="3322638"/>
          </a:xfrm>
          <a:custGeom>
            <a:avLst/>
            <a:gdLst>
              <a:gd name="T0" fmla="*/ 3270 w 6541"/>
              <a:gd name="T1" fmla="*/ 9239 h 9239"/>
              <a:gd name="T2" fmla="*/ 0 w 6541"/>
              <a:gd name="T3" fmla="*/ 0 h 9239"/>
              <a:gd name="T4" fmla="*/ 6541 w 6541"/>
              <a:gd name="T5" fmla="*/ 0 h 9239"/>
              <a:gd name="T6" fmla="*/ 3270 w 6541"/>
              <a:gd name="T7" fmla="*/ 9239 h 9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41" h="9239">
                <a:moveTo>
                  <a:pt x="3270" y="9239"/>
                </a:moveTo>
                <a:lnTo>
                  <a:pt x="0" y="0"/>
                </a:lnTo>
                <a:lnTo>
                  <a:pt x="6541" y="0"/>
                </a:lnTo>
                <a:lnTo>
                  <a:pt x="3270" y="92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3114675" y="2541588"/>
            <a:ext cx="706438" cy="485775"/>
          </a:xfrm>
          <a:custGeom>
            <a:avLst/>
            <a:gdLst>
              <a:gd name="T0" fmla="*/ 0 w 1965"/>
              <a:gd name="T1" fmla="*/ 0 h 1354"/>
              <a:gd name="T2" fmla="*/ 1482 w 1965"/>
              <a:gd name="T3" fmla="*/ 0 h 1354"/>
              <a:gd name="T4" fmla="*/ 1965 w 1965"/>
              <a:gd name="T5" fmla="*/ 1354 h 1354"/>
              <a:gd name="T6" fmla="*/ 483 w 1965"/>
              <a:gd name="T7" fmla="*/ 1354 h 1354"/>
              <a:gd name="T8" fmla="*/ 0 w 1965"/>
              <a:gd name="T9" fmla="*/ 0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5" h="1354">
                <a:moveTo>
                  <a:pt x="0" y="0"/>
                </a:moveTo>
                <a:lnTo>
                  <a:pt x="1482" y="0"/>
                </a:lnTo>
                <a:lnTo>
                  <a:pt x="1965" y="1354"/>
                </a:lnTo>
                <a:lnTo>
                  <a:pt x="483" y="13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5314950" y="2541588"/>
            <a:ext cx="706438" cy="485775"/>
          </a:xfrm>
          <a:custGeom>
            <a:avLst/>
            <a:gdLst>
              <a:gd name="T0" fmla="*/ 1966 w 1966"/>
              <a:gd name="T1" fmla="*/ 0 h 1354"/>
              <a:gd name="T2" fmla="*/ 483 w 1966"/>
              <a:gd name="T3" fmla="*/ 0 h 1354"/>
              <a:gd name="T4" fmla="*/ 0 w 1966"/>
              <a:gd name="T5" fmla="*/ 1354 h 1354"/>
              <a:gd name="T6" fmla="*/ 1483 w 1966"/>
              <a:gd name="T7" fmla="*/ 1354 h 1354"/>
              <a:gd name="T8" fmla="*/ 1966 w 1966"/>
              <a:gd name="T9" fmla="*/ 0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6" h="1354">
                <a:moveTo>
                  <a:pt x="1966" y="0"/>
                </a:moveTo>
                <a:lnTo>
                  <a:pt x="483" y="0"/>
                </a:lnTo>
                <a:lnTo>
                  <a:pt x="0" y="1354"/>
                </a:lnTo>
                <a:lnTo>
                  <a:pt x="1483" y="1354"/>
                </a:lnTo>
                <a:lnTo>
                  <a:pt x="19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3482975" y="3587750"/>
            <a:ext cx="706438" cy="487363"/>
          </a:xfrm>
          <a:custGeom>
            <a:avLst/>
            <a:gdLst>
              <a:gd name="T0" fmla="*/ 0 w 1965"/>
              <a:gd name="T1" fmla="*/ 0 h 1355"/>
              <a:gd name="T2" fmla="*/ 1482 w 1965"/>
              <a:gd name="T3" fmla="*/ 0 h 1355"/>
              <a:gd name="T4" fmla="*/ 1965 w 1965"/>
              <a:gd name="T5" fmla="*/ 1355 h 1355"/>
              <a:gd name="T6" fmla="*/ 483 w 1965"/>
              <a:gd name="T7" fmla="*/ 1355 h 1355"/>
              <a:gd name="T8" fmla="*/ 0 w 1965"/>
              <a:gd name="T9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5" h="1355">
                <a:moveTo>
                  <a:pt x="0" y="0"/>
                </a:moveTo>
                <a:lnTo>
                  <a:pt x="1482" y="0"/>
                </a:lnTo>
                <a:lnTo>
                  <a:pt x="1965" y="1355"/>
                </a:lnTo>
                <a:lnTo>
                  <a:pt x="483" y="1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9"/>
          <p:cNvSpPr/>
          <p:nvPr/>
        </p:nvSpPr>
        <p:spPr bwMode="auto">
          <a:xfrm>
            <a:off x="4948238" y="3587750"/>
            <a:ext cx="706438" cy="487363"/>
          </a:xfrm>
          <a:custGeom>
            <a:avLst/>
            <a:gdLst>
              <a:gd name="T0" fmla="*/ 1965 w 1965"/>
              <a:gd name="T1" fmla="*/ 0 h 1355"/>
              <a:gd name="T2" fmla="*/ 483 w 1965"/>
              <a:gd name="T3" fmla="*/ 0 h 1355"/>
              <a:gd name="T4" fmla="*/ 0 w 1965"/>
              <a:gd name="T5" fmla="*/ 1355 h 1355"/>
              <a:gd name="T6" fmla="*/ 1482 w 1965"/>
              <a:gd name="T7" fmla="*/ 1355 h 1355"/>
              <a:gd name="T8" fmla="*/ 1965 w 1965"/>
              <a:gd name="T9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5" h="1355">
                <a:moveTo>
                  <a:pt x="1965" y="0"/>
                </a:moveTo>
                <a:lnTo>
                  <a:pt x="483" y="0"/>
                </a:lnTo>
                <a:lnTo>
                  <a:pt x="0" y="1355"/>
                </a:lnTo>
                <a:lnTo>
                  <a:pt x="1482" y="1355"/>
                </a:lnTo>
                <a:lnTo>
                  <a:pt x="19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4867" y="2571750"/>
            <a:ext cx="486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257175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3425" y="360845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8162" y="360845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5876" y="863670"/>
            <a:ext cx="219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5876" y="1420783"/>
            <a:ext cx="21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0469" y="2550309"/>
            <a:ext cx="185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000" b="1" dirty="0">
                <a:solidFill>
                  <a:schemeClr val="accent3"/>
                </a:solidFill>
                <a:cs typeface="+mn-ea"/>
                <a:sym typeface="+mn-lt"/>
              </a:rPr>
              <a:t>岗位经历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1522" y="3014831"/>
            <a:ext cx="142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干了些什么事情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2160" y="2550309"/>
            <a:ext cx="185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accent3"/>
                </a:solidFill>
                <a:cs typeface="+mn-ea"/>
                <a:sym typeface="+mn-lt"/>
              </a:rPr>
              <a:t>工作成效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2160" y="3014831"/>
            <a:ext cx="142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干得怎么样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55046" y="3584292"/>
            <a:ext cx="185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000" b="1" dirty="0">
                <a:solidFill>
                  <a:schemeClr val="accent3"/>
                </a:solidFill>
                <a:cs typeface="+mn-ea"/>
                <a:sym typeface="+mn-lt"/>
              </a:rPr>
              <a:t>履职能力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56099" y="4048814"/>
            <a:ext cx="142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有何能力履行职责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2120" y="3600964"/>
            <a:ext cx="185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accent3"/>
                </a:solidFill>
                <a:cs typeface="+mn-ea"/>
                <a:sym typeface="+mn-lt"/>
              </a:rPr>
              <a:t>工作规划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2120" y="4065486"/>
            <a:ext cx="142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下一步怎么做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20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五大履职优势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09588" y="1203598"/>
            <a:ext cx="1136650" cy="985838"/>
          </a:xfrm>
          <a:custGeom>
            <a:avLst/>
            <a:gdLst>
              <a:gd name="T0" fmla="*/ 0 w 3163"/>
              <a:gd name="T1" fmla="*/ 1370 h 2740"/>
              <a:gd name="T2" fmla="*/ 395 w 3163"/>
              <a:gd name="T3" fmla="*/ 685 h 2740"/>
              <a:gd name="T4" fmla="*/ 791 w 3163"/>
              <a:gd name="T5" fmla="*/ 0 h 2740"/>
              <a:gd name="T6" fmla="*/ 1581 w 3163"/>
              <a:gd name="T7" fmla="*/ 0 h 2740"/>
              <a:gd name="T8" fmla="*/ 2372 w 3163"/>
              <a:gd name="T9" fmla="*/ 0 h 2740"/>
              <a:gd name="T10" fmla="*/ 2768 w 3163"/>
              <a:gd name="T11" fmla="*/ 685 h 2740"/>
              <a:gd name="T12" fmla="*/ 3163 w 3163"/>
              <a:gd name="T13" fmla="*/ 1370 h 2740"/>
              <a:gd name="T14" fmla="*/ 2768 w 3163"/>
              <a:gd name="T15" fmla="*/ 2055 h 2740"/>
              <a:gd name="T16" fmla="*/ 2372 w 3163"/>
              <a:gd name="T17" fmla="*/ 2740 h 2740"/>
              <a:gd name="T18" fmla="*/ 1581 w 3163"/>
              <a:gd name="T19" fmla="*/ 2740 h 2740"/>
              <a:gd name="T20" fmla="*/ 791 w 3163"/>
              <a:gd name="T21" fmla="*/ 2740 h 2740"/>
              <a:gd name="T22" fmla="*/ 395 w 3163"/>
              <a:gd name="T23" fmla="*/ 2055 h 2740"/>
              <a:gd name="T24" fmla="*/ 0 w 3163"/>
              <a:gd name="T25" fmla="*/ 1370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63" h="2740">
                <a:moveTo>
                  <a:pt x="0" y="1370"/>
                </a:moveTo>
                <a:lnTo>
                  <a:pt x="395" y="685"/>
                </a:lnTo>
                <a:lnTo>
                  <a:pt x="791" y="0"/>
                </a:lnTo>
                <a:lnTo>
                  <a:pt x="1581" y="0"/>
                </a:lnTo>
                <a:lnTo>
                  <a:pt x="2372" y="0"/>
                </a:lnTo>
                <a:lnTo>
                  <a:pt x="2768" y="685"/>
                </a:lnTo>
                <a:lnTo>
                  <a:pt x="3163" y="1370"/>
                </a:lnTo>
                <a:lnTo>
                  <a:pt x="2768" y="2055"/>
                </a:lnTo>
                <a:lnTo>
                  <a:pt x="2372" y="2740"/>
                </a:lnTo>
                <a:lnTo>
                  <a:pt x="1581" y="2740"/>
                </a:lnTo>
                <a:lnTo>
                  <a:pt x="791" y="2740"/>
                </a:lnTo>
                <a:lnTo>
                  <a:pt x="395" y="2055"/>
                </a:lnTo>
                <a:lnTo>
                  <a:pt x="0" y="137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09588" y="2499742"/>
            <a:ext cx="8124825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97763" y="3261742"/>
            <a:ext cx="1136650" cy="984250"/>
          </a:xfrm>
          <a:custGeom>
            <a:avLst/>
            <a:gdLst>
              <a:gd name="T0" fmla="*/ 0 w 3163"/>
              <a:gd name="T1" fmla="*/ 1370 h 2739"/>
              <a:gd name="T2" fmla="*/ 395 w 3163"/>
              <a:gd name="T3" fmla="*/ 685 h 2739"/>
              <a:gd name="T4" fmla="*/ 790 w 3163"/>
              <a:gd name="T5" fmla="*/ 0 h 2739"/>
              <a:gd name="T6" fmla="*/ 1581 w 3163"/>
              <a:gd name="T7" fmla="*/ 0 h 2739"/>
              <a:gd name="T8" fmla="*/ 2372 w 3163"/>
              <a:gd name="T9" fmla="*/ 0 h 2739"/>
              <a:gd name="T10" fmla="*/ 2768 w 3163"/>
              <a:gd name="T11" fmla="*/ 685 h 2739"/>
              <a:gd name="T12" fmla="*/ 3163 w 3163"/>
              <a:gd name="T13" fmla="*/ 1370 h 2739"/>
              <a:gd name="T14" fmla="*/ 2768 w 3163"/>
              <a:gd name="T15" fmla="*/ 2054 h 2739"/>
              <a:gd name="T16" fmla="*/ 2372 w 3163"/>
              <a:gd name="T17" fmla="*/ 2739 h 2739"/>
              <a:gd name="T18" fmla="*/ 1581 w 3163"/>
              <a:gd name="T19" fmla="*/ 2739 h 2739"/>
              <a:gd name="T20" fmla="*/ 790 w 3163"/>
              <a:gd name="T21" fmla="*/ 2739 h 2739"/>
              <a:gd name="T22" fmla="*/ 395 w 3163"/>
              <a:gd name="T23" fmla="*/ 2054 h 2739"/>
              <a:gd name="T24" fmla="*/ 0 w 3163"/>
              <a:gd name="T25" fmla="*/ 1370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63" h="2739">
                <a:moveTo>
                  <a:pt x="0" y="1370"/>
                </a:moveTo>
                <a:lnTo>
                  <a:pt x="395" y="685"/>
                </a:lnTo>
                <a:lnTo>
                  <a:pt x="790" y="0"/>
                </a:lnTo>
                <a:lnTo>
                  <a:pt x="1581" y="0"/>
                </a:lnTo>
                <a:lnTo>
                  <a:pt x="2372" y="0"/>
                </a:lnTo>
                <a:lnTo>
                  <a:pt x="2768" y="685"/>
                </a:lnTo>
                <a:lnTo>
                  <a:pt x="3163" y="1370"/>
                </a:lnTo>
                <a:lnTo>
                  <a:pt x="2768" y="2054"/>
                </a:lnTo>
                <a:lnTo>
                  <a:pt x="2372" y="2739"/>
                </a:lnTo>
                <a:lnTo>
                  <a:pt x="1581" y="2739"/>
                </a:lnTo>
                <a:lnTo>
                  <a:pt x="790" y="2739"/>
                </a:lnTo>
                <a:lnTo>
                  <a:pt x="395" y="2054"/>
                </a:lnTo>
                <a:lnTo>
                  <a:pt x="0" y="137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09588" y="4512692"/>
            <a:ext cx="8124825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0788" y="1381046"/>
            <a:ext cx="834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3688" y="1076896"/>
            <a:ext cx="42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具有做好某某行政总监工作的优良基础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83688" y="1446228"/>
            <a:ext cx="4920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参加工作十年，有八年多的工作都是在行政部工作，对行政工作的各个环节有比较全面细致的了解，对行政部各业务知识有比较系统的接触和研究，同时在工作实践中不断丰富和完善。我的行政管理经验，从而能良好的完成公司行政的各项具体工作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7452" y="3147814"/>
            <a:ext cx="42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accent1"/>
                </a:solidFill>
                <a:cs typeface="+mn-ea"/>
                <a:sym typeface="+mn-lt"/>
              </a:rPr>
              <a:t>具有较强的文字综合能力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1760" y="3517146"/>
            <a:ext cx="496855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八年多时间里，先后从事综合、调研、信息，财务审核等具体工作，经过多年的锤炼，使我具有了一定的文字表达能力，能较好的完成公司工作报告调查报告、领导讲话、经验材料、理论文章、新闻报道以及各种公文的写作任务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48964" y="3438396"/>
            <a:ext cx="834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57623"/>
            <a:ext cx="1797433" cy="119226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0" y="3147814"/>
            <a:ext cx="1797433" cy="1211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6" grpId="0" animBg="1"/>
      <p:bldP spid="9" grpId="0" animBg="1"/>
      <p:bldP spid="14" grpId="0" animBg="1"/>
      <p:bldP spid="31" grpId="0"/>
      <p:bldP spid="15" grpId="0"/>
      <p:bldP spid="38" grpId="0"/>
      <p:bldP spid="39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21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五大履职优势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09588" y="1203598"/>
            <a:ext cx="1136650" cy="985838"/>
          </a:xfrm>
          <a:custGeom>
            <a:avLst/>
            <a:gdLst>
              <a:gd name="T0" fmla="*/ 0 w 3163"/>
              <a:gd name="T1" fmla="*/ 1370 h 2740"/>
              <a:gd name="T2" fmla="*/ 395 w 3163"/>
              <a:gd name="T3" fmla="*/ 685 h 2740"/>
              <a:gd name="T4" fmla="*/ 791 w 3163"/>
              <a:gd name="T5" fmla="*/ 0 h 2740"/>
              <a:gd name="T6" fmla="*/ 1581 w 3163"/>
              <a:gd name="T7" fmla="*/ 0 h 2740"/>
              <a:gd name="T8" fmla="*/ 2372 w 3163"/>
              <a:gd name="T9" fmla="*/ 0 h 2740"/>
              <a:gd name="T10" fmla="*/ 2768 w 3163"/>
              <a:gd name="T11" fmla="*/ 685 h 2740"/>
              <a:gd name="T12" fmla="*/ 3163 w 3163"/>
              <a:gd name="T13" fmla="*/ 1370 h 2740"/>
              <a:gd name="T14" fmla="*/ 2768 w 3163"/>
              <a:gd name="T15" fmla="*/ 2055 h 2740"/>
              <a:gd name="T16" fmla="*/ 2372 w 3163"/>
              <a:gd name="T17" fmla="*/ 2740 h 2740"/>
              <a:gd name="T18" fmla="*/ 1581 w 3163"/>
              <a:gd name="T19" fmla="*/ 2740 h 2740"/>
              <a:gd name="T20" fmla="*/ 791 w 3163"/>
              <a:gd name="T21" fmla="*/ 2740 h 2740"/>
              <a:gd name="T22" fmla="*/ 395 w 3163"/>
              <a:gd name="T23" fmla="*/ 2055 h 2740"/>
              <a:gd name="T24" fmla="*/ 0 w 3163"/>
              <a:gd name="T25" fmla="*/ 1370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63" h="2740">
                <a:moveTo>
                  <a:pt x="0" y="1370"/>
                </a:moveTo>
                <a:lnTo>
                  <a:pt x="395" y="685"/>
                </a:lnTo>
                <a:lnTo>
                  <a:pt x="791" y="0"/>
                </a:lnTo>
                <a:lnTo>
                  <a:pt x="1581" y="0"/>
                </a:lnTo>
                <a:lnTo>
                  <a:pt x="2372" y="0"/>
                </a:lnTo>
                <a:lnTo>
                  <a:pt x="2768" y="685"/>
                </a:lnTo>
                <a:lnTo>
                  <a:pt x="3163" y="1370"/>
                </a:lnTo>
                <a:lnTo>
                  <a:pt x="2768" y="2055"/>
                </a:lnTo>
                <a:lnTo>
                  <a:pt x="2372" y="2740"/>
                </a:lnTo>
                <a:lnTo>
                  <a:pt x="1581" y="2740"/>
                </a:lnTo>
                <a:lnTo>
                  <a:pt x="791" y="2740"/>
                </a:lnTo>
                <a:lnTo>
                  <a:pt x="395" y="2055"/>
                </a:lnTo>
                <a:lnTo>
                  <a:pt x="0" y="137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09588" y="2643758"/>
            <a:ext cx="8124825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97763" y="3147814"/>
            <a:ext cx="1136650" cy="984250"/>
          </a:xfrm>
          <a:custGeom>
            <a:avLst/>
            <a:gdLst>
              <a:gd name="T0" fmla="*/ 0 w 3163"/>
              <a:gd name="T1" fmla="*/ 1370 h 2739"/>
              <a:gd name="T2" fmla="*/ 395 w 3163"/>
              <a:gd name="T3" fmla="*/ 685 h 2739"/>
              <a:gd name="T4" fmla="*/ 790 w 3163"/>
              <a:gd name="T5" fmla="*/ 0 h 2739"/>
              <a:gd name="T6" fmla="*/ 1581 w 3163"/>
              <a:gd name="T7" fmla="*/ 0 h 2739"/>
              <a:gd name="T8" fmla="*/ 2372 w 3163"/>
              <a:gd name="T9" fmla="*/ 0 h 2739"/>
              <a:gd name="T10" fmla="*/ 2768 w 3163"/>
              <a:gd name="T11" fmla="*/ 685 h 2739"/>
              <a:gd name="T12" fmla="*/ 3163 w 3163"/>
              <a:gd name="T13" fmla="*/ 1370 h 2739"/>
              <a:gd name="T14" fmla="*/ 2768 w 3163"/>
              <a:gd name="T15" fmla="*/ 2054 h 2739"/>
              <a:gd name="T16" fmla="*/ 2372 w 3163"/>
              <a:gd name="T17" fmla="*/ 2739 h 2739"/>
              <a:gd name="T18" fmla="*/ 1581 w 3163"/>
              <a:gd name="T19" fmla="*/ 2739 h 2739"/>
              <a:gd name="T20" fmla="*/ 790 w 3163"/>
              <a:gd name="T21" fmla="*/ 2739 h 2739"/>
              <a:gd name="T22" fmla="*/ 395 w 3163"/>
              <a:gd name="T23" fmla="*/ 2054 h 2739"/>
              <a:gd name="T24" fmla="*/ 0 w 3163"/>
              <a:gd name="T25" fmla="*/ 1370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63" h="2739">
                <a:moveTo>
                  <a:pt x="0" y="1370"/>
                </a:moveTo>
                <a:lnTo>
                  <a:pt x="395" y="685"/>
                </a:lnTo>
                <a:lnTo>
                  <a:pt x="790" y="0"/>
                </a:lnTo>
                <a:lnTo>
                  <a:pt x="1581" y="0"/>
                </a:lnTo>
                <a:lnTo>
                  <a:pt x="2372" y="0"/>
                </a:lnTo>
                <a:lnTo>
                  <a:pt x="2768" y="685"/>
                </a:lnTo>
                <a:lnTo>
                  <a:pt x="3163" y="1370"/>
                </a:lnTo>
                <a:lnTo>
                  <a:pt x="2768" y="2054"/>
                </a:lnTo>
                <a:lnTo>
                  <a:pt x="2372" y="2739"/>
                </a:lnTo>
                <a:lnTo>
                  <a:pt x="1581" y="2739"/>
                </a:lnTo>
                <a:lnTo>
                  <a:pt x="790" y="2739"/>
                </a:lnTo>
                <a:lnTo>
                  <a:pt x="395" y="2054"/>
                </a:lnTo>
                <a:lnTo>
                  <a:pt x="0" y="137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09588" y="4512692"/>
            <a:ext cx="8124825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0788" y="1381046"/>
            <a:ext cx="834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3688" y="1076896"/>
            <a:ext cx="42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具有较强的组织协调能力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83688" y="1446228"/>
            <a:ext cx="492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十年多办公室工作，八年的行政管理的工作，三年的党支部书记工作，在工作以来的实践与历练，培养了我良好的综合协调能力也使我的性格变得沉稳，能较稳妥的处理各项事务和遇到的问题，这为我做好行政总监的工作提供了坚实的保障和宝贵的经验，为做好员工思想政治各方协调、上下沟通等工作再添重要保障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7452" y="2787774"/>
            <a:ext cx="42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具有较强的自律意识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11760" y="3157106"/>
            <a:ext cx="496855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我入党三年，党龄虽不算长，不管在哪个岗位，我都能从严自律，从不某一己之私，同时性格温和，能很好的与人相处。在日常工作和生活方面我都注意待人处事以诚相待，团结同事，我的工作也得到领导和同事们的关心帮助和支持。我十分感谢，我认为要把工作做好，必须有一个团结和谐的氛围，必须有较好的群众基础，对此我很有信心，我也是竞聘行政总监岗位的重要条件之一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48964" y="3324468"/>
            <a:ext cx="834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00439"/>
            <a:ext cx="1797433" cy="119466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1" y="2926382"/>
            <a:ext cx="1744248" cy="142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6" grpId="0" animBg="1"/>
      <p:bldP spid="9" grpId="0" animBg="1"/>
      <p:bldP spid="14" grpId="0" animBg="1"/>
      <p:bldP spid="31" grpId="0"/>
      <p:bldP spid="15" grpId="0"/>
      <p:bldP spid="38" grpId="0"/>
      <p:bldP spid="39" grpId="0"/>
      <p:bldP spid="40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22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五大履职优势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09588" y="2017960"/>
            <a:ext cx="1136650" cy="985838"/>
          </a:xfrm>
          <a:custGeom>
            <a:avLst/>
            <a:gdLst>
              <a:gd name="T0" fmla="*/ 0 w 3163"/>
              <a:gd name="T1" fmla="*/ 1370 h 2740"/>
              <a:gd name="T2" fmla="*/ 395 w 3163"/>
              <a:gd name="T3" fmla="*/ 685 h 2740"/>
              <a:gd name="T4" fmla="*/ 791 w 3163"/>
              <a:gd name="T5" fmla="*/ 0 h 2740"/>
              <a:gd name="T6" fmla="*/ 1581 w 3163"/>
              <a:gd name="T7" fmla="*/ 0 h 2740"/>
              <a:gd name="T8" fmla="*/ 2372 w 3163"/>
              <a:gd name="T9" fmla="*/ 0 h 2740"/>
              <a:gd name="T10" fmla="*/ 2768 w 3163"/>
              <a:gd name="T11" fmla="*/ 685 h 2740"/>
              <a:gd name="T12" fmla="*/ 3163 w 3163"/>
              <a:gd name="T13" fmla="*/ 1370 h 2740"/>
              <a:gd name="T14" fmla="*/ 2768 w 3163"/>
              <a:gd name="T15" fmla="*/ 2055 h 2740"/>
              <a:gd name="T16" fmla="*/ 2372 w 3163"/>
              <a:gd name="T17" fmla="*/ 2740 h 2740"/>
              <a:gd name="T18" fmla="*/ 1581 w 3163"/>
              <a:gd name="T19" fmla="*/ 2740 h 2740"/>
              <a:gd name="T20" fmla="*/ 791 w 3163"/>
              <a:gd name="T21" fmla="*/ 2740 h 2740"/>
              <a:gd name="T22" fmla="*/ 395 w 3163"/>
              <a:gd name="T23" fmla="*/ 2055 h 2740"/>
              <a:gd name="T24" fmla="*/ 0 w 3163"/>
              <a:gd name="T25" fmla="*/ 1370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63" h="2740">
                <a:moveTo>
                  <a:pt x="0" y="1370"/>
                </a:moveTo>
                <a:lnTo>
                  <a:pt x="395" y="685"/>
                </a:lnTo>
                <a:lnTo>
                  <a:pt x="791" y="0"/>
                </a:lnTo>
                <a:lnTo>
                  <a:pt x="1581" y="0"/>
                </a:lnTo>
                <a:lnTo>
                  <a:pt x="2372" y="0"/>
                </a:lnTo>
                <a:lnTo>
                  <a:pt x="2768" y="685"/>
                </a:lnTo>
                <a:lnTo>
                  <a:pt x="3163" y="1370"/>
                </a:lnTo>
                <a:lnTo>
                  <a:pt x="2768" y="2055"/>
                </a:lnTo>
                <a:lnTo>
                  <a:pt x="2372" y="2740"/>
                </a:lnTo>
                <a:lnTo>
                  <a:pt x="1581" y="2740"/>
                </a:lnTo>
                <a:lnTo>
                  <a:pt x="791" y="2740"/>
                </a:lnTo>
                <a:lnTo>
                  <a:pt x="395" y="2055"/>
                </a:lnTo>
                <a:lnTo>
                  <a:pt x="0" y="1370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09588" y="3435846"/>
            <a:ext cx="8124825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0788" y="2195408"/>
            <a:ext cx="834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3688" y="1635646"/>
            <a:ext cx="42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有克难奋进的“韧劲”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83688" y="2004978"/>
            <a:ext cx="492056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工作十年以来，我始终能充分发挥一个共产党员的“革命乐观主义”精神，以坚毅不拔的毅力和韧劲正确对待工作中的困难和压力。我一直认为，困难与希望同在，挑战与机遇并存，在困难和压力面前，只要有良好的心态，坚韧不拔的毅力，不屈不饶的韧劲和冷静科学的处理方法，劣势总会变优势，不利总会变有利。我相信不是我的这股韧劲，也不会有机会站在今天这个平台进行竞聘。</a:t>
            </a: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97069"/>
            <a:ext cx="1797433" cy="1191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6" grpId="0" animBg="1"/>
      <p:bldP spid="31" grpId="0"/>
      <p:bldP spid="15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23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自我评价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050" name="Picture 2" descr="L:\下载\千图网_3D小人手拿黑板无底色图_图片编号13417666\5369c19c1b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843558"/>
            <a:ext cx="25176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0546461">
            <a:off x="1406144" y="2099857"/>
            <a:ext cx="10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chemeClr val="accent1"/>
                </a:solidFill>
                <a:cs typeface="+mn-ea"/>
                <a:sym typeface="+mn-lt"/>
              </a:rPr>
              <a:t>客观评价</a:t>
            </a:r>
            <a:endParaRPr lang="zh-CN" altLang="en-US" sz="3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779912" y="1947800"/>
            <a:ext cx="581025" cy="568325"/>
          </a:xfrm>
          <a:custGeom>
            <a:avLst/>
            <a:gdLst>
              <a:gd name="T0" fmla="*/ 2078 w 2239"/>
              <a:gd name="T1" fmla="*/ 2191 h 2191"/>
              <a:gd name="T2" fmla="*/ 0 w 2239"/>
              <a:gd name="T3" fmla="*/ 2191 h 2191"/>
              <a:gd name="T4" fmla="*/ 0 w 2239"/>
              <a:gd name="T5" fmla="*/ 112 h 2191"/>
              <a:gd name="T6" fmla="*/ 2004 w 2239"/>
              <a:gd name="T7" fmla="*/ 112 h 2191"/>
              <a:gd name="T8" fmla="*/ 2189 w 2239"/>
              <a:gd name="T9" fmla="*/ 0 h 2191"/>
              <a:gd name="T10" fmla="*/ 2239 w 2239"/>
              <a:gd name="T11" fmla="*/ 71 h 2191"/>
              <a:gd name="T12" fmla="*/ 2078 w 2239"/>
              <a:gd name="T13" fmla="*/ 204 h 2191"/>
              <a:gd name="T14" fmla="*/ 2078 w 2239"/>
              <a:gd name="T15" fmla="*/ 2191 h 2191"/>
              <a:gd name="T16" fmla="*/ 1871 w 2239"/>
              <a:gd name="T17" fmla="*/ 413 h 2191"/>
              <a:gd name="T18" fmla="*/ 1402 w 2239"/>
              <a:gd name="T19" fmla="*/ 1006 h 2191"/>
              <a:gd name="T20" fmla="*/ 1024 w 2239"/>
              <a:gd name="T21" fmla="*/ 1632 h 2191"/>
              <a:gd name="T22" fmla="*/ 920 w 2239"/>
              <a:gd name="T23" fmla="*/ 1702 h 2191"/>
              <a:gd name="T24" fmla="*/ 744 w 2239"/>
              <a:gd name="T25" fmla="*/ 1837 h 2191"/>
              <a:gd name="T26" fmla="*/ 664 w 2239"/>
              <a:gd name="T27" fmla="*/ 1619 h 2191"/>
              <a:gd name="T28" fmla="*/ 625 w 2239"/>
              <a:gd name="T29" fmla="*/ 1529 h 2191"/>
              <a:gd name="T30" fmla="*/ 468 w 2239"/>
              <a:gd name="T31" fmla="*/ 1238 h 2191"/>
              <a:gd name="T32" fmla="*/ 305 w 2239"/>
              <a:gd name="T33" fmla="*/ 1115 h 2191"/>
              <a:gd name="T34" fmla="*/ 585 w 2239"/>
              <a:gd name="T35" fmla="*/ 954 h 2191"/>
              <a:gd name="T36" fmla="*/ 824 w 2239"/>
              <a:gd name="T37" fmla="*/ 1247 h 2191"/>
              <a:gd name="T38" fmla="*/ 868 w 2239"/>
              <a:gd name="T39" fmla="*/ 1344 h 2191"/>
              <a:gd name="T40" fmla="*/ 1641 w 2239"/>
              <a:gd name="T41" fmla="*/ 413 h 2191"/>
              <a:gd name="T42" fmla="*/ 1736 w 2239"/>
              <a:gd name="T43" fmla="*/ 322 h 2191"/>
              <a:gd name="T44" fmla="*/ 207 w 2239"/>
              <a:gd name="T45" fmla="*/ 322 h 2191"/>
              <a:gd name="T46" fmla="*/ 207 w 2239"/>
              <a:gd name="T47" fmla="*/ 1981 h 2191"/>
              <a:gd name="T48" fmla="*/ 1871 w 2239"/>
              <a:gd name="T49" fmla="*/ 1981 h 2191"/>
              <a:gd name="T50" fmla="*/ 1871 w 2239"/>
              <a:gd name="T51" fmla="*/ 413 h 2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39" h="2191">
                <a:moveTo>
                  <a:pt x="2078" y="2191"/>
                </a:moveTo>
                <a:lnTo>
                  <a:pt x="0" y="2191"/>
                </a:lnTo>
                <a:lnTo>
                  <a:pt x="0" y="112"/>
                </a:lnTo>
                <a:lnTo>
                  <a:pt x="2004" y="112"/>
                </a:lnTo>
                <a:cubicBezTo>
                  <a:pt x="2070" y="69"/>
                  <a:pt x="2131" y="31"/>
                  <a:pt x="2189" y="0"/>
                </a:cubicBezTo>
                <a:lnTo>
                  <a:pt x="2239" y="71"/>
                </a:lnTo>
                <a:cubicBezTo>
                  <a:pt x="2191" y="107"/>
                  <a:pt x="2137" y="152"/>
                  <a:pt x="2078" y="204"/>
                </a:cubicBezTo>
                <a:lnTo>
                  <a:pt x="2078" y="2191"/>
                </a:lnTo>
                <a:close/>
                <a:moveTo>
                  <a:pt x="1871" y="413"/>
                </a:moveTo>
                <a:cubicBezTo>
                  <a:pt x="1729" y="564"/>
                  <a:pt x="1573" y="762"/>
                  <a:pt x="1402" y="1006"/>
                </a:cubicBezTo>
                <a:cubicBezTo>
                  <a:pt x="1232" y="1251"/>
                  <a:pt x="1106" y="1459"/>
                  <a:pt x="1024" y="1632"/>
                </a:cubicBezTo>
                <a:lnTo>
                  <a:pt x="920" y="1702"/>
                </a:lnTo>
                <a:cubicBezTo>
                  <a:pt x="834" y="1762"/>
                  <a:pt x="775" y="1806"/>
                  <a:pt x="744" y="1837"/>
                </a:cubicBezTo>
                <a:cubicBezTo>
                  <a:pt x="732" y="1791"/>
                  <a:pt x="705" y="1719"/>
                  <a:pt x="664" y="1619"/>
                </a:cubicBezTo>
                <a:lnTo>
                  <a:pt x="625" y="1529"/>
                </a:lnTo>
                <a:cubicBezTo>
                  <a:pt x="568" y="1398"/>
                  <a:pt x="516" y="1301"/>
                  <a:pt x="468" y="1238"/>
                </a:cubicBezTo>
                <a:cubicBezTo>
                  <a:pt x="420" y="1176"/>
                  <a:pt x="366" y="1135"/>
                  <a:pt x="305" y="1115"/>
                </a:cubicBezTo>
                <a:cubicBezTo>
                  <a:pt x="407" y="1008"/>
                  <a:pt x="500" y="954"/>
                  <a:pt x="585" y="954"/>
                </a:cubicBezTo>
                <a:cubicBezTo>
                  <a:pt x="656" y="954"/>
                  <a:pt x="736" y="1052"/>
                  <a:pt x="824" y="1247"/>
                </a:cubicBezTo>
                <a:lnTo>
                  <a:pt x="868" y="1344"/>
                </a:lnTo>
                <a:cubicBezTo>
                  <a:pt x="1034" y="1067"/>
                  <a:pt x="1291" y="756"/>
                  <a:pt x="1641" y="413"/>
                </a:cubicBezTo>
                <a:lnTo>
                  <a:pt x="1736" y="322"/>
                </a:lnTo>
                <a:lnTo>
                  <a:pt x="207" y="322"/>
                </a:lnTo>
                <a:lnTo>
                  <a:pt x="207" y="1981"/>
                </a:lnTo>
                <a:lnTo>
                  <a:pt x="1871" y="1981"/>
                </a:lnTo>
                <a:lnTo>
                  <a:pt x="1871" y="4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3800549" y="3528806"/>
            <a:ext cx="539750" cy="538163"/>
          </a:xfrm>
          <a:custGeom>
            <a:avLst/>
            <a:gdLst>
              <a:gd name="T0" fmla="*/ 207 w 2078"/>
              <a:gd name="T1" fmla="*/ 1869 h 2078"/>
              <a:gd name="T2" fmla="*/ 1871 w 2078"/>
              <a:gd name="T3" fmla="*/ 1869 h 2078"/>
              <a:gd name="T4" fmla="*/ 1871 w 2078"/>
              <a:gd name="T5" fmla="*/ 210 h 2078"/>
              <a:gd name="T6" fmla="*/ 207 w 2078"/>
              <a:gd name="T7" fmla="*/ 210 h 2078"/>
              <a:gd name="T8" fmla="*/ 207 w 2078"/>
              <a:gd name="T9" fmla="*/ 1869 h 2078"/>
              <a:gd name="T10" fmla="*/ 0 w 2078"/>
              <a:gd name="T11" fmla="*/ 2078 h 2078"/>
              <a:gd name="T12" fmla="*/ 0 w 2078"/>
              <a:gd name="T13" fmla="*/ 0 h 2078"/>
              <a:gd name="T14" fmla="*/ 2078 w 2078"/>
              <a:gd name="T15" fmla="*/ 0 h 2078"/>
              <a:gd name="T16" fmla="*/ 2078 w 2078"/>
              <a:gd name="T17" fmla="*/ 2078 h 2078"/>
              <a:gd name="T18" fmla="*/ 0 w 2078"/>
              <a:gd name="T19" fmla="*/ 2078 h 2078"/>
              <a:gd name="T20" fmla="*/ 1030 w 2078"/>
              <a:gd name="T21" fmla="*/ 1303 h 2078"/>
              <a:gd name="T22" fmla="*/ 1009 w 2078"/>
              <a:gd name="T23" fmla="*/ 1332 h 2078"/>
              <a:gd name="T24" fmla="*/ 649 w 2078"/>
              <a:gd name="T25" fmla="*/ 1664 h 2078"/>
              <a:gd name="T26" fmla="*/ 332 w 2078"/>
              <a:gd name="T27" fmla="*/ 1401 h 2078"/>
              <a:gd name="T28" fmla="*/ 363 w 2078"/>
              <a:gd name="T29" fmla="*/ 1403 h 2078"/>
              <a:gd name="T30" fmla="*/ 773 w 2078"/>
              <a:gd name="T31" fmla="*/ 1122 h 2078"/>
              <a:gd name="T32" fmla="*/ 811 w 2078"/>
              <a:gd name="T33" fmla="*/ 1074 h 2078"/>
              <a:gd name="T34" fmla="*/ 762 w 2078"/>
              <a:gd name="T35" fmla="*/ 1021 h 2078"/>
              <a:gd name="T36" fmla="*/ 554 w 2078"/>
              <a:gd name="T37" fmla="*/ 650 h 2078"/>
              <a:gd name="T38" fmla="*/ 781 w 2078"/>
              <a:gd name="T39" fmla="*/ 356 h 2078"/>
              <a:gd name="T40" fmla="*/ 974 w 2078"/>
              <a:gd name="T41" fmla="*/ 779 h 2078"/>
              <a:gd name="T42" fmla="*/ 1016 w 2078"/>
              <a:gd name="T43" fmla="*/ 832 h 2078"/>
              <a:gd name="T44" fmla="*/ 1050 w 2078"/>
              <a:gd name="T45" fmla="*/ 788 h 2078"/>
              <a:gd name="T46" fmla="*/ 1476 w 2078"/>
              <a:gd name="T47" fmla="*/ 489 h 2078"/>
              <a:gd name="T48" fmla="*/ 1702 w 2078"/>
              <a:gd name="T49" fmla="*/ 716 h 2078"/>
              <a:gd name="T50" fmla="*/ 1668 w 2078"/>
              <a:gd name="T51" fmla="*/ 713 h 2078"/>
              <a:gd name="T52" fmla="*/ 1480 w 2078"/>
              <a:gd name="T53" fmla="*/ 803 h 2078"/>
              <a:gd name="T54" fmla="*/ 1274 w 2078"/>
              <a:gd name="T55" fmla="*/ 1007 h 2078"/>
              <a:gd name="T56" fmla="*/ 1230 w 2078"/>
              <a:gd name="T57" fmla="*/ 1065 h 2078"/>
              <a:gd name="T58" fmla="*/ 1272 w 2078"/>
              <a:gd name="T59" fmla="*/ 1104 h 2078"/>
              <a:gd name="T60" fmla="*/ 1743 w 2078"/>
              <a:gd name="T61" fmla="*/ 1322 h 2078"/>
              <a:gd name="T62" fmla="*/ 1469 w 2078"/>
              <a:gd name="T63" fmla="*/ 1590 h 2078"/>
              <a:gd name="T64" fmla="*/ 1095 w 2078"/>
              <a:gd name="T65" fmla="*/ 1362 h 2078"/>
              <a:gd name="T66" fmla="*/ 1030 w 2078"/>
              <a:gd name="T67" fmla="*/ 1303 h 2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78" h="2078">
                <a:moveTo>
                  <a:pt x="207" y="1869"/>
                </a:moveTo>
                <a:lnTo>
                  <a:pt x="1871" y="1869"/>
                </a:lnTo>
                <a:lnTo>
                  <a:pt x="1871" y="210"/>
                </a:lnTo>
                <a:lnTo>
                  <a:pt x="207" y="210"/>
                </a:lnTo>
                <a:lnTo>
                  <a:pt x="207" y="1869"/>
                </a:lnTo>
                <a:close/>
                <a:moveTo>
                  <a:pt x="0" y="2078"/>
                </a:moveTo>
                <a:lnTo>
                  <a:pt x="0" y="0"/>
                </a:lnTo>
                <a:lnTo>
                  <a:pt x="2078" y="0"/>
                </a:lnTo>
                <a:lnTo>
                  <a:pt x="2078" y="2078"/>
                </a:lnTo>
                <a:lnTo>
                  <a:pt x="0" y="2078"/>
                </a:lnTo>
                <a:close/>
                <a:moveTo>
                  <a:pt x="1030" y="1303"/>
                </a:moveTo>
                <a:lnTo>
                  <a:pt x="1009" y="1332"/>
                </a:lnTo>
                <a:cubicBezTo>
                  <a:pt x="863" y="1554"/>
                  <a:pt x="743" y="1664"/>
                  <a:pt x="649" y="1664"/>
                </a:cubicBezTo>
                <a:cubicBezTo>
                  <a:pt x="541" y="1664"/>
                  <a:pt x="436" y="1577"/>
                  <a:pt x="332" y="1401"/>
                </a:cubicBezTo>
                <a:cubicBezTo>
                  <a:pt x="346" y="1402"/>
                  <a:pt x="356" y="1403"/>
                  <a:pt x="363" y="1403"/>
                </a:cubicBezTo>
                <a:cubicBezTo>
                  <a:pt x="485" y="1403"/>
                  <a:pt x="622" y="1309"/>
                  <a:pt x="773" y="1122"/>
                </a:cubicBezTo>
                <a:lnTo>
                  <a:pt x="811" y="1074"/>
                </a:lnTo>
                <a:lnTo>
                  <a:pt x="762" y="1021"/>
                </a:lnTo>
                <a:cubicBezTo>
                  <a:pt x="623" y="875"/>
                  <a:pt x="554" y="752"/>
                  <a:pt x="554" y="650"/>
                </a:cubicBezTo>
                <a:cubicBezTo>
                  <a:pt x="554" y="567"/>
                  <a:pt x="630" y="469"/>
                  <a:pt x="781" y="356"/>
                </a:cubicBezTo>
                <a:cubicBezTo>
                  <a:pt x="803" y="500"/>
                  <a:pt x="867" y="642"/>
                  <a:pt x="974" y="779"/>
                </a:cubicBezTo>
                <a:lnTo>
                  <a:pt x="1016" y="832"/>
                </a:lnTo>
                <a:lnTo>
                  <a:pt x="1050" y="788"/>
                </a:lnTo>
                <a:cubicBezTo>
                  <a:pt x="1206" y="588"/>
                  <a:pt x="1348" y="489"/>
                  <a:pt x="1476" y="489"/>
                </a:cubicBezTo>
                <a:cubicBezTo>
                  <a:pt x="1575" y="489"/>
                  <a:pt x="1651" y="564"/>
                  <a:pt x="1702" y="716"/>
                </a:cubicBezTo>
                <a:cubicBezTo>
                  <a:pt x="1687" y="714"/>
                  <a:pt x="1676" y="713"/>
                  <a:pt x="1668" y="713"/>
                </a:cubicBezTo>
                <a:cubicBezTo>
                  <a:pt x="1625" y="713"/>
                  <a:pt x="1561" y="743"/>
                  <a:pt x="1480" y="803"/>
                </a:cubicBezTo>
                <a:cubicBezTo>
                  <a:pt x="1399" y="863"/>
                  <a:pt x="1330" y="931"/>
                  <a:pt x="1274" y="1007"/>
                </a:cubicBezTo>
                <a:lnTo>
                  <a:pt x="1230" y="1065"/>
                </a:lnTo>
                <a:lnTo>
                  <a:pt x="1272" y="1104"/>
                </a:lnTo>
                <a:cubicBezTo>
                  <a:pt x="1423" y="1250"/>
                  <a:pt x="1580" y="1322"/>
                  <a:pt x="1743" y="1322"/>
                </a:cubicBezTo>
                <a:cubicBezTo>
                  <a:pt x="1656" y="1501"/>
                  <a:pt x="1564" y="1590"/>
                  <a:pt x="1469" y="1590"/>
                </a:cubicBezTo>
                <a:cubicBezTo>
                  <a:pt x="1383" y="1590"/>
                  <a:pt x="1258" y="1513"/>
                  <a:pt x="1095" y="1362"/>
                </a:cubicBezTo>
                <a:lnTo>
                  <a:pt x="1030" y="13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1635646"/>
            <a:ext cx="367240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思想情绪稳定，集体荣誉感较强，有良好的行政总监工作素养。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有扎实的文字综合能力和项目管理能力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有脚踏实地的工作作风，更有为员工和基层服务的工作热情。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4008" y="3319296"/>
            <a:ext cx="367240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在生产组织管理还不够熟练，设备技术管理能力有限。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工作的创新精神不够强，有待于在今后的工作中加以提高。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99992" y="1635646"/>
            <a:ext cx="0" cy="1192634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/>
          <p:cNvCxnSpPr/>
          <p:nvPr/>
        </p:nvCxnSpPr>
        <p:spPr>
          <a:xfrm>
            <a:off x="4499992" y="3319296"/>
            <a:ext cx="0" cy="957185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49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49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49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49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49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49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49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5" grpId="0" animBg="1"/>
      <p:bldP spid="9" grpId="0" animBg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525" y="0"/>
            <a:ext cx="9126538" cy="9779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9525" y="1071563"/>
            <a:ext cx="3324225" cy="882650"/>
          </a:xfrm>
          <a:custGeom>
            <a:avLst/>
            <a:gdLst>
              <a:gd name="T0" fmla="*/ 7090 w 9253"/>
              <a:gd name="T1" fmla="*/ 0 h 2453"/>
              <a:gd name="T2" fmla="*/ 0 w 9253"/>
              <a:gd name="T3" fmla="*/ 0 h 2453"/>
              <a:gd name="T4" fmla="*/ 0 w 9253"/>
              <a:gd name="T5" fmla="*/ 100 h 2453"/>
              <a:gd name="T6" fmla="*/ 7037 w 9253"/>
              <a:gd name="T7" fmla="*/ 100 h 2453"/>
              <a:gd name="T8" fmla="*/ 8749 w 9253"/>
              <a:gd name="T9" fmla="*/ 2453 h 2453"/>
              <a:gd name="T10" fmla="*/ 9253 w 9253"/>
              <a:gd name="T11" fmla="*/ 2453 h 2453"/>
              <a:gd name="T12" fmla="*/ 7446 w 9253"/>
              <a:gd name="T13" fmla="*/ 0 h 2453"/>
              <a:gd name="T14" fmla="*/ 7090 w 9253"/>
              <a:gd name="T15" fmla="*/ 0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3" h="2453">
                <a:moveTo>
                  <a:pt x="7090" y="0"/>
                </a:moveTo>
                <a:lnTo>
                  <a:pt x="0" y="0"/>
                </a:lnTo>
                <a:lnTo>
                  <a:pt x="0" y="100"/>
                </a:lnTo>
                <a:lnTo>
                  <a:pt x="7037" y="100"/>
                </a:lnTo>
                <a:lnTo>
                  <a:pt x="8749" y="2453"/>
                </a:lnTo>
                <a:lnTo>
                  <a:pt x="9253" y="2453"/>
                </a:lnTo>
                <a:lnTo>
                  <a:pt x="7446" y="0"/>
                </a:lnTo>
                <a:lnTo>
                  <a:pt x="7090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810250" y="1071563"/>
            <a:ext cx="3325813" cy="879475"/>
          </a:xfrm>
          <a:custGeom>
            <a:avLst/>
            <a:gdLst>
              <a:gd name="T0" fmla="*/ 2317 w 9258"/>
              <a:gd name="T1" fmla="*/ 0 h 2446"/>
              <a:gd name="T2" fmla="*/ 1813 w 9258"/>
              <a:gd name="T3" fmla="*/ 0 h 2446"/>
              <a:gd name="T4" fmla="*/ 0 w 9258"/>
              <a:gd name="T5" fmla="*/ 2446 h 2446"/>
              <a:gd name="T6" fmla="*/ 504 w 9258"/>
              <a:gd name="T7" fmla="*/ 2446 h 2446"/>
              <a:gd name="T8" fmla="*/ 2222 w 9258"/>
              <a:gd name="T9" fmla="*/ 100 h 2446"/>
              <a:gd name="T10" fmla="*/ 9258 w 9258"/>
              <a:gd name="T11" fmla="*/ 100 h 2446"/>
              <a:gd name="T12" fmla="*/ 9258 w 9258"/>
              <a:gd name="T13" fmla="*/ 0 h 2446"/>
              <a:gd name="T14" fmla="*/ 2317 w 9258"/>
              <a:gd name="T15" fmla="*/ 0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8" h="2446">
                <a:moveTo>
                  <a:pt x="2317" y="0"/>
                </a:moveTo>
                <a:lnTo>
                  <a:pt x="1813" y="0"/>
                </a:lnTo>
                <a:lnTo>
                  <a:pt x="0" y="2446"/>
                </a:lnTo>
                <a:lnTo>
                  <a:pt x="504" y="2446"/>
                </a:lnTo>
                <a:lnTo>
                  <a:pt x="2222" y="100"/>
                </a:lnTo>
                <a:lnTo>
                  <a:pt x="9258" y="100"/>
                </a:lnTo>
                <a:lnTo>
                  <a:pt x="9258" y="0"/>
                </a:lnTo>
                <a:lnTo>
                  <a:pt x="2317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9525" y="571500"/>
            <a:ext cx="9126538" cy="1382713"/>
          </a:xfrm>
          <a:custGeom>
            <a:avLst/>
            <a:gdLst>
              <a:gd name="T0" fmla="*/ 18277 w 25402"/>
              <a:gd name="T1" fmla="*/ 621 h 3845"/>
              <a:gd name="T2" fmla="*/ 13900 w 25402"/>
              <a:gd name="T3" fmla="*/ 621 h 3845"/>
              <a:gd name="T4" fmla="*/ 13793 w 25402"/>
              <a:gd name="T5" fmla="*/ 579 h 3845"/>
              <a:gd name="T6" fmla="*/ 12701 w 25402"/>
              <a:gd name="T7" fmla="*/ 0 h 3845"/>
              <a:gd name="T8" fmla="*/ 11610 w 25402"/>
              <a:gd name="T9" fmla="*/ 579 h 3845"/>
              <a:gd name="T10" fmla="*/ 11503 w 25402"/>
              <a:gd name="T11" fmla="*/ 621 h 3845"/>
              <a:gd name="T12" fmla="*/ 0 w 25402"/>
              <a:gd name="T13" fmla="*/ 621 h 3845"/>
              <a:gd name="T14" fmla="*/ 0 w 25402"/>
              <a:gd name="T15" fmla="*/ 1159 h 3845"/>
              <a:gd name="T16" fmla="*/ 7631 w 25402"/>
              <a:gd name="T17" fmla="*/ 1159 h 3845"/>
              <a:gd name="T18" fmla="*/ 9611 w 25402"/>
              <a:gd name="T19" fmla="*/ 3845 h 3845"/>
              <a:gd name="T20" fmla="*/ 15792 w 25402"/>
              <a:gd name="T21" fmla="*/ 3845 h 3845"/>
              <a:gd name="T22" fmla="*/ 17772 w 25402"/>
              <a:gd name="T23" fmla="*/ 1159 h 3845"/>
              <a:gd name="T24" fmla="*/ 25402 w 25402"/>
              <a:gd name="T25" fmla="*/ 1159 h 3845"/>
              <a:gd name="T26" fmla="*/ 25402 w 25402"/>
              <a:gd name="T27" fmla="*/ 621 h 3845"/>
              <a:gd name="T28" fmla="*/ 18277 w 25402"/>
              <a:gd name="T29" fmla="*/ 621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3845">
                <a:moveTo>
                  <a:pt x="18277" y="621"/>
                </a:moveTo>
                <a:lnTo>
                  <a:pt x="13900" y="621"/>
                </a:lnTo>
                <a:lnTo>
                  <a:pt x="13793" y="579"/>
                </a:lnTo>
                <a:lnTo>
                  <a:pt x="12701" y="0"/>
                </a:lnTo>
                <a:lnTo>
                  <a:pt x="11610" y="579"/>
                </a:lnTo>
                <a:lnTo>
                  <a:pt x="11503" y="621"/>
                </a:lnTo>
                <a:lnTo>
                  <a:pt x="0" y="621"/>
                </a:lnTo>
                <a:lnTo>
                  <a:pt x="0" y="1159"/>
                </a:lnTo>
                <a:lnTo>
                  <a:pt x="7631" y="1159"/>
                </a:lnTo>
                <a:lnTo>
                  <a:pt x="9611" y="3845"/>
                </a:lnTo>
                <a:lnTo>
                  <a:pt x="15792" y="3845"/>
                </a:lnTo>
                <a:lnTo>
                  <a:pt x="17772" y="1159"/>
                </a:lnTo>
                <a:lnTo>
                  <a:pt x="25402" y="1159"/>
                </a:lnTo>
                <a:lnTo>
                  <a:pt x="25402" y="621"/>
                </a:lnTo>
                <a:lnTo>
                  <a:pt x="18277" y="621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525" y="433388"/>
            <a:ext cx="9126538" cy="242888"/>
          </a:xfrm>
          <a:custGeom>
            <a:avLst/>
            <a:gdLst>
              <a:gd name="T0" fmla="*/ 25402 w 25402"/>
              <a:gd name="T1" fmla="*/ 625 h 675"/>
              <a:gd name="T2" fmla="*/ 13904 w 25402"/>
              <a:gd name="T3" fmla="*/ 625 h 675"/>
              <a:gd name="T4" fmla="*/ 13803 w 25402"/>
              <a:gd name="T5" fmla="*/ 585 h 675"/>
              <a:gd name="T6" fmla="*/ 12701 w 25402"/>
              <a:gd name="T7" fmla="*/ 0 h 675"/>
              <a:gd name="T8" fmla="*/ 11600 w 25402"/>
              <a:gd name="T9" fmla="*/ 585 h 675"/>
              <a:gd name="T10" fmla="*/ 11498 w 25402"/>
              <a:gd name="T11" fmla="*/ 625 h 675"/>
              <a:gd name="T12" fmla="*/ 0 w 25402"/>
              <a:gd name="T13" fmla="*/ 625 h 675"/>
              <a:gd name="T14" fmla="*/ 0 w 25402"/>
              <a:gd name="T15" fmla="*/ 675 h 675"/>
              <a:gd name="T16" fmla="*/ 11508 w 25402"/>
              <a:gd name="T17" fmla="*/ 675 h 675"/>
              <a:gd name="T18" fmla="*/ 11621 w 25402"/>
              <a:gd name="T19" fmla="*/ 631 h 675"/>
              <a:gd name="T20" fmla="*/ 12701 w 25402"/>
              <a:gd name="T21" fmla="*/ 57 h 675"/>
              <a:gd name="T22" fmla="*/ 13782 w 25402"/>
              <a:gd name="T23" fmla="*/ 631 h 675"/>
              <a:gd name="T24" fmla="*/ 13895 w 25402"/>
              <a:gd name="T25" fmla="*/ 675 h 675"/>
              <a:gd name="T26" fmla="*/ 25402 w 25402"/>
              <a:gd name="T27" fmla="*/ 675 h 675"/>
              <a:gd name="T28" fmla="*/ 25402 w 25402"/>
              <a:gd name="T29" fmla="*/ 625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675">
                <a:moveTo>
                  <a:pt x="25402" y="625"/>
                </a:moveTo>
                <a:lnTo>
                  <a:pt x="13904" y="625"/>
                </a:lnTo>
                <a:lnTo>
                  <a:pt x="13803" y="585"/>
                </a:lnTo>
                <a:lnTo>
                  <a:pt x="12701" y="0"/>
                </a:lnTo>
                <a:lnTo>
                  <a:pt x="11600" y="585"/>
                </a:lnTo>
                <a:lnTo>
                  <a:pt x="11498" y="625"/>
                </a:lnTo>
                <a:lnTo>
                  <a:pt x="0" y="625"/>
                </a:lnTo>
                <a:lnTo>
                  <a:pt x="0" y="675"/>
                </a:lnTo>
                <a:lnTo>
                  <a:pt x="11508" y="675"/>
                </a:lnTo>
                <a:lnTo>
                  <a:pt x="11621" y="631"/>
                </a:lnTo>
                <a:lnTo>
                  <a:pt x="12701" y="57"/>
                </a:lnTo>
                <a:lnTo>
                  <a:pt x="13782" y="631"/>
                </a:lnTo>
                <a:lnTo>
                  <a:pt x="13895" y="675"/>
                </a:lnTo>
                <a:lnTo>
                  <a:pt x="25402" y="675"/>
                </a:lnTo>
                <a:lnTo>
                  <a:pt x="25402" y="625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918" y="863670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692" y="2271846"/>
            <a:ext cx="55446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dirty="0">
                <a:solidFill>
                  <a:schemeClr val="accent1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9994" y="3581023"/>
            <a:ext cx="2615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指导思想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4330" y="3581023"/>
            <a:ext cx="2370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五项工作措施</a:t>
            </a:r>
          </a:p>
        </p:txBody>
      </p:sp>
      <p:sp>
        <p:nvSpPr>
          <p:cNvPr id="18" name="Freeform 16"/>
          <p:cNvSpPr/>
          <p:nvPr/>
        </p:nvSpPr>
        <p:spPr bwMode="auto">
          <a:xfrm>
            <a:off x="2267744" y="3706772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6"/>
          <p:cNvSpPr/>
          <p:nvPr/>
        </p:nvSpPr>
        <p:spPr bwMode="auto">
          <a:xfrm>
            <a:off x="5292080" y="3706772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8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8" grpId="0" animBg="1"/>
          <p:bldP spid="23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25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总体指导思想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72" name="组合 2071"/>
          <p:cNvGrpSpPr/>
          <p:nvPr/>
        </p:nvGrpSpPr>
        <p:grpSpPr>
          <a:xfrm>
            <a:off x="627601" y="1431025"/>
            <a:ext cx="981075" cy="982663"/>
            <a:chOff x="627601" y="1431025"/>
            <a:chExt cx="981075" cy="982663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627601" y="1431025"/>
              <a:ext cx="981075" cy="982663"/>
            </a:xfrm>
            <a:prstGeom prst="ellipse">
              <a:avLst/>
            </a:prstGeom>
            <a:solidFill>
              <a:schemeClr val="accent1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33988" y="1645337"/>
              <a:ext cx="368300" cy="554038"/>
              <a:chOff x="1111250" y="1435100"/>
              <a:chExt cx="368300" cy="554038"/>
            </a:xfrm>
          </p:grpSpPr>
          <p:sp>
            <p:nvSpPr>
              <p:cNvPr id="16" name="Freeform 12"/>
              <p:cNvSpPr/>
              <p:nvPr/>
            </p:nvSpPr>
            <p:spPr bwMode="auto">
              <a:xfrm>
                <a:off x="1208088" y="1849438"/>
                <a:ext cx="174625" cy="36513"/>
              </a:xfrm>
              <a:custGeom>
                <a:avLst/>
                <a:gdLst>
                  <a:gd name="T0" fmla="*/ 432 w 483"/>
                  <a:gd name="T1" fmla="*/ 0 h 102"/>
                  <a:gd name="T2" fmla="*/ 52 w 483"/>
                  <a:gd name="T3" fmla="*/ 0 h 102"/>
                  <a:gd name="T4" fmla="*/ 0 w 483"/>
                  <a:gd name="T5" fmla="*/ 51 h 102"/>
                  <a:gd name="T6" fmla="*/ 52 w 483"/>
                  <a:gd name="T7" fmla="*/ 102 h 102"/>
                  <a:gd name="T8" fmla="*/ 432 w 483"/>
                  <a:gd name="T9" fmla="*/ 102 h 102"/>
                  <a:gd name="T10" fmla="*/ 483 w 483"/>
                  <a:gd name="T11" fmla="*/ 51 h 102"/>
                  <a:gd name="T12" fmla="*/ 432 w 483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102">
                    <a:moveTo>
                      <a:pt x="432" y="0"/>
                    </a:moveTo>
                    <a:lnTo>
                      <a:pt x="52" y="0"/>
                    </a:ln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2" y="102"/>
                    </a:cubicBezTo>
                    <a:lnTo>
                      <a:pt x="432" y="102"/>
                    </a:lnTo>
                    <a:cubicBezTo>
                      <a:pt x="460" y="102"/>
                      <a:pt x="483" y="79"/>
                      <a:pt x="483" y="51"/>
                    </a:cubicBezTo>
                    <a:cubicBezTo>
                      <a:pt x="483" y="23"/>
                      <a:pt x="460" y="0"/>
                      <a:pt x="4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1217613" y="1914525"/>
                <a:ext cx="155575" cy="74613"/>
              </a:xfrm>
              <a:custGeom>
                <a:avLst/>
                <a:gdLst>
                  <a:gd name="T0" fmla="*/ 116 w 431"/>
                  <a:gd name="T1" fmla="*/ 123 h 208"/>
                  <a:gd name="T2" fmla="*/ 116 w 431"/>
                  <a:gd name="T3" fmla="*/ 151 h 208"/>
                  <a:gd name="T4" fmla="*/ 173 w 431"/>
                  <a:gd name="T5" fmla="*/ 208 h 208"/>
                  <a:gd name="T6" fmla="*/ 258 w 431"/>
                  <a:gd name="T7" fmla="*/ 208 h 208"/>
                  <a:gd name="T8" fmla="*/ 315 w 431"/>
                  <a:gd name="T9" fmla="*/ 151 h 208"/>
                  <a:gd name="T10" fmla="*/ 315 w 431"/>
                  <a:gd name="T11" fmla="*/ 123 h 208"/>
                  <a:gd name="T12" fmla="*/ 431 w 431"/>
                  <a:gd name="T13" fmla="*/ 0 h 208"/>
                  <a:gd name="T14" fmla="*/ 0 w 431"/>
                  <a:gd name="T15" fmla="*/ 0 h 208"/>
                  <a:gd name="T16" fmla="*/ 116 w 431"/>
                  <a:gd name="T17" fmla="*/ 12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" h="208">
                    <a:moveTo>
                      <a:pt x="116" y="123"/>
                    </a:moveTo>
                    <a:lnTo>
                      <a:pt x="116" y="151"/>
                    </a:lnTo>
                    <a:cubicBezTo>
                      <a:pt x="116" y="183"/>
                      <a:pt x="141" y="208"/>
                      <a:pt x="173" y="208"/>
                    </a:cubicBezTo>
                    <a:lnTo>
                      <a:pt x="258" y="208"/>
                    </a:lnTo>
                    <a:cubicBezTo>
                      <a:pt x="290" y="208"/>
                      <a:pt x="315" y="183"/>
                      <a:pt x="315" y="151"/>
                    </a:cubicBezTo>
                    <a:lnTo>
                      <a:pt x="315" y="123"/>
                    </a:lnTo>
                    <a:cubicBezTo>
                      <a:pt x="380" y="119"/>
                      <a:pt x="431" y="65"/>
                      <a:pt x="431" y="0"/>
                    </a:cubicBezTo>
                    <a:lnTo>
                      <a:pt x="0" y="0"/>
                    </a:lnTo>
                    <a:cubicBezTo>
                      <a:pt x="0" y="65"/>
                      <a:pt x="51" y="119"/>
                      <a:pt x="116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1111250" y="1435100"/>
                <a:ext cx="368300" cy="387350"/>
              </a:xfrm>
              <a:custGeom>
                <a:avLst/>
                <a:gdLst>
                  <a:gd name="T0" fmla="*/ 514 w 1027"/>
                  <a:gd name="T1" fmla="*/ 0 h 1076"/>
                  <a:gd name="T2" fmla="*/ 0 w 1027"/>
                  <a:gd name="T3" fmla="*/ 513 h 1076"/>
                  <a:gd name="T4" fmla="*/ 110 w 1027"/>
                  <a:gd name="T5" fmla="*/ 830 h 1076"/>
                  <a:gd name="T6" fmla="*/ 278 w 1027"/>
                  <a:gd name="T7" fmla="*/ 1076 h 1076"/>
                  <a:gd name="T8" fmla="*/ 749 w 1027"/>
                  <a:gd name="T9" fmla="*/ 1076 h 1076"/>
                  <a:gd name="T10" fmla="*/ 917 w 1027"/>
                  <a:gd name="T11" fmla="*/ 830 h 1076"/>
                  <a:gd name="T12" fmla="*/ 1027 w 1027"/>
                  <a:gd name="T13" fmla="*/ 513 h 1076"/>
                  <a:gd name="T14" fmla="*/ 514 w 1027"/>
                  <a:gd name="T15" fmla="*/ 0 h 1076"/>
                  <a:gd name="T16" fmla="*/ 514 w 1027"/>
                  <a:gd name="T17" fmla="*/ 178 h 1076"/>
                  <a:gd name="T18" fmla="*/ 514 w 1027"/>
                  <a:gd name="T19" fmla="*/ 178 h 1076"/>
                  <a:gd name="T20" fmla="*/ 184 w 1027"/>
                  <a:gd name="T21" fmla="*/ 509 h 1076"/>
                  <a:gd name="T22" fmla="*/ 133 w 1027"/>
                  <a:gd name="T23" fmla="*/ 560 h 1076"/>
                  <a:gd name="T24" fmla="*/ 81 w 1027"/>
                  <a:gd name="T25" fmla="*/ 509 h 1076"/>
                  <a:gd name="T26" fmla="*/ 514 w 1027"/>
                  <a:gd name="T27" fmla="*/ 76 h 1076"/>
                  <a:gd name="T28" fmla="*/ 566 w 1027"/>
                  <a:gd name="T29" fmla="*/ 127 h 1076"/>
                  <a:gd name="T30" fmla="*/ 514 w 1027"/>
                  <a:gd name="T31" fmla="*/ 178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7" h="1076">
                    <a:moveTo>
                      <a:pt x="514" y="0"/>
                    </a:moveTo>
                    <a:cubicBezTo>
                      <a:pt x="230" y="0"/>
                      <a:pt x="0" y="230"/>
                      <a:pt x="0" y="513"/>
                    </a:cubicBezTo>
                    <a:cubicBezTo>
                      <a:pt x="0" y="633"/>
                      <a:pt x="41" y="743"/>
                      <a:pt x="110" y="830"/>
                    </a:cubicBezTo>
                    <a:cubicBezTo>
                      <a:pt x="171" y="907"/>
                      <a:pt x="228" y="992"/>
                      <a:pt x="278" y="1076"/>
                    </a:cubicBezTo>
                    <a:lnTo>
                      <a:pt x="749" y="1076"/>
                    </a:lnTo>
                    <a:cubicBezTo>
                      <a:pt x="799" y="991"/>
                      <a:pt x="856" y="908"/>
                      <a:pt x="917" y="830"/>
                    </a:cubicBezTo>
                    <a:cubicBezTo>
                      <a:pt x="986" y="743"/>
                      <a:pt x="1027" y="633"/>
                      <a:pt x="1027" y="513"/>
                    </a:cubicBezTo>
                    <a:cubicBezTo>
                      <a:pt x="1027" y="230"/>
                      <a:pt x="797" y="0"/>
                      <a:pt x="514" y="0"/>
                    </a:cubicBezTo>
                    <a:close/>
                    <a:moveTo>
                      <a:pt x="514" y="178"/>
                    </a:moveTo>
                    <a:lnTo>
                      <a:pt x="514" y="178"/>
                    </a:lnTo>
                    <a:cubicBezTo>
                      <a:pt x="332" y="178"/>
                      <a:pt x="184" y="326"/>
                      <a:pt x="184" y="509"/>
                    </a:cubicBezTo>
                    <a:cubicBezTo>
                      <a:pt x="184" y="537"/>
                      <a:pt x="161" y="560"/>
                      <a:pt x="133" y="560"/>
                    </a:cubicBezTo>
                    <a:cubicBezTo>
                      <a:pt x="104" y="560"/>
                      <a:pt x="81" y="537"/>
                      <a:pt x="81" y="509"/>
                    </a:cubicBezTo>
                    <a:cubicBezTo>
                      <a:pt x="81" y="270"/>
                      <a:pt x="276" y="76"/>
                      <a:pt x="514" y="76"/>
                    </a:cubicBezTo>
                    <a:cubicBezTo>
                      <a:pt x="543" y="76"/>
                      <a:pt x="566" y="99"/>
                      <a:pt x="566" y="127"/>
                    </a:cubicBezTo>
                    <a:cubicBezTo>
                      <a:pt x="566" y="155"/>
                      <a:pt x="543" y="178"/>
                      <a:pt x="514" y="1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73" name="组合 2072"/>
          <p:cNvGrpSpPr/>
          <p:nvPr/>
        </p:nvGrpSpPr>
        <p:grpSpPr>
          <a:xfrm>
            <a:off x="2441575" y="1223858"/>
            <a:ext cx="531813" cy="533400"/>
            <a:chOff x="2441575" y="1223858"/>
            <a:chExt cx="531813" cy="533400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2441575" y="1223858"/>
              <a:ext cx="531813" cy="533400"/>
            </a:xfrm>
            <a:prstGeom prst="ellipse">
              <a:avLst/>
            </a:prstGeom>
            <a:solidFill>
              <a:schemeClr val="accent1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41575" y="1290503"/>
              <a:ext cx="531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8" name="曲线连接符 27"/>
          <p:cNvCxnSpPr>
            <a:stCxn id="15" idx="7"/>
            <a:endCxn id="26" idx="1"/>
          </p:cNvCxnSpPr>
          <p:nvPr/>
        </p:nvCxnSpPr>
        <p:spPr>
          <a:xfrm rot="5400000" flipH="1" flipV="1">
            <a:off x="1911101" y="1044459"/>
            <a:ext cx="84375" cy="976574"/>
          </a:xfrm>
          <a:prstGeom prst="curvedConnector4">
            <a:avLst>
              <a:gd name="adj1" fmla="val 270933"/>
              <a:gd name="adj2" fmla="val 57356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曲线连接符 29"/>
          <p:cNvCxnSpPr>
            <a:stCxn id="4" idx="4"/>
            <a:endCxn id="6" idx="0"/>
          </p:cNvCxnSpPr>
          <p:nvPr/>
        </p:nvCxnSpPr>
        <p:spPr>
          <a:xfrm rot="16200000" flipH="1">
            <a:off x="2481676" y="1983064"/>
            <a:ext cx="1144275" cy="692662"/>
          </a:xfrm>
          <a:prstGeom prst="curved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曲线连接符 2047"/>
          <p:cNvCxnSpPr>
            <a:stCxn id="6" idx="5"/>
            <a:endCxn id="14" idx="2"/>
          </p:cNvCxnSpPr>
          <p:nvPr/>
        </p:nvCxnSpPr>
        <p:spPr>
          <a:xfrm rot="16200000" flipH="1">
            <a:off x="4061879" y="2883668"/>
            <a:ext cx="360055" cy="1306354"/>
          </a:xfrm>
          <a:prstGeom prst="curved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曲线连接符 2050"/>
          <p:cNvCxnSpPr>
            <a:stCxn id="14" idx="0"/>
            <a:endCxn id="10" idx="3"/>
          </p:cNvCxnSpPr>
          <p:nvPr/>
        </p:nvCxnSpPr>
        <p:spPr>
          <a:xfrm rot="5400000" flipH="1" flipV="1">
            <a:off x="4525026" y="2151624"/>
            <a:ext cx="1935306" cy="661792"/>
          </a:xfrm>
          <a:prstGeom prst="curved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曲线连接符 2053"/>
          <p:cNvCxnSpPr>
            <a:stCxn id="10" idx="5"/>
            <a:endCxn id="13" idx="1"/>
          </p:cNvCxnSpPr>
          <p:nvPr/>
        </p:nvCxnSpPr>
        <p:spPr>
          <a:xfrm rot="16200000" flipH="1">
            <a:off x="5653134" y="2062477"/>
            <a:ext cx="1480021" cy="384799"/>
          </a:xfrm>
          <a:prstGeom prst="curved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4" name="组合 2073"/>
          <p:cNvGrpSpPr/>
          <p:nvPr/>
        </p:nvGrpSpPr>
        <p:grpSpPr>
          <a:xfrm>
            <a:off x="3133444" y="2901533"/>
            <a:ext cx="533400" cy="533400"/>
            <a:chOff x="3133444" y="2901533"/>
            <a:chExt cx="533400" cy="533400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133444" y="2901533"/>
              <a:ext cx="533400" cy="533400"/>
            </a:xfrm>
            <a:prstGeom prst="ellipse">
              <a:avLst/>
            </a:prstGeom>
            <a:solidFill>
              <a:schemeClr val="accent3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35031" y="2956707"/>
              <a:ext cx="531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75" name="组合 2074"/>
          <p:cNvGrpSpPr/>
          <p:nvPr/>
        </p:nvGrpSpPr>
        <p:grpSpPr>
          <a:xfrm>
            <a:off x="4895083" y="3450173"/>
            <a:ext cx="533400" cy="533400"/>
            <a:chOff x="4895083" y="3450173"/>
            <a:chExt cx="533400" cy="533400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895083" y="345017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96670" y="3516818"/>
              <a:ext cx="531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76" name="组合 2075"/>
          <p:cNvGrpSpPr/>
          <p:nvPr/>
        </p:nvGrpSpPr>
        <p:grpSpPr>
          <a:xfrm>
            <a:off x="5745460" y="1059582"/>
            <a:ext cx="533400" cy="533400"/>
            <a:chOff x="5745460" y="1059582"/>
            <a:chExt cx="533400" cy="533400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745460" y="1059582"/>
              <a:ext cx="533400" cy="533400"/>
            </a:xfrm>
            <a:prstGeom prst="ellipse">
              <a:avLst/>
            </a:prstGeom>
            <a:solidFill>
              <a:schemeClr val="accent3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47047" y="1114757"/>
              <a:ext cx="531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77" name="组合 2076"/>
          <p:cNvGrpSpPr/>
          <p:nvPr/>
        </p:nvGrpSpPr>
        <p:grpSpPr>
          <a:xfrm>
            <a:off x="6507429" y="2916773"/>
            <a:ext cx="533400" cy="533400"/>
            <a:chOff x="6507429" y="2916773"/>
            <a:chExt cx="533400" cy="533400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507429" y="291677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09016" y="2983418"/>
              <a:ext cx="531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060466" y="1466619"/>
            <a:ext cx="273567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唯物主义者和实干实们最注重的就是客观务实，这是一种一切从实际出发的工作理念，也是干实事的基本要求。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60466" y="1162007"/>
            <a:ext cx="2519646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500" b="1" dirty="0">
                <a:solidFill>
                  <a:schemeClr val="accent3"/>
                </a:solidFill>
                <a:cs typeface="+mn-ea"/>
                <a:sym typeface="+mn-lt"/>
              </a:rPr>
              <a:t>客观务实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1918" y="2737257"/>
            <a:ext cx="2519646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500" b="1" dirty="0">
                <a:solidFill>
                  <a:schemeClr val="accent3"/>
                </a:solidFill>
                <a:cs typeface="+mn-ea"/>
                <a:sym typeface="+mn-lt"/>
              </a:rPr>
              <a:t>积极进取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2032" y="3005951"/>
            <a:ext cx="273567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在其位谋其政，在新岗位上努力为部门工作成绩提升到一个新的层次，将自身的能力提升到一个新的层次。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93144" y="1407086"/>
            <a:ext cx="23553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运用最新的科技手段和管理理念，结合部门现实状况，将部门的管理、成绩提升到一个新的层次。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93144" y="1102474"/>
            <a:ext cx="2519646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500" b="1" dirty="0">
                <a:solidFill>
                  <a:schemeClr val="accent3"/>
                </a:solidFill>
                <a:cs typeface="+mn-ea"/>
                <a:sym typeface="+mn-lt"/>
              </a:rPr>
              <a:t>科学管理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28906" y="3710876"/>
            <a:ext cx="2519646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500" b="1" dirty="0" smtClean="0">
                <a:solidFill>
                  <a:schemeClr val="accent3"/>
                </a:solidFill>
                <a:cs typeface="+mn-ea"/>
                <a:sym typeface="+mn-lt"/>
              </a:rPr>
              <a:t>服务大局</a:t>
            </a:r>
            <a:endParaRPr lang="zh-CN" altLang="en-US" sz="15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11732" y="3972782"/>
            <a:ext cx="273567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坚决服从公司制定的工作规划，找准部门的位置，摆正自身的位置，做好该做的事，管好该管的人。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0152" y="3744570"/>
            <a:ext cx="25196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创新是一种时代精神，也是推进工作质量提升的动力源泉。我将结合本岗实际，积极改革创新。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40152" y="3439958"/>
            <a:ext cx="2519646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500" b="1" dirty="0">
                <a:solidFill>
                  <a:schemeClr val="accent3"/>
                </a:solidFill>
                <a:cs typeface="+mn-ea"/>
                <a:sym typeface="+mn-lt"/>
              </a:rPr>
              <a:t>开拓创新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9" grpId="0"/>
      <p:bldP spid="60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矩形 2058"/>
          <p:cNvSpPr/>
          <p:nvPr/>
        </p:nvSpPr>
        <p:spPr>
          <a:xfrm>
            <a:off x="4691112" y="1419622"/>
            <a:ext cx="3960440" cy="274030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26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五项工作措施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042468" y="928688"/>
            <a:ext cx="942975" cy="942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436293" y="1943101"/>
            <a:ext cx="941387" cy="944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947343" y="3579862"/>
            <a:ext cx="942975" cy="944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069330" y="3580656"/>
            <a:ext cx="941387" cy="942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83568" y="1870076"/>
            <a:ext cx="941387" cy="944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1"/>
          <p:cNvSpPr/>
          <p:nvPr/>
        </p:nvSpPr>
        <p:spPr bwMode="auto">
          <a:xfrm>
            <a:off x="1920230" y="2328863"/>
            <a:ext cx="1203325" cy="1206500"/>
          </a:xfrm>
          <a:custGeom>
            <a:avLst/>
            <a:gdLst>
              <a:gd name="T0" fmla="*/ 3085 w 3752"/>
              <a:gd name="T1" fmla="*/ 668 h 3752"/>
              <a:gd name="T2" fmla="*/ 3085 w 3752"/>
              <a:gd name="T3" fmla="*/ 3085 h 3752"/>
              <a:gd name="T4" fmla="*/ 668 w 3752"/>
              <a:gd name="T5" fmla="*/ 3085 h 3752"/>
              <a:gd name="T6" fmla="*/ 668 w 3752"/>
              <a:gd name="T7" fmla="*/ 668 h 3752"/>
              <a:gd name="T8" fmla="*/ 3085 w 3752"/>
              <a:gd name="T9" fmla="*/ 668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3752">
                <a:moveTo>
                  <a:pt x="3085" y="668"/>
                </a:moveTo>
                <a:cubicBezTo>
                  <a:pt x="3752" y="1335"/>
                  <a:pt x="3752" y="2417"/>
                  <a:pt x="3085" y="3085"/>
                </a:cubicBezTo>
                <a:cubicBezTo>
                  <a:pt x="2417" y="3752"/>
                  <a:pt x="1335" y="3752"/>
                  <a:pt x="668" y="3085"/>
                </a:cubicBezTo>
                <a:cubicBezTo>
                  <a:pt x="0" y="2417"/>
                  <a:pt x="0" y="1335"/>
                  <a:pt x="668" y="668"/>
                </a:cubicBezTo>
                <a:cubicBezTo>
                  <a:pt x="1335" y="0"/>
                  <a:pt x="2417" y="0"/>
                  <a:pt x="3085" y="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2513955" y="1871663"/>
            <a:ext cx="0" cy="470694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3034928" y="2571750"/>
            <a:ext cx="383902" cy="110654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 flipV="1">
            <a:off x="1594768" y="2556786"/>
            <a:ext cx="385762" cy="140581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2844155" y="3403600"/>
            <a:ext cx="250825" cy="263525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H="1">
            <a:off x="1863081" y="3416300"/>
            <a:ext cx="307974" cy="273050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51013" y="1100093"/>
            <a:ext cx="690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队伍</a:t>
            </a:r>
          </a:p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建设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61928" y="2115300"/>
            <a:ext cx="690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安全</a:t>
            </a:r>
          </a:p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管理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73772" y="3752061"/>
            <a:ext cx="690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树立</a:t>
            </a:r>
          </a:p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标杆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94965" y="3752061"/>
            <a:ext cx="690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成本</a:t>
            </a:r>
          </a:p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管控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9203" y="2042275"/>
            <a:ext cx="690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制度</a:t>
            </a:r>
          </a:p>
          <a:p>
            <a:pPr algn="ctr">
              <a:lnSpc>
                <a:spcPct val="11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建设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87798" y="2547392"/>
            <a:ext cx="816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工作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目标</a:t>
            </a:r>
          </a:p>
        </p:txBody>
      </p:sp>
      <p:sp>
        <p:nvSpPr>
          <p:cNvPr id="2058" name="TextBox 2057"/>
          <p:cNvSpPr txBox="1"/>
          <p:nvPr/>
        </p:nvSpPr>
        <p:spPr>
          <a:xfrm>
            <a:off x="4979144" y="1625624"/>
            <a:ext cx="338437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如果我能在此次竞聘中脱颖而出，走上某某岗位，我将紧紧围绕公司的中心</a:t>
            </a:r>
            <a:r>
              <a:rPr lang="zh-CN" altLang="en-US" dirty="0" smtClean="0">
                <a:cs typeface="+mn-ea"/>
                <a:sym typeface="+mn-lt"/>
              </a:rPr>
              <a:t>工作，在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党务建设、队伍建设、制度建设、安全管理、成本管控</a:t>
            </a:r>
            <a:r>
              <a:rPr lang="zh-CN" altLang="en-US" dirty="0">
                <a:cs typeface="+mn-ea"/>
                <a:sym typeface="+mn-lt"/>
              </a:rPr>
              <a:t>五个方面来提高工作质量，为公司发展做出积极贡献。</a:t>
            </a:r>
          </a:p>
        </p:txBody>
      </p:sp>
      <p:sp>
        <p:nvSpPr>
          <p:cNvPr id="2060" name="L 形 2059"/>
          <p:cNvSpPr/>
          <p:nvPr/>
        </p:nvSpPr>
        <p:spPr>
          <a:xfrm rot="5400000">
            <a:off x="4654133" y="1356627"/>
            <a:ext cx="275104" cy="262890"/>
          </a:xfrm>
          <a:prstGeom prst="corner">
            <a:avLst>
              <a:gd name="adj1" fmla="val 35507"/>
              <a:gd name="adj2" fmla="val 326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L 形 74"/>
          <p:cNvSpPr/>
          <p:nvPr/>
        </p:nvSpPr>
        <p:spPr>
          <a:xfrm rot="16200000">
            <a:off x="8439209" y="3931524"/>
            <a:ext cx="275104" cy="262890"/>
          </a:xfrm>
          <a:prstGeom prst="corner">
            <a:avLst>
              <a:gd name="adj1" fmla="val 35507"/>
              <a:gd name="adj2" fmla="val 326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6914E-6 L 0.20434 0.23889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19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20955 -0.26172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-1308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8" grpId="0"/>
      <p:bldP spid="5" grpId="0" animBg="1"/>
      <p:bldP spid="9" grpId="0" animBg="1"/>
      <p:bldP spid="11" grpId="0" animBg="1"/>
      <p:bldP spid="12" grpId="0" animBg="1"/>
      <p:bldP spid="18" grpId="0" animBg="1"/>
      <p:bldP spid="19" grpId="0" animBg="1"/>
      <p:bldP spid="65" grpId="0"/>
      <p:bldP spid="66" grpId="0"/>
      <p:bldP spid="67" grpId="0"/>
      <p:bldP spid="72" grpId="0"/>
      <p:bldP spid="73" grpId="0"/>
      <p:bldP spid="74" grpId="0"/>
      <p:bldP spid="2058" grpId="0"/>
      <p:bldP spid="2060" grpId="0" animBg="1"/>
      <p:bldP spid="2060" grpId="1" animBg="1"/>
      <p:bldP spid="75" grpId="0" animBg="1"/>
      <p:bldP spid="7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27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五项工作措施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44538" y="1192484"/>
            <a:ext cx="1595214" cy="714035"/>
          </a:xfrm>
          <a:custGeom>
            <a:avLst/>
            <a:gdLst>
              <a:gd name="T0" fmla="*/ 0 w 4805"/>
              <a:gd name="T1" fmla="*/ 1075 h 2150"/>
              <a:gd name="T2" fmla="*/ 310 w 4805"/>
              <a:gd name="T3" fmla="*/ 538 h 2150"/>
              <a:gd name="T4" fmla="*/ 620 w 4805"/>
              <a:gd name="T5" fmla="*/ 0 h 2150"/>
              <a:gd name="T6" fmla="*/ 1241 w 4805"/>
              <a:gd name="T7" fmla="*/ 0 h 2150"/>
              <a:gd name="T8" fmla="*/ 4184 w 4805"/>
              <a:gd name="T9" fmla="*/ 0 h 2150"/>
              <a:gd name="T10" fmla="*/ 4495 w 4805"/>
              <a:gd name="T11" fmla="*/ 538 h 2150"/>
              <a:gd name="T12" fmla="*/ 4805 w 4805"/>
              <a:gd name="T13" fmla="*/ 1075 h 2150"/>
              <a:gd name="T14" fmla="*/ 4495 w 4805"/>
              <a:gd name="T15" fmla="*/ 1612 h 2150"/>
              <a:gd name="T16" fmla="*/ 4184 w 4805"/>
              <a:gd name="T17" fmla="*/ 2150 h 2150"/>
              <a:gd name="T18" fmla="*/ 1241 w 4805"/>
              <a:gd name="T19" fmla="*/ 2150 h 2150"/>
              <a:gd name="T20" fmla="*/ 620 w 4805"/>
              <a:gd name="T21" fmla="*/ 2150 h 2150"/>
              <a:gd name="T22" fmla="*/ 310 w 4805"/>
              <a:gd name="T23" fmla="*/ 1612 h 2150"/>
              <a:gd name="T24" fmla="*/ 0 w 4805"/>
              <a:gd name="T25" fmla="*/ 1075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05" h="2150">
                <a:moveTo>
                  <a:pt x="0" y="1075"/>
                </a:moveTo>
                <a:lnTo>
                  <a:pt x="310" y="538"/>
                </a:lnTo>
                <a:lnTo>
                  <a:pt x="620" y="0"/>
                </a:lnTo>
                <a:lnTo>
                  <a:pt x="1241" y="0"/>
                </a:lnTo>
                <a:lnTo>
                  <a:pt x="4184" y="0"/>
                </a:lnTo>
                <a:lnTo>
                  <a:pt x="4495" y="538"/>
                </a:lnTo>
                <a:lnTo>
                  <a:pt x="4805" y="1075"/>
                </a:lnTo>
                <a:lnTo>
                  <a:pt x="4495" y="1612"/>
                </a:lnTo>
                <a:lnTo>
                  <a:pt x="4184" y="2150"/>
                </a:lnTo>
                <a:lnTo>
                  <a:pt x="1241" y="2150"/>
                </a:lnTo>
                <a:lnTo>
                  <a:pt x="620" y="2150"/>
                </a:lnTo>
                <a:lnTo>
                  <a:pt x="310" y="1612"/>
                </a:lnTo>
                <a:lnTo>
                  <a:pt x="0" y="1075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744538" y="2505787"/>
            <a:ext cx="1595214" cy="714035"/>
          </a:xfrm>
          <a:custGeom>
            <a:avLst/>
            <a:gdLst>
              <a:gd name="T0" fmla="*/ 0 w 4805"/>
              <a:gd name="T1" fmla="*/ 1075 h 2150"/>
              <a:gd name="T2" fmla="*/ 310 w 4805"/>
              <a:gd name="T3" fmla="*/ 538 h 2150"/>
              <a:gd name="T4" fmla="*/ 620 w 4805"/>
              <a:gd name="T5" fmla="*/ 0 h 2150"/>
              <a:gd name="T6" fmla="*/ 1241 w 4805"/>
              <a:gd name="T7" fmla="*/ 0 h 2150"/>
              <a:gd name="T8" fmla="*/ 4184 w 4805"/>
              <a:gd name="T9" fmla="*/ 0 h 2150"/>
              <a:gd name="T10" fmla="*/ 4495 w 4805"/>
              <a:gd name="T11" fmla="*/ 538 h 2150"/>
              <a:gd name="T12" fmla="*/ 4805 w 4805"/>
              <a:gd name="T13" fmla="*/ 1075 h 2150"/>
              <a:gd name="T14" fmla="*/ 4495 w 4805"/>
              <a:gd name="T15" fmla="*/ 1612 h 2150"/>
              <a:gd name="T16" fmla="*/ 4184 w 4805"/>
              <a:gd name="T17" fmla="*/ 2150 h 2150"/>
              <a:gd name="T18" fmla="*/ 1241 w 4805"/>
              <a:gd name="T19" fmla="*/ 2150 h 2150"/>
              <a:gd name="T20" fmla="*/ 620 w 4805"/>
              <a:gd name="T21" fmla="*/ 2150 h 2150"/>
              <a:gd name="T22" fmla="*/ 310 w 4805"/>
              <a:gd name="T23" fmla="*/ 1612 h 2150"/>
              <a:gd name="T24" fmla="*/ 0 w 4805"/>
              <a:gd name="T25" fmla="*/ 1075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05" h="2150">
                <a:moveTo>
                  <a:pt x="0" y="1075"/>
                </a:moveTo>
                <a:lnTo>
                  <a:pt x="310" y="538"/>
                </a:lnTo>
                <a:lnTo>
                  <a:pt x="620" y="0"/>
                </a:lnTo>
                <a:lnTo>
                  <a:pt x="1241" y="0"/>
                </a:lnTo>
                <a:lnTo>
                  <a:pt x="4184" y="0"/>
                </a:lnTo>
                <a:lnTo>
                  <a:pt x="4495" y="538"/>
                </a:lnTo>
                <a:lnTo>
                  <a:pt x="4805" y="1075"/>
                </a:lnTo>
                <a:lnTo>
                  <a:pt x="4495" y="1612"/>
                </a:lnTo>
                <a:lnTo>
                  <a:pt x="4184" y="2150"/>
                </a:lnTo>
                <a:lnTo>
                  <a:pt x="1241" y="2150"/>
                </a:lnTo>
                <a:lnTo>
                  <a:pt x="620" y="2150"/>
                </a:lnTo>
                <a:lnTo>
                  <a:pt x="310" y="1612"/>
                </a:lnTo>
                <a:lnTo>
                  <a:pt x="0" y="1075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44538" y="3729923"/>
            <a:ext cx="1595214" cy="714035"/>
          </a:xfrm>
          <a:custGeom>
            <a:avLst/>
            <a:gdLst>
              <a:gd name="T0" fmla="*/ 0 w 4805"/>
              <a:gd name="T1" fmla="*/ 1075 h 2150"/>
              <a:gd name="T2" fmla="*/ 310 w 4805"/>
              <a:gd name="T3" fmla="*/ 538 h 2150"/>
              <a:gd name="T4" fmla="*/ 620 w 4805"/>
              <a:gd name="T5" fmla="*/ 0 h 2150"/>
              <a:gd name="T6" fmla="*/ 1241 w 4805"/>
              <a:gd name="T7" fmla="*/ 0 h 2150"/>
              <a:gd name="T8" fmla="*/ 4184 w 4805"/>
              <a:gd name="T9" fmla="*/ 0 h 2150"/>
              <a:gd name="T10" fmla="*/ 4495 w 4805"/>
              <a:gd name="T11" fmla="*/ 538 h 2150"/>
              <a:gd name="T12" fmla="*/ 4805 w 4805"/>
              <a:gd name="T13" fmla="*/ 1075 h 2150"/>
              <a:gd name="T14" fmla="*/ 4495 w 4805"/>
              <a:gd name="T15" fmla="*/ 1612 h 2150"/>
              <a:gd name="T16" fmla="*/ 4184 w 4805"/>
              <a:gd name="T17" fmla="*/ 2150 h 2150"/>
              <a:gd name="T18" fmla="*/ 1241 w 4805"/>
              <a:gd name="T19" fmla="*/ 2150 h 2150"/>
              <a:gd name="T20" fmla="*/ 620 w 4805"/>
              <a:gd name="T21" fmla="*/ 2150 h 2150"/>
              <a:gd name="T22" fmla="*/ 310 w 4805"/>
              <a:gd name="T23" fmla="*/ 1612 h 2150"/>
              <a:gd name="T24" fmla="*/ 0 w 4805"/>
              <a:gd name="T25" fmla="*/ 1075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05" h="2150">
                <a:moveTo>
                  <a:pt x="0" y="1075"/>
                </a:moveTo>
                <a:lnTo>
                  <a:pt x="310" y="538"/>
                </a:lnTo>
                <a:lnTo>
                  <a:pt x="620" y="0"/>
                </a:lnTo>
                <a:lnTo>
                  <a:pt x="1241" y="0"/>
                </a:lnTo>
                <a:lnTo>
                  <a:pt x="4184" y="0"/>
                </a:lnTo>
                <a:lnTo>
                  <a:pt x="4495" y="538"/>
                </a:lnTo>
                <a:lnTo>
                  <a:pt x="4805" y="1075"/>
                </a:lnTo>
                <a:lnTo>
                  <a:pt x="4495" y="1612"/>
                </a:lnTo>
                <a:lnTo>
                  <a:pt x="4184" y="2150"/>
                </a:lnTo>
                <a:lnTo>
                  <a:pt x="1241" y="2150"/>
                </a:lnTo>
                <a:lnTo>
                  <a:pt x="620" y="2150"/>
                </a:lnTo>
                <a:lnTo>
                  <a:pt x="310" y="1612"/>
                </a:lnTo>
                <a:lnTo>
                  <a:pt x="0" y="1075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6264" y="1291738"/>
            <a:ext cx="1271761" cy="4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500" b="1" dirty="0" smtClean="0">
                <a:solidFill>
                  <a:schemeClr val="bg1"/>
                </a:solidFill>
                <a:cs typeface="+mn-ea"/>
                <a:sym typeface="+mn-lt"/>
              </a:rPr>
              <a:t>措施一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3768" y="1409334"/>
            <a:ext cx="568863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采用多种形式加强员工的教育培训，以生动、高效的形式提高员工的业务水平；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及是宣传贯彻公司管理理念和要求，引导员工主动克服困难；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对重点员工实行定期交流谈心，凝聚全员力量为公司发展多做贡献。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178" y="10595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加强队伍建设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76178" y="2777486"/>
            <a:ext cx="559622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对表现优秀的员工进行重点培养和选树，用先进、模范的榜样力量引导员工攻坚克难，争创佳绩，努力营造昂扬向上，团结和谐的工作氛围。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76178" y="24277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选树先进典型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6264" y="2605041"/>
            <a:ext cx="1271761" cy="4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500" b="1" dirty="0" smtClean="0">
                <a:solidFill>
                  <a:schemeClr val="bg1"/>
                </a:solidFill>
                <a:cs typeface="+mn-ea"/>
                <a:sym typeface="+mn-lt"/>
              </a:rPr>
              <a:t>措施二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3768" y="4001622"/>
            <a:ext cx="568863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对现有制度进行梳理、及时健全完善，重点完善，绩效考核管理实施细则；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严格落实各项管理制度，杜绝中队管理出现空挡。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76178" y="36518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强化制度建设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6264" y="3843925"/>
            <a:ext cx="1271761" cy="4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500" b="1" dirty="0" smtClean="0">
                <a:solidFill>
                  <a:schemeClr val="bg1"/>
                </a:solidFill>
                <a:cs typeface="+mn-ea"/>
                <a:sym typeface="+mn-lt"/>
              </a:rPr>
              <a:t>措施三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6" grpId="0" animBg="1"/>
      <p:bldP spid="10" grpId="0" animBg="1"/>
      <p:bldP spid="33" grpId="0"/>
      <p:bldP spid="34" grpId="0"/>
      <p:bldP spid="1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0680" y="4835254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28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五项工作措施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7" name="AutoShape 11" descr="职业人物与齿轮素材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44538" y="1154454"/>
            <a:ext cx="1595214" cy="714035"/>
          </a:xfrm>
          <a:custGeom>
            <a:avLst/>
            <a:gdLst>
              <a:gd name="T0" fmla="*/ 0 w 4805"/>
              <a:gd name="T1" fmla="*/ 1075 h 2150"/>
              <a:gd name="T2" fmla="*/ 310 w 4805"/>
              <a:gd name="T3" fmla="*/ 538 h 2150"/>
              <a:gd name="T4" fmla="*/ 620 w 4805"/>
              <a:gd name="T5" fmla="*/ 0 h 2150"/>
              <a:gd name="T6" fmla="*/ 1241 w 4805"/>
              <a:gd name="T7" fmla="*/ 0 h 2150"/>
              <a:gd name="T8" fmla="*/ 4184 w 4805"/>
              <a:gd name="T9" fmla="*/ 0 h 2150"/>
              <a:gd name="T10" fmla="*/ 4495 w 4805"/>
              <a:gd name="T11" fmla="*/ 538 h 2150"/>
              <a:gd name="T12" fmla="*/ 4805 w 4805"/>
              <a:gd name="T13" fmla="*/ 1075 h 2150"/>
              <a:gd name="T14" fmla="*/ 4495 w 4805"/>
              <a:gd name="T15" fmla="*/ 1612 h 2150"/>
              <a:gd name="T16" fmla="*/ 4184 w 4805"/>
              <a:gd name="T17" fmla="*/ 2150 h 2150"/>
              <a:gd name="T18" fmla="*/ 1241 w 4805"/>
              <a:gd name="T19" fmla="*/ 2150 h 2150"/>
              <a:gd name="T20" fmla="*/ 620 w 4805"/>
              <a:gd name="T21" fmla="*/ 2150 h 2150"/>
              <a:gd name="T22" fmla="*/ 310 w 4805"/>
              <a:gd name="T23" fmla="*/ 1612 h 2150"/>
              <a:gd name="T24" fmla="*/ 0 w 4805"/>
              <a:gd name="T25" fmla="*/ 1075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05" h="2150">
                <a:moveTo>
                  <a:pt x="0" y="1075"/>
                </a:moveTo>
                <a:lnTo>
                  <a:pt x="310" y="538"/>
                </a:lnTo>
                <a:lnTo>
                  <a:pt x="620" y="0"/>
                </a:lnTo>
                <a:lnTo>
                  <a:pt x="1241" y="0"/>
                </a:lnTo>
                <a:lnTo>
                  <a:pt x="4184" y="0"/>
                </a:lnTo>
                <a:lnTo>
                  <a:pt x="4495" y="538"/>
                </a:lnTo>
                <a:lnTo>
                  <a:pt x="4805" y="1075"/>
                </a:lnTo>
                <a:lnTo>
                  <a:pt x="4495" y="1612"/>
                </a:lnTo>
                <a:lnTo>
                  <a:pt x="4184" y="2150"/>
                </a:lnTo>
                <a:lnTo>
                  <a:pt x="1241" y="2150"/>
                </a:lnTo>
                <a:lnTo>
                  <a:pt x="620" y="2150"/>
                </a:lnTo>
                <a:lnTo>
                  <a:pt x="310" y="1612"/>
                </a:lnTo>
                <a:lnTo>
                  <a:pt x="0" y="1075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744538" y="2467757"/>
            <a:ext cx="1595214" cy="714035"/>
          </a:xfrm>
          <a:custGeom>
            <a:avLst/>
            <a:gdLst>
              <a:gd name="T0" fmla="*/ 0 w 4805"/>
              <a:gd name="T1" fmla="*/ 1075 h 2150"/>
              <a:gd name="T2" fmla="*/ 310 w 4805"/>
              <a:gd name="T3" fmla="*/ 538 h 2150"/>
              <a:gd name="T4" fmla="*/ 620 w 4805"/>
              <a:gd name="T5" fmla="*/ 0 h 2150"/>
              <a:gd name="T6" fmla="*/ 1241 w 4805"/>
              <a:gd name="T7" fmla="*/ 0 h 2150"/>
              <a:gd name="T8" fmla="*/ 4184 w 4805"/>
              <a:gd name="T9" fmla="*/ 0 h 2150"/>
              <a:gd name="T10" fmla="*/ 4495 w 4805"/>
              <a:gd name="T11" fmla="*/ 538 h 2150"/>
              <a:gd name="T12" fmla="*/ 4805 w 4805"/>
              <a:gd name="T13" fmla="*/ 1075 h 2150"/>
              <a:gd name="T14" fmla="*/ 4495 w 4805"/>
              <a:gd name="T15" fmla="*/ 1612 h 2150"/>
              <a:gd name="T16" fmla="*/ 4184 w 4805"/>
              <a:gd name="T17" fmla="*/ 2150 h 2150"/>
              <a:gd name="T18" fmla="*/ 1241 w 4805"/>
              <a:gd name="T19" fmla="*/ 2150 h 2150"/>
              <a:gd name="T20" fmla="*/ 620 w 4805"/>
              <a:gd name="T21" fmla="*/ 2150 h 2150"/>
              <a:gd name="T22" fmla="*/ 310 w 4805"/>
              <a:gd name="T23" fmla="*/ 1612 h 2150"/>
              <a:gd name="T24" fmla="*/ 0 w 4805"/>
              <a:gd name="T25" fmla="*/ 1075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05" h="2150">
                <a:moveTo>
                  <a:pt x="0" y="1075"/>
                </a:moveTo>
                <a:lnTo>
                  <a:pt x="310" y="538"/>
                </a:lnTo>
                <a:lnTo>
                  <a:pt x="620" y="0"/>
                </a:lnTo>
                <a:lnTo>
                  <a:pt x="1241" y="0"/>
                </a:lnTo>
                <a:lnTo>
                  <a:pt x="4184" y="0"/>
                </a:lnTo>
                <a:lnTo>
                  <a:pt x="4495" y="538"/>
                </a:lnTo>
                <a:lnTo>
                  <a:pt x="4805" y="1075"/>
                </a:lnTo>
                <a:lnTo>
                  <a:pt x="4495" y="1612"/>
                </a:lnTo>
                <a:lnTo>
                  <a:pt x="4184" y="2150"/>
                </a:lnTo>
                <a:lnTo>
                  <a:pt x="1241" y="2150"/>
                </a:lnTo>
                <a:lnTo>
                  <a:pt x="620" y="2150"/>
                </a:lnTo>
                <a:lnTo>
                  <a:pt x="310" y="1612"/>
                </a:lnTo>
                <a:lnTo>
                  <a:pt x="0" y="1075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6264" y="1253708"/>
            <a:ext cx="1271761" cy="4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500" b="1" dirty="0" smtClean="0">
                <a:solidFill>
                  <a:schemeClr val="bg1"/>
                </a:solidFill>
                <a:cs typeface="+mn-ea"/>
                <a:sym typeface="+mn-lt"/>
              </a:rPr>
              <a:t>措施三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6178" y="1371304"/>
            <a:ext cx="55962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认真履行落实一岗双责，切实抓好各项安全要求和管理规范的落实，推行员工排查隐患、带头安全经验分享等激励机制，重点狠抓某某违章，某某危险行业等习惯性行为违章。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178" y="10215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强化安全管理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3768" y="2739456"/>
            <a:ext cx="568863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公司在成管理上坚持以预算为主，并建立了完善的成本预算管理体系，成立了预算管理机构，制定了预算管理办法和监督考核办法，形成了自预算编制、预算执行、预算分析反馈和预算考核监督的循环体系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en-US" altLang="zh-CN" sz="1200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对能单独下达指标和定量考核的费用一律单独下达指标，如对办公费中的电话费、印刷费根据定额标准和实际工作任务全部单独下达预算指标，而不是笼统地下达成本指标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en-US" altLang="zh-CN" sz="1200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公司在成本定额管理上，采取定额标准和实际情况相结合的方法，不是简单地套用标准死板地下达预算指标，而是结合历史数据合实际情况灵活应用和修改定额标准。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76178" y="23897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加强成本管控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6264" y="2567011"/>
            <a:ext cx="1271761" cy="4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500" b="1" dirty="0" smtClean="0">
                <a:solidFill>
                  <a:schemeClr val="bg1"/>
                </a:solidFill>
                <a:cs typeface="+mn-ea"/>
                <a:sym typeface="+mn-lt"/>
              </a:rPr>
              <a:t>措施四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6" grpId="0" animBg="1"/>
      <p:bldP spid="33" grpId="0"/>
      <p:bldP spid="34" grpId="0"/>
      <p:bldP spid="14" grpId="0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下载\千图网_美丽天空飞机跑道搜起飞高清大图_图片编号16796357\54508e99373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/>
          <a:stretch>
            <a:fillRect/>
          </a:stretch>
        </p:blipFill>
        <p:spPr bwMode="auto">
          <a:xfrm>
            <a:off x="-21704" y="0"/>
            <a:ext cx="91657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147814"/>
            <a:ext cx="7416824" cy="135267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参加本次竞聘活动本身就是一次自我反思和提升。</a:t>
            </a: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竞聘成功，意味着新的责任与信任，不成功则表示还需努力，还需要成长。无论结果如何，我将更进一步加强学习和锻炼，埋头苦干，积极迎接工作中的各项挑战，提高应对复杂问题的能力，更加严格要求自己，为公司的发展做出应有贡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525" y="0"/>
            <a:ext cx="9126538" cy="9779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9525" y="1071563"/>
            <a:ext cx="3324225" cy="882650"/>
          </a:xfrm>
          <a:custGeom>
            <a:avLst/>
            <a:gdLst>
              <a:gd name="T0" fmla="*/ 7090 w 9253"/>
              <a:gd name="T1" fmla="*/ 0 h 2453"/>
              <a:gd name="T2" fmla="*/ 0 w 9253"/>
              <a:gd name="T3" fmla="*/ 0 h 2453"/>
              <a:gd name="T4" fmla="*/ 0 w 9253"/>
              <a:gd name="T5" fmla="*/ 100 h 2453"/>
              <a:gd name="T6" fmla="*/ 7037 w 9253"/>
              <a:gd name="T7" fmla="*/ 100 h 2453"/>
              <a:gd name="T8" fmla="*/ 8749 w 9253"/>
              <a:gd name="T9" fmla="*/ 2453 h 2453"/>
              <a:gd name="T10" fmla="*/ 9253 w 9253"/>
              <a:gd name="T11" fmla="*/ 2453 h 2453"/>
              <a:gd name="T12" fmla="*/ 7446 w 9253"/>
              <a:gd name="T13" fmla="*/ 0 h 2453"/>
              <a:gd name="T14" fmla="*/ 7090 w 9253"/>
              <a:gd name="T15" fmla="*/ 0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3" h="2453">
                <a:moveTo>
                  <a:pt x="7090" y="0"/>
                </a:moveTo>
                <a:lnTo>
                  <a:pt x="0" y="0"/>
                </a:lnTo>
                <a:lnTo>
                  <a:pt x="0" y="100"/>
                </a:lnTo>
                <a:lnTo>
                  <a:pt x="7037" y="100"/>
                </a:lnTo>
                <a:lnTo>
                  <a:pt x="8749" y="2453"/>
                </a:lnTo>
                <a:lnTo>
                  <a:pt x="9253" y="2453"/>
                </a:lnTo>
                <a:lnTo>
                  <a:pt x="7446" y="0"/>
                </a:lnTo>
                <a:lnTo>
                  <a:pt x="7090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810250" y="1071563"/>
            <a:ext cx="3325813" cy="879475"/>
          </a:xfrm>
          <a:custGeom>
            <a:avLst/>
            <a:gdLst>
              <a:gd name="T0" fmla="*/ 2317 w 9258"/>
              <a:gd name="T1" fmla="*/ 0 h 2446"/>
              <a:gd name="T2" fmla="*/ 1813 w 9258"/>
              <a:gd name="T3" fmla="*/ 0 h 2446"/>
              <a:gd name="T4" fmla="*/ 0 w 9258"/>
              <a:gd name="T5" fmla="*/ 2446 h 2446"/>
              <a:gd name="T6" fmla="*/ 504 w 9258"/>
              <a:gd name="T7" fmla="*/ 2446 h 2446"/>
              <a:gd name="T8" fmla="*/ 2222 w 9258"/>
              <a:gd name="T9" fmla="*/ 100 h 2446"/>
              <a:gd name="T10" fmla="*/ 9258 w 9258"/>
              <a:gd name="T11" fmla="*/ 100 h 2446"/>
              <a:gd name="T12" fmla="*/ 9258 w 9258"/>
              <a:gd name="T13" fmla="*/ 0 h 2446"/>
              <a:gd name="T14" fmla="*/ 2317 w 9258"/>
              <a:gd name="T15" fmla="*/ 0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8" h="2446">
                <a:moveTo>
                  <a:pt x="2317" y="0"/>
                </a:moveTo>
                <a:lnTo>
                  <a:pt x="1813" y="0"/>
                </a:lnTo>
                <a:lnTo>
                  <a:pt x="0" y="2446"/>
                </a:lnTo>
                <a:lnTo>
                  <a:pt x="504" y="2446"/>
                </a:lnTo>
                <a:lnTo>
                  <a:pt x="2222" y="100"/>
                </a:lnTo>
                <a:lnTo>
                  <a:pt x="9258" y="100"/>
                </a:lnTo>
                <a:lnTo>
                  <a:pt x="9258" y="0"/>
                </a:lnTo>
                <a:lnTo>
                  <a:pt x="2317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9525" y="571500"/>
            <a:ext cx="9126538" cy="1382713"/>
          </a:xfrm>
          <a:custGeom>
            <a:avLst/>
            <a:gdLst>
              <a:gd name="T0" fmla="*/ 18277 w 25402"/>
              <a:gd name="T1" fmla="*/ 621 h 3845"/>
              <a:gd name="T2" fmla="*/ 13900 w 25402"/>
              <a:gd name="T3" fmla="*/ 621 h 3845"/>
              <a:gd name="T4" fmla="*/ 13793 w 25402"/>
              <a:gd name="T5" fmla="*/ 579 h 3845"/>
              <a:gd name="T6" fmla="*/ 12701 w 25402"/>
              <a:gd name="T7" fmla="*/ 0 h 3845"/>
              <a:gd name="T8" fmla="*/ 11610 w 25402"/>
              <a:gd name="T9" fmla="*/ 579 h 3845"/>
              <a:gd name="T10" fmla="*/ 11503 w 25402"/>
              <a:gd name="T11" fmla="*/ 621 h 3845"/>
              <a:gd name="T12" fmla="*/ 0 w 25402"/>
              <a:gd name="T13" fmla="*/ 621 h 3845"/>
              <a:gd name="T14" fmla="*/ 0 w 25402"/>
              <a:gd name="T15" fmla="*/ 1159 h 3845"/>
              <a:gd name="T16" fmla="*/ 7631 w 25402"/>
              <a:gd name="T17" fmla="*/ 1159 h 3845"/>
              <a:gd name="T18" fmla="*/ 9611 w 25402"/>
              <a:gd name="T19" fmla="*/ 3845 h 3845"/>
              <a:gd name="T20" fmla="*/ 15792 w 25402"/>
              <a:gd name="T21" fmla="*/ 3845 h 3845"/>
              <a:gd name="T22" fmla="*/ 17772 w 25402"/>
              <a:gd name="T23" fmla="*/ 1159 h 3845"/>
              <a:gd name="T24" fmla="*/ 25402 w 25402"/>
              <a:gd name="T25" fmla="*/ 1159 h 3845"/>
              <a:gd name="T26" fmla="*/ 25402 w 25402"/>
              <a:gd name="T27" fmla="*/ 621 h 3845"/>
              <a:gd name="T28" fmla="*/ 18277 w 25402"/>
              <a:gd name="T29" fmla="*/ 621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3845">
                <a:moveTo>
                  <a:pt x="18277" y="621"/>
                </a:moveTo>
                <a:lnTo>
                  <a:pt x="13900" y="621"/>
                </a:lnTo>
                <a:lnTo>
                  <a:pt x="13793" y="579"/>
                </a:lnTo>
                <a:lnTo>
                  <a:pt x="12701" y="0"/>
                </a:lnTo>
                <a:lnTo>
                  <a:pt x="11610" y="579"/>
                </a:lnTo>
                <a:lnTo>
                  <a:pt x="11503" y="621"/>
                </a:lnTo>
                <a:lnTo>
                  <a:pt x="0" y="621"/>
                </a:lnTo>
                <a:lnTo>
                  <a:pt x="0" y="1159"/>
                </a:lnTo>
                <a:lnTo>
                  <a:pt x="7631" y="1159"/>
                </a:lnTo>
                <a:lnTo>
                  <a:pt x="9611" y="3845"/>
                </a:lnTo>
                <a:lnTo>
                  <a:pt x="15792" y="3845"/>
                </a:lnTo>
                <a:lnTo>
                  <a:pt x="17772" y="1159"/>
                </a:lnTo>
                <a:lnTo>
                  <a:pt x="25402" y="1159"/>
                </a:lnTo>
                <a:lnTo>
                  <a:pt x="25402" y="621"/>
                </a:lnTo>
                <a:lnTo>
                  <a:pt x="18277" y="621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525" y="433388"/>
            <a:ext cx="9126538" cy="242888"/>
          </a:xfrm>
          <a:custGeom>
            <a:avLst/>
            <a:gdLst>
              <a:gd name="T0" fmla="*/ 25402 w 25402"/>
              <a:gd name="T1" fmla="*/ 625 h 675"/>
              <a:gd name="T2" fmla="*/ 13904 w 25402"/>
              <a:gd name="T3" fmla="*/ 625 h 675"/>
              <a:gd name="T4" fmla="*/ 13803 w 25402"/>
              <a:gd name="T5" fmla="*/ 585 h 675"/>
              <a:gd name="T6" fmla="*/ 12701 w 25402"/>
              <a:gd name="T7" fmla="*/ 0 h 675"/>
              <a:gd name="T8" fmla="*/ 11600 w 25402"/>
              <a:gd name="T9" fmla="*/ 585 h 675"/>
              <a:gd name="T10" fmla="*/ 11498 w 25402"/>
              <a:gd name="T11" fmla="*/ 625 h 675"/>
              <a:gd name="T12" fmla="*/ 0 w 25402"/>
              <a:gd name="T13" fmla="*/ 625 h 675"/>
              <a:gd name="T14" fmla="*/ 0 w 25402"/>
              <a:gd name="T15" fmla="*/ 675 h 675"/>
              <a:gd name="T16" fmla="*/ 11508 w 25402"/>
              <a:gd name="T17" fmla="*/ 675 h 675"/>
              <a:gd name="T18" fmla="*/ 11621 w 25402"/>
              <a:gd name="T19" fmla="*/ 631 h 675"/>
              <a:gd name="T20" fmla="*/ 12701 w 25402"/>
              <a:gd name="T21" fmla="*/ 57 h 675"/>
              <a:gd name="T22" fmla="*/ 13782 w 25402"/>
              <a:gd name="T23" fmla="*/ 631 h 675"/>
              <a:gd name="T24" fmla="*/ 13895 w 25402"/>
              <a:gd name="T25" fmla="*/ 675 h 675"/>
              <a:gd name="T26" fmla="*/ 25402 w 25402"/>
              <a:gd name="T27" fmla="*/ 675 h 675"/>
              <a:gd name="T28" fmla="*/ 25402 w 25402"/>
              <a:gd name="T29" fmla="*/ 625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675">
                <a:moveTo>
                  <a:pt x="25402" y="625"/>
                </a:moveTo>
                <a:lnTo>
                  <a:pt x="13904" y="625"/>
                </a:lnTo>
                <a:lnTo>
                  <a:pt x="13803" y="585"/>
                </a:lnTo>
                <a:lnTo>
                  <a:pt x="12701" y="0"/>
                </a:lnTo>
                <a:lnTo>
                  <a:pt x="11600" y="585"/>
                </a:lnTo>
                <a:lnTo>
                  <a:pt x="11498" y="625"/>
                </a:lnTo>
                <a:lnTo>
                  <a:pt x="0" y="625"/>
                </a:lnTo>
                <a:lnTo>
                  <a:pt x="0" y="675"/>
                </a:lnTo>
                <a:lnTo>
                  <a:pt x="11508" y="675"/>
                </a:lnTo>
                <a:lnTo>
                  <a:pt x="11621" y="631"/>
                </a:lnTo>
                <a:lnTo>
                  <a:pt x="12701" y="57"/>
                </a:lnTo>
                <a:lnTo>
                  <a:pt x="13782" y="631"/>
                </a:lnTo>
                <a:lnTo>
                  <a:pt x="13895" y="675"/>
                </a:lnTo>
                <a:lnTo>
                  <a:pt x="25402" y="675"/>
                </a:lnTo>
                <a:lnTo>
                  <a:pt x="25402" y="625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918" y="863670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692" y="2271846"/>
            <a:ext cx="55446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dirty="0">
                <a:solidFill>
                  <a:schemeClr val="accent1"/>
                </a:solidFill>
                <a:cs typeface="+mn-ea"/>
                <a:sym typeface="+mn-lt"/>
              </a:rPr>
              <a:t>岗位经历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9994" y="3509015"/>
            <a:ext cx="2615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个人简历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4330" y="3509015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岗位经历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9994" y="4085079"/>
            <a:ext cx="2615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重要项目经历</a:t>
            </a:r>
          </a:p>
        </p:txBody>
      </p:sp>
      <p:sp>
        <p:nvSpPr>
          <p:cNvPr id="18" name="Freeform 16"/>
          <p:cNvSpPr/>
          <p:nvPr/>
        </p:nvSpPr>
        <p:spPr bwMode="auto">
          <a:xfrm>
            <a:off x="2267744" y="3634764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6"/>
          <p:cNvSpPr/>
          <p:nvPr/>
        </p:nvSpPr>
        <p:spPr bwMode="auto">
          <a:xfrm>
            <a:off x="2267744" y="4210828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6"/>
          <p:cNvSpPr/>
          <p:nvPr/>
        </p:nvSpPr>
        <p:spPr bwMode="auto">
          <a:xfrm>
            <a:off x="5292080" y="3634764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/>
          <p:bldP spid="18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/>
          <p:bldP spid="18" grpId="0" animBg="1"/>
          <p:bldP spid="22" grpId="0" animBg="1"/>
          <p:bldP spid="23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525" y="4167981"/>
            <a:ext cx="9124951" cy="9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9525" y="4311650"/>
            <a:ext cx="2876550" cy="214312"/>
          </a:xfrm>
          <a:custGeom>
            <a:avLst/>
            <a:gdLst>
              <a:gd name="T0" fmla="*/ 7090 w 8007"/>
              <a:gd name="T1" fmla="*/ 0 h 598"/>
              <a:gd name="T2" fmla="*/ 0 w 8007"/>
              <a:gd name="T3" fmla="*/ 0 h 598"/>
              <a:gd name="T4" fmla="*/ 0 w 8007"/>
              <a:gd name="T5" fmla="*/ 100 h 598"/>
              <a:gd name="T6" fmla="*/ 7036 w 8007"/>
              <a:gd name="T7" fmla="*/ 100 h 598"/>
              <a:gd name="T8" fmla="*/ 7503 w 8007"/>
              <a:gd name="T9" fmla="*/ 598 h 598"/>
              <a:gd name="T10" fmla="*/ 8007 w 8007"/>
              <a:gd name="T11" fmla="*/ 598 h 598"/>
              <a:gd name="T12" fmla="*/ 7446 w 8007"/>
              <a:gd name="T13" fmla="*/ 0 h 598"/>
              <a:gd name="T14" fmla="*/ 7090 w 8007"/>
              <a:gd name="T15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07" h="598">
                <a:moveTo>
                  <a:pt x="7090" y="0"/>
                </a:moveTo>
                <a:lnTo>
                  <a:pt x="0" y="0"/>
                </a:lnTo>
                <a:lnTo>
                  <a:pt x="0" y="100"/>
                </a:lnTo>
                <a:lnTo>
                  <a:pt x="7036" y="100"/>
                </a:lnTo>
                <a:lnTo>
                  <a:pt x="7503" y="598"/>
                </a:lnTo>
                <a:lnTo>
                  <a:pt x="8007" y="598"/>
                </a:lnTo>
                <a:lnTo>
                  <a:pt x="7446" y="0"/>
                </a:lnTo>
                <a:lnTo>
                  <a:pt x="70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6257925" y="4311650"/>
            <a:ext cx="2876550" cy="214312"/>
          </a:xfrm>
          <a:custGeom>
            <a:avLst/>
            <a:gdLst>
              <a:gd name="T0" fmla="*/ 1065 w 8007"/>
              <a:gd name="T1" fmla="*/ 0 h 598"/>
              <a:gd name="T2" fmla="*/ 561 w 8007"/>
              <a:gd name="T3" fmla="*/ 0 h 598"/>
              <a:gd name="T4" fmla="*/ 0 w 8007"/>
              <a:gd name="T5" fmla="*/ 598 h 598"/>
              <a:gd name="T6" fmla="*/ 504 w 8007"/>
              <a:gd name="T7" fmla="*/ 598 h 598"/>
              <a:gd name="T8" fmla="*/ 971 w 8007"/>
              <a:gd name="T9" fmla="*/ 100 h 598"/>
              <a:gd name="T10" fmla="*/ 8007 w 8007"/>
              <a:gd name="T11" fmla="*/ 100 h 598"/>
              <a:gd name="T12" fmla="*/ 8007 w 8007"/>
              <a:gd name="T13" fmla="*/ 0 h 598"/>
              <a:gd name="T14" fmla="*/ 1065 w 8007"/>
              <a:gd name="T15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07" h="598">
                <a:moveTo>
                  <a:pt x="1065" y="0"/>
                </a:moveTo>
                <a:lnTo>
                  <a:pt x="561" y="0"/>
                </a:lnTo>
                <a:lnTo>
                  <a:pt x="0" y="598"/>
                </a:lnTo>
                <a:lnTo>
                  <a:pt x="504" y="598"/>
                </a:lnTo>
                <a:lnTo>
                  <a:pt x="971" y="100"/>
                </a:lnTo>
                <a:lnTo>
                  <a:pt x="8007" y="100"/>
                </a:lnTo>
                <a:lnTo>
                  <a:pt x="8007" y="0"/>
                </a:lnTo>
                <a:lnTo>
                  <a:pt x="10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9525" y="3810000"/>
            <a:ext cx="9124951" cy="715962"/>
          </a:xfrm>
          <a:custGeom>
            <a:avLst/>
            <a:gdLst>
              <a:gd name="T0" fmla="*/ 18277 w 25402"/>
              <a:gd name="T1" fmla="*/ 622 h 1991"/>
              <a:gd name="T2" fmla="*/ 13899 w 25402"/>
              <a:gd name="T3" fmla="*/ 622 h 1991"/>
              <a:gd name="T4" fmla="*/ 13792 w 25402"/>
              <a:gd name="T5" fmla="*/ 580 h 1991"/>
              <a:gd name="T6" fmla="*/ 12701 w 25402"/>
              <a:gd name="T7" fmla="*/ 0 h 1991"/>
              <a:gd name="T8" fmla="*/ 11610 w 25402"/>
              <a:gd name="T9" fmla="*/ 580 h 1991"/>
              <a:gd name="T10" fmla="*/ 11503 w 25402"/>
              <a:gd name="T11" fmla="*/ 622 h 1991"/>
              <a:gd name="T12" fmla="*/ 0 w 25402"/>
              <a:gd name="T13" fmla="*/ 622 h 1991"/>
              <a:gd name="T14" fmla="*/ 0 w 25402"/>
              <a:gd name="T15" fmla="*/ 1159 h 1991"/>
              <a:gd name="T16" fmla="*/ 7630 w 25402"/>
              <a:gd name="T17" fmla="*/ 1159 h 1991"/>
              <a:gd name="T18" fmla="*/ 8410 w 25402"/>
              <a:gd name="T19" fmla="*/ 1991 h 1991"/>
              <a:gd name="T20" fmla="*/ 16992 w 25402"/>
              <a:gd name="T21" fmla="*/ 1991 h 1991"/>
              <a:gd name="T22" fmla="*/ 17772 w 25402"/>
              <a:gd name="T23" fmla="*/ 1159 h 1991"/>
              <a:gd name="T24" fmla="*/ 25402 w 25402"/>
              <a:gd name="T25" fmla="*/ 1159 h 1991"/>
              <a:gd name="T26" fmla="*/ 25402 w 25402"/>
              <a:gd name="T27" fmla="*/ 622 h 1991"/>
              <a:gd name="T28" fmla="*/ 18277 w 25402"/>
              <a:gd name="T29" fmla="*/ 622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1991">
                <a:moveTo>
                  <a:pt x="18277" y="622"/>
                </a:moveTo>
                <a:lnTo>
                  <a:pt x="13899" y="622"/>
                </a:lnTo>
                <a:lnTo>
                  <a:pt x="13792" y="580"/>
                </a:lnTo>
                <a:lnTo>
                  <a:pt x="12701" y="0"/>
                </a:lnTo>
                <a:lnTo>
                  <a:pt x="11610" y="580"/>
                </a:lnTo>
                <a:lnTo>
                  <a:pt x="11503" y="622"/>
                </a:lnTo>
                <a:lnTo>
                  <a:pt x="0" y="622"/>
                </a:lnTo>
                <a:lnTo>
                  <a:pt x="0" y="1159"/>
                </a:lnTo>
                <a:lnTo>
                  <a:pt x="7630" y="1159"/>
                </a:lnTo>
                <a:lnTo>
                  <a:pt x="8410" y="1991"/>
                </a:lnTo>
                <a:lnTo>
                  <a:pt x="16992" y="1991"/>
                </a:lnTo>
                <a:lnTo>
                  <a:pt x="17772" y="1159"/>
                </a:lnTo>
                <a:lnTo>
                  <a:pt x="25402" y="1159"/>
                </a:lnTo>
                <a:lnTo>
                  <a:pt x="25402" y="622"/>
                </a:lnTo>
                <a:lnTo>
                  <a:pt x="18277" y="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9525" y="3673475"/>
            <a:ext cx="9124951" cy="242887"/>
          </a:xfrm>
          <a:custGeom>
            <a:avLst/>
            <a:gdLst>
              <a:gd name="T0" fmla="*/ 25402 w 25402"/>
              <a:gd name="T1" fmla="*/ 625 h 675"/>
              <a:gd name="T2" fmla="*/ 13904 w 25402"/>
              <a:gd name="T3" fmla="*/ 625 h 675"/>
              <a:gd name="T4" fmla="*/ 13803 w 25402"/>
              <a:gd name="T5" fmla="*/ 585 h 675"/>
              <a:gd name="T6" fmla="*/ 12701 w 25402"/>
              <a:gd name="T7" fmla="*/ 0 h 675"/>
              <a:gd name="T8" fmla="*/ 11599 w 25402"/>
              <a:gd name="T9" fmla="*/ 585 h 675"/>
              <a:gd name="T10" fmla="*/ 11498 w 25402"/>
              <a:gd name="T11" fmla="*/ 625 h 675"/>
              <a:gd name="T12" fmla="*/ 0 w 25402"/>
              <a:gd name="T13" fmla="*/ 625 h 675"/>
              <a:gd name="T14" fmla="*/ 0 w 25402"/>
              <a:gd name="T15" fmla="*/ 675 h 675"/>
              <a:gd name="T16" fmla="*/ 11508 w 25402"/>
              <a:gd name="T17" fmla="*/ 675 h 675"/>
              <a:gd name="T18" fmla="*/ 11620 w 25402"/>
              <a:gd name="T19" fmla="*/ 631 h 675"/>
              <a:gd name="T20" fmla="*/ 12701 w 25402"/>
              <a:gd name="T21" fmla="*/ 57 h 675"/>
              <a:gd name="T22" fmla="*/ 13782 w 25402"/>
              <a:gd name="T23" fmla="*/ 631 h 675"/>
              <a:gd name="T24" fmla="*/ 13895 w 25402"/>
              <a:gd name="T25" fmla="*/ 675 h 675"/>
              <a:gd name="T26" fmla="*/ 25402 w 25402"/>
              <a:gd name="T27" fmla="*/ 675 h 675"/>
              <a:gd name="T28" fmla="*/ 25402 w 25402"/>
              <a:gd name="T29" fmla="*/ 625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675">
                <a:moveTo>
                  <a:pt x="25402" y="625"/>
                </a:moveTo>
                <a:lnTo>
                  <a:pt x="13904" y="625"/>
                </a:lnTo>
                <a:lnTo>
                  <a:pt x="13803" y="585"/>
                </a:lnTo>
                <a:lnTo>
                  <a:pt x="12701" y="0"/>
                </a:lnTo>
                <a:lnTo>
                  <a:pt x="11599" y="585"/>
                </a:lnTo>
                <a:lnTo>
                  <a:pt x="11498" y="625"/>
                </a:lnTo>
                <a:lnTo>
                  <a:pt x="0" y="625"/>
                </a:lnTo>
                <a:lnTo>
                  <a:pt x="0" y="675"/>
                </a:lnTo>
                <a:lnTo>
                  <a:pt x="11508" y="675"/>
                </a:lnTo>
                <a:lnTo>
                  <a:pt x="11620" y="631"/>
                </a:lnTo>
                <a:lnTo>
                  <a:pt x="12701" y="57"/>
                </a:lnTo>
                <a:lnTo>
                  <a:pt x="13782" y="631"/>
                </a:lnTo>
                <a:lnTo>
                  <a:pt x="13895" y="675"/>
                </a:lnTo>
                <a:lnTo>
                  <a:pt x="25402" y="675"/>
                </a:lnTo>
                <a:lnTo>
                  <a:pt x="25402" y="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2784475" y="4611688"/>
            <a:ext cx="3575050" cy="92075"/>
          </a:xfrm>
          <a:custGeom>
            <a:avLst/>
            <a:gdLst>
              <a:gd name="T0" fmla="*/ 9950 w 9950"/>
              <a:gd name="T1" fmla="*/ 0 h 256"/>
              <a:gd name="T2" fmla="*/ 0 w 9950"/>
              <a:gd name="T3" fmla="*/ 0 h 256"/>
              <a:gd name="T4" fmla="*/ 240 w 9950"/>
              <a:gd name="T5" fmla="*/ 256 h 256"/>
              <a:gd name="T6" fmla="*/ 9710 w 9950"/>
              <a:gd name="T7" fmla="*/ 256 h 256"/>
              <a:gd name="T8" fmla="*/ 9950 w 9950"/>
              <a:gd name="T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50" h="256">
                <a:moveTo>
                  <a:pt x="9950" y="0"/>
                </a:moveTo>
                <a:lnTo>
                  <a:pt x="0" y="0"/>
                </a:lnTo>
                <a:lnTo>
                  <a:pt x="240" y="256"/>
                </a:lnTo>
                <a:lnTo>
                  <a:pt x="9710" y="256"/>
                </a:lnTo>
                <a:lnTo>
                  <a:pt x="99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1943100" y="2844800"/>
            <a:ext cx="5257801" cy="414337"/>
          </a:xfrm>
          <a:custGeom>
            <a:avLst/>
            <a:gdLst>
              <a:gd name="T0" fmla="*/ 208 w 14638"/>
              <a:gd name="T1" fmla="*/ 301 h 1152"/>
              <a:gd name="T2" fmla="*/ 667 w 14638"/>
              <a:gd name="T3" fmla="*/ 29 h 1152"/>
              <a:gd name="T4" fmla="*/ 739 w 14638"/>
              <a:gd name="T5" fmla="*/ 29 h 1152"/>
              <a:gd name="T6" fmla="*/ 13987 w 14638"/>
              <a:gd name="T7" fmla="*/ 28 h 1152"/>
              <a:gd name="T8" fmla="*/ 14430 w 14638"/>
              <a:gd name="T9" fmla="*/ 301 h 1152"/>
              <a:gd name="T10" fmla="*/ 14430 w 14638"/>
              <a:gd name="T11" fmla="*/ 846 h 1152"/>
              <a:gd name="T12" fmla="*/ 13963 w 14638"/>
              <a:gd name="T13" fmla="*/ 1119 h 1152"/>
              <a:gd name="T14" fmla="*/ 739 w 14638"/>
              <a:gd name="T15" fmla="*/ 1119 h 1152"/>
              <a:gd name="T16" fmla="*/ 680 w 14638"/>
              <a:gd name="T17" fmla="*/ 1119 h 1152"/>
              <a:gd name="T18" fmla="*/ 208 w 14638"/>
              <a:gd name="T19" fmla="*/ 846 h 1152"/>
              <a:gd name="T20" fmla="*/ 208 w 14638"/>
              <a:gd name="T21" fmla="*/ 301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38" h="1152">
                <a:moveTo>
                  <a:pt x="208" y="301"/>
                </a:moveTo>
                <a:cubicBezTo>
                  <a:pt x="404" y="0"/>
                  <a:pt x="332" y="24"/>
                  <a:pt x="667" y="29"/>
                </a:cubicBezTo>
                <a:cubicBezTo>
                  <a:pt x="689" y="29"/>
                  <a:pt x="713" y="29"/>
                  <a:pt x="739" y="29"/>
                </a:cubicBezTo>
                <a:cubicBezTo>
                  <a:pt x="771" y="29"/>
                  <a:pt x="13961" y="29"/>
                  <a:pt x="13987" y="28"/>
                </a:cubicBezTo>
                <a:cubicBezTo>
                  <a:pt x="14304" y="24"/>
                  <a:pt x="14238" y="5"/>
                  <a:pt x="14430" y="301"/>
                </a:cubicBezTo>
                <a:cubicBezTo>
                  <a:pt x="14638" y="623"/>
                  <a:pt x="14638" y="525"/>
                  <a:pt x="14430" y="846"/>
                </a:cubicBezTo>
                <a:cubicBezTo>
                  <a:pt x="14233" y="1150"/>
                  <a:pt x="14307" y="1123"/>
                  <a:pt x="13963" y="1119"/>
                </a:cubicBezTo>
                <a:cubicBezTo>
                  <a:pt x="13943" y="1119"/>
                  <a:pt x="761" y="1119"/>
                  <a:pt x="739" y="1119"/>
                </a:cubicBezTo>
                <a:cubicBezTo>
                  <a:pt x="718" y="1119"/>
                  <a:pt x="699" y="1119"/>
                  <a:pt x="680" y="1119"/>
                </a:cubicBezTo>
                <a:cubicBezTo>
                  <a:pt x="331" y="1123"/>
                  <a:pt x="406" y="1152"/>
                  <a:pt x="208" y="846"/>
                </a:cubicBezTo>
                <a:cubicBezTo>
                  <a:pt x="0" y="525"/>
                  <a:pt x="0" y="623"/>
                  <a:pt x="208" y="3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692" y="1730789"/>
            <a:ext cx="55446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dirty="0">
                <a:solidFill>
                  <a:schemeClr val="accen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感谢您的聆听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282339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请给我一个机会，我将还你一个惊喜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4475" y="4108480"/>
            <a:ext cx="347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竞聘人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：第一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267"/>
          <p:cNvSpPr>
            <a:spLocks noEditPoints="1"/>
          </p:cNvSpPr>
          <p:nvPr/>
        </p:nvSpPr>
        <p:spPr bwMode="auto">
          <a:xfrm>
            <a:off x="3753476" y="627534"/>
            <a:ext cx="1637048" cy="959239"/>
          </a:xfrm>
          <a:custGeom>
            <a:avLst/>
            <a:gdLst>
              <a:gd name="T0" fmla="*/ 2752 w 3651"/>
              <a:gd name="T1" fmla="*/ 1150 h 2139"/>
              <a:gd name="T2" fmla="*/ 2476 w 3651"/>
              <a:gd name="T3" fmla="*/ 909 h 2139"/>
              <a:gd name="T4" fmla="*/ 1879 w 3651"/>
              <a:gd name="T5" fmla="*/ 719 h 2139"/>
              <a:gd name="T6" fmla="*/ 1378 w 3651"/>
              <a:gd name="T7" fmla="*/ 829 h 2139"/>
              <a:gd name="T8" fmla="*/ 2501 w 3651"/>
              <a:gd name="T9" fmla="*/ 491 h 2139"/>
              <a:gd name="T10" fmla="*/ 3154 w 3651"/>
              <a:gd name="T11" fmla="*/ 1001 h 2139"/>
              <a:gd name="T12" fmla="*/ 2567 w 3651"/>
              <a:gd name="T13" fmla="*/ 1393 h 2139"/>
              <a:gd name="T14" fmla="*/ 2516 w 3651"/>
              <a:gd name="T15" fmla="*/ 1480 h 2139"/>
              <a:gd name="T16" fmla="*/ 2175 w 3651"/>
              <a:gd name="T17" fmla="*/ 1571 h 2139"/>
              <a:gd name="T18" fmla="*/ 2310 w 3651"/>
              <a:gd name="T19" fmla="*/ 1863 h 2139"/>
              <a:gd name="T20" fmla="*/ 1971 w 3651"/>
              <a:gd name="T21" fmla="*/ 1908 h 2139"/>
              <a:gd name="T22" fmla="*/ 1880 w 3651"/>
              <a:gd name="T23" fmla="*/ 2005 h 2139"/>
              <a:gd name="T24" fmla="*/ 1781 w 3651"/>
              <a:gd name="T25" fmla="*/ 1765 h 2139"/>
              <a:gd name="T26" fmla="*/ 1628 w 3651"/>
              <a:gd name="T27" fmla="*/ 1743 h 2139"/>
              <a:gd name="T28" fmla="*/ 1422 w 3651"/>
              <a:gd name="T29" fmla="*/ 1588 h 2139"/>
              <a:gd name="T30" fmla="*/ 1198 w 3651"/>
              <a:gd name="T31" fmla="*/ 1409 h 2139"/>
              <a:gd name="T32" fmla="*/ 1030 w 3651"/>
              <a:gd name="T33" fmla="*/ 1248 h 2139"/>
              <a:gd name="T34" fmla="*/ 511 w 3651"/>
              <a:gd name="T35" fmla="*/ 980 h 2139"/>
              <a:gd name="T36" fmla="*/ 1043 w 3651"/>
              <a:gd name="T37" fmla="*/ 500 h 2139"/>
              <a:gd name="T38" fmla="*/ 1296 w 3651"/>
              <a:gd name="T39" fmla="*/ 768 h 2139"/>
              <a:gd name="T40" fmla="*/ 1410 w 3651"/>
              <a:gd name="T41" fmla="*/ 1040 h 2139"/>
              <a:gd name="T42" fmla="*/ 2697 w 3651"/>
              <a:gd name="T43" fmla="*/ 1233 h 2139"/>
              <a:gd name="T44" fmla="*/ 1636 w 3651"/>
              <a:gd name="T45" fmla="*/ 2039 h 2139"/>
              <a:gd name="T46" fmla="*/ 1684 w 3651"/>
              <a:gd name="T47" fmla="*/ 1835 h 2139"/>
              <a:gd name="T48" fmla="*/ 1729 w 3651"/>
              <a:gd name="T49" fmla="*/ 1985 h 2139"/>
              <a:gd name="T50" fmla="*/ 1372 w 3651"/>
              <a:gd name="T51" fmla="*/ 1876 h 2139"/>
              <a:gd name="T52" fmla="*/ 1499 w 3651"/>
              <a:gd name="T53" fmla="*/ 1695 h 2139"/>
              <a:gd name="T54" fmla="*/ 1299 w 3651"/>
              <a:gd name="T55" fmla="*/ 1650 h 2139"/>
              <a:gd name="T56" fmla="*/ 1162 w 3651"/>
              <a:gd name="T57" fmla="*/ 1554 h 2139"/>
              <a:gd name="T58" fmla="*/ 1299 w 3651"/>
              <a:gd name="T59" fmla="*/ 1650 h 2139"/>
              <a:gd name="T60" fmla="*/ 942 w 3651"/>
              <a:gd name="T61" fmla="*/ 1540 h 2139"/>
              <a:gd name="T62" fmla="*/ 1030 w 3651"/>
              <a:gd name="T63" fmla="*/ 1348 h 2139"/>
              <a:gd name="T64" fmla="*/ 1074 w 3651"/>
              <a:gd name="T65" fmla="*/ 1498 h 2139"/>
              <a:gd name="T66" fmla="*/ 3145 w 3651"/>
              <a:gd name="T67" fmla="*/ 198 h 2139"/>
              <a:gd name="T68" fmla="*/ 2510 w 3651"/>
              <a:gd name="T69" fmla="*/ 389 h 2139"/>
              <a:gd name="T70" fmla="*/ 1022 w 3651"/>
              <a:gd name="T71" fmla="*/ 399 h 2139"/>
              <a:gd name="T72" fmla="*/ 525 w 3651"/>
              <a:gd name="T73" fmla="*/ 0 h 2139"/>
              <a:gd name="T74" fmla="*/ 463 w 3651"/>
              <a:gd name="T75" fmla="*/ 1060 h 2139"/>
              <a:gd name="T76" fmla="*/ 813 w 3651"/>
              <a:gd name="T77" fmla="*/ 1493 h 2139"/>
              <a:gd name="T78" fmla="*/ 1038 w 3651"/>
              <a:gd name="T79" fmla="*/ 1643 h 2139"/>
              <a:gd name="T80" fmla="*/ 1243 w 3651"/>
              <a:gd name="T81" fmla="*/ 1799 h 2139"/>
              <a:gd name="T82" fmla="*/ 1468 w 3651"/>
              <a:gd name="T83" fmla="*/ 1978 h 2139"/>
              <a:gd name="T84" fmla="*/ 1780 w 3651"/>
              <a:gd name="T85" fmla="*/ 2078 h 2139"/>
              <a:gd name="T86" fmla="*/ 2106 w 3651"/>
              <a:gd name="T87" fmla="*/ 2098 h 2139"/>
              <a:gd name="T88" fmla="*/ 2382 w 3651"/>
              <a:gd name="T89" fmla="*/ 1933 h 2139"/>
              <a:gd name="T90" fmla="*/ 2590 w 3651"/>
              <a:gd name="T91" fmla="*/ 1718 h 2139"/>
              <a:gd name="T92" fmla="*/ 2801 w 3651"/>
              <a:gd name="T93" fmla="*/ 1247 h 2139"/>
              <a:gd name="T94" fmla="*/ 3156 w 3651"/>
              <a:gd name="T95" fmla="*/ 1213 h 2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51" h="2139">
                <a:moveTo>
                  <a:pt x="3012" y="1001"/>
                </a:moveTo>
                <a:lnTo>
                  <a:pt x="3001" y="1036"/>
                </a:lnTo>
                <a:cubicBezTo>
                  <a:pt x="2968" y="1139"/>
                  <a:pt x="2797" y="1149"/>
                  <a:pt x="2752" y="1150"/>
                </a:cubicBezTo>
                <a:lnTo>
                  <a:pt x="2501" y="1011"/>
                </a:lnTo>
                <a:cubicBezTo>
                  <a:pt x="2512" y="1005"/>
                  <a:pt x="2524" y="998"/>
                  <a:pt x="2535" y="990"/>
                </a:cubicBezTo>
                <a:lnTo>
                  <a:pt x="2476" y="909"/>
                </a:lnTo>
                <a:cubicBezTo>
                  <a:pt x="2272" y="1057"/>
                  <a:pt x="1950" y="726"/>
                  <a:pt x="1947" y="723"/>
                </a:cubicBezTo>
                <a:lnTo>
                  <a:pt x="1915" y="689"/>
                </a:lnTo>
                <a:lnTo>
                  <a:pt x="1879" y="719"/>
                </a:lnTo>
                <a:cubicBezTo>
                  <a:pt x="1761" y="816"/>
                  <a:pt x="1534" y="963"/>
                  <a:pt x="1430" y="942"/>
                </a:cubicBezTo>
                <a:cubicBezTo>
                  <a:pt x="1399" y="936"/>
                  <a:pt x="1379" y="924"/>
                  <a:pt x="1371" y="908"/>
                </a:cubicBezTo>
                <a:cubicBezTo>
                  <a:pt x="1359" y="884"/>
                  <a:pt x="1370" y="847"/>
                  <a:pt x="1378" y="829"/>
                </a:cubicBezTo>
                <a:cubicBezTo>
                  <a:pt x="1615" y="607"/>
                  <a:pt x="1889" y="371"/>
                  <a:pt x="1939" y="355"/>
                </a:cubicBezTo>
                <a:cubicBezTo>
                  <a:pt x="1985" y="347"/>
                  <a:pt x="2262" y="418"/>
                  <a:pt x="2491" y="488"/>
                </a:cubicBezTo>
                <a:lnTo>
                  <a:pt x="2501" y="491"/>
                </a:lnTo>
                <a:lnTo>
                  <a:pt x="2901" y="448"/>
                </a:lnTo>
                <a:lnTo>
                  <a:pt x="3147" y="412"/>
                </a:lnTo>
                <a:lnTo>
                  <a:pt x="3154" y="1001"/>
                </a:lnTo>
                <a:lnTo>
                  <a:pt x="3012" y="1001"/>
                </a:lnTo>
                <a:close/>
                <a:moveTo>
                  <a:pt x="2685" y="1361"/>
                </a:moveTo>
                <a:cubicBezTo>
                  <a:pt x="2665" y="1386"/>
                  <a:pt x="2626" y="1397"/>
                  <a:pt x="2567" y="1393"/>
                </a:cubicBezTo>
                <a:lnTo>
                  <a:pt x="2324" y="1298"/>
                </a:lnTo>
                <a:lnTo>
                  <a:pt x="2288" y="1391"/>
                </a:lnTo>
                <a:lnTo>
                  <a:pt x="2516" y="1480"/>
                </a:lnTo>
                <a:cubicBezTo>
                  <a:pt x="2531" y="1532"/>
                  <a:pt x="2545" y="1617"/>
                  <a:pt x="2514" y="1653"/>
                </a:cubicBezTo>
                <a:cubicBezTo>
                  <a:pt x="2492" y="1679"/>
                  <a:pt x="2443" y="1677"/>
                  <a:pt x="2404" y="1669"/>
                </a:cubicBezTo>
                <a:lnTo>
                  <a:pt x="2175" y="1571"/>
                </a:lnTo>
                <a:lnTo>
                  <a:pt x="2135" y="1662"/>
                </a:lnTo>
                <a:lnTo>
                  <a:pt x="2342" y="1752"/>
                </a:lnTo>
                <a:cubicBezTo>
                  <a:pt x="2343" y="1785"/>
                  <a:pt x="2338" y="1835"/>
                  <a:pt x="2310" y="1863"/>
                </a:cubicBezTo>
                <a:cubicBezTo>
                  <a:pt x="2290" y="1884"/>
                  <a:pt x="2255" y="1892"/>
                  <a:pt x="2208" y="1886"/>
                </a:cubicBezTo>
                <a:lnTo>
                  <a:pt x="2005" y="1814"/>
                </a:lnTo>
                <a:lnTo>
                  <a:pt x="1971" y="1908"/>
                </a:lnTo>
                <a:lnTo>
                  <a:pt x="2099" y="1953"/>
                </a:lnTo>
                <a:cubicBezTo>
                  <a:pt x="2093" y="1971"/>
                  <a:pt x="2080" y="1997"/>
                  <a:pt x="2054" y="2012"/>
                </a:cubicBezTo>
                <a:cubicBezTo>
                  <a:pt x="2016" y="2036"/>
                  <a:pt x="1956" y="2033"/>
                  <a:pt x="1880" y="2005"/>
                </a:cubicBezTo>
                <a:lnTo>
                  <a:pt x="1838" y="1991"/>
                </a:lnTo>
                <a:cubicBezTo>
                  <a:pt x="1850" y="1960"/>
                  <a:pt x="1855" y="1927"/>
                  <a:pt x="1852" y="1895"/>
                </a:cubicBezTo>
                <a:cubicBezTo>
                  <a:pt x="1848" y="1840"/>
                  <a:pt x="1822" y="1794"/>
                  <a:pt x="1781" y="1765"/>
                </a:cubicBezTo>
                <a:cubicBezTo>
                  <a:pt x="1753" y="1746"/>
                  <a:pt x="1720" y="1735"/>
                  <a:pt x="1684" y="1735"/>
                </a:cubicBezTo>
                <a:cubicBezTo>
                  <a:pt x="1665" y="1735"/>
                  <a:pt x="1646" y="1739"/>
                  <a:pt x="1628" y="1744"/>
                </a:cubicBezTo>
                <a:lnTo>
                  <a:pt x="1628" y="1743"/>
                </a:lnTo>
                <a:cubicBezTo>
                  <a:pt x="1623" y="1688"/>
                  <a:pt x="1598" y="1642"/>
                  <a:pt x="1556" y="1613"/>
                </a:cubicBezTo>
                <a:cubicBezTo>
                  <a:pt x="1528" y="1594"/>
                  <a:pt x="1495" y="1583"/>
                  <a:pt x="1460" y="1583"/>
                </a:cubicBezTo>
                <a:cubicBezTo>
                  <a:pt x="1447" y="1583"/>
                  <a:pt x="1435" y="1585"/>
                  <a:pt x="1422" y="1588"/>
                </a:cubicBezTo>
                <a:cubicBezTo>
                  <a:pt x="1426" y="1525"/>
                  <a:pt x="1401" y="1465"/>
                  <a:pt x="1351" y="1430"/>
                </a:cubicBezTo>
                <a:cubicBezTo>
                  <a:pt x="1323" y="1410"/>
                  <a:pt x="1289" y="1400"/>
                  <a:pt x="1254" y="1400"/>
                </a:cubicBezTo>
                <a:cubicBezTo>
                  <a:pt x="1235" y="1400"/>
                  <a:pt x="1216" y="1403"/>
                  <a:pt x="1198" y="1409"/>
                </a:cubicBezTo>
                <a:lnTo>
                  <a:pt x="1198" y="1407"/>
                </a:lnTo>
                <a:cubicBezTo>
                  <a:pt x="1193" y="1353"/>
                  <a:pt x="1168" y="1307"/>
                  <a:pt x="1126" y="1278"/>
                </a:cubicBezTo>
                <a:cubicBezTo>
                  <a:pt x="1098" y="1258"/>
                  <a:pt x="1065" y="1248"/>
                  <a:pt x="1030" y="1248"/>
                </a:cubicBezTo>
                <a:cubicBezTo>
                  <a:pt x="971" y="1248"/>
                  <a:pt x="914" y="1275"/>
                  <a:pt x="872" y="1323"/>
                </a:cubicBezTo>
                <a:cubicBezTo>
                  <a:pt x="846" y="1297"/>
                  <a:pt x="814" y="1245"/>
                  <a:pt x="826" y="1144"/>
                </a:cubicBezTo>
                <a:lnTo>
                  <a:pt x="511" y="980"/>
                </a:lnTo>
                <a:lnTo>
                  <a:pt x="849" y="411"/>
                </a:lnTo>
                <a:lnTo>
                  <a:pt x="1018" y="514"/>
                </a:lnTo>
                <a:lnTo>
                  <a:pt x="1043" y="500"/>
                </a:lnTo>
                <a:cubicBezTo>
                  <a:pt x="1213" y="407"/>
                  <a:pt x="1475" y="451"/>
                  <a:pt x="1611" y="484"/>
                </a:cubicBezTo>
                <a:cubicBezTo>
                  <a:pt x="1495" y="584"/>
                  <a:pt x="1375" y="695"/>
                  <a:pt x="1302" y="762"/>
                </a:cubicBezTo>
                <a:lnTo>
                  <a:pt x="1296" y="768"/>
                </a:lnTo>
                <a:lnTo>
                  <a:pt x="1292" y="776"/>
                </a:lnTo>
                <a:cubicBezTo>
                  <a:pt x="1287" y="785"/>
                  <a:pt x="1243" y="873"/>
                  <a:pt x="1280" y="951"/>
                </a:cubicBezTo>
                <a:cubicBezTo>
                  <a:pt x="1296" y="983"/>
                  <a:pt x="1330" y="1024"/>
                  <a:pt x="1410" y="1040"/>
                </a:cubicBezTo>
                <a:cubicBezTo>
                  <a:pt x="1566" y="1071"/>
                  <a:pt x="1813" y="896"/>
                  <a:pt x="1907" y="824"/>
                </a:cubicBezTo>
                <a:cubicBezTo>
                  <a:pt x="1982" y="893"/>
                  <a:pt x="2172" y="1048"/>
                  <a:pt x="2359" y="1047"/>
                </a:cubicBezTo>
                <a:lnTo>
                  <a:pt x="2697" y="1233"/>
                </a:lnTo>
                <a:cubicBezTo>
                  <a:pt x="2705" y="1267"/>
                  <a:pt x="2712" y="1327"/>
                  <a:pt x="2685" y="1361"/>
                </a:cubicBezTo>
                <a:close/>
                <a:moveTo>
                  <a:pt x="1729" y="1985"/>
                </a:moveTo>
                <a:cubicBezTo>
                  <a:pt x="1705" y="2019"/>
                  <a:pt x="1670" y="2039"/>
                  <a:pt x="1636" y="2039"/>
                </a:cubicBezTo>
                <a:cubicBezTo>
                  <a:pt x="1621" y="2039"/>
                  <a:pt x="1608" y="2035"/>
                  <a:pt x="1597" y="2028"/>
                </a:cubicBezTo>
                <a:cubicBezTo>
                  <a:pt x="1560" y="2002"/>
                  <a:pt x="1557" y="1938"/>
                  <a:pt x="1592" y="1889"/>
                </a:cubicBezTo>
                <a:cubicBezTo>
                  <a:pt x="1615" y="1856"/>
                  <a:pt x="1651" y="1835"/>
                  <a:pt x="1684" y="1835"/>
                </a:cubicBezTo>
                <a:cubicBezTo>
                  <a:pt x="1699" y="1835"/>
                  <a:pt x="1712" y="1839"/>
                  <a:pt x="1723" y="1847"/>
                </a:cubicBezTo>
                <a:cubicBezTo>
                  <a:pt x="1740" y="1859"/>
                  <a:pt x="1751" y="1879"/>
                  <a:pt x="1753" y="1903"/>
                </a:cubicBezTo>
                <a:cubicBezTo>
                  <a:pt x="1755" y="1931"/>
                  <a:pt x="1747" y="1960"/>
                  <a:pt x="1729" y="1985"/>
                </a:cubicBezTo>
                <a:close/>
                <a:moveTo>
                  <a:pt x="1504" y="1833"/>
                </a:moveTo>
                <a:cubicBezTo>
                  <a:pt x="1481" y="1867"/>
                  <a:pt x="1445" y="1887"/>
                  <a:pt x="1411" y="1887"/>
                </a:cubicBezTo>
                <a:cubicBezTo>
                  <a:pt x="1397" y="1887"/>
                  <a:pt x="1383" y="1883"/>
                  <a:pt x="1372" y="1876"/>
                </a:cubicBezTo>
                <a:cubicBezTo>
                  <a:pt x="1335" y="1850"/>
                  <a:pt x="1333" y="1786"/>
                  <a:pt x="1367" y="1737"/>
                </a:cubicBezTo>
                <a:cubicBezTo>
                  <a:pt x="1390" y="1704"/>
                  <a:pt x="1426" y="1683"/>
                  <a:pt x="1460" y="1683"/>
                </a:cubicBezTo>
                <a:cubicBezTo>
                  <a:pt x="1475" y="1683"/>
                  <a:pt x="1488" y="1687"/>
                  <a:pt x="1499" y="1695"/>
                </a:cubicBezTo>
                <a:cubicBezTo>
                  <a:pt x="1516" y="1707"/>
                  <a:pt x="1526" y="1727"/>
                  <a:pt x="1528" y="1751"/>
                </a:cubicBezTo>
                <a:cubicBezTo>
                  <a:pt x="1531" y="1779"/>
                  <a:pt x="1522" y="1808"/>
                  <a:pt x="1504" y="1833"/>
                </a:cubicBezTo>
                <a:close/>
                <a:moveTo>
                  <a:pt x="1299" y="1650"/>
                </a:moveTo>
                <a:cubicBezTo>
                  <a:pt x="1275" y="1683"/>
                  <a:pt x="1240" y="1704"/>
                  <a:pt x="1206" y="1704"/>
                </a:cubicBezTo>
                <a:cubicBezTo>
                  <a:pt x="1191" y="1704"/>
                  <a:pt x="1178" y="1700"/>
                  <a:pt x="1167" y="1692"/>
                </a:cubicBezTo>
                <a:cubicBezTo>
                  <a:pt x="1130" y="1666"/>
                  <a:pt x="1127" y="1603"/>
                  <a:pt x="1162" y="1554"/>
                </a:cubicBezTo>
                <a:cubicBezTo>
                  <a:pt x="1185" y="1520"/>
                  <a:pt x="1220" y="1500"/>
                  <a:pt x="1254" y="1500"/>
                </a:cubicBezTo>
                <a:cubicBezTo>
                  <a:pt x="1269" y="1500"/>
                  <a:pt x="1282" y="1504"/>
                  <a:pt x="1293" y="1511"/>
                </a:cubicBezTo>
                <a:cubicBezTo>
                  <a:pt x="1330" y="1537"/>
                  <a:pt x="1333" y="1601"/>
                  <a:pt x="1299" y="1650"/>
                </a:cubicBezTo>
                <a:close/>
                <a:moveTo>
                  <a:pt x="1074" y="1498"/>
                </a:moveTo>
                <a:cubicBezTo>
                  <a:pt x="1051" y="1531"/>
                  <a:pt x="1015" y="1552"/>
                  <a:pt x="981" y="1552"/>
                </a:cubicBezTo>
                <a:cubicBezTo>
                  <a:pt x="967" y="1552"/>
                  <a:pt x="953" y="1548"/>
                  <a:pt x="942" y="1540"/>
                </a:cubicBezTo>
                <a:cubicBezTo>
                  <a:pt x="925" y="1528"/>
                  <a:pt x="915" y="1508"/>
                  <a:pt x="913" y="1484"/>
                </a:cubicBezTo>
                <a:cubicBezTo>
                  <a:pt x="911" y="1457"/>
                  <a:pt x="919" y="1427"/>
                  <a:pt x="937" y="1402"/>
                </a:cubicBezTo>
                <a:cubicBezTo>
                  <a:pt x="960" y="1368"/>
                  <a:pt x="996" y="1348"/>
                  <a:pt x="1030" y="1348"/>
                </a:cubicBezTo>
                <a:cubicBezTo>
                  <a:pt x="1045" y="1348"/>
                  <a:pt x="1058" y="1352"/>
                  <a:pt x="1069" y="1359"/>
                </a:cubicBezTo>
                <a:cubicBezTo>
                  <a:pt x="1086" y="1371"/>
                  <a:pt x="1096" y="1391"/>
                  <a:pt x="1098" y="1415"/>
                </a:cubicBezTo>
                <a:cubicBezTo>
                  <a:pt x="1100" y="1443"/>
                  <a:pt x="1092" y="1472"/>
                  <a:pt x="1074" y="1498"/>
                </a:cubicBezTo>
                <a:close/>
                <a:moveTo>
                  <a:pt x="3651" y="1223"/>
                </a:moveTo>
                <a:lnTo>
                  <a:pt x="3648" y="163"/>
                </a:lnTo>
                <a:lnTo>
                  <a:pt x="3145" y="198"/>
                </a:lnTo>
                <a:lnTo>
                  <a:pt x="3146" y="312"/>
                </a:lnTo>
                <a:lnTo>
                  <a:pt x="2889" y="348"/>
                </a:lnTo>
                <a:lnTo>
                  <a:pt x="2510" y="389"/>
                </a:lnTo>
                <a:cubicBezTo>
                  <a:pt x="2382" y="350"/>
                  <a:pt x="2006" y="240"/>
                  <a:pt x="1920" y="257"/>
                </a:cubicBezTo>
                <a:cubicBezTo>
                  <a:pt x="1884" y="265"/>
                  <a:pt x="1800" y="326"/>
                  <a:pt x="1704" y="405"/>
                </a:cubicBezTo>
                <a:cubicBezTo>
                  <a:pt x="1604" y="376"/>
                  <a:pt x="1261" y="288"/>
                  <a:pt x="1022" y="399"/>
                </a:cubicBezTo>
                <a:lnTo>
                  <a:pt x="900" y="326"/>
                </a:lnTo>
                <a:lnTo>
                  <a:pt x="925" y="285"/>
                </a:lnTo>
                <a:lnTo>
                  <a:pt x="525" y="0"/>
                </a:lnTo>
                <a:lnTo>
                  <a:pt x="0" y="915"/>
                </a:lnTo>
                <a:lnTo>
                  <a:pt x="428" y="1118"/>
                </a:lnTo>
                <a:lnTo>
                  <a:pt x="463" y="1060"/>
                </a:lnTo>
                <a:lnTo>
                  <a:pt x="724" y="1187"/>
                </a:lnTo>
                <a:cubicBezTo>
                  <a:pt x="724" y="1313"/>
                  <a:pt x="781" y="1380"/>
                  <a:pt x="822" y="1411"/>
                </a:cubicBezTo>
                <a:cubicBezTo>
                  <a:pt x="814" y="1438"/>
                  <a:pt x="811" y="1466"/>
                  <a:pt x="813" y="1493"/>
                </a:cubicBezTo>
                <a:cubicBezTo>
                  <a:pt x="818" y="1547"/>
                  <a:pt x="843" y="1593"/>
                  <a:pt x="885" y="1622"/>
                </a:cubicBezTo>
                <a:cubicBezTo>
                  <a:pt x="913" y="1641"/>
                  <a:pt x="946" y="1652"/>
                  <a:pt x="981" y="1652"/>
                </a:cubicBezTo>
                <a:cubicBezTo>
                  <a:pt x="1001" y="1652"/>
                  <a:pt x="1020" y="1648"/>
                  <a:pt x="1038" y="1643"/>
                </a:cubicBezTo>
                <a:cubicBezTo>
                  <a:pt x="1042" y="1695"/>
                  <a:pt x="1066" y="1744"/>
                  <a:pt x="1110" y="1774"/>
                </a:cubicBezTo>
                <a:cubicBezTo>
                  <a:pt x="1137" y="1793"/>
                  <a:pt x="1171" y="1804"/>
                  <a:pt x="1206" y="1804"/>
                </a:cubicBezTo>
                <a:cubicBezTo>
                  <a:pt x="1218" y="1804"/>
                  <a:pt x="1231" y="1802"/>
                  <a:pt x="1243" y="1799"/>
                </a:cubicBezTo>
                <a:cubicBezTo>
                  <a:pt x="1240" y="1862"/>
                  <a:pt x="1265" y="1922"/>
                  <a:pt x="1315" y="1957"/>
                </a:cubicBezTo>
                <a:cubicBezTo>
                  <a:pt x="1343" y="1977"/>
                  <a:pt x="1376" y="1987"/>
                  <a:pt x="1411" y="1987"/>
                </a:cubicBezTo>
                <a:cubicBezTo>
                  <a:pt x="1431" y="1987"/>
                  <a:pt x="1450" y="1984"/>
                  <a:pt x="1468" y="1978"/>
                </a:cubicBezTo>
                <a:cubicBezTo>
                  <a:pt x="1472" y="2031"/>
                  <a:pt x="1496" y="2079"/>
                  <a:pt x="1540" y="2109"/>
                </a:cubicBezTo>
                <a:cubicBezTo>
                  <a:pt x="1567" y="2129"/>
                  <a:pt x="1601" y="2139"/>
                  <a:pt x="1636" y="2139"/>
                </a:cubicBezTo>
                <a:cubicBezTo>
                  <a:pt x="1689" y="2139"/>
                  <a:pt x="1740" y="2117"/>
                  <a:pt x="1780" y="2078"/>
                </a:cubicBezTo>
                <a:lnTo>
                  <a:pt x="1846" y="2099"/>
                </a:lnTo>
                <a:cubicBezTo>
                  <a:pt x="1899" y="2118"/>
                  <a:pt x="1947" y="2128"/>
                  <a:pt x="1990" y="2128"/>
                </a:cubicBezTo>
                <a:cubicBezTo>
                  <a:pt x="2034" y="2128"/>
                  <a:pt x="2073" y="2118"/>
                  <a:pt x="2106" y="2098"/>
                </a:cubicBezTo>
                <a:cubicBezTo>
                  <a:pt x="2158" y="2066"/>
                  <a:pt x="2182" y="2019"/>
                  <a:pt x="2194" y="1985"/>
                </a:cubicBezTo>
                <a:cubicBezTo>
                  <a:pt x="2209" y="1987"/>
                  <a:pt x="2224" y="1988"/>
                  <a:pt x="2238" y="1988"/>
                </a:cubicBezTo>
                <a:cubicBezTo>
                  <a:pt x="2298" y="1988"/>
                  <a:pt x="2346" y="1969"/>
                  <a:pt x="2382" y="1933"/>
                </a:cubicBezTo>
                <a:cubicBezTo>
                  <a:pt x="2428" y="1886"/>
                  <a:pt x="2440" y="1822"/>
                  <a:pt x="2441" y="1774"/>
                </a:cubicBezTo>
                <a:cubicBezTo>
                  <a:pt x="2445" y="1774"/>
                  <a:pt x="2448" y="1774"/>
                  <a:pt x="2452" y="1774"/>
                </a:cubicBezTo>
                <a:cubicBezTo>
                  <a:pt x="2512" y="1774"/>
                  <a:pt x="2558" y="1755"/>
                  <a:pt x="2590" y="1718"/>
                </a:cubicBezTo>
                <a:cubicBezTo>
                  <a:pt x="2644" y="1655"/>
                  <a:pt x="2636" y="1558"/>
                  <a:pt x="2622" y="1492"/>
                </a:cubicBezTo>
                <a:cubicBezTo>
                  <a:pt x="2684" y="1486"/>
                  <a:pt x="2732" y="1463"/>
                  <a:pt x="2764" y="1423"/>
                </a:cubicBezTo>
                <a:cubicBezTo>
                  <a:pt x="2807" y="1368"/>
                  <a:pt x="2808" y="1298"/>
                  <a:pt x="2801" y="1247"/>
                </a:cubicBezTo>
                <a:cubicBezTo>
                  <a:pt x="2884" y="1240"/>
                  <a:pt x="3024" y="1211"/>
                  <a:pt x="3082" y="1100"/>
                </a:cubicBezTo>
                <a:lnTo>
                  <a:pt x="3155" y="1100"/>
                </a:lnTo>
                <a:lnTo>
                  <a:pt x="3156" y="1213"/>
                </a:lnTo>
                <a:lnTo>
                  <a:pt x="3651" y="12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4448" y="4818186"/>
            <a:ext cx="333400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4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个人简历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125580"/>
            <a:ext cx="5400600" cy="326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学历：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北京大学本科学历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专业：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行政管理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籍贯：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上海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出生年月：</a:t>
            </a:r>
            <a:r>
              <a:rPr lang="en-US" altLang="zh-CN" sz="1600" dirty="0">
                <a:solidFill>
                  <a:schemeClr val="accent3"/>
                </a:solidFill>
                <a:cs typeface="+mn-ea"/>
                <a:sym typeface="+mn-lt"/>
              </a:rPr>
              <a:t>1980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accent3"/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月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政治面貌</a:t>
            </a: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：</a:t>
            </a:r>
            <a:r>
              <a:rPr lang="zh-CN" altLang="en-US" sz="1600" dirty="0" smtClean="0">
                <a:solidFill>
                  <a:schemeClr val="accent3"/>
                </a:solidFill>
                <a:cs typeface="+mn-ea"/>
                <a:sym typeface="+mn-lt"/>
              </a:rPr>
              <a:t>中共党员</a:t>
            </a:r>
            <a:endParaRPr lang="zh-CN" altLang="en-US" sz="1600" dirty="0">
              <a:solidFill>
                <a:schemeClr val="accent3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所持有证书：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列举证书名称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自我评价：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在公司工作近十年了，我认真工作，积累了一定的工作经验的同时也对公司的营运非常了解。在领导和同事的关心帮助下出色地</a:t>
            </a:r>
            <a:r>
              <a:rPr lang="zh-CN" altLang="en-US" sz="1600" dirty="0" smtClean="0">
                <a:solidFill>
                  <a:schemeClr val="accent3"/>
                </a:solidFill>
                <a:cs typeface="+mn-ea"/>
                <a:sym typeface="+mn-lt"/>
              </a:rPr>
              <a:t>完成公司下达的各项</a:t>
            </a:r>
            <a:r>
              <a:rPr lang="zh-CN" altLang="en-US" sz="1600" dirty="0">
                <a:solidFill>
                  <a:schemeClr val="accent3"/>
                </a:solidFill>
                <a:cs typeface="+mn-ea"/>
                <a:sym typeface="+mn-lt"/>
              </a:rPr>
              <a:t>工作。我擅长行政管理工作，项目管理，文案</a:t>
            </a:r>
            <a:r>
              <a:rPr lang="zh-CN" altLang="en-US" sz="1600" dirty="0" smtClean="0">
                <a:solidFill>
                  <a:schemeClr val="accent3"/>
                </a:solidFill>
                <a:cs typeface="+mn-ea"/>
                <a:sym typeface="+mn-lt"/>
              </a:rPr>
              <a:t>编制等。</a:t>
            </a:r>
            <a:endParaRPr lang="zh-CN" altLang="en-US" sz="16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755576" y="1347614"/>
            <a:ext cx="2273300" cy="22733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230" y="3693178"/>
            <a:ext cx="1854206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smtClean="0">
                <a:solidFill>
                  <a:schemeClr val="accent3"/>
                </a:solidFill>
                <a:cs typeface="+mn-ea"/>
                <a:sym typeface="+mn-lt"/>
              </a:rPr>
              <a:t>PPT818</a:t>
            </a:r>
            <a:endParaRPr lang="zh-CN" altLang="en-US" sz="25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9233" y="4091384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>
                <a:solidFill>
                  <a:schemeClr val="accent3"/>
                </a:solidFill>
                <a:cs typeface="+mn-ea"/>
                <a:sym typeface="+mn-lt"/>
              </a:rPr>
              <a:t>现任职位：培训主管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9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49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9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4448" y="4818186"/>
            <a:ext cx="333400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5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岗位经历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973513" y="973138"/>
            <a:ext cx="0" cy="416560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278313" y="1368426"/>
            <a:ext cx="2833688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900488" y="1295401"/>
            <a:ext cx="146050" cy="146050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3588" y="952501"/>
            <a:ext cx="1638300" cy="409575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2009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08225" y="1414463"/>
            <a:ext cx="1360488" cy="409575"/>
          </a:xfrm>
          <a:prstGeom prst="rect">
            <a:avLst/>
          </a:prstGeom>
          <a:solidFill>
            <a:schemeClr val="accent3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2010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313" y="931189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岗位名称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8313" y="1377727"/>
            <a:ext cx="24539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500" dirty="0" smtClean="0">
                <a:solidFill>
                  <a:schemeClr val="accent3"/>
                </a:solidFill>
                <a:cs typeface="+mn-ea"/>
                <a:sym typeface="+mn-lt"/>
              </a:rPr>
              <a:t>你工作</a:t>
            </a:r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的公司名称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8313" y="1700892"/>
            <a:ext cx="2833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列举工作的主要内容及成绩</a:t>
            </a:r>
            <a:endParaRPr lang="en-US" altLang="zh-CN" sz="1200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列举工作的主要内容及成绩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列举工作的主要内容及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成绩</a:t>
            </a:r>
            <a:endParaRPr lang="zh-CN" altLang="en-US" sz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278313" y="3275749"/>
            <a:ext cx="2833688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900488" y="3202724"/>
            <a:ext cx="146050" cy="146050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033588" y="2859824"/>
            <a:ext cx="1638300" cy="409575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2010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308225" y="3321786"/>
            <a:ext cx="1360488" cy="409575"/>
          </a:xfrm>
          <a:prstGeom prst="rect">
            <a:avLst/>
          </a:prstGeom>
          <a:solidFill>
            <a:schemeClr val="accent3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8313" y="2838512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岗位名称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8313" y="3285050"/>
            <a:ext cx="24539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500" dirty="0" smtClean="0">
                <a:solidFill>
                  <a:schemeClr val="accent3"/>
                </a:solidFill>
                <a:cs typeface="+mn-ea"/>
                <a:sym typeface="+mn-lt"/>
              </a:rPr>
              <a:t>你工作</a:t>
            </a:r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的公司名称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78313" y="3608215"/>
            <a:ext cx="2833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列举工作的主要内容及成绩</a:t>
            </a:r>
            <a:endParaRPr lang="en-US" altLang="zh-CN" sz="1200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列举工作的主要内容及成绩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列举工作的主要内容及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成绩</a:t>
            </a:r>
            <a:endParaRPr lang="zh-CN" altLang="en-US" sz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49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49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49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49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49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49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49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4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49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  <p:bldP spid="6" grpId="0" animBg="1"/>
      <p:bldP spid="10" grpId="0" animBg="1"/>
      <p:bldP spid="11" grpId="0" animBg="1"/>
      <p:bldP spid="16" grpId="0"/>
      <p:bldP spid="17" grpId="0"/>
      <p:bldP spid="18" grpId="0" build="p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360040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6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973513" y="0"/>
            <a:ext cx="0" cy="4759547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278313" y="848747"/>
            <a:ext cx="2833688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900488" y="775722"/>
            <a:ext cx="146050" cy="146050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3588" y="432822"/>
            <a:ext cx="1638300" cy="409575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08225" y="894784"/>
            <a:ext cx="1360488" cy="409575"/>
          </a:xfrm>
          <a:prstGeom prst="rect">
            <a:avLst/>
          </a:prstGeom>
          <a:solidFill>
            <a:schemeClr val="accent3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313" y="411510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岗位名称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8313" y="858048"/>
            <a:ext cx="25259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500" dirty="0" smtClean="0">
                <a:solidFill>
                  <a:schemeClr val="accent3"/>
                </a:solidFill>
                <a:cs typeface="+mn-ea"/>
                <a:sym typeface="+mn-lt"/>
              </a:rPr>
              <a:t>你工作</a:t>
            </a:r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的公司名称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8313" y="1181213"/>
            <a:ext cx="283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列举工作的主要内容及成绩</a:t>
            </a:r>
            <a:endParaRPr lang="en-US" altLang="zh-CN" sz="1200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列举工作的主要内容及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成绩</a:t>
            </a:r>
            <a:endParaRPr lang="zh-CN" altLang="en-US" sz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278313" y="2360915"/>
            <a:ext cx="2833688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900488" y="2287890"/>
            <a:ext cx="146050" cy="146050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033588" y="1944990"/>
            <a:ext cx="1638300" cy="409575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308225" y="2406952"/>
            <a:ext cx="1360488" cy="409575"/>
          </a:xfrm>
          <a:prstGeom prst="rect">
            <a:avLst/>
          </a:prstGeom>
          <a:solidFill>
            <a:schemeClr val="accent3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7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8313" y="1923678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岗位名称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8313" y="2370216"/>
            <a:ext cx="24539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500" dirty="0" smtClean="0">
                <a:solidFill>
                  <a:schemeClr val="accent3"/>
                </a:solidFill>
                <a:cs typeface="+mn-ea"/>
                <a:sym typeface="+mn-lt"/>
              </a:rPr>
              <a:t>你工作</a:t>
            </a:r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的公司名称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78313" y="2693381"/>
            <a:ext cx="283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列举工作的主要内容及成绩</a:t>
            </a:r>
            <a:endParaRPr lang="en-US" altLang="zh-CN" sz="1200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列举工作的主要内容及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成绩</a:t>
            </a:r>
            <a:endParaRPr lang="zh-CN" altLang="en-US" sz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4278313" y="3873083"/>
            <a:ext cx="2833688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3900488" y="3800058"/>
            <a:ext cx="146050" cy="146050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033588" y="3457158"/>
            <a:ext cx="1638300" cy="409575"/>
          </a:xfrm>
          <a:prstGeom prst="rect">
            <a:avLst/>
          </a:prstGeom>
          <a:solidFill>
            <a:schemeClr val="accent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308225" y="3919120"/>
            <a:ext cx="1360488" cy="409575"/>
          </a:xfrm>
          <a:prstGeom prst="rect">
            <a:avLst/>
          </a:prstGeom>
          <a:solidFill>
            <a:schemeClr val="accent3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8313" y="3435846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岗位名称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8313" y="3882384"/>
            <a:ext cx="24539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500" dirty="0" smtClean="0">
                <a:solidFill>
                  <a:schemeClr val="accent3"/>
                </a:solidFill>
                <a:cs typeface="+mn-ea"/>
                <a:sym typeface="+mn-lt"/>
              </a:rPr>
              <a:t>你工作</a:t>
            </a:r>
            <a:r>
              <a:rPr lang="zh-CN" altLang="en-US" sz="1500" dirty="0">
                <a:solidFill>
                  <a:schemeClr val="accent3"/>
                </a:solidFill>
                <a:cs typeface="+mn-ea"/>
                <a:sym typeface="+mn-lt"/>
              </a:rPr>
              <a:t>的公司名称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78313" y="4205549"/>
            <a:ext cx="283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列举工作的主要内容及成绩</a:t>
            </a:r>
            <a:endParaRPr lang="en-US" altLang="zh-CN" sz="1200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列举工作的主要内容及</a:t>
            </a:r>
            <a:r>
              <a:rPr lang="zh-CN" altLang="en-US" sz="1200" dirty="0" smtClean="0">
                <a:solidFill>
                  <a:schemeClr val="accent3"/>
                </a:solidFill>
                <a:cs typeface="+mn-ea"/>
                <a:sym typeface="+mn-lt"/>
              </a:rPr>
              <a:t>成绩</a:t>
            </a:r>
            <a:endParaRPr lang="zh-CN" altLang="en-US" sz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6" grpId="0"/>
      <p:bldP spid="17" grpId="0"/>
      <p:bldP spid="18" grpId="0" uiExpand="1" build="p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uiExpand="1" build="p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4448" y="4818186"/>
            <a:ext cx="333400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7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岗位经历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942939" y="1275606"/>
            <a:ext cx="1747838" cy="1749425"/>
          </a:xfrm>
          <a:prstGeom prst="ellipse">
            <a:avLst/>
          </a:prstGeom>
          <a:solidFill>
            <a:schemeClr val="bg1"/>
          </a:solidFill>
          <a:ln w="2540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n w="254000">
                <a:noFill/>
              </a:ln>
              <a:cs typeface="+mn-ea"/>
              <a:sym typeface="+mn-lt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697288" y="1275606"/>
            <a:ext cx="1747838" cy="1749425"/>
          </a:xfrm>
          <a:prstGeom prst="ellipse">
            <a:avLst/>
          </a:prstGeom>
          <a:solidFill>
            <a:schemeClr val="bg1"/>
          </a:solidFill>
          <a:ln w="2540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n w="254000">
                <a:noFill/>
              </a:ln>
              <a:cs typeface="+mn-ea"/>
              <a:sym typeface="+mn-lt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459538" y="1275606"/>
            <a:ext cx="1747838" cy="1749425"/>
          </a:xfrm>
          <a:prstGeom prst="ellipse">
            <a:avLst/>
          </a:prstGeom>
          <a:solidFill>
            <a:schemeClr val="bg1"/>
          </a:solidFill>
          <a:ln w="2540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n w="254000">
                <a:noFill/>
              </a:ln>
              <a:cs typeface="+mn-ea"/>
              <a:sym typeface="+mn-lt"/>
            </a:endParaRPr>
          </a:p>
        </p:txBody>
      </p:sp>
      <p:sp>
        <p:nvSpPr>
          <p:cNvPr id="14" name="弧形 13"/>
          <p:cNvSpPr/>
          <p:nvPr/>
        </p:nvSpPr>
        <p:spPr>
          <a:xfrm>
            <a:off x="942146" y="1275606"/>
            <a:ext cx="1749425" cy="1749425"/>
          </a:xfrm>
          <a:prstGeom prst="arc">
            <a:avLst>
              <a:gd name="adj1" fmla="val 16200000"/>
              <a:gd name="adj2" fmla="val 5426680"/>
            </a:avLst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8776" y="1642486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cs typeface="+mn-ea"/>
                <a:sym typeface="+mn-lt"/>
              </a:rPr>
              <a:t>5</a:t>
            </a:r>
            <a:r>
              <a:rPr lang="zh-CN" altLang="en-US" sz="3000" b="1" dirty="0" smtClean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endParaRPr lang="zh-CN" altLang="en-US" sz="3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3125" y="1642486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r>
              <a:rPr lang="zh-CN" altLang="en-US" sz="3000" b="1" dirty="0" smtClean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endParaRPr lang="zh-CN" altLang="en-US" sz="3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5375" y="1642486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cs typeface="+mn-ea"/>
                <a:sym typeface="+mn-lt"/>
              </a:rPr>
              <a:t>3</a:t>
            </a:r>
            <a:r>
              <a:rPr lang="zh-CN" altLang="en-US" sz="3000" b="1" dirty="0" smtClean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endParaRPr lang="zh-CN" altLang="en-US" sz="3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0" name="弧形 29"/>
          <p:cNvSpPr/>
          <p:nvPr/>
        </p:nvSpPr>
        <p:spPr>
          <a:xfrm>
            <a:off x="3697288" y="1275606"/>
            <a:ext cx="1749425" cy="1749425"/>
          </a:xfrm>
          <a:prstGeom prst="arc">
            <a:avLst>
              <a:gd name="adj1" fmla="val 16200000"/>
              <a:gd name="adj2" fmla="val 20595416"/>
            </a:avLst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弧形 30"/>
          <p:cNvSpPr/>
          <p:nvPr/>
        </p:nvSpPr>
        <p:spPr>
          <a:xfrm>
            <a:off x="6457951" y="1275606"/>
            <a:ext cx="1749425" cy="1749425"/>
          </a:xfrm>
          <a:prstGeom prst="arc">
            <a:avLst>
              <a:gd name="adj1" fmla="val 16200000"/>
              <a:gd name="adj2" fmla="val 1553094"/>
            </a:avLst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5703" y="3258511"/>
            <a:ext cx="1854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财务管理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133" y="3656717"/>
            <a:ext cx="219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关于资产的购置（投资），资本的融通（筹资）和经营中现金流量（营运资金），以及利润分配的管理。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97288" y="3258511"/>
            <a:ext cx="1854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培训专员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26718" y="3656717"/>
            <a:ext cx="219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负责管理员工培训档案，协助拟定培训与发展计划，联系各类培训机构，组织各类培训并编写评估报告</a:t>
            </a:r>
            <a:r>
              <a:rPr lang="zh-CN" altLang="en-US" sz="1000" dirty="0" smtClean="0">
                <a:solidFill>
                  <a:schemeClr val="accent3"/>
                </a:solidFill>
                <a:cs typeface="+mn-ea"/>
                <a:sym typeface="+mn-lt"/>
              </a:rPr>
              <a:t>。熟悉</a:t>
            </a: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内部及外部培训组织作业流程，熟悉培训管理流程。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59538" y="3258511"/>
            <a:ext cx="1854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行政管理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8968" y="3656717"/>
            <a:ext cx="219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0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既确定管理内容的目标和决定如何达到这些目标。采取具体措施，调动和协调各级行政管理人员按要求完成各项工作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99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99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99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9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3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4" grpId="0" animBg="1"/>
      <p:bldP spid="27" grpId="0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  <p:bldP spid="35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75648" y="4832586"/>
            <a:ext cx="405408" cy="273844"/>
          </a:xfrm>
        </p:spPr>
        <p:txBody>
          <a:bodyPr/>
          <a:lstStyle/>
          <a:p>
            <a:pPr algn="ctr"/>
            <a:fld id="{0C913308-F349-4B6D-A68A-DD1791B4A57B}" type="slidenum">
              <a:rPr lang="zh-CN" altLang="en-US" smtClean="0">
                <a:cs typeface="+mn-ea"/>
                <a:sym typeface="+mn-lt"/>
              </a:rPr>
              <a:t>8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60" y="123478"/>
            <a:ext cx="21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重要项目经历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3089287" y="1969122"/>
            <a:ext cx="1029734" cy="1454348"/>
          </a:xfrm>
          <a:custGeom>
            <a:avLst/>
            <a:gdLst>
              <a:gd name="T0" fmla="*/ 591 w 3198"/>
              <a:gd name="T1" fmla="*/ 4516 h 4516"/>
              <a:gd name="T2" fmla="*/ 0 w 3198"/>
              <a:gd name="T3" fmla="*/ 2258 h 4516"/>
              <a:gd name="T4" fmla="*/ 591 w 3198"/>
              <a:gd name="T5" fmla="*/ 0 h 4516"/>
              <a:gd name="T6" fmla="*/ 2835 w 3198"/>
              <a:gd name="T7" fmla="*/ 1296 h 4516"/>
              <a:gd name="T8" fmla="*/ 2605 w 3198"/>
              <a:gd name="T9" fmla="*/ 2013 h 4516"/>
              <a:gd name="T10" fmla="*/ 2603 w 3198"/>
              <a:gd name="T11" fmla="*/ 2026 h 4516"/>
              <a:gd name="T12" fmla="*/ 2623 w 3198"/>
              <a:gd name="T13" fmla="*/ 2066 h 4516"/>
              <a:gd name="T14" fmla="*/ 2633 w 3198"/>
              <a:gd name="T15" fmla="*/ 2071 h 4516"/>
              <a:gd name="T16" fmla="*/ 2654 w 3198"/>
              <a:gd name="T17" fmla="*/ 2076 h 4516"/>
              <a:gd name="T18" fmla="*/ 2691 w 3198"/>
              <a:gd name="T19" fmla="*/ 2060 h 4516"/>
              <a:gd name="T20" fmla="*/ 2891 w 3198"/>
              <a:gd name="T21" fmla="*/ 1969 h 4516"/>
              <a:gd name="T22" fmla="*/ 2891 w 3198"/>
              <a:gd name="T23" fmla="*/ 1969 h 4516"/>
              <a:gd name="T24" fmla="*/ 3192 w 3198"/>
              <a:gd name="T25" fmla="*/ 2247 h 4516"/>
              <a:gd name="T26" fmla="*/ 2914 w 3198"/>
              <a:gd name="T27" fmla="*/ 2548 h 4516"/>
              <a:gd name="T28" fmla="*/ 2902 w 3198"/>
              <a:gd name="T29" fmla="*/ 2548 h 4516"/>
              <a:gd name="T30" fmla="*/ 2696 w 3198"/>
              <a:gd name="T31" fmla="*/ 2461 h 4516"/>
              <a:gd name="T32" fmla="*/ 2654 w 3198"/>
              <a:gd name="T33" fmla="*/ 2440 h 4516"/>
              <a:gd name="T34" fmla="*/ 2616 w 3198"/>
              <a:gd name="T35" fmla="*/ 2457 h 4516"/>
              <a:gd name="T36" fmla="*/ 2603 w 3198"/>
              <a:gd name="T37" fmla="*/ 2491 h 4516"/>
              <a:gd name="T38" fmla="*/ 2605 w 3198"/>
              <a:gd name="T39" fmla="*/ 2503 h 4516"/>
              <a:gd name="T40" fmla="*/ 2835 w 3198"/>
              <a:gd name="T41" fmla="*/ 3221 h 4516"/>
              <a:gd name="T42" fmla="*/ 591 w 3198"/>
              <a:gd name="T43" fmla="*/ 4516 h 4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98" h="4516">
                <a:moveTo>
                  <a:pt x="591" y="4516"/>
                </a:moveTo>
                <a:cubicBezTo>
                  <a:pt x="204" y="3830"/>
                  <a:pt x="0" y="3051"/>
                  <a:pt x="0" y="2258"/>
                </a:cubicBezTo>
                <a:cubicBezTo>
                  <a:pt x="0" y="1466"/>
                  <a:pt x="204" y="687"/>
                  <a:pt x="591" y="0"/>
                </a:cubicBezTo>
                <a:lnTo>
                  <a:pt x="2835" y="1296"/>
                </a:lnTo>
                <a:cubicBezTo>
                  <a:pt x="2713" y="1519"/>
                  <a:pt x="2636" y="1759"/>
                  <a:pt x="2605" y="2013"/>
                </a:cubicBezTo>
                <a:cubicBezTo>
                  <a:pt x="2604" y="2017"/>
                  <a:pt x="2603" y="2021"/>
                  <a:pt x="2603" y="2026"/>
                </a:cubicBezTo>
                <a:cubicBezTo>
                  <a:pt x="2603" y="2041"/>
                  <a:pt x="2611" y="2056"/>
                  <a:pt x="2623" y="2066"/>
                </a:cubicBezTo>
                <a:cubicBezTo>
                  <a:pt x="2625" y="2067"/>
                  <a:pt x="2631" y="2070"/>
                  <a:pt x="2633" y="2071"/>
                </a:cubicBezTo>
                <a:cubicBezTo>
                  <a:pt x="2640" y="2074"/>
                  <a:pt x="2647" y="2076"/>
                  <a:pt x="2654" y="2076"/>
                </a:cubicBezTo>
                <a:cubicBezTo>
                  <a:pt x="2668" y="2076"/>
                  <a:pt x="2681" y="2070"/>
                  <a:pt x="2691" y="2060"/>
                </a:cubicBezTo>
                <a:cubicBezTo>
                  <a:pt x="2743" y="2004"/>
                  <a:pt x="2814" y="1972"/>
                  <a:pt x="2891" y="1969"/>
                </a:cubicBezTo>
                <a:cubicBezTo>
                  <a:pt x="2891" y="1969"/>
                  <a:pt x="2891" y="1969"/>
                  <a:pt x="2891" y="1969"/>
                </a:cubicBezTo>
                <a:cubicBezTo>
                  <a:pt x="3059" y="1969"/>
                  <a:pt x="3186" y="2091"/>
                  <a:pt x="3192" y="2247"/>
                </a:cubicBezTo>
                <a:cubicBezTo>
                  <a:pt x="3198" y="2406"/>
                  <a:pt x="3073" y="2541"/>
                  <a:pt x="2914" y="2548"/>
                </a:cubicBezTo>
                <a:lnTo>
                  <a:pt x="2902" y="2548"/>
                </a:lnTo>
                <a:cubicBezTo>
                  <a:pt x="2824" y="2548"/>
                  <a:pt x="2750" y="2516"/>
                  <a:pt x="2696" y="2461"/>
                </a:cubicBezTo>
                <a:cubicBezTo>
                  <a:pt x="2686" y="2448"/>
                  <a:pt x="2671" y="2440"/>
                  <a:pt x="2654" y="2440"/>
                </a:cubicBezTo>
                <a:cubicBezTo>
                  <a:pt x="2639" y="2440"/>
                  <a:pt x="2626" y="2446"/>
                  <a:pt x="2616" y="2457"/>
                </a:cubicBezTo>
                <a:cubicBezTo>
                  <a:pt x="2608" y="2466"/>
                  <a:pt x="2603" y="2478"/>
                  <a:pt x="2603" y="2491"/>
                </a:cubicBezTo>
                <a:cubicBezTo>
                  <a:pt x="2603" y="2495"/>
                  <a:pt x="2604" y="2499"/>
                  <a:pt x="2605" y="2503"/>
                </a:cubicBezTo>
                <a:cubicBezTo>
                  <a:pt x="2636" y="2757"/>
                  <a:pt x="2713" y="2998"/>
                  <a:pt x="2835" y="3221"/>
                </a:cubicBezTo>
                <a:lnTo>
                  <a:pt x="591" y="45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295577" y="3034957"/>
            <a:ext cx="1260091" cy="1144912"/>
          </a:xfrm>
          <a:custGeom>
            <a:avLst/>
            <a:gdLst>
              <a:gd name="T0" fmla="*/ 3910 w 3910"/>
              <a:gd name="T1" fmla="*/ 3552 h 3552"/>
              <a:gd name="T2" fmla="*/ 0 w 3910"/>
              <a:gd name="T3" fmla="*/ 1295 h 3552"/>
              <a:gd name="T4" fmla="*/ 2243 w 3910"/>
              <a:gd name="T5" fmla="*/ 0 h 3552"/>
              <a:gd name="T6" fmla="*/ 2685 w 3910"/>
              <a:gd name="T7" fmla="*/ 506 h 3552"/>
              <a:gd name="T8" fmla="*/ 2516 w 3910"/>
              <a:gd name="T9" fmla="*/ 671 h 3552"/>
              <a:gd name="T10" fmla="*/ 2680 w 3910"/>
              <a:gd name="T11" fmla="*/ 1199 h 3552"/>
              <a:gd name="T12" fmla="*/ 2862 w 3910"/>
              <a:gd name="T13" fmla="*/ 1244 h 3552"/>
              <a:gd name="T14" fmla="*/ 3208 w 3910"/>
              <a:gd name="T15" fmla="*/ 1035 h 3552"/>
              <a:gd name="T16" fmla="*/ 3252 w 3910"/>
              <a:gd name="T17" fmla="*/ 834 h 3552"/>
              <a:gd name="T18" fmla="*/ 3910 w 3910"/>
              <a:gd name="T19" fmla="*/ 962 h 3552"/>
              <a:gd name="T20" fmla="*/ 3910 w 3910"/>
              <a:gd name="T21" fmla="*/ 3552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0" h="3552">
                <a:moveTo>
                  <a:pt x="3910" y="3552"/>
                </a:moveTo>
                <a:cubicBezTo>
                  <a:pt x="2308" y="3534"/>
                  <a:pt x="818" y="2675"/>
                  <a:pt x="0" y="1295"/>
                </a:cubicBezTo>
                <a:lnTo>
                  <a:pt x="2243" y="0"/>
                </a:lnTo>
                <a:cubicBezTo>
                  <a:pt x="2361" y="193"/>
                  <a:pt x="2509" y="363"/>
                  <a:pt x="2685" y="506"/>
                </a:cubicBezTo>
                <a:cubicBezTo>
                  <a:pt x="2611" y="543"/>
                  <a:pt x="2553" y="600"/>
                  <a:pt x="2516" y="671"/>
                </a:cubicBezTo>
                <a:cubicBezTo>
                  <a:pt x="2416" y="862"/>
                  <a:pt x="2490" y="1099"/>
                  <a:pt x="2680" y="1199"/>
                </a:cubicBezTo>
                <a:cubicBezTo>
                  <a:pt x="2736" y="1228"/>
                  <a:pt x="2799" y="1244"/>
                  <a:pt x="2862" y="1244"/>
                </a:cubicBezTo>
                <a:cubicBezTo>
                  <a:pt x="3008" y="1244"/>
                  <a:pt x="3140" y="1164"/>
                  <a:pt x="3208" y="1035"/>
                </a:cubicBezTo>
                <a:cubicBezTo>
                  <a:pt x="3241" y="972"/>
                  <a:pt x="3256" y="903"/>
                  <a:pt x="3252" y="834"/>
                </a:cubicBezTo>
                <a:cubicBezTo>
                  <a:pt x="3463" y="914"/>
                  <a:pt x="3683" y="956"/>
                  <a:pt x="3910" y="962"/>
                </a:cubicBezTo>
                <a:lnTo>
                  <a:pt x="3910" y="35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295577" y="1212724"/>
            <a:ext cx="1260091" cy="1144912"/>
          </a:xfrm>
          <a:custGeom>
            <a:avLst/>
            <a:gdLst>
              <a:gd name="T0" fmla="*/ 0 w 3910"/>
              <a:gd name="T1" fmla="*/ 2257 h 3552"/>
              <a:gd name="T2" fmla="*/ 3910 w 3910"/>
              <a:gd name="T3" fmla="*/ 0 h 3552"/>
              <a:gd name="T4" fmla="*/ 3910 w 3910"/>
              <a:gd name="T5" fmla="*/ 2590 h 3552"/>
              <a:gd name="T6" fmla="*/ 3252 w 3910"/>
              <a:gd name="T7" fmla="*/ 2718 h 3552"/>
              <a:gd name="T8" fmla="*/ 3192 w 3910"/>
              <a:gd name="T9" fmla="*/ 2491 h 3552"/>
              <a:gd name="T10" fmla="*/ 2862 w 3910"/>
              <a:gd name="T11" fmla="*/ 2309 h 3552"/>
              <a:gd name="T12" fmla="*/ 2653 w 3910"/>
              <a:gd name="T13" fmla="*/ 2369 h 3552"/>
              <a:gd name="T14" fmla="*/ 2532 w 3910"/>
              <a:gd name="T15" fmla="*/ 2908 h 3552"/>
              <a:gd name="T16" fmla="*/ 2683 w 3910"/>
              <a:gd name="T17" fmla="*/ 3047 h 3552"/>
              <a:gd name="T18" fmla="*/ 2243 w 3910"/>
              <a:gd name="T19" fmla="*/ 3552 h 3552"/>
              <a:gd name="T20" fmla="*/ 0 w 3910"/>
              <a:gd name="T21" fmla="*/ 2257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0" h="3552">
                <a:moveTo>
                  <a:pt x="0" y="2257"/>
                </a:moveTo>
                <a:cubicBezTo>
                  <a:pt x="818" y="878"/>
                  <a:pt x="2308" y="18"/>
                  <a:pt x="3910" y="0"/>
                </a:cubicBezTo>
                <a:lnTo>
                  <a:pt x="3910" y="2590"/>
                </a:lnTo>
                <a:cubicBezTo>
                  <a:pt x="3683" y="2596"/>
                  <a:pt x="3463" y="2639"/>
                  <a:pt x="3252" y="2718"/>
                </a:cubicBezTo>
                <a:cubicBezTo>
                  <a:pt x="3256" y="2639"/>
                  <a:pt x="3236" y="2559"/>
                  <a:pt x="3192" y="2491"/>
                </a:cubicBezTo>
                <a:cubicBezTo>
                  <a:pt x="3120" y="2377"/>
                  <a:pt x="2997" y="2309"/>
                  <a:pt x="2862" y="2309"/>
                </a:cubicBezTo>
                <a:cubicBezTo>
                  <a:pt x="2788" y="2309"/>
                  <a:pt x="2716" y="2330"/>
                  <a:pt x="2653" y="2369"/>
                </a:cubicBezTo>
                <a:cubicBezTo>
                  <a:pt x="2471" y="2484"/>
                  <a:pt x="2417" y="2726"/>
                  <a:pt x="2532" y="2908"/>
                </a:cubicBezTo>
                <a:cubicBezTo>
                  <a:pt x="2569" y="2968"/>
                  <a:pt x="2622" y="3016"/>
                  <a:pt x="2683" y="3047"/>
                </a:cubicBezTo>
                <a:cubicBezTo>
                  <a:pt x="2509" y="3190"/>
                  <a:pt x="2361" y="3360"/>
                  <a:pt x="2243" y="3552"/>
                </a:cubicBezTo>
                <a:lnTo>
                  <a:pt x="0" y="22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141877" y="1969122"/>
            <a:ext cx="912836" cy="1454348"/>
          </a:xfrm>
          <a:custGeom>
            <a:avLst/>
            <a:gdLst>
              <a:gd name="T0" fmla="*/ 0 w 2834"/>
              <a:gd name="T1" fmla="*/ 3221 h 4516"/>
              <a:gd name="T2" fmla="*/ 217 w 2834"/>
              <a:gd name="T3" fmla="*/ 2587 h 4516"/>
              <a:gd name="T4" fmla="*/ 428 w 2834"/>
              <a:gd name="T5" fmla="*/ 2649 h 4516"/>
              <a:gd name="T6" fmla="*/ 444 w 2834"/>
              <a:gd name="T7" fmla="*/ 2649 h 4516"/>
              <a:gd name="T8" fmla="*/ 716 w 2834"/>
              <a:gd name="T9" fmla="*/ 2523 h 4516"/>
              <a:gd name="T10" fmla="*/ 819 w 2834"/>
              <a:gd name="T11" fmla="*/ 2243 h 4516"/>
              <a:gd name="T12" fmla="*/ 429 w 2834"/>
              <a:gd name="T13" fmla="*/ 1867 h 4516"/>
              <a:gd name="T14" fmla="*/ 413 w 2834"/>
              <a:gd name="T15" fmla="*/ 1868 h 4516"/>
              <a:gd name="T16" fmla="*/ 217 w 2834"/>
              <a:gd name="T17" fmla="*/ 1930 h 4516"/>
              <a:gd name="T18" fmla="*/ 0 w 2834"/>
              <a:gd name="T19" fmla="*/ 1296 h 4516"/>
              <a:gd name="T20" fmla="*/ 2243 w 2834"/>
              <a:gd name="T21" fmla="*/ 0 h 4516"/>
              <a:gd name="T22" fmla="*/ 2834 w 2834"/>
              <a:gd name="T23" fmla="*/ 2258 h 4516"/>
              <a:gd name="T24" fmla="*/ 2243 w 2834"/>
              <a:gd name="T25" fmla="*/ 4516 h 4516"/>
              <a:gd name="T26" fmla="*/ 0 w 2834"/>
              <a:gd name="T27" fmla="*/ 3221 h 4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34" h="4516">
                <a:moveTo>
                  <a:pt x="0" y="3221"/>
                </a:moveTo>
                <a:cubicBezTo>
                  <a:pt x="108" y="3022"/>
                  <a:pt x="181" y="2809"/>
                  <a:pt x="217" y="2587"/>
                </a:cubicBezTo>
                <a:cubicBezTo>
                  <a:pt x="280" y="2627"/>
                  <a:pt x="353" y="2649"/>
                  <a:pt x="428" y="2649"/>
                </a:cubicBezTo>
                <a:lnTo>
                  <a:pt x="444" y="2649"/>
                </a:lnTo>
                <a:cubicBezTo>
                  <a:pt x="549" y="2644"/>
                  <a:pt x="645" y="2600"/>
                  <a:pt x="716" y="2523"/>
                </a:cubicBezTo>
                <a:cubicBezTo>
                  <a:pt x="787" y="2447"/>
                  <a:pt x="823" y="2347"/>
                  <a:pt x="819" y="2243"/>
                </a:cubicBezTo>
                <a:cubicBezTo>
                  <a:pt x="811" y="2032"/>
                  <a:pt x="639" y="1867"/>
                  <a:pt x="429" y="1867"/>
                </a:cubicBezTo>
                <a:lnTo>
                  <a:pt x="413" y="1868"/>
                </a:lnTo>
                <a:cubicBezTo>
                  <a:pt x="342" y="1871"/>
                  <a:pt x="275" y="1892"/>
                  <a:pt x="217" y="1930"/>
                </a:cubicBezTo>
                <a:cubicBezTo>
                  <a:pt x="182" y="1711"/>
                  <a:pt x="109" y="1496"/>
                  <a:pt x="0" y="1296"/>
                </a:cubicBezTo>
                <a:lnTo>
                  <a:pt x="2243" y="0"/>
                </a:lnTo>
                <a:cubicBezTo>
                  <a:pt x="2630" y="686"/>
                  <a:pt x="2834" y="1466"/>
                  <a:pt x="2834" y="2258"/>
                </a:cubicBezTo>
                <a:cubicBezTo>
                  <a:pt x="2834" y="3051"/>
                  <a:pt x="2630" y="3830"/>
                  <a:pt x="2243" y="4516"/>
                </a:cubicBezTo>
                <a:lnTo>
                  <a:pt x="0" y="32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88331" y="3034957"/>
            <a:ext cx="1260091" cy="1144912"/>
          </a:xfrm>
          <a:custGeom>
            <a:avLst/>
            <a:gdLst>
              <a:gd name="T0" fmla="*/ 0 w 3910"/>
              <a:gd name="T1" fmla="*/ 962 h 3552"/>
              <a:gd name="T2" fmla="*/ 742 w 3910"/>
              <a:gd name="T3" fmla="*/ 800 h 3552"/>
              <a:gd name="T4" fmla="*/ 773 w 3910"/>
              <a:gd name="T5" fmla="*/ 750 h 3552"/>
              <a:gd name="T6" fmla="*/ 734 w 3910"/>
              <a:gd name="T7" fmla="*/ 705 h 3552"/>
              <a:gd name="T8" fmla="*/ 555 w 3910"/>
              <a:gd name="T9" fmla="*/ 577 h 3552"/>
              <a:gd name="T10" fmla="*/ 517 w 3910"/>
              <a:gd name="T11" fmla="*/ 359 h 3552"/>
              <a:gd name="T12" fmla="*/ 645 w 3910"/>
              <a:gd name="T13" fmla="*/ 178 h 3552"/>
              <a:gd name="T14" fmla="*/ 799 w 3910"/>
              <a:gd name="T15" fmla="*/ 133 h 3552"/>
              <a:gd name="T16" fmla="*/ 1045 w 3910"/>
              <a:gd name="T17" fmla="*/ 268 h 3552"/>
              <a:gd name="T18" fmla="*/ 1079 w 3910"/>
              <a:gd name="T19" fmla="*/ 499 h 3552"/>
              <a:gd name="T20" fmla="*/ 1074 w 3910"/>
              <a:gd name="T21" fmla="*/ 521 h 3552"/>
              <a:gd name="T22" fmla="*/ 1113 w 3910"/>
              <a:gd name="T23" fmla="*/ 571 h 3552"/>
              <a:gd name="T24" fmla="*/ 1125 w 3910"/>
              <a:gd name="T25" fmla="*/ 572 h 3552"/>
              <a:gd name="T26" fmla="*/ 1156 w 3910"/>
              <a:gd name="T27" fmla="*/ 562 h 3552"/>
              <a:gd name="T28" fmla="*/ 1161 w 3910"/>
              <a:gd name="T29" fmla="*/ 557 h 3552"/>
              <a:gd name="T30" fmla="*/ 1667 w 3910"/>
              <a:gd name="T31" fmla="*/ 0 h 3552"/>
              <a:gd name="T32" fmla="*/ 3910 w 3910"/>
              <a:gd name="T33" fmla="*/ 1295 h 3552"/>
              <a:gd name="T34" fmla="*/ 0 w 3910"/>
              <a:gd name="T35" fmla="*/ 3552 h 3552"/>
              <a:gd name="T36" fmla="*/ 0 w 3910"/>
              <a:gd name="T37" fmla="*/ 962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10" h="3552">
                <a:moveTo>
                  <a:pt x="0" y="962"/>
                </a:moveTo>
                <a:cubicBezTo>
                  <a:pt x="257" y="956"/>
                  <a:pt x="507" y="901"/>
                  <a:pt x="742" y="800"/>
                </a:cubicBezTo>
                <a:cubicBezTo>
                  <a:pt x="762" y="792"/>
                  <a:pt x="774" y="771"/>
                  <a:pt x="773" y="750"/>
                </a:cubicBezTo>
                <a:cubicBezTo>
                  <a:pt x="771" y="728"/>
                  <a:pt x="755" y="710"/>
                  <a:pt x="734" y="705"/>
                </a:cubicBezTo>
                <a:cubicBezTo>
                  <a:pt x="659" y="687"/>
                  <a:pt x="596" y="642"/>
                  <a:pt x="555" y="577"/>
                </a:cubicBezTo>
                <a:cubicBezTo>
                  <a:pt x="513" y="512"/>
                  <a:pt x="500" y="434"/>
                  <a:pt x="517" y="359"/>
                </a:cubicBezTo>
                <a:cubicBezTo>
                  <a:pt x="534" y="283"/>
                  <a:pt x="579" y="219"/>
                  <a:pt x="645" y="178"/>
                </a:cubicBezTo>
                <a:cubicBezTo>
                  <a:pt x="691" y="148"/>
                  <a:pt x="745" y="133"/>
                  <a:pt x="799" y="133"/>
                </a:cubicBezTo>
                <a:cubicBezTo>
                  <a:pt x="900" y="133"/>
                  <a:pt x="991" y="183"/>
                  <a:pt x="1045" y="268"/>
                </a:cubicBezTo>
                <a:cubicBezTo>
                  <a:pt x="1088" y="337"/>
                  <a:pt x="1101" y="421"/>
                  <a:pt x="1079" y="499"/>
                </a:cubicBezTo>
                <a:cubicBezTo>
                  <a:pt x="1076" y="506"/>
                  <a:pt x="1074" y="513"/>
                  <a:pt x="1074" y="521"/>
                </a:cubicBezTo>
                <a:cubicBezTo>
                  <a:pt x="1074" y="545"/>
                  <a:pt x="1091" y="566"/>
                  <a:pt x="1113" y="571"/>
                </a:cubicBezTo>
                <a:cubicBezTo>
                  <a:pt x="1115" y="571"/>
                  <a:pt x="1123" y="572"/>
                  <a:pt x="1125" y="572"/>
                </a:cubicBezTo>
                <a:cubicBezTo>
                  <a:pt x="1136" y="572"/>
                  <a:pt x="1147" y="569"/>
                  <a:pt x="1156" y="562"/>
                </a:cubicBezTo>
                <a:cubicBezTo>
                  <a:pt x="1158" y="560"/>
                  <a:pt x="1160" y="559"/>
                  <a:pt x="1161" y="557"/>
                </a:cubicBezTo>
                <a:cubicBezTo>
                  <a:pt x="1365" y="403"/>
                  <a:pt x="1535" y="216"/>
                  <a:pt x="1667" y="0"/>
                </a:cubicBezTo>
                <a:lnTo>
                  <a:pt x="3910" y="1295"/>
                </a:lnTo>
                <a:cubicBezTo>
                  <a:pt x="3092" y="2675"/>
                  <a:pt x="1602" y="3534"/>
                  <a:pt x="0" y="3552"/>
                </a:cubicBezTo>
                <a:lnTo>
                  <a:pt x="0" y="9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4588331" y="1212724"/>
            <a:ext cx="1260091" cy="1144912"/>
          </a:xfrm>
          <a:custGeom>
            <a:avLst/>
            <a:gdLst>
              <a:gd name="T0" fmla="*/ 1667 w 3910"/>
              <a:gd name="T1" fmla="*/ 3552 h 3552"/>
              <a:gd name="T2" fmla="*/ 1161 w 3910"/>
              <a:gd name="T3" fmla="*/ 2995 h 3552"/>
              <a:gd name="T4" fmla="*/ 1148 w 3910"/>
              <a:gd name="T5" fmla="*/ 2986 h 3552"/>
              <a:gd name="T6" fmla="*/ 1125 w 3910"/>
              <a:gd name="T7" fmla="*/ 2980 h 3552"/>
              <a:gd name="T8" fmla="*/ 1102 w 3910"/>
              <a:gd name="T9" fmla="*/ 2986 h 3552"/>
              <a:gd name="T10" fmla="*/ 1074 w 3910"/>
              <a:gd name="T11" fmla="*/ 3031 h 3552"/>
              <a:gd name="T12" fmla="*/ 1079 w 3910"/>
              <a:gd name="T13" fmla="*/ 3051 h 3552"/>
              <a:gd name="T14" fmla="*/ 1056 w 3910"/>
              <a:gd name="T15" fmla="*/ 3264 h 3552"/>
              <a:gd name="T16" fmla="*/ 799 w 3910"/>
              <a:gd name="T17" fmla="*/ 3420 h 3552"/>
              <a:gd name="T18" fmla="*/ 665 w 3910"/>
              <a:gd name="T19" fmla="*/ 3386 h 3552"/>
              <a:gd name="T20" fmla="*/ 543 w 3910"/>
              <a:gd name="T21" fmla="*/ 2995 h 3552"/>
              <a:gd name="T22" fmla="*/ 734 w 3910"/>
              <a:gd name="T23" fmla="*/ 2847 h 3552"/>
              <a:gd name="T24" fmla="*/ 773 w 3910"/>
              <a:gd name="T25" fmla="*/ 2803 h 3552"/>
              <a:gd name="T26" fmla="*/ 742 w 3910"/>
              <a:gd name="T27" fmla="*/ 2752 h 3552"/>
              <a:gd name="T28" fmla="*/ 0 w 3910"/>
              <a:gd name="T29" fmla="*/ 2590 h 3552"/>
              <a:gd name="T30" fmla="*/ 0 w 3910"/>
              <a:gd name="T31" fmla="*/ 0 h 3552"/>
              <a:gd name="T32" fmla="*/ 3910 w 3910"/>
              <a:gd name="T33" fmla="*/ 2257 h 3552"/>
              <a:gd name="T34" fmla="*/ 1667 w 3910"/>
              <a:gd name="T35" fmla="*/ 3552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10" h="3552">
                <a:moveTo>
                  <a:pt x="1667" y="3552"/>
                </a:moveTo>
                <a:cubicBezTo>
                  <a:pt x="1534" y="3336"/>
                  <a:pt x="1364" y="3148"/>
                  <a:pt x="1161" y="2995"/>
                </a:cubicBezTo>
                <a:cubicBezTo>
                  <a:pt x="1157" y="2991"/>
                  <a:pt x="1153" y="2988"/>
                  <a:pt x="1148" y="2986"/>
                </a:cubicBezTo>
                <a:cubicBezTo>
                  <a:pt x="1141" y="2982"/>
                  <a:pt x="1133" y="2980"/>
                  <a:pt x="1125" y="2980"/>
                </a:cubicBezTo>
                <a:cubicBezTo>
                  <a:pt x="1117" y="2980"/>
                  <a:pt x="1109" y="2982"/>
                  <a:pt x="1102" y="2986"/>
                </a:cubicBezTo>
                <a:cubicBezTo>
                  <a:pt x="1085" y="2994"/>
                  <a:pt x="1074" y="3012"/>
                  <a:pt x="1074" y="3031"/>
                </a:cubicBezTo>
                <a:cubicBezTo>
                  <a:pt x="1074" y="3038"/>
                  <a:pt x="1076" y="3045"/>
                  <a:pt x="1079" y="3051"/>
                </a:cubicBezTo>
                <a:cubicBezTo>
                  <a:pt x="1099" y="3123"/>
                  <a:pt x="1091" y="3198"/>
                  <a:pt x="1056" y="3264"/>
                </a:cubicBezTo>
                <a:cubicBezTo>
                  <a:pt x="1006" y="3360"/>
                  <a:pt x="908" y="3420"/>
                  <a:pt x="799" y="3420"/>
                </a:cubicBezTo>
                <a:cubicBezTo>
                  <a:pt x="752" y="3420"/>
                  <a:pt x="707" y="3408"/>
                  <a:pt x="665" y="3386"/>
                </a:cubicBezTo>
                <a:cubicBezTo>
                  <a:pt x="523" y="3312"/>
                  <a:pt x="469" y="3136"/>
                  <a:pt x="543" y="2995"/>
                </a:cubicBezTo>
                <a:cubicBezTo>
                  <a:pt x="582" y="2920"/>
                  <a:pt x="652" y="2867"/>
                  <a:pt x="734" y="2847"/>
                </a:cubicBezTo>
                <a:cubicBezTo>
                  <a:pt x="755" y="2843"/>
                  <a:pt x="771" y="2824"/>
                  <a:pt x="773" y="2803"/>
                </a:cubicBezTo>
                <a:cubicBezTo>
                  <a:pt x="774" y="2781"/>
                  <a:pt x="762" y="2761"/>
                  <a:pt x="742" y="2752"/>
                </a:cubicBezTo>
                <a:cubicBezTo>
                  <a:pt x="507" y="2651"/>
                  <a:pt x="257" y="2597"/>
                  <a:pt x="0" y="2590"/>
                </a:cubicBezTo>
                <a:lnTo>
                  <a:pt x="0" y="0"/>
                </a:lnTo>
                <a:cubicBezTo>
                  <a:pt x="1602" y="18"/>
                  <a:pt x="3092" y="878"/>
                  <a:pt x="3910" y="2257"/>
                </a:cubicBezTo>
                <a:lnTo>
                  <a:pt x="1667" y="35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3974616" y="1989752"/>
            <a:ext cx="1407933" cy="1413090"/>
          </a:xfrm>
          <a:custGeom>
            <a:avLst/>
            <a:gdLst>
              <a:gd name="T0" fmla="*/ 647 w 4370"/>
              <a:gd name="T1" fmla="*/ 4352 h 4386"/>
              <a:gd name="T2" fmla="*/ 716 w 4370"/>
              <a:gd name="T3" fmla="*/ 3814 h 4386"/>
              <a:gd name="T4" fmla="*/ 755 w 4370"/>
              <a:gd name="T5" fmla="*/ 3761 h 4386"/>
              <a:gd name="T6" fmla="*/ 734 w 4370"/>
              <a:gd name="T7" fmla="*/ 3723 h 4386"/>
              <a:gd name="T8" fmla="*/ 0 w 4370"/>
              <a:gd name="T9" fmla="*/ 2540 h 4386"/>
              <a:gd name="T10" fmla="*/ 195 w 4370"/>
              <a:gd name="T11" fmla="*/ 2583 h 4386"/>
              <a:gd name="T12" fmla="*/ 180 w 4370"/>
              <a:gd name="T13" fmla="*/ 1802 h 4386"/>
              <a:gd name="T14" fmla="*/ 0 w 4370"/>
              <a:gd name="T15" fmla="*/ 1846 h 4386"/>
              <a:gd name="T16" fmla="*/ 734 w 4370"/>
              <a:gd name="T17" fmla="*/ 663 h 4386"/>
              <a:gd name="T18" fmla="*/ 754 w 4370"/>
              <a:gd name="T19" fmla="*/ 611 h 4386"/>
              <a:gd name="T20" fmla="*/ 536 w 4370"/>
              <a:gd name="T21" fmla="*/ 445 h 4386"/>
              <a:gd name="T22" fmla="*/ 781 w 4370"/>
              <a:gd name="T23" fmla="*/ 0 h 4386"/>
              <a:gd name="T24" fmla="*/ 1058 w 4370"/>
              <a:gd name="T25" fmla="*/ 374 h 4386"/>
              <a:gd name="T26" fmla="*/ 1107 w 4370"/>
              <a:gd name="T27" fmla="*/ 440 h 4386"/>
              <a:gd name="T28" fmla="*/ 1127 w 4370"/>
              <a:gd name="T29" fmla="*/ 436 h 4386"/>
              <a:gd name="T30" fmla="*/ 2520 w 4370"/>
              <a:gd name="T31" fmla="*/ 391 h 4386"/>
              <a:gd name="T32" fmla="*/ 2548 w 4370"/>
              <a:gd name="T33" fmla="*/ 1067 h 4386"/>
              <a:gd name="T34" fmla="*/ 3076 w 4370"/>
              <a:gd name="T35" fmla="*/ 902 h 4386"/>
              <a:gd name="T36" fmla="*/ 3536 w 4370"/>
              <a:gd name="T37" fmla="*/ 1237 h 4386"/>
              <a:gd name="T38" fmla="*/ 3828 w 4370"/>
              <a:gd name="T39" fmla="*/ 2014 h 4386"/>
              <a:gd name="T40" fmla="*/ 4065 w 4370"/>
              <a:gd name="T41" fmla="*/ 1904 h 4386"/>
              <a:gd name="T42" fmla="*/ 4367 w 4370"/>
              <a:gd name="T43" fmla="*/ 2181 h 4386"/>
              <a:gd name="T44" fmla="*/ 4089 w 4370"/>
              <a:gd name="T45" fmla="*/ 2483 h 4386"/>
              <a:gd name="T46" fmla="*/ 3866 w 4370"/>
              <a:gd name="T47" fmla="*/ 2391 h 4386"/>
              <a:gd name="T48" fmla="*/ 3828 w 4370"/>
              <a:gd name="T49" fmla="*/ 2375 h 4386"/>
              <a:gd name="T50" fmla="*/ 3778 w 4370"/>
              <a:gd name="T51" fmla="*/ 2420 h 4386"/>
              <a:gd name="T52" fmla="*/ 3120 w 4370"/>
              <a:gd name="T53" fmla="*/ 3647 h 4386"/>
              <a:gd name="T54" fmla="*/ 2730 w 4370"/>
              <a:gd name="T55" fmla="*/ 3275 h 4386"/>
              <a:gd name="T56" fmla="*/ 2349 w 4370"/>
              <a:gd name="T57" fmla="*/ 3580 h 4386"/>
              <a:gd name="T58" fmla="*/ 2520 w 4370"/>
              <a:gd name="T59" fmla="*/ 3995 h 4386"/>
              <a:gd name="T60" fmla="*/ 1128 w 4370"/>
              <a:gd name="T61" fmla="*/ 3951 h 4386"/>
              <a:gd name="T62" fmla="*/ 1085 w 4370"/>
              <a:gd name="T63" fmla="*/ 3951 h 4386"/>
              <a:gd name="T64" fmla="*/ 1038 w 4370"/>
              <a:gd name="T65" fmla="*/ 4230 h 4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370" h="4386">
                <a:moveTo>
                  <a:pt x="781" y="4386"/>
                </a:moveTo>
                <a:cubicBezTo>
                  <a:pt x="734" y="4386"/>
                  <a:pt x="689" y="4374"/>
                  <a:pt x="647" y="4352"/>
                </a:cubicBezTo>
                <a:cubicBezTo>
                  <a:pt x="505" y="4278"/>
                  <a:pt x="450" y="4102"/>
                  <a:pt x="525" y="3961"/>
                </a:cubicBezTo>
                <a:cubicBezTo>
                  <a:pt x="564" y="3887"/>
                  <a:pt x="633" y="3833"/>
                  <a:pt x="716" y="3814"/>
                </a:cubicBezTo>
                <a:cubicBezTo>
                  <a:pt x="721" y="3812"/>
                  <a:pt x="726" y="3810"/>
                  <a:pt x="731" y="3807"/>
                </a:cubicBezTo>
                <a:cubicBezTo>
                  <a:pt x="747" y="3798"/>
                  <a:pt x="756" y="3780"/>
                  <a:pt x="755" y="3761"/>
                </a:cubicBezTo>
                <a:cubicBezTo>
                  <a:pt x="754" y="3749"/>
                  <a:pt x="749" y="3737"/>
                  <a:pt x="740" y="3729"/>
                </a:cubicBezTo>
                <a:cubicBezTo>
                  <a:pt x="738" y="3727"/>
                  <a:pt x="736" y="3725"/>
                  <a:pt x="734" y="3723"/>
                </a:cubicBezTo>
                <a:cubicBezTo>
                  <a:pt x="526" y="3567"/>
                  <a:pt x="354" y="3374"/>
                  <a:pt x="224" y="3149"/>
                </a:cubicBezTo>
                <a:cubicBezTo>
                  <a:pt x="114" y="2959"/>
                  <a:pt x="39" y="2755"/>
                  <a:pt x="0" y="2540"/>
                </a:cubicBezTo>
                <a:cubicBezTo>
                  <a:pt x="55" y="2568"/>
                  <a:pt x="116" y="2584"/>
                  <a:pt x="179" y="2584"/>
                </a:cubicBezTo>
                <a:lnTo>
                  <a:pt x="195" y="2583"/>
                </a:lnTo>
                <a:cubicBezTo>
                  <a:pt x="410" y="2575"/>
                  <a:pt x="578" y="2393"/>
                  <a:pt x="570" y="2177"/>
                </a:cubicBezTo>
                <a:cubicBezTo>
                  <a:pt x="562" y="1967"/>
                  <a:pt x="390" y="1802"/>
                  <a:pt x="180" y="1802"/>
                </a:cubicBezTo>
                <a:lnTo>
                  <a:pt x="164" y="1803"/>
                </a:lnTo>
                <a:cubicBezTo>
                  <a:pt x="106" y="1805"/>
                  <a:pt x="50" y="1820"/>
                  <a:pt x="0" y="1846"/>
                </a:cubicBezTo>
                <a:cubicBezTo>
                  <a:pt x="39" y="1631"/>
                  <a:pt x="114" y="1427"/>
                  <a:pt x="224" y="1237"/>
                </a:cubicBezTo>
                <a:cubicBezTo>
                  <a:pt x="354" y="1012"/>
                  <a:pt x="526" y="819"/>
                  <a:pt x="734" y="663"/>
                </a:cubicBezTo>
                <a:cubicBezTo>
                  <a:pt x="738" y="660"/>
                  <a:pt x="741" y="657"/>
                  <a:pt x="744" y="653"/>
                </a:cubicBezTo>
                <a:cubicBezTo>
                  <a:pt x="753" y="642"/>
                  <a:pt x="757" y="626"/>
                  <a:pt x="754" y="611"/>
                </a:cubicBezTo>
                <a:cubicBezTo>
                  <a:pt x="750" y="592"/>
                  <a:pt x="735" y="577"/>
                  <a:pt x="716" y="573"/>
                </a:cubicBezTo>
                <a:cubicBezTo>
                  <a:pt x="641" y="555"/>
                  <a:pt x="577" y="510"/>
                  <a:pt x="536" y="445"/>
                </a:cubicBezTo>
                <a:cubicBezTo>
                  <a:pt x="451" y="310"/>
                  <a:pt x="491" y="131"/>
                  <a:pt x="627" y="45"/>
                </a:cubicBezTo>
                <a:cubicBezTo>
                  <a:pt x="673" y="16"/>
                  <a:pt x="726" y="0"/>
                  <a:pt x="781" y="0"/>
                </a:cubicBezTo>
                <a:cubicBezTo>
                  <a:pt x="881" y="0"/>
                  <a:pt x="973" y="51"/>
                  <a:pt x="1026" y="136"/>
                </a:cubicBezTo>
                <a:cubicBezTo>
                  <a:pt x="1071" y="207"/>
                  <a:pt x="1083" y="294"/>
                  <a:pt x="1058" y="374"/>
                </a:cubicBezTo>
                <a:cubicBezTo>
                  <a:pt x="1051" y="398"/>
                  <a:pt x="1063" y="424"/>
                  <a:pt x="1085" y="435"/>
                </a:cubicBezTo>
                <a:cubicBezTo>
                  <a:pt x="1092" y="438"/>
                  <a:pt x="1100" y="440"/>
                  <a:pt x="1107" y="440"/>
                </a:cubicBezTo>
                <a:cubicBezTo>
                  <a:pt x="1111" y="440"/>
                  <a:pt x="1114" y="439"/>
                  <a:pt x="1118" y="439"/>
                </a:cubicBezTo>
                <a:cubicBezTo>
                  <a:pt x="1121" y="438"/>
                  <a:pt x="1124" y="437"/>
                  <a:pt x="1127" y="436"/>
                </a:cubicBezTo>
                <a:cubicBezTo>
                  <a:pt x="1365" y="333"/>
                  <a:pt x="1618" y="282"/>
                  <a:pt x="1880" y="282"/>
                </a:cubicBezTo>
                <a:cubicBezTo>
                  <a:pt x="2100" y="282"/>
                  <a:pt x="2315" y="318"/>
                  <a:pt x="2520" y="391"/>
                </a:cubicBezTo>
                <a:cubicBezTo>
                  <a:pt x="2463" y="427"/>
                  <a:pt x="2416" y="478"/>
                  <a:pt x="2384" y="539"/>
                </a:cubicBezTo>
                <a:cubicBezTo>
                  <a:pt x="2284" y="730"/>
                  <a:pt x="2358" y="966"/>
                  <a:pt x="2548" y="1067"/>
                </a:cubicBezTo>
                <a:cubicBezTo>
                  <a:pt x="2604" y="1096"/>
                  <a:pt x="2667" y="1111"/>
                  <a:pt x="2730" y="1111"/>
                </a:cubicBezTo>
                <a:cubicBezTo>
                  <a:pt x="2876" y="1111"/>
                  <a:pt x="3008" y="1031"/>
                  <a:pt x="3076" y="902"/>
                </a:cubicBezTo>
                <a:cubicBezTo>
                  <a:pt x="3103" y="851"/>
                  <a:pt x="3118" y="795"/>
                  <a:pt x="3121" y="739"/>
                </a:cubicBezTo>
                <a:cubicBezTo>
                  <a:pt x="3287" y="880"/>
                  <a:pt x="3426" y="1047"/>
                  <a:pt x="3536" y="1237"/>
                </a:cubicBezTo>
                <a:cubicBezTo>
                  <a:pt x="3666" y="1462"/>
                  <a:pt x="3748" y="1707"/>
                  <a:pt x="3778" y="1966"/>
                </a:cubicBezTo>
                <a:cubicBezTo>
                  <a:pt x="3778" y="1994"/>
                  <a:pt x="3801" y="2014"/>
                  <a:pt x="3828" y="2014"/>
                </a:cubicBezTo>
                <a:cubicBezTo>
                  <a:pt x="3846" y="2014"/>
                  <a:pt x="3862" y="2004"/>
                  <a:pt x="3871" y="1989"/>
                </a:cubicBezTo>
                <a:cubicBezTo>
                  <a:pt x="3927" y="1935"/>
                  <a:pt x="3994" y="1906"/>
                  <a:pt x="4065" y="1904"/>
                </a:cubicBezTo>
                <a:cubicBezTo>
                  <a:pt x="4066" y="1904"/>
                  <a:pt x="4066" y="1904"/>
                  <a:pt x="4066" y="1904"/>
                </a:cubicBezTo>
                <a:cubicBezTo>
                  <a:pt x="4234" y="1904"/>
                  <a:pt x="4360" y="2026"/>
                  <a:pt x="4367" y="2181"/>
                </a:cubicBezTo>
                <a:cubicBezTo>
                  <a:pt x="4370" y="2259"/>
                  <a:pt x="4342" y="2333"/>
                  <a:pt x="4290" y="2390"/>
                </a:cubicBezTo>
                <a:cubicBezTo>
                  <a:pt x="4238" y="2447"/>
                  <a:pt x="4166" y="2480"/>
                  <a:pt x="4089" y="2483"/>
                </a:cubicBezTo>
                <a:lnTo>
                  <a:pt x="4077" y="2483"/>
                </a:lnTo>
                <a:cubicBezTo>
                  <a:pt x="3997" y="2483"/>
                  <a:pt x="3920" y="2449"/>
                  <a:pt x="3866" y="2391"/>
                </a:cubicBezTo>
                <a:cubicBezTo>
                  <a:pt x="3865" y="2391"/>
                  <a:pt x="3864" y="2390"/>
                  <a:pt x="3864" y="2390"/>
                </a:cubicBezTo>
                <a:cubicBezTo>
                  <a:pt x="3855" y="2381"/>
                  <a:pt x="3842" y="2375"/>
                  <a:pt x="3828" y="2375"/>
                </a:cubicBezTo>
                <a:cubicBezTo>
                  <a:pt x="3803" y="2375"/>
                  <a:pt x="3782" y="2394"/>
                  <a:pt x="3778" y="2419"/>
                </a:cubicBezTo>
                <a:cubicBezTo>
                  <a:pt x="3778" y="2419"/>
                  <a:pt x="3778" y="2420"/>
                  <a:pt x="3778" y="2420"/>
                </a:cubicBezTo>
                <a:cubicBezTo>
                  <a:pt x="3748" y="2678"/>
                  <a:pt x="3666" y="2924"/>
                  <a:pt x="3536" y="3149"/>
                </a:cubicBezTo>
                <a:cubicBezTo>
                  <a:pt x="3426" y="3339"/>
                  <a:pt x="3286" y="3506"/>
                  <a:pt x="3120" y="3647"/>
                </a:cubicBezTo>
                <a:cubicBezTo>
                  <a:pt x="3117" y="3581"/>
                  <a:pt x="3097" y="3515"/>
                  <a:pt x="3060" y="3457"/>
                </a:cubicBezTo>
                <a:cubicBezTo>
                  <a:pt x="2988" y="3343"/>
                  <a:pt x="2865" y="3275"/>
                  <a:pt x="2730" y="3275"/>
                </a:cubicBezTo>
                <a:cubicBezTo>
                  <a:pt x="2656" y="3275"/>
                  <a:pt x="2584" y="3296"/>
                  <a:pt x="2521" y="3335"/>
                </a:cubicBezTo>
                <a:cubicBezTo>
                  <a:pt x="2433" y="3391"/>
                  <a:pt x="2372" y="3478"/>
                  <a:pt x="2349" y="3580"/>
                </a:cubicBezTo>
                <a:cubicBezTo>
                  <a:pt x="2326" y="3681"/>
                  <a:pt x="2344" y="3786"/>
                  <a:pt x="2400" y="3874"/>
                </a:cubicBezTo>
                <a:cubicBezTo>
                  <a:pt x="2431" y="3924"/>
                  <a:pt x="2472" y="3964"/>
                  <a:pt x="2520" y="3995"/>
                </a:cubicBezTo>
                <a:cubicBezTo>
                  <a:pt x="2315" y="4068"/>
                  <a:pt x="2100" y="4105"/>
                  <a:pt x="1880" y="4105"/>
                </a:cubicBezTo>
                <a:cubicBezTo>
                  <a:pt x="1619" y="4105"/>
                  <a:pt x="1366" y="4053"/>
                  <a:pt x="1128" y="3951"/>
                </a:cubicBezTo>
                <a:cubicBezTo>
                  <a:pt x="1121" y="3948"/>
                  <a:pt x="1114" y="3946"/>
                  <a:pt x="1107" y="3946"/>
                </a:cubicBezTo>
                <a:cubicBezTo>
                  <a:pt x="1100" y="3946"/>
                  <a:pt x="1092" y="3948"/>
                  <a:pt x="1085" y="3951"/>
                </a:cubicBezTo>
                <a:cubicBezTo>
                  <a:pt x="1063" y="3962"/>
                  <a:pt x="1051" y="3988"/>
                  <a:pt x="1058" y="4012"/>
                </a:cubicBezTo>
                <a:cubicBezTo>
                  <a:pt x="1081" y="4085"/>
                  <a:pt x="1074" y="4163"/>
                  <a:pt x="1038" y="4230"/>
                </a:cubicBezTo>
                <a:cubicBezTo>
                  <a:pt x="988" y="4326"/>
                  <a:pt x="889" y="4386"/>
                  <a:pt x="781" y="438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7906" y="2419298"/>
            <a:ext cx="1135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chemeClr val="accent3"/>
                </a:solidFill>
                <a:cs typeface="+mn-ea"/>
                <a:sym typeface="+mn-lt"/>
              </a:rPr>
              <a:t>参与的重</a:t>
            </a:r>
            <a:endParaRPr lang="en-US" altLang="zh-CN" sz="1500" b="1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500" b="1" dirty="0" smtClean="0">
                <a:solidFill>
                  <a:schemeClr val="accent3"/>
                </a:solidFill>
                <a:cs typeface="+mn-ea"/>
                <a:sym typeface="+mn-lt"/>
              </a:rPr>
              <a:t>大项目</a:t>
            </a:r>
            <a:endParaRPr lang="zh-CN" altLang="en-US" sz="15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66048" y="1533278"/>
            <a:ext cx="5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8024" y="1554878"/>
            <a:ext cx="5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2496242"/>
            <a:ext cx="5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69558" y="3402842"/>
            <a:ext cx="5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51647" y="3459470"/>
            <a:ext cx="5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62693" y="2496242"/>
            <a:ext cx="5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5" y="987574"/>
            <a:ext cx="2507117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输入你参与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的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项目名称</a:t>
            </a:r>
            <a:endParaRPr lang="zh-CN" altLang="en-US" sz="12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576" y="1269517"/>
            <a:ext cx="250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配合集团经营公司、融资管理中心等相关部门，做好大量的会计报表资料、银行资料、税务资料工作</a:t>
            </a:r>
            <a:r>
              <a:rPr lang="zh-CN" altLang="en-US" sz="10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13038" y="997219"/>
            <a:ext cx="2507117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你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参与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的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40152" y="1279162"/>
            <a:ext cx="250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配合集团经营公司、融资管理中心等相关部门，做好大量的会计报表资料、银行资料、税务资料工作</a:t>
            </a:r>
            <a:r>
              <a:rPr lang="zh-CN" altLang="en-US" sz="10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6176" y="2262332"/>
            <a:ext cx="2507117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你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参与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的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83290" y="2544275"/>
            <a:ext cx="250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配合集团经营公司、融资管理中心等相关部门，做好大量的会计报表资料、银行资料、税务资料工作</a:t>
            </a:r>
            <a:r>
              <a:rPr lang="zh-CN" altLang="en-US" sz="10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62852" y="3729967"/>
            <a:ext cx="250711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你参与的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89966" y="4011910"/>
            <a:ext cx="250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配合集团经营公司、融资管理中心等相关部门，做好大量的会计报表资料、银行资料、税务资料工作</a:t>
            </a:r>
            <a:r>
              <a:rPr lang="zh-CN" altLang="en-US" sz="10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544" y="2250273"/>
            <a:ext cx="2507117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你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参与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的项目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名称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7545" y="2532216"/>
            <a:ext cx="250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配合集团经营公司、融资管理中心等相关部门，做好大量的会计报表资料、银行资料、税务资料工作</a:t>
            </a:r>
            <a:r>
              <a:rPr lang="zh-CN" altLang="en-US" sz="10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3729966"/>
            <a:ext cx="2507117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输入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你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参与</a:t>
            </a:r>
            <a:r>
              <a:rPr lang="zh-CN" alt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的项目</a:t>
            </a:r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名称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9593" y="4011909"/>
            <a:ext cx="250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cs typeface="+mn-ea"/>
                <a:sym typeface="+mn-lt"/>
              </a:rPr>
              <a:t>配合集团经营公司、融资管理中心等相关部门，做好大量的会计报表资料、银行资料、税务资料工作</a:t>
            </a:r>
            <a:r>
              <a:rPr lang="zh-CN" altLang="en-US" sz="1000" dirty="0" smtClean="0">
                <a:solidFill>
                  <a:schemeClr val="accent3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  <p:bldP spid="6" grpId="0" animBg="1"/>
      <p:bldP spid="10" grpId="0" animBg="1"/>
      <p:bldP spid="11" grpId="0" animBg="1"/>
      <p:bldP spid="15" grpId="0" animBg="1"/>
      <p:bldP spid="16" grpId="0" animBg="1"/>
      <p:bldP spid="36" grpId="0"/>
      <p:bldP spid="40" grpId="0"/>
      <p:bldP spid="41" grpId="0"/>
      <p:bldP spid="42" grpId="0"/>
      <p:bldP spid="43" grpId="0"/>
      <p:bldP spid="44" grpId="0"/>
      <p:bldP spid="45" grpId="0"/>
      <p:bldP spid="20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525" y="0"/>
            <a:ext cx="9126538" cy="9779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9525" y="1071563"/>
            <a:ext cx="3324225" cy="882650"/>
          </a:xfrm>
          <a:custGeom>
            <a:avLst/>
            <a:gdLst>
              <a:gd name="T0" fmla="*/ 7090 w 9253"/>
              <a:gd name="T1" fmla="*/ 0 h 2453"/>
              <a:gd name="T2" fmla="*/ 0 w 9253"/>
              <a:gd name="T3" fmla="*/ 0 h 2453"/>
              <a:gd name="T4" fmla="*/ 0 w 9253"/>
              <a:gd name="T5" fmla="*/ 100 h 2453"/>
              <a:gd name="T6" fmla="*/ 7037 w 9253"/>
              <a:gd name="T7" fmla="*/ 100 h 2453"/>
              <a:gd name="T8" fmla="*/ 8749 w 9253"/>
              <a:gd name="T9" fmla="*/ 2453 h 2453"/>
              <a:gd name="T10" fmla="*/ 9253 w 9253"/>
              <a:gd name="T11" fmla="*/ 2453 h 2453"/>
              <a:gd name="T12" fmla="*/ 7446 w 9253"/>
              <a:gd name="T13" fmla="*/ 0 h 2453"/>
              <a:gd name="T14" fmla="*/ 7090 w 9253"/>
              <a:gd name="T15" fmla="*/ 0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3" h="2453">
                <a:moveTo>
                  <a:pt x="7090" y="0"/>
                </a:moveTo>
                <a:lnTo>
                  <a:pt x="0" y="0"/>
                </a:lnTo>
                <a:lnTo>
                  <a:pt x="0" y="100"/>
                </a:lnTo>
                <a:lnTo>
                  <a:pt x="7037" y="100"/>
                </a:lnTo>
                <a:lnTo>
                  <a:pt x="8749" y="2453"/>
                </a:lnTo>
                <a:lnTo>
                  <a:pt x="9253" y="2453"/>
                </a:lnTo>
                <a:lnTo>
                  <a:pt x="7446" y="0"/>
                </a:lnTo>
                <a:lnTo>
                  <a:pt x="7090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810250" y="1071563"/>
            <a:ext cx="3325813" cy="879475"/>
          </a:xfrm>
          <a:custGeom>
            <a:avLst/>
            <a:gdLst>
              <a:gd name="T0" fmla="*/ 2317 w 9258"/>
              <a:gd name="T1" fmla="*/ 0 h 2446"/>
              <a:gd name="T2" fmla="*/ 1813 w 9258"/>
              <a:gd name="T3" fmla="*/ 0 h 2446"/>
              <a:gd name="T4" fmla="*/ 0 w 9258"/>
              <a:gd name="T5" fmla="*/ 2446 h 2446"/>
              <a:gd name="T6" fmla="*/ 504 w 9258"/>
              <a:gd name="T7" fmla="*/ 2446 h 2446"/>
              <a:gd name="T8" fmla="*/ 2222 w 9258"/>
              <a:gd name="T9" fmla="*/ 100 h 2446"/>
              <a:gd name="T10" fmla="*/ 9258 w 9258"/>
              <a:gd name="T11" fmla="*/ 100 h 2446"/>
              <a:gd name="T12" fmla="*/ 9258 w 9258"/>
              <a:gd name="T13" fmla="*/ 0 h 2446"/>
              <a:gd name="T14" fmla="*/ 2317 w 9258"/>
              <a:gd name="T15" fmla="*/ 0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8" h="2446">
                <a:moveTo>
                  <a:pt x="2317" y="0"/>
                </a:moveTo>
                <a:lnTo>
                  <a:pt x="1813" y="0"/>
                </a:lnTo>
                <a:lnTo>
                  <a:pt x="0" y="2446"/>
                </a:lnTo>
                <a:lnTo>
                  <a:pt x="504" y="2446"/>
                </a:lnTo>
                <a:lnTo>
                  <a:pt x="2222" y="100"/>
                </a:lnTo>
                <a:lnTo>
                  <a:pt x="9258" y="100"/>
                </a:lnTo>
                <a:lnTo>
                  <a:pt x="9258" y="0"/>
                </a:lnTo>
                <a:lnTo>
                  <a:pt x="2317" y="0"/>
                </a:lnTo>
                <a:close/>
              </a:path>
            </a:pathLst>
          </a:custGeom>
          <a:solidFill>
            <a:srgbClr val="951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9525" y="571500"/>
            <a:ext cx="9126538" cy="1382713"/>
          </a:xfrm>
          <a:custGeom>
            <a:avLst/>
            <a:gdLst>
              <a:gd name="T0" fmla="*/ 18277 w 25402"/>
              <a:gd name="T1" fmla="*/ 621 h 3845"/>
              <a:gd name="T2" fmla="*/ 13900 w 25402"/>
              <a:gd name="T3" fmla="*/ 621 h 3845"/>
              <a:gd name="T4" fmla="*/ 13793 w 25402"/>
              <a:gd name="T5" fmla="*/ 579 h 3845"/>
              <a:gd name="T6" fmla="*/ 12701 w 25402"/>
              <a:gd name="T7" fmla="*/ 0 h 3845"/>
              <a:gd name="T8" fmla="*/ 11610 w 25402"/>
              <a:gd name="T9" fmla="*/ 579 h 3845"/>
              <a:gd name="T10" fmla="*/ 11503 w 25402"/>
              <a:gd name="T11" fmla="*/ 621 h 3845"/>
              <a:gd name="T12" fmla="*/ 0 w 25402"/>
              <a:gd name="T13" fmla="*/ 621 h 3845"/>
              <a:gd name="T14" fmla="*/ 0 w 25402"/>
              <a:gd name="T15" fmla="*/ 1159 h 3845"/>
              <a:gd name="T16" fmla="*/ 7631 w 25402"/>
              <a:gd name="T17" fmla="*/ 1159 h 3845"/>
              <a:gd name="T18" fmla="*/ 9611 w 25402"/>
              <a:gd name="T19" fmla="*/ 3845 h 3845"/>
              <a:gd name="T20" fmla="*/ 15792 w 25402"/>
              <a:gd name="T21" fmla="*/ 3845 h 3845"/>
              <a:gd name="T22" fmla="*/ 17772 w 25402"/>
              <a:gd name="T23" fmla="*/ 1159 h 3845"/>
              <a:gd name="T24" fmla="*/ 25402 w 25402"/>
              <a:gd name="T25" fmla="*/ 1159 h 3845"/>
              <a:gd name="T26" fmla="*/ 25402 w 25402"/>
              <a:gd name="T27" fmla="*/ 621 h 3845"/>
              <a:gd name="T28" fmla="*/ 18277 w 25402"/>
              <a:gd name="T29" fmla="*/ 621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3845">
                <a:moveTo>
                  <a:pt x="18277" y="621"/>
                </a:moveTo>
                <a:lnTo>
                  <a:pt x="13900" y="621"/>
                </a:lnTo>
                <a:lnTo>
                  <a:pt x="13793" y="579"/>
                </a:lnTo>
                <a:lnTo>
                  <a:pt x="12701" y="0"/>
                </a:lnTo>
                <a:lnTo>
                  <a:pt x="11610" y="579"/>
                </a:lnTo>
                <a:lnTo>
                  <a:pt x="11503" y="621"/>
                </a:lnTo>
                <a:lnTo>
                  <a:pt x="0" y="621"/>
                </a:lnTo>
                <a:lnTo>
                  <a:pt x="0" y="1159"/>
                </a:lnTo>
                <a:lnTo>
                  <a:pt x="7631" y="1159"/>
                </a:lnTo>
                <a:lnTo>
                  <a:pt x="9611" y="3845"/>
                </a:lnTo>
                <a:lnTo>
                  <a:pt x="15792" y="3845"/>
                </a:lnTo>
                <a:lnTo>
                  <a:pt x="17772" y="1159"/>
                </a:lnTo>
                <a:lnTo>
                  <a:pt x="25402" y="1159"/>
                </a:lnTo>
                <a:lnTo>
                  <a:pt x="25402" y="621"/>
                </a:lnTo>
                <a:lnTo>
                  <a:pt x="18277" y="621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525" y="433388"/>
            <a:ext cx="9126538" cy="242888"/>
          </a:xfrm>
          <a:custGeom>
            <a:avLst/>
            <a:gdLst>
              <a:gd name="T0" fmla="*/ 25402 w 25402"/>
              <a:gd name="T1" fmla="*/ 625 h 675"/>
              <a:gd name="T2" fmla="*/ 13904 w 25402"/>
              <a:gd name="T3" fmla="*/ 625 h 675"/>
              <a:gd name="T4" fmla="*/ 13803 w 25402"/>
              <a:gd name="T5" fmla="*/ 585 h 675"/>
              <a:gd name="T6" fmla="*/ 12701 w 25402"/>
              <a:gd name="T7" fmla="*/ 0 h 675"/>
              <a:gd name="T8" fmla="*/ 11600 w 25402"/>
              <a:gd name="T9" fmla="*/ 585 h 675"/>
              <a:gd name="T10" fmla="*/ 11498 w 25402"/>
              <a:gd name="T11" fmla="*/ 625 h 675"/>
              <a:gd name="T12" fmla="*/ 0 w 25402"/>
              <a:gd name="T13" fmla="*/ 625 h 675"/>
              <a:gd name="T14" fmla="*/ 0 w 25402"/>
              <a:gd name="T15" fmla="*/ 675 h 675"/>
              <a:gd name="T16" fmla="*/ 11508 w 25402"/>
              <a:gd name="T17" fmla="*/ 675 h 675"/>
              <a:gd name="T18" fmla="*/ 11621 w 25402"/>
              <a:gd name="T19" fmla="*/ 631 h 675"/>
              <a:gd name="T20" fmla="*/ 12701 w 25402"/>
              <a:gd name="T21" fmla="*/ 57 h 675"/>
              <a:gd name="T22" fmla="*/ 13782 w 25402"/>
              <a:gd name="T23" fmla="*/ 631 h 675"/>
              <a:gd name="T24" fmla="*/ 13895 w 25402"/>
              <a:gd name="T25" fmla="*/ 675 h 675"/>
              <a:gd name="T26" fmla="*/ 25402 w 25402"/>
              <a:gd name="T27" fmla="*/ 675 h 675"/>
              <a:gd name="T28" fmla="*/ 25402 w 25402"/>
              <a:gd name="T29" fmla="*/ 625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02" h="675">
                <a:moveTo>
                  <a:pt x="25402" y="625"/>
                </a:moveTo>
                <a:lnTo>
                  <a:pt x="13904" y="625"/>
                </a:lnTo>
                <a:lnTo>
                  <a:pt x="13803" y="585"/>
                </a:lnTo>
                <a:lnTo>
                  <a:pt x="12701" y="0"/>
                </a:lnTo>
                <a:lnTo>
                  <a:pt x="11600" y="585"/>
                </a:lnTo>
                <a:lnTo>
                  <a:pt x="11498" y="625"/>
                </a:lnTo>
                <a:lnTo>
                  <a:pt x="0" y="625"/>
                </a:lnTo>
                <a:lnTo>
                  <a:pt x="0" y="675"/>
                </a:lnTo>
                <a:lnTo>
                  <a:pt x="11508" y="675"/>
                </a:lnTo>
                <a:lnTo>
                  <a:pt x="11621" y="631"/>
                </a:lnTo>
                <a:lnTo>
                  <a:pt x="12701" y="57"/>
                </a:lnTo>
                <a:lnTo>
                  <a:pt x="13782" y="631"/>
                </a:lnTo>
                <a:lnTo>
                  <a:pt x="13895" y="675"/>
                </a:lnTo>
                <a:lnTo>
                  <a:pt x="25402" y="675"/>
                </a:lnTo>
                <a:lnTo>
                  <a:pt x="25402" y="625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918" y="863670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692" y="2271846"/>
            <a:ext cx="55446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dirty="0">
                <a:solidFill>
                  <a:schemeClr val="accent1"/>
                </a:solidFill>
                <a:cs typeface="+mn-ea"/>
                <a:sym typeface="+mn-lt"/>
              </a:rPr>
              <a:t>工作成效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9994" y="3509015"/>
            <a:ext cx="2615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奖项荣誉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4330" y="3509015"/>
            <a:ext cx="2370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思想成长情况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9994" y="4085079"/>
            <a:ext cx="2615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3"/>
                </a:solidFill>
                <a:cs typeface="+mn-ea"/>
                <a:sym typeface="+mn-lt"/>
              </a:rPr>
              <a:t>工作成效</a:t>
            </a:r>
          </a:p>
        </p:txBody>
      </p:sp>
      <p:sp>
        <p:nvSpPr>
          <p:cNvPr id="18" name="Freeform 16"/>
          <p:cNvSpPr/>
          <p:nvPr/>
        </p:nvSpPr>
        <p:spPr bwMode="auto">
          <a:xfrm>
            <a:off x="2267744" y="3634764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6"/>
          <p:cNvSpPr/>
          <p:nvPr/>
        </p:nvSpPr>
        <p:spPr bwMode="auto">
          <a:xfrm>
            <a:off x="2267744" y="4210828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6"/>
          <p:cNvSpPr/>
          <p:nvPr/>
        </p:nvSpPr>
        <p:spPr bwMode="auto">
          <a:xfrm>
            <a:off x="5292080" y="3634764"/>
            <a:ext cx="222250" cy="179388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/>
          <p:bldP spid="18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/>
          <p:bldP spid="18" grpId="0" animBg="1"/>
          <p:bldP spid="22" grpId="0" animBg="1"/>
          <p:bldP spid="2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3CE88D6-27E8-4F2F-8EF4-B88078555F5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竞聘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2ppt.com">
  <a:themeElements>
    <a:clrScheme name="1">
      <a:dk1>
        <a:sysClr val="windowText" lastClr="000000"/>
      </a:dk1>
      <a:lt1>
        <a:sysClr val="window" lastClr="FFFFFF"/>
      </a:lt1>
      <a:dk2>
        <a:srgbClr val="646464"/>
      </a:dk2>
      <a:lt2>
        <a:srgbClr val="A5A5A5"/>
      </a:lt2>
      <a:accent1>
        <a:srgbClr val="BC2431"/>
      </a:accent1>
      <a:accent2>
        <a:srgbClr val="95121F"/>
      </a:accent2>
      <a:accent3>
        <a:srgbClr val="454545"/>
      </a:accent3>
      <a:accent4>
        <a:srgbClr val="4BBF69"/>
      </a:accent4>
      <a:accent5>
        <a:srgbClr val="54C3F2"/>
      </a:accent5>
      <a:accent6>
        <a:srgbClr val="1F4FAC"/>
      </a:accent6>
      <a:hlink>
        <a:srgbClr val="6E3FA5"/>
      </a:hlink>
      <a:folHlink>
        <a:srgbClr val="954F72"/>
      </a:folHlink>
    </a:clrScheme>
    <a:fontScheme name="3jqiv20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2862</Words>
  <Application>Microsoft Office PowerPoint</Application>
  <PresentationFormat>全屏显示(16:9)</PresentationFormat>
  <Paragraphs>330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汉仪大宋简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2017-03-04T08:47:00Z</dcterms:created>
  <dcterms:modified xsi:type="dcterms:W3CDTF">2023-01-10T10:49:01Z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B59FF2C44919403794BEF59E985EE88B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