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2"/>
  </p:sldMasterIdLst>
  <p:notesMasterIdLst>
    <p:notesMasterId r:id="rId25"/>
  </p:notesMasterIdLst>
  <p:handoutMasterIdLst>
    <p:handoutMasterId r:id="rId26"/>
  </p:handoutMasterIdLst>
  <p:sldIdLst>
    <p:sldId id="3440" r:id="rId3"/>
    <p:sldId id="3433" r:id="rId4"/>
    <p:sldId id="3434" r:id="rId5"/>
    <p:sldId id="3355" r:id="rId6"/>
    <p:sldId id="3387" r:id="rId7"/>
    <p:sldId id="3391" r:id="rId8"/>
    <p:sldId id="3393" r:id="rId9"/>
    <p:sldId id="3435" r:id="rId10"/>
    <p:sldId id="3388" r:id="rId11"/>
    <p:sldId id="3385" r:id="rId12"/>
    <p:sldId id="3399" r:id="rId13"/>
    <p:sldId id="3386" r:id="rId14"/>
    <p:sldId id="3436" r:id="rId15"/>
    <p:sldId id="3383" r:id="rId16"/>
    <p:sldId id="3390" r:id="rId17"/>
    <p:sldId id="3400" r:id="rId18"/>
    <p:sldId id="3392" r:id="rId19"/>
    <p:sldId id="3437" r:id="rId20"/>
    <p:sldId id="3396" r:id="rId21"/>
    <p:sldId id="3389" r:id="rId22"/>
    <p:sldId id="3384" r:id="rId23"/>
    <p:sldId id="3441" r:id="rId24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FC1"/>
    <a:srgbClr val="32A94F"/>
    <a:srgbClr val="004438"/>
    <a:srgbClr val="00231C"/>
    <a:srgbClr val="169274"/>
    <a:srgbClr val="AE002B"/>
    <a:srgbClr val="0FC7D3"/>
    <a:srgbClr val="E60012"/>
    <a:srgbClr val="0098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5" autoAdjust="0"/>
    <p:restoredTop sz="92986" autoAdjust="0"/>
  </p:normalViewPr>
  <p:slideViewPr>
    <p:cSldViewPr>
      <p:cViewPr varScale="1">
        <p:scale>
          <a:sx n="110" d="100"/>
          <a:sy n="110" d="100"/>
        </p:scale>
        <p:origin x="762" y="9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EA0-4F87-B14A-00E89CC9A86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7EA0-4F87-B14A-00E89CC9A86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7EA0-4F87-B14A-00E89CC9A867}"/>
            </c:ext>
          </c:extLst>
        </c:ser>
        <c:ser>
          <c:idx val="3"/>
          <c:order val="3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7EA0-4F87-B14A-00E89CC9A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2843808"/>
        <c:axId val="482836360"/>
      </c:barChart>
      <c:catAx>
        <c:axId val="48284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82836360"/>
        <c:crosses val="autoZero"/>
        <c:auto val="1"/>
        <c:lblAlgn val="ctr"/>
        <c:lblOffset val="100"/>
        <c:noMultiLvlLbl val="0"/>
      </c:catAx>
      <c:valAx>
        <c:axId val="4828363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828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8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3"/>
            <a:ext cx="1101094" cy="530394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3"/>
            <a:ext cx="9670641" cy="5303943"/>
          </a:xfrm>
        </p:spPr>
        <p:txBody>
          <a:bodyPr vert="eaVert" lIns="46800" tIns="46800" rIns="46800" bIns="46800"/>
          <a:lstStyle>
            <a:lvl1pPr marL="241300" indent="-241300">
              <a:spcAft>
                <a:spcPts val="1000"/>
              </a:spcAft>
              <a:defRPr spc="300"/>
            </a:lvl1pPr>
            <a:lvl2pPr marL="723265" indent="-241300">
              <a:defRPr spc="300"/>
            </a:lvl2pPr>
            <a:lvl3pPr marL="1205230" indent="-241300">
              <a:defRPr spc="300"/>
            </a:lvl3pPr>
            <a:lvl4pPr marL="1687830" indent="-241300">
              <a:defRPr spc="300"/>
            </a:lvl4pPr>
            <a:lvl5pPr marL="2169795" indent="-2413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3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19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7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3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3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3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76" y="1789"/>
            <a:ext cx="12852402" cy="72290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485159" y="4624437"/>
            <a:ext cx="424275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dirty="0" smtClean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20XX</a:t>
            </a:r>
            <a:endParaRPr lang="zh-CN" altLang="en-US" sz="8000" b="1" dirty="0">
              <a:solidFill>
                <a:schemeClr val="accent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682100" y="5680786"/>
            <a:ext cx="78488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dirty="0" smtClean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航空公司工作总结</a:t>
            </a:r>
            <a:endParaRPr lang="zh-CN" altLang="en-US" sz="6600" dirty="0">
              <a:solidFill>
                <a:schemeClr val="accent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11664" tIns="55832" rIns="111664" bIns="55832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/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8133"/>
            <a:ext cx="5781303" cy="31683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004888" y="4228456"/>
            <a:ext cx="1996211" cy="193651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3001099" y="3616326"/>
            <a:ext cx="1996211" cy="213148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/>
          <p:cNvSpPr/>
          <p:nvPr/>
        </p:nvSpPr>
        <p:spPr>
          <a:xfrm>
            <a:off x="4996507" y="4597499"/>
            <a:ext cx="1996211" cy="1911886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608075" y="4099800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4017" y="4757093"/>
            <a:ext cx="19852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04287" y="3612379"/>
            <a:ext cx="649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00227" y="4303315"/>
            <a:ext cx="20080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00499" y="4508053"/>
            <a:ext cx="668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5636" y="5198988"/>
            <a:ext cx="19962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29375" y="2466016"/>
            <a:ext cx="1996211" cy="2131483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/>
          <p:cNvSpPr/>
          <p:nvPr/>
        </p:nvSpPr>
        <p:spPr>
          <a:xfrm>
            <a:off x="6443755" y="3307724"/>
            <a:ext cx="19810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8651" y="2670947"/>
            <a:ext cx="441146" cy="400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Simple-Line-Icons" panose="02000503000000000000" pitchFamily="2" charset="2"/>
              </a:rPr>
              <a:t>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1914" y="2583055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anose="020B0503020202020204" pitchFamily="34" charset="0"/>
                <a:ea typeface="Roboto" panose="02000000000000000000" pitchFamily="2" charset="0"/>
              </a:rPr>
              <a:t>04</a:t>
            </a:r>
            <a:endParaRPr lang="en-US" sz="4400" dirty="0">
              <a:solidFill>
                <a:schemeClr val="bg1"/>
              </a:solidFill>
              <a:latin typeface="Agency FB" panose="020B0503020202020204" pitchFamily="34" charset="0"/>
              <a:ea typeface="Roboto" panose="02000000000000000000" pitchFamily="2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036065" y="3506910"/>
            <a:ext cx="26861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8085559" y="5320903"/>
            <a:ext cx="26861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9" grpId="0" animBg="1"/>
      <p:bldP spid="6" grpId="0"/>
      <p:bldP spid="20" grpId="0"/>
      <p:bldP spid="25" grpId="0"/>
      <p:bldP spid="26" grpId="0"/>
      <p:bldP spid="27" grpId="0"/>
      <p:bldP spid="28" grpId="0"/>
      <p:bldP spid="29" grpId="0" animBg="1"/>
      <p:bldP spid="30" grpId="0"/>
      <p:bldP spid="7" grpId="0"/>
      <p:bldP spid="31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055889" y="2103673"/>
          <a:ext cx="8746974" cy="274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333781" y="5240863"/>
            <a:ext cx="2495555" cy="757130"/>
            <a:chOff x="1150665" y="1672015"/>
            <a:chExt cx="2724775" cy="826673"/>
          </a:xfrm>
        </p:grpSpPr>
        <p:sp>
          <p:nvSpPr>
            <p:cNvPr id="7" name="TextBox 6"/>
            <p:cNvSpPr txBox="1"/>
            <p:nvPr/>
          </p:nvSpPr>
          <p:spPr>
            <a:xfrm>
              <a:off x="1150665" y="1672015"/>
              <a:ext cx="761706" cy="82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Placeholder 32"/>
            <p:cNvSpPr txBox="1"/>
            <p:nvPr/>
          </p:nvSpPr>
          <p:spPr>
            <a:xfrm>
              <a:off x="1898843" y="1991320"/>
              <a:ext cx="1976597" cy="4690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 Placeholder 33"/>
            <p:cNvSpPr txBox="1"/>
            <p:nvPr/>
          </p:nvSpPr>
          <p:spPr>
            <a:xfrm>
              <a:off x="1898845" y="1750689"/>
              <a:ext cx="1846848" cy="2822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4403" y="5240860"/>
            <a:ext cx="2525653" cy="757130"/>
            <a:chOff x="1150666" y="1672015"/>
            <a:chExt cx="2757638" cy="826674"/>
          </a:xfrm>
        </p:grpSpPr>
        <p:sp>
          <p:nvSpPr>
            <p:cNvPr id="11" name="TextBox 10"/>
            <p:cNvSpPr txBox="1"/>
            <p:nvPr/>
          </p:nvSpPr>
          <p:spPr>
            <a:xfrm>
              <a:off x="1150666" y="1672015"/>
              <a:ext cx="761706" cy="82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2"/>
            <p:cNvSpPr txBox="1"/>
            <p:nvPr/>
          </p:nvSpPr>
          <p:spPr>
            <a:xfrm>
              <a:off x="1898842" y="1991322"/>
              <a:ext cx="2009462" cy="4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 Placeholder 33"/>
            <p:cNvSpPr txBox="1"/>
            <p:nvPr/>
          </p:nvSpPr>
          <p:spPr>
            <a:xfrm>
              <a:off x="1898845" y="1750689"/>
              <a:ext cx="1464301" cy="2822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05123" y="5240860"/>
            <a:ext cx="2488971" cy="757130"/>
            <a:chOff x="1150666" y="1672015"/>
            <a:chExt cx="2717585" cy="826674"/>
          </a:xfrm>
        </p:grpSpPr>
        <p:sp>
          <p:nvSpPr>
            <p:cNvPr id="15" name="TextBox 14"/>
            <p:cNvSpPr txBox="1"/>
            <p:nvPr/>
          </p:nvSpPr>
          <p:spPr>
            <a:xfrm>
              <a:off x="1150666" y="1672015"/>
              <a:ext cx="761706" cy="82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16" name="Text Placeholder 32"/>
            <p:cNvSpPr txBox="1"/>
            <p:nvPr/>
          </p:nvSpPr>
          <p:spPr>
            <a:xfrm>
              <a:off x="1898843" y="1991322"/>
              <a:ext cx="1969408" cy="4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3"/>
            <p:cNvSpPr txBox="1"/>
            <p:nvPr/>
          </p:nvSpPr>
          <p:spPr>
            <a:xfrm>
              <a:off x="1898845" y="1750689"/>
              <a:ext cx="1464301" cy="2822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76" y="1789"/>
            <a:ext cx="12852402" cy="722907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756" y="3324179"/>
            <a:ext cx="3466715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869"/>
          <p:cNvSpPr/>
          <p:nvPr/>
        </p:nvSpPr>
        <p:spPr>
          <a:xfrm rot="10800000">
            <a:off x="4127124" y="1803500"/>
            <a:ext cx="4604502" cy="229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0091" tIns="20091" rIns="20091" bIns="20091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896996" y="3386138"/>
            <a:ext cx="1809750" cy="57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 fontAlgn="base">
              <a:lnSpc>
                <a:spcPct val="120000"/>
              </a:lnSpc>
              <a:spcBef>
                <a:spcPts val="4500"/>
              </a:spcBef>
              <a:spcAft>
                <a:spcPct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51"/>
          <p:cNvSpPr/>
          <p:nvPr/>
        </p:nvSpPr>
        <p:spPr>
          <a:xfrm>
            <a:off x="1991975" y="3076776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2293401" y="1792953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2571012" y="2107073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855"/>
          <p:cNvSpPr/>
          <p:nvPr/>
        </p:nvSpPr>
        <p:spPr>
          <a:xfrm>
            <a:off x="3530706" y="5507022"/>
            <a:ext cx="1773664" cy="5784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56"/>
          <p:cNvSpPr/>
          <p:nvPr/>
        </p:nvSpPr>
        <p:spPr>
          <a:xfrm>
            <a:off x="3642266" y="5204014"/>
            <a:ext cx="1550543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57"/>
          <p:cNvSpPr/>
          <p:nvPr/>
        </p:nvSpPr>
        <p:spPr>
          <a:xfrm>
            <a:off x="3940501" y="3916999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59"/>
          <p:cNvSpPr/>
          <p:nvPr/>
        </p:nvSpPr>
        <p:spPr>
          <a:xfrm>
            <a:off x="7491341" y="5532716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860"/>
          <p:cNvSpPr/>
          <p:nvPr/>
        </p:nvSpPr>
        <p:spPr>
          <a:xfrm>
            <a:off x="7602902" y="522970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1861"/>
          <p:cNvSpPr/>
          <p:nvPr/>
        </p:nvSpPr>
        <p:spPr>
          <a:xfrm>
            <a:off x="7903328" y="3944883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1862"/>
          <p:cNvSpPr/>
          <p:nvPr/>
        </p:nvSpPr>
        <p:spPr>
          <a:xfrm>
            <a:off x="8196543" y="4222218"/>
            <a:ext cx="363260" cy="324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Shape 1864"/>
          <p:cNvSpPr/>
          <p:nvPr/>
        </p:nvSpPr>
        <p:spPr>
          <a:xfrm>
            <a:off x="9199136" y="3379785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Shape 1865"/>
          <p:cNvSpPr/>
          <p:nvPr/>
        </p:nvSpPr>
        <p:spPr>
          <a:xfrm>
            <a:off x="9310696" y="307677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66"/>
          <p:cNvSpPr/>
          <p:nvPr/>
        </p:nvSpPr>
        <p:spPr>
          <a:xfrm>
            <a:off x="9611121" y="1791952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857"/>
          <p:cNvSpPr/>
          <p:nvPr/>
        </p:nvSpPr>
        <p:spPr>
          <a:xfrm>
            <a:off x="3940501" y="3917655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858"/>
          <p:cNvSpPr/>
          <p:nvPr/>
        </p:nvSpPr>
        <p:spPr>
          <a:xfrm>
            <a:off x="4301622" y="4182942"/>
            <a:ext cx="231830" cy="42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918245" y="209127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build="p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3" grpId="0"/>
      <p:bldP spid="24" grpId="0"/>
      <p:bldP spid="25" grpId="0" animBg="1"/>
      <p:bldP spid="28" grpId="0" animBg="1"/>
      <p:bldP spid="28" grpId="1" animBg="1"/>
      <p:bldP spid="16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 rot="5400000">
            <a:off x="5791343" y="-1099772"/>
            <a:ext cx="1276066" cy="12858045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220" y="3333024"/>
            <a:ext cx="1702308" cy="490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5049" y="3333024"/>
            <a:ext cx="1702308" cy="490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8389" y="3333024"/>
            <a:ext cx="1702308" cy="490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1728" y="3333024"/>
            <a:ext cx="1702308" cy="490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85481" y="3154039"/>
            <a:ext cx="848631" cy="848631"/>
            <a:chOff x="817364" y="1776265"/>
            <a:chExt cx="826181" cy="826181"/>
          </a:xfrm>
        </p:grpSpPr>
        <p:sp>
          <p:nvSpPr>
            <p:cNvPr id="37" name="Oval 36"/>
            <p:cNvSpPr/>
            <p:nvPr/>
          </p:nvSpPr>
          <p:spPr>
            <a:xfrm>
              <a:off x="817364" y="1776265"/>
              <a:ext cx="826181" cy="8261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1014427" y="1973328"/>
              <a:ext cx="432054" cy="432054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72350" y="3154039"/>
            <a:ext cx="848631" cy="848631"/>
            <a:chOff x="5773542" y="1776265"/>
            <a:chExt cx="826181" cy="826181"/>
          </a:xfrm>
        </p:grpSpPr>
        <p:sp>
          <p:nvSpPr>
            <p:cNvPr id="40" name="Oval 39"/>
            <p:cNvSpPr/>
            <p:nvPr/>
          </p:nvSpPr>
          <p:spPr>
            <a:xfrm>
              <a:off x="5773542" y="1776265"/>
              <a:ext cx="826181" cy="8261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5989302" y="1999111"/>
              <a:ext cx="394661" cy="394133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24307" y="3154039"/>
            <a:ext cx="848631" cy="848631"/>
            <a:chOff x="4168892" y="2012305"/>
            <a:chExt cx="739552" cy="743795"/>
          </a:xfrm>
        </p:grpSpPr>
        <p:sp>
          <p:nvSpPr>
            <p:cNvPr id="43" name="Oval 42"/>
            <p:cNvSpPr/>
            <p:nvPr/>
          </p:nvSpPr>
          <p:spPr>
            <a:xfrm>
              <a:off x="4168892" y="2012305"/>
              <a:ext cx="739552" cy="743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374990" y="2274029"/>
              <a:ext cx="335260" cy="209340"/>
              <a:chOff x="7507288" y="3873501"/>
              <a:chExt cx="338138" cy="211137"/>
            </a:xfrm>
            <a:solidFill>
              <a:schemeClr val="bg1"/>
            </a:solidFill>
          </p:grpSpPr>
          <p:sp>
            <p:nvSpPr>
              <p:cNvPr id="45" name="Freeform 8"/>
              <p:cNvSpPr/>
              <p:nvPr/>
            </p:nvSpPr>
            <p:spPr bwMode="auto">
              <a:xfrm>
                <a:off x="7507288" y="3873501"/>
                <a:ext cx="338138" cy="79375"/>
              </a:xfrm>
              <a:custGeom>
                <a:avLst/>
                <a:gdLst>
                  <a:gd name="T0" fmla="*/ 154 w 213"/>
                  <a:gd name="T1" fmla="*/ 50 h 50"/>
                  <a:gd name="T2" fmla="*/ 213 w 213"/>
                  <a:gd name="T3" fmla="*/ 50 h 50"/>
                  <a:gd name="T4" fmla="*/ 170 w 213"/>
                  <a:gd name="T5" fmla="*/ 0 h 50"/>
                  <a:gd name="T6" fmla="*/ 106 w 213"/>
                  <a:gd name="T7" fmla="*/ 0 h 50"/>
                  <a:gd name="T8" fmla="*/ 42 w 213"/>
                  <a:gd name="T9" fmla="*/ 0 h 50"/>
                  <a:gd name="T10" fmla="*/ 0 w 213"/>
                  <a:gd name="T11" fmla="*/ 50 h 50"/>
                  <a:gd name="T12" fmla="*/ 59 w 213"/>
                  <a:gd name="T13" fmla="*/ 50 h 50"/>
                  <a:gd name="T14" fmla="*/ 154 w 213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3" h="50">
                    <a:moveTo>
                      <a:pt x="154" y="50"/>
                    </a:moveTo>
                    <a:lnTo>
                      <a:pt x="213" y="50"/>
                    </a:lnTo>
                    <a:lnTo>
                      <a:pt x="170" y="0"/>
                    </a:lnTo>
                    <a:lnTo>
                      <a:pt x="106" y="0"/>
                    </a:lnTo>
                    <a:lnTo>
                      <a:pt x="42" y="0"/>
                    </a:lnTo>
                    <a:lnTo>
                      <a:pt x="0" y="50"/>
                    </a:lnTo>
                    <a:lnTo>
                      <a:pt x="59" y="50"/>
                    </a:lnTo>
                    <a:lnTo>
                      <a:pt x="154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7507288" y="3978276"/>
                <a:ext cx="338138" cy="38100"/>
              </a:xfrm>
              <a:custGeom>
                <a:avLst/>
                <a:gdLst>
                  <a:gd name="T0" fmla="*/ 21 w 213"/>
                  <a:gd name="T1" fmla="*/ 0 h 24"/>
                  <a:gd name="T2" fmla="*/ 0 w 213"/>
                  <a:gd name="T3" fmla="*/ 24 h 24"/>
                  <a:gd name="T4" fmla="*/ 59 w 213"/>
                  <a:gd name="T5" fmla="*/ 24 h 24"/>
                  <a:gd name="T6" fmla="*/ 154 w 213"/>
                  <a:gd name="T7" fmla="*/ 24 h 24"/>
                  <a:gd name="T8" fmla="*/ 213 w 213"/>
                  <a:gd name="T9" fmla="*/ 24 h 24"/>
                  <a:gd name="T10" fmla="*/ 191 w 213"/>
                  <a:gd name="T11" fmla="*/ 0 h 24"/>
                  <a:gd name="T12" fmla="*/ 21 w 21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24">
                    <a:moveTo>
                      <a:pt x="21" y="0"/>
                    </a:moveTo>
                    <a:lnTo>
                      <a:pt x="0" y="24"/>
                    </a:lnTo>
                    <a:lnTo>
                      <a:pt x="59" y="24"/>
                    </a:lnTo>
                    <a:lnTo>
                      <a:pt x="154" y="24"/>
                    </a:lnTo>
                    <a:lnTo>
                      <a:pt x="213" y="24"/>
                    </a:lnTo>
                    <a:lnTo>
                      <a:pt x="19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7507288" y="4043363"/>
                <a:ext cx="338138" cy="41275"/>
              </a:xfrm>
              <a:custGeom>
                <a:avLst/>
                <a:gdLst>
                  <a:gd name="T0" fmla="*/ 21 w 213"/>
                  <a:gd name="T1" fmla="*/ 0 h 26"/>
                  <a:gd name="T2" fmla="*/ 0 w 213"/>
                  <a:gd name="T3" fmla="*/ 26 h 26"/>
                  <a:gd name="T4" fmla="*/ 59 w 213"/>
                  <a:gd name="T5" fmla="*/ 26 h 26"/>
                  <a:gd name="T6" fmla="*/ 154 w 213"/>
                  <a:gd name="T7" fmla="*/ 26 h 26"/>
                  <a:gd name="T8" fmla="*/ 213 w 213"/>
                  <a:gd name="T9" fmla="*/ 26 h 26"/>
                  <a:gd name="T10" fmla="*/ 191 w 213"/>
                  <a:gd name="T11" fmla="*/ 0 h 26"/>
                  <a:gd name="T12" fmla="*/ 21 w 21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26">
                    <a:moveTo>
                      <a:pt x="21" y="0"/>
                    </a:moveTo>
                    <a:lnTo>
                      <a:pt x="0" y="26"/>
                    </a:lnTo>
                    <a:lnTo>
                      <a:pt x="59" y="26"/>
                    </a:lnTo>
                    <a:lnTo>
                      <a:pt x="154" y="26"/>
                    </a:lnTo>
                    <a:lnTo>
                      <a:pt x="213" y="26"/>
                    </a:lnTo>
                    <a:lnTo>
                      <a:pt x="19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5933331" y="3154039"/>
            <a:ext cx="848631" cy="848631"/>
            <a:chOff x="8173630" y="2776471"/>
            <a:chExt cx="1039365" cy="1045329"/>
          </a:xfrm>
        </p:grpSpPr>
        <p:sp>
          <p:nvSpPr>
            <p:cNvPr id="49" name="Oval 48"/>
            <p:cNvSpPr/>
            <p:nvPr/>
          </p:nvSpPr>
          <p:spPr>
            <a:xfrm>
              <a:off x="8173630" y="2776471"/>
              <a:ext cx="1039365" cy="10453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3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473738" y="3091969"/>
              <a:ext cx="429464" cy="359632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51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9459216" y="3154039"/>
            <a:ext cx="848631" cy="848631"/>
            <a:chOff x="6740410" y="578561"/>
            <a:chExt cx="826181" cy="826181"/>
          </a:xfrm>
        </p:grpSpPr>
        <p:sp>
          <p:nvSpPr>
            <p:cNvPr id="54" name="Oval 53"/>
            <p:cNvSpPr/>
            <p:nvPr/>
          </p:nvSpPr>
          <p:spPr>
            <a:xfrm>
              <a:off x="6740410" y="578561"/>
              <a:ext cx="826181" cy="82618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6895800" y="727929"/>
              <a:ext cx="515401" cy="527448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663211" y="2601359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50081" y="2601359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06394" y="2601359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8463" y="2601359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618828" y="2601359"/>
            <a:ext cx="52940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05384" y="5198163"/>
            <a:ext cx="256480" cy="3018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642059" y="5237946"/>
            <a:ext cx="1500281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37104" y="4938541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99509" y="5198163"/>
            <a:ext cx="256480" cy="3018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836185" y="5237946"/>
            <a:ext cx="1500281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31230" y="4938541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98589" y="5198163"/>
            <a:ext cx="256480" cy="3018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035265" y="5237946"/>
            <a:ext cx="1500281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30310" y="4938541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892715" y="5198163"/>
            <a:ext cx="256480" cy="3018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9229390" y="5237946"/>
            <a:ext cx="1500281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224435" y="4938541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1" grpId="0" animBg="1"/>
      <p:bldP spid="7" grpId="0" animBg="1"/>
      <p:bldP spid="8" grpId="0" animBg="1"/>
      <p:bldP spid="9" grpId="0" animBg="1"/>
      <p:bldP spid="56" grpId="0"/>
      <p:bldP spid="57" grpId="0"/>
      <p:bldP spid="60" grpId="0"/>
      <p:bldP spid="61" grpId="0"/>
      <p:bldP spid="62" grpId="0"/>
      <p:bldP spid="63" grpId="0"/>
      <p:bldP spid="64" grpId="0"/>
      <p:bldP spid="65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76" y="1789"/>
            <a:ext cx="12852402" cy="722907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756" y="3324179"/>
            <a:ext cx="3466715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SubTitle_1"/>
          <p:cNvSpPr/>
          <p:nvPr>
            <p:custDataLst>
              <p:tags r:id="rId2"/>
            </p:custDataLst>
          </p:nvPr>
        </p:nvSpPr>
        <p:spPr>
          <a:xfrm>
            <a:off x="5379974" y="2362542"/>
            <a:ext cx="4012975" cy="74235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7925" tIns="0" rIns="0" bIns="0" rtlCol="0" anchor="ctr" anchorCtr="0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_1"/>
          <p:cNvSpPr txBox="1"/>
          <p:nvPr>
            <p:custDataLst>
              <p:tags r:id="rId3"/>
            </p:custDataLst>
          </p:nvPr>
        </p:nvSpPr>
        <p:spPr>
          <a:xfrm flipH="1">
            <a:off x="5595602" y="2411037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flipH="1">
            <a:off x="3465802" y="3355942"/>
            <a:ext cx="4011444" cy="74120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3982" tIns="0" rIns="0" bIns="0" rtlCol="0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2"/>
          <p:cNvSpPr txBox="1"/>
          <p:nvPr>
            <p:custDataLst>
              <p:tags r:id="rId5"/>
            </p:custDataLst>
          </p:nvPr>
        </p:nvSpPr>
        <p:spPr>
          <a:xfrm flipH="1">
            <a:off x="6441443" y="3403863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/>
          <p:nvPr>
            <p:custDataLst>
              <p:tags r:id="rId6"/>
            </p:custDataLst>
          </p:nvPr>
        </p:nvSpPr>
        <p:spPr>
          <a:xfrm>
            <a:off x="5379974" y="4290940"/>
            <a:ext cx="4012975" cy="742357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7925" tIns="0" rIns="0" bIns="0" rtlCol="0" anchor="ctr" anchorCtr="0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"/>
          <p:cNvSpPr txBox="1"/>
          <p:nvPr>
            <p:custDataLst>
              <p:tags r:id="rId7"/>
            </p:custDataLst>
          </p:nvPr>
        </p:nvSpPr>
        <p:spPr>
          <a:xfrm flipH="1">
            <a:off x="5595602" y="4339435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SubTitle_2"/>
          <p:cNvSpPr/>
          <p:nvPr>
            <p:custDataLst>
              <p:tags r:id="rId8"/>
            </p:custDataLst>
          </p:nvPr>
        </p:nvSpPr>
        <p:spPr>
          <a:xfrm flipH="1">
            <a:off x="3465802" y="5284340"/>
            <a:ext cx="4011444" cy="74120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3982" tIns="0" rIns="0" bIns="0" rtlCol="0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2"/>
          <p:cNvSpPr txBox="1"/>
          <p:nvPr>
            <p:custDataLst>
              <p:tags r:id="rId9"/>
            </p:custDataLst>
          </p:nvPr>
        </p:nvSpPr>
        <p:spPr>
          <a:xfrm flipH="1">
            <a:off x="6441443" y="5332260"/>
            <a:ext cx="845841" cy="61542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10"/>
            </p:custDataLst>
          </p:nvPr>
        </p:nvSpPr>
        <p:spPr>
          <a:xfrm>
            <a:off x="4269253" y="1061039"/>
            <a:ext cx="1679482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25" name="MH_Others_2"/>
          <p:cNvSpPr txBox="1"/>
          <p:nvPr>
            <p:custDataLst>
              <p:tags r:id="rId11"/>
            </p:custDataLst>
          </p:nvPr>
        </p:nvSpPr>
        <p:spPr>
          <a:xfrm>
            <a:off x="6294160" y="1061059"/>
            <a:ext cx="317063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/>
      <p:bldP spid="19" grpId="0" animBg="1"/>
      <p:bldP spid="38" grpId="0"/>
      <p:bldP spid="12" grpId="0" animBg="1"/>
      <p:bldP spid="20" grpId="0"/>
      <p:bldP spid="21" grpId="0" animBg="1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724"/>
          <p:cNvSpPr/>
          <p:nvPr/>
        </p:nvSpPr>
        <p:spPr>
          <a:xfrm>
            <a:off x="7806210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5"/>
          <p:cNvSpPr/>
          <p:nvPr/>
        </p:nvSpPr>
        <p:spPr>
          <a:xfrm>
            <a:off x="5000961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6"/>
          <p:cNvSpPr/>
          <p:nvPr/>
        </p:nvSpPr>
        <p:spPr>
          <a:xfrm>
            <a:off x="2258592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33"/>
          <p:cNvSpPr/>
          <p:nvPr/>
        </p:nvSpPr>
        <p:spPr>
          <a:xfrm>
            <a:off x="5847739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Shape 1735"/>
          <p:cNvSpPr/>
          <p:nvPr/>
        </p:nvSpPr>
        <p:spPr>
          <a:xfrm>
            <a:off x="8560977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Shape 1739"/>
          <p:cNvSpPr/>
          <p:nvPr/>
        </p:nvSpPr>
        <p:spPr>
          <a:xfrm>
            <a:off x="3089552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730"/>
          <p:cNvSpPr/>
          <p:nvPr/>
        </p:nvSpPr>
        <p:spPr>
          <a:xfrm>
            <a:off x="7313328" y="3137487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1741"/>
          <p:cNvSpPr/>
          <p:nvPr/>
        </p:nvSpPr>
        <p:spPr>
          <a:xfrm>
            <a:off x="4531643" y="4348831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hape 1748"/>
          <p:cNvSpPr/>
          <p:nvPr/>
        </p:nvSpPr>
        <p:spPr>
          <a:xfrm rot="2348650">
            <a:off x="9907825" y="3612464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Shape 1749"/>
          <p:cNvSpPr/>
          <p:nvPr/>
        </p:nvSpPr>
        <p:spPr>
          <a:xfrm rot="12794463">
            <a:off x="1829845" y="4468967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0439" y="3137487"/>
            <a:ext cx="972348" cy="972347"/>
            <a:chOff x="1072256" y="2492673"/>
            <a:chExt cx="1061660" cy="1061659"/>
          </a:xfrm>
        </p:grpSpPr>
        <p:sp>
          <p:nvSpPr>
            <p:cNvPr id="13" name="Shape 1729"/>
            <p:cNvSpPr/>
            <p:nvPr/>
          </p:nvSpPr>
          <p:spPr>
            <a:xfrm>
              <a:off x="1072256" y="2492673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750"/>
            <p:cNvSpPr/>
            <p:nvPr/>
          </p:nvSpPr>
          <p:spPr>
            <a:xfrm>
              <a:off x="1390151" y="2822318"/>
              <a:ext cx="415919" cy="3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8447" y="3137487"/>
            <a:ext cx="972347" cy="972347"/>
            <a:chOff x="4061755" y="2492673"/>
            <a:chExt cx="1061659" cy="1061659"/>
          </a:xfrm>
        </p:grpSpPr>
        <p:sp>
          <p:nvSpPr>
            <p:cNvPr id="11" name="Shape 1727"/>
            <p:cNvSpPr/>
            <p:nvPr/>
          </p:nvSpPr>
          <p:spPr>
            <a:xfrm>
              <a:off x="4061755" y="2492673"/>
              <a:ext cx="1061659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Shape 1751"/>
            <p:cNvSpPr/>
            <p:nvPr/>
          </p:nvSpPr>
          <p:spPr>
            <a:xfrm>
              <a:off x="4396967" y="2817846"/>
              <a:ext cx="398216" cy="39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20336" y="4348831"/>
            <a:ext cx="972348" cy="972347"/>
            <a:chOff x="10058085" y="3811668"/>
            <a:chExt cx="1061660" cy="1061659"/>
          </a:xfrm>
        </p:grpSpPr>
        <p:sp>
          <p:nvSpPr>
            <p:cNvPr id="21" name="Shape 1737"/>
            <p:cNvSpPr/>
            <p:nvPr/>
          </p:nvSpPr>
          <p:spPr>
            <a:xfrm>
              <a:off x="10058085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753"/>
            <p:cNvSpPr/>
            <p:nvPr/>
          </p:nvSpPr>
          <p:spPr>
            <a:xfrm>
              <a:off x="10363316" y="4111638"/>
              <a:ext cx="451197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05207" y="4348831"/>
            <a:ext cx="972348" cy="972347"/>
            <a:chOff x="7093566" y="3811668"/>
            <a:chExt cx="1061660" cy="1061659"/>
          </a:xfrm>
        </p:grpSpPr>
        <p:sp>
          <p:nvSpPr>
            <p:cNvPr id="22" name="Shape 1738"/>
            <p:cNvSpPr/>
            <p:nvPr/>
          </p:nvSpPr>
          <p:spPr>
            <a:xfrm>
              <a:off x="7093566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Shape 1754"/>
            <p:cNvSpPr/>
            <p:nvPr/>
          </p:nvSpPr>
          <p:spPr>
            <a:xfrm>
              <a:off x="7386751" y="4108303"/>
              <a:ext cx="492480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41388" y="3494088"/>
            <a:ext cx="1211263" cy="25876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250247" y="2503488"/>
            <a:ext cx="1663700" cy="5778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5603864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8398237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881518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6104342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334254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4"/>
          <p:cNvSpPr txBox="1"/>
          <p:nvPr/>
        </p:nvSpPr>
        <p:spPr>
          <a:xfrm>
            <a:off x="4489438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7305207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/>
          <p:nvPr/>
        </p:nvSpPr>
        <p:spPr>
          <a:xfrm>
            <a:off x="4103838" y="5429539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858787" y="5427698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4"/>
          <p:cNvSpPr txBox="1"/>
          <p:nvPr/>
        </p:nvSpPr>
        <p:spPr>
          <a:xfrm>
            <a:off x="9574768" y="5435165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Shape 1752"/>
          <p:cNvSpPr/>
          <p:nvPr/>
        </p:nvSpPr>
        <p:spPr>
          <a:xfrm>
            <a:off x="7587816" y="3412222"/>
            <a:ext cx="422877" cy="42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Shape 1755"/>
          <p:cNvSpPr/>
          <p:nvPr/>
        </p:nvSpPr>
        <p:spPr>
          <a:xfrm>
            <a:off x="4835459" y="4670819"/>
            <a:ext cx="364716" cy="32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0"/>
                </a:moveTo>
                <a:cubicBezTo>
                  <a:pt x="9030" y="0"/>
                  <a:pt x="7856" y="707"/>
                  <a:pt x="7120" y="1087"/>
                </a:cubicBezTo>
                <a:lnTo>
                  <a:pt x="7120" y="3594"/>
                </a:lnTo>
                <a:lnTo>
                  <a:pt x="4741" y="3594"/>
                </a:lnTo>
                <a:lnTo>
                  <a:pt x="4741" y="21600"/>
                </a:lnTo>
                <a:lnTo>
                  <a:pt x="16843" y="21600"/>
                </a:lnTo>
                <a:lnTo>
                  <a:pt x="16843" y="3594"/>
                </a:lnTo>
                <a:lnTo>
                  <a:pt x="14465" y="3594"/>
                </a:lnTo>
                <a:cubicBezTo>
                  <a:pt x="14465" y="3594"/>
                  <a:pt x="14465" y="1087"/>
                  <a:pt x="14465" y="1087"/>
                </a:cubicBezTo>
                <a:cubicBezTo>
                  <a:pt x="13730" y="707"/>
                  <a:pt x="12555" y="0"/>
                  <a:pt x="10792" y="0"/>
                </a:cubicBezTo>
                <a:close/>
                <a:moveTo>
                  <a:pt x="2152" y="3611"/>
                </a:moveTo>
                <a:cubicBezTo>
                  <a:pt x="965" y="3611"/>
                  <a:pt x="0" y="4682"/>
                  <a:pt x="0" y="6002"/>
                </a:cubicBezTo>
                <a:lnTo>
                  <a:pt x="0" y="19209"/>
                </a:lnTo>
                <a:cubicBezTo>
                  <a:pt x="0" y="20528"/>
                  <a:pt x="965" y="21600"/>
                  <a:pt x="2152" y="21600"/>
                </a:cubicBezTo>
                <a:lnTo>
                  <a:pt x="3236" y="21600"/>
                </a:lnTo>
                <a:lnTo>
                  <a:pt x="3236" y="3611"/>
                </a:lnTo>
                <a:lnTo>
                  <a:pt x="2152" y="3611"/>
                </a:lnTo>
                <a:close/>
                <a:moveTo>
                  <a:pt x="18364" y="3611"/>
                </a:moveTo>
                <a:lnTo>
                  <a:pt x="18364" y="21600"/>
                </a:lnTo>
                <a:lnTo>
                  <a:pt x="19448" y="21600"/>
                </a:lnTo>
                <a:cubicBezTo>
                  <a:pt x="20635" y="21600"/>
                  <a:pt x="21600" y="20528"/>
                  <a:pt x="21600" y="19209"/>
                </a:cubicBezTo>
                <a:lnTo>
                  <a:pt x="21600" y="6002"/>
                </a:lnTo>
                <a:cubicBezTo>
                  <a:pt x="21600" y="4682"/>
                  <a:pt x="20635" y="3611"/>
                  <a:pt x="19448" y="3611"/>
                </a:cubicBezTo>
                <a:lnTo>
                  <a:pt x="18364" y="36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4" grpId="0" animBg="1"/>
      <p:bldP spid="25" grpId="0" animBg="1"/>
      <p:bldP spid="32" grpId="0" animBg="1"/>
      <p:bldP spid="33" grpId="0" animBg="1"/>
      <p:bldP spid="4" grpId="0" build="p"/>
      <p:bldP spid="5" grpId="0" build="p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36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44206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44206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44206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844206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76" y="1789"/>
            <a:ext cx="12852402" cy="72290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485159" y="4624437"/>
            <a:ext cx="424275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dirty="0" smtClean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20XX</a:t>
            </a:r>
            <a:endParaRPr lang="zh-CN" altLang="en-US" sz="8000" b="1" dirty="0">
              <a:solidFill>
                <a:schemeClr val="accent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682100" y="5680786"/>
            <a:ext cx="78488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dirty="0" smtClean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600" dirty="0">
              <a:solidFill>
                <a:schemeClr val="accent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4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176" y="1789"/>
            <a:ext cx="12852402" cy="722907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756" y="3324179"/>
            <a:ext cx="3466715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2052" grpId="0" animBg="1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3616325"/>
            <a:ext cx="12858044" cy="36163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32" name="组合 7"/>
          <p:cNvGrpSpPr/>
          <p:nvPr/>
        </p:nvGrpSpPr>
        <p:grpSpPr bwMode="auto">
          <a:xfrm>
            <a:off x="7797527" y="1600101"/>
            <a:ext cx="3960092" cy="1725558"/>
            <a:chOff x="2989865" y="607026"/>
            <a:chExt cx="2814868" cy="1227307"/>
          </a:xfrm>
        </p:grpSpPr>
        <p:sp>
          <p:nvSpPr>
            <p:cNvPr id="33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37169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3" name="组合 7"/>
          <p:cNvGrpSpPr/>
          <p:nvPr/>
        </p:nvGrpSpPr>
        <p:grpSpPr bwMode="auto">
          <a:xfrm>
            <a:off x="907200" y="1600101"/>
            <a:ext cx="3960092" cy="1725558"/>
            <a:chOff x="2989865" y="607026"/>
            <a:chExt cx="2814868" cy="1227307"/>
          </a:xfrm>
        </p:grpSpPr>
        <p:sp>
          <p:nvSpPr>
            <p:cNvPr id="44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837169" cy="235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1663"/>
          <p:cNvSpPr/>
          <p:nvPr/>
        </p:nvSpPr>
        <p:spPr>
          <a:xfrm>
            <a:off x="10662641" y="3869244"/>
            <a:ext cx="2196109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Shape 1664"/>
          <p:cNvSpPr/>
          <p:nvPr/>
        </p:nvSpPr>
        <p:spPr>
          <a:xfrm>
            <a:off x="2051446" y="3869243"/>
            <a:ext cx="121994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Shape 1660"/>
          <p:cNvSpPr/>
          <p:nvPr/>
        </p:nvSpPr>
        <p:spPr>
          <a:xfrm>
            <a:off x="3297106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1"/>
          <p:cNvSpPr/>
          <p:nvPr/>
        </p:nvSpPr>
        <p:spPr>
          <a:xfrm>
            <a:off x="5429424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2"/>
          <p:cNvSpPr/>
          <p:nvPr/>
        </p:nvSpPr>
        <p:spPr>
          <a:xfrm>
            <a:off x="7561742" y="3869243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3"/>
          <p:cNvSpPr/>
          <p:nvPr/>
        </p:nvSpPr>
        <p:spPr>
          <a:xfrm>
            <a:off x="9694061" y="3869243"/>
            <a:ext cx="112103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4"/>
          <p:cNvSpPr/>
          <p:nvPr/>
        </p:nvSpPr>
        <p:spPr>
          <a:xfrm>
            <a:off x="-43581" y="3874398"/>
            <a:ext cx="2048357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672"/>
          <p:cNvSpPr/>
          <p:nvPr/>
        </p:nvSpPr>
        <p:spPr>
          <a:xfrm>
            <a:off x="4528273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674"/>
          <p:cNvSpPr/>
          <p:nvPr/>
        </p:nvSpPr>
        <p:spPr>
          <a:xfrm>
            <a:off x="6632931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677"/>
          <p:cNvSpPr/>
          <p:nvPr/>
        </p:nvSpPr>
        <p:spPr>
          <a:xfrm>
            <a:off x="8737588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Shape 1669"/>
          <p:cNvSpPr/>
          <p:nvPr/>
        </p:nvSpPr>
        <p:spPr>
          <a:xfrm>
            <a:off x="2423616" y="303829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681"/>
          <p:cNvSpPr/>
          <p:nvPr/>
        </p:nvSpPr>
        <p:spPr>
          <a:xfrm>
            <a:off x="6679459" y="3093399"/>
            <a:ext cx="509838" cy="50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77134" y="4139159"/>
            <a:ext cx="509838" cy="509838"/>
            <a:chOff x="4073627" y="3999857"/>
            <a:chExt cx="556668" cy="556668"/>
          </a:xfrm>
        </p:grpSpPr>
        <p:sp>
          <p:nvSpPr>
            <p:cNvPr id="28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81351" y="3093399"/>
            <a:ext cx="509838" cy="509838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75241" y="4139159"/>
            <a:ext cx="509839" cy="509838"/>
            <a:chOff x="8657337" y="3999857"/>
            <a:chExt cx="556669" cy="556668"/>
          </a:xfrm>
        </p:grpSpPr>
        <p:sp>
          <p:nvSpPr>
            <p:cNvPr id="29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22275" y="3676844"/>
            <a:ext cx="384794" cy="384794"/>
            <a:chOff x="1065729" y="3500706"/>
            <a:chExt cx="420138" cy="420138"/>
          </a:xfrm>
        </p:grpSpPr>
        <p:sp>
          <p:nvSpPr>
            <p:cNvPr id="33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692"/>
          <p:cNvGrpSpPr/>
          <p:nvPr/>
        </p:nvGrpSpPr>
        <p:grpSpPr>
          <a:xfrm>
            <a:off x="10621101" y="3676844"/>
            <a:ext cx="384794" cy="384794"/>
            <a:chOff x="0" y="0"/>
            <a:chExt cx="840273" cy="840273"/>
          </a:xfrm>
        </p:grpSpPr>
        <p:sp>
          <p:nvSpPr>
            <p:cNvPr id="36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3622675"/>
            <a:ext cx="796925" cy="4937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2212975"/>
            <a:ext cx="1654175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5001790" y="3621867"/>
            <a:ext cx="795856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3"/>
          <p:cNvSpPr txBox="1"/>
          <p:nvPr/>
        </p:nvSpPr>
        <p:spPr>
          <a:xfrm>
            <a:off x="9188434" y="3610710"/>
            <a:ext cx="795856" cy="5170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8759874" y="5011021"/>
            <a:ext cx="165297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/>
          <p:nvPr/>
        </p:nvSpPr>
        <p:spPr>
          <a:xfrm>
            <a:off x="4196404" y="5011021"/>
            <a:ext cx="1662442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708449" y="2212975"/>
            <a:ext cx="1662442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Shape 1674"/>
          <p:cNvSpPr/>
          <p:nvPr/>
        </p:nvSpPr>
        <p:spPr>
          <a:xfrm>
            <a:off x="6632930" y="3039445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7080952" y="3610710"/>
            <a:ext cx="795856" cy="5170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681"/>
          <p:cNvSpPr/>
          <p:nvPr/>
        </p:nvSpPr>
        <p:spPr>
          <a:xfrm>
            <a:off x="6679459" y="3093399"/>
            <a:ext cx="509838" cy="50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1682"/>
          <p:cNvSpPr/>
          <p:nvPr/>
        </p:nvSpPr>
        <p:spPr>
          <a:xfrm>
            <a:off x="6819977" y="3233910"/>
            <a:ext cx="228801" cy="22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5" grpId="0" animBg="1"/>
      <p:bldP spid="6" grpId="0" animBg="1"/>
      <p:bldP spid="7" grpId="0" animBg="1"/>
      <p:bldP spid="8" grpId="0" animBg="1"/>
      <p:bldP spid="9" grpId="0" animBg="1"/>
      <p:bldP spid="10" grpId="0" animBg="1"/>
      <p:bldP spid="52" grpId="0" animBg="1"/>
      <p:bldP spid="53" grpId="0" animBg="1"/>
      <p:bldP spid="54" grpId="0" animBg="1"/>
      <p:bldP spid="51" grpId="0" animBg="1"/>
      <p:bldP spid="26" grpId="0" animBg="1"/>
      <p:bldP spid="4" grpId="0" build="p"/>
      <p:bldP spid="5" grpId="0" build="p"/>
      <p:bldP spid="43" grpId="0"/>
      <p:bldP spid="46" grpId="0"/>
      <p:bldP spid="48" grpId="0"/>
      <p:bldP spid="49" grpId="0"/>
      <p:bldP spid="50" grpId="0"/>
      <p:bldP spid="47" grpId="0" animBg="1"/>
      <p:bldP spid="47" grpId="1" animBg="1"/>
      <p:bldP spid="44" grpId="0"/>
      <p:bldP spid="55" grpId="0" animBg="1"/>
      <p:bldP spid="55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96"/>
          <p:cNvSpPr/>
          <p:nvPr/>
        </p:nvSpPr>
        <p:spPr>
          <a:xfrm>
            <a:off x="9290816" y="5026631"/>
            <a:ext cx="2727012" cy="73866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97"/>
          <p:cNvSpPr/>
          <p:nvPr/>
        </p:nvSpPr>
        <p:spPr>
          <a:xfrm>
            <a:off x="1820678" y="3816271"/>
            <a:ext cx="2713354" cy="73866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hape 1899"/>
          <p:cNvSpPr/>
          <p:nvPr/>
        </p:nvSpPr>
        <p:spPr>
          <a:xfrm>
            <a:off x="3794437" y="4882282"/>
            <a:ext cx="5269876" cy="1213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5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043" y="0"/>
                </a:lnTo>
                <a:lnTo>
                  <a:pt x="3557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900"/>
          <p:cNvSpPr/>
          <p:nvPr/>
        </p:nvSpPr>
        <p:spPr>
          <a:xfrm>
            <a:off x="4660210" y="3657600"/>
            <a:ext cx="3538330" cy="1224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4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6251" y="0"/>
                </a:lnTo>
                <a:lnTo>
                  <a:pt x="534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901"/>
          <p:cNvSpPr/>
          <p:nvPr/>
        </p:nvSpPr>
        <p:spPr>
          <a:xfrm>
            <a:off x="5538092" y="2404123"/>
            <a:ext cx="1782568" cy="124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183" y="5234"/>
                </a:lnTo>
                <a:lnTo>
                  <a:pt x="8190" y="5234"/>
                </a:lnTo>
                <a:lnTo>
                  <a:pt x="0" y="21600"/>
                </a:lnTo>
                <a:lnTo>
                  <a:pt x="21600" y="21600"/>
                </a:lnTo>
                <a:lnTo>
                  <a:pt x="13410" y="5234"/>
                </a:lnTo>
                <a:lnTo>
                  <a:pt x="13417" y="5234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5359400"/>
            <a:ext cx="1628775" cy="25876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+mn-ea"/>
                <a:ea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008004" y="3032691"/>
            <a:ext cx="842738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5743573" y="4146146"/>
            <a:ext cx="1371602" cy="2585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hape 1896"/>
          <p:cNvSpPr/>
          <p:nvPr/>
        </p:nvSpPr>
        <p:spPr>
          <a:xfrm>
            <a:off x="7466146" y="2559203"/>
            <a:ext cx="2727012" cy="73866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4" grpId="0" build="p"/>
      <p:bldP spid="20" grpId="0"/>
      <p:bldP spid="1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36538"/>
            <a:chOff x="-1" y="-15"/>
            <a:chExt cx="2911317" cy="822381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5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28932"/>
              <a:ext cx="2911317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1840"/>
            <a:chOff x="0" y="0"/>
            <a:chExt cx="2911316" cy="686845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33217"/>
              <a:ext cx="2383307" cy="49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73595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65548"/>
            <a:chOff x="0" y="0"/>
            <a:chExt cx="2911316" cy="827882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07251"/>
            <a:chOff x="0" y="0"/>
            <a:chExt cx="2911316" cy="684079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4592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65548"/>
            <a:chOff x="0" y="0"/>
            <a:chExt cx="2911316" cy="827882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2829"/>
            <a:chOff x="0" y="0"/>
            <a:chExt cx="2911316" cy="681344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1857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76" y="1789"/>
            <a:ext cx="12852402" cy="722907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05313" y="2748544"/>
            <a:ext cx="446862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1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603" y="3696141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1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603" y="407055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725" y="1955417"/>
            <a:ext cx="4434778" cy="32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930" y="3616325"/>
            <a:ext cx="4860006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756" y="3324179"/>
            <a:ext cx="3466715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4"/>
          <p:cNvSpPr/>
          <p:nvPr/>
        </p:nvSpPr>
        <p:spPr>
          <a:xfrm>
            <a:off x="5429426" y="3897861"/>
            <a:ext cx="273972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95"/>
          <p:cNvSpPr/>
          <p:nvPr/>
        </p:nvSpPr>
        <p:spPr>
          <a:xfrm>
            <a:off x="6678195" y="2548449"/>
            <a:ext cx="2739728" cy="2698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97"/>
          <p:cNvSpPr/>
          <p:nvPr/>
        </p:nvSpPr>
        <p:spPr>
          <a:xfrm>
            <a:off x="3297106" y="3897861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98"/>
          <p:cNvSpPr/>
          <p:nvPr/>
        </p:nvSpPr>
        <p:spPr>
          <a:xfrm flipV="1">
            <a:off x="1" y="3897860"/>
            <a:ext cx="3248634" cy="663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701"/>
          <p:cNvSpPr/>
          <p:nvPr/>
        </p:nvSpPr>
        <p:spPr>
          <a:xfrm>
            <a:off x="2423616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704"/>
          <p:cNvSpPr/>
          <p:nvPr/>
        </p:nvSpPr>
        <p:spPr>
          <a:xfrm>
            <a:off x="4528273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81351" y="3116862"/>
            <a:ext cx="509838" cy="509838"/>
            <a:chOff x="1785343" y="2477041"/>
            <a:chExt cx="556668" cy="556668"/>
          </a:xfrm>
        </p:grpSpPr>
        <p:sp>
          <p:nvSpPr>
            <p:cNvPr id="16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10"/>
          <p:cNvGrpSpPr/>
          <p:nvPr/>
        </p:nvGrpSpPr>
        <p:grpSpPr>
          <a:xfrm>
            <a:off x="4376792" y="4212798"/>
            <a:ext cx="509838" cy="509838"/>
            <a:chOff x="0" y="0"/>
            <a:chExt cx="1113335" cy="1113335"/>
          </a:xfrm>
        </p:grpSpPr>
        <p:sp>
          <p:nvSpPr>
            <p:cNvPr id="2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687015" y="2682920"/>
            <a:ext cx="748775" cy="748775"/>
            <a:chOff x="8561007" y="2003240"/>
            <a:chExt cx="817551" cy="817551"/>
          </a:xfrm>
        </p:grpSpPr>
        <p:sp>
          <p:nvSpPr>
            <p:cNvPr id="2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Shape 1715"/>
          <p:cNvSpPr/>
          <p:nvPr/>
        </p:nvSpPr>
        <p:spPr>
          <a:xfrm>
            <a:off x="9617553" y="2824939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hape 1716"/>
          <p:cNvSpPr/>
          <p:nvPr/>
        </p:nvSpPr>
        <p:spPr>
          <a:xfrm>
            <a:off x="9935970" y="3661131"/>
            <a:ext cx="1431990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1717"/>
          <p:cNvSpPr/>
          <p:nvPr/>
        </p:nvSpPr>
        <p:spPr>
          <a:xfrm>
            <a:off x="9646740" y="4506046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980283" y="3523473"/>
            <a:ext cx="748775" cy="748775"/>
            <a:chOff x="8881213" y="2921000"/>
            <a:chExt cx="817551" cy="817551"/>
          </a:xfrm>
        </p:grpSpPr>
        <p:sp>
          <p:nvSpPr>
            <p:cNvPr id="22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92831" y="4346578"/>
            <a:ext cx="748775" cy="748775"/>
            <a:chOff x="8567357" y="3819709"/>
            <a:chExt cx="817551" cy="817551"/>
          </a:xfrm>
        </p:grpSpPr>
        <p:sp>
          <p:nvSpPr>
            <p:cNvPr id="24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7581777" y="3699744"/>
            <a:ext cx="876424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3760788"/>
            <a:ext cx="957263" cy="3730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altLang="zh-CN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2233613"/>
            <a:ext cx="2181225" cy="430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4973532" y="3699744"/>
            <a:ext cx="804328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4407829" y="5035694"/>
            <a:ext cx="2181768" cy="42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2230630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32" grpId="0"/>
      <p:bldP spid="4" grpId="0" build="p"/>
      <p:bldP spid="5" grpId="0" build="p"/>
      <p:bldP spid="31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022203851"/>
  <p:tag name="MH_LIBRARY" val="GRAPHI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1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E78"/>
      </a:accent1>
      <a:accent2>
        <a:srgbClr val="067BEC"/>
      </a:accent2>
      <a:accent3>
        <a:srgbClr val="033E78"/>
      </a:accent3>
      <a:accent4>
        <a:srgbClr val="067BEC"/>
      </a:accent4>
      <a:accent5>
        <a:srgbClr val="033E78"/>
      </a:accent5>
      <a:accent6>
        <a:srgbClr val="067BEC"/>
      </a:accent6>
      <a:hlink>
        <a:srgbClr val="033E78"/>
      </a:hlink>
      <a:folHlink>
        <a:srgbClr val="067BE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2554</Words>
  <Application>Microsoft Office PowerPoint</Application>
  <PresentationFormat>自定义</PresentationFormat>
  <Paragraphs>233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FontAwesome</vt:lpstr>
      <vt:lpstr>Open Sans</vt:lpstr>
      <vt:lpstr>Open Sans Light</vt:lpstr>
      <vt:lpstr>Simple-Line-Icons</vt:lpstr>
      <vt:lpstr>SimSun-ExtB</vt:lpstr>
      <vt:lpstr>STIXGeneral-Bold</vt:lpstr>
      <vt:lpstr>方正正准黑简体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Roboto</vt:lpstr>
      <vt:lpstr>Roboto Light</vt:lpstr>
      <vt:lpstr>Times New Roman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2021-07-23T00:36:41Z</dcterms:created>
  <dcterms:modified xsi:type="dcterms:W3CDTF">2023-01-10T05:40:43Z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B2221BAD1CC8499A8686FB25D1A36F93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