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710D7-22A8-45B0-A948-75FAAB45E29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B9892-3EA8-42DB-9FD3-89FD91F217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A3444-EF3A-4B29-B6D2-5ECCA84EC0F5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33ADAC-DFBE-46F1-BC65-4736EF5C436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4AEEA3-6494-4251-ADBA-1C4D7DA4DBC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9E19BE-BC1E-4596-9882-FD3E9752E41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D6F632-F0F0-4A42-9BA3-533DC5581FC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843128-6CB9-4D12-9A55-C23CEB04A20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8BB562-7879-4F4C-B220-8C9E9AB8426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C352A0-FEA3-4A17-A3F7-DA8D6AA73F9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DF769F-D44D-49B1-B518-1D8E369EE9E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D5A0DF-07B4-4F30-98B2-1C75C527184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DC1DA4-C738-41A4-B428-87258CA78B5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3A718F-CD3B-49A3-A3B0-09352F4696F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88BABA-E677-49CD-9DB5-04FBCE07918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984" y="1412776"/>
            <a:ext cx="914301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6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8</a:t>
            </a:r>
            <a:r>
              <a:rPr lang="zh-CN" altLang="en-US" sz="46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6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When is your birthday?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1943591" y="293827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0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A(2a～2e)</a:t>
            </a:r>
            <a:endParaRPr lang="en-US" altLang="zh-CN" sz="40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08498" y="494135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685800" y="1371600"/>
            <a:ext cx="6211888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五、根据汉语完成句子。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你的生日是什么时候？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我的生日是五月一日。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—When is your_________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—My birthday is on _____first.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今天是我哥哥十三岁的生日。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Today is my ________ __________ birthday.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你想来参加我的生日聚会吗？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_____ ____ _______ to my birthday party?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2968625" y="3001963"/>
            <a:ext cx="11461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birthday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3429000" y="3505200"/>
            <a:ext cx="6953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733800" y="4525963"/>
            <a:ext cx="13176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thirteenth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2438400" y="4572000"/>
            <a:ext cx="12223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brother's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3429000" y="5562600"/>
            <a:ext cx="7889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1905000" y="55626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2819400" y="5562600"/>
            <a:ext cx="4016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  <p:bldP spid="228359" grpId="0"/>
      <p:bldP spid="228360" grpId="0"/>
      <p:bldP spid="228361" grpId="0"/>
      <p:bldP spid="228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914400" y="1371600"/>
            <a:ext cx="4572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祝你生日快乐！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_______ _______to you!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你多大了？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_____ ____ ____ you?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2057400" y="1981200"/>
            <a:ext cx="11461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birthday</a:t>
            </a: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990600" y="1981200"/>
            <a:ext cx="9445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</a:p>
        </p:txBody>
      </p:sp>
      <p:sp>
        <p:nvSpPr>
          <p:cNvPr id="229382" name="Rectangle 6"/>
          <p:cNvSpPr>
            <a:spLocks noChangeArrowheads="1"/>
          </p:cNvSpPr>
          <p:nvPr/>
        </p:nvSpPr>
        <p:spPr bwMode="auto">
          <a:xfrm>
            <a:off x="2438400" y="3048000"/>
            <a:ext cx="555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990600" y="30480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1820863" y="3048000"/>
            <a:ext cx="5413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  <p:bldP spid="229382" grpId="0"/>
      <p:bldP spid="229383" grpId="0"/>
      <p:bldP spid="2293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506413" y="1077913"/>
            <a:ext cx="7939087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六、从方框内选句子补全对话。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are you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Kangkang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And you?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am fine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too. My birthday is coming. Do you want to come?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OK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27.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birthday is on September 10th.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28.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29.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Thank you. My parents want to have a birthday party for me.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1828800" y="2209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2514600" y="32004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2362200" y="4267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1752600" y="5257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1828800" y="62484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/>
      <p:bldP spid="230405" grpId="0"/>
      <p:bldP spid="230406" grpId="0"/>
      <p:bldP spid="230407" grpId="0"/>
      <p:bldP spid="2304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1426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9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838200" y="1371600"/>
            <a:ext cx="35306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birthday?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Happy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birthday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you!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sounds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great!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Teachers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467544" y="404664"/>
            <a:ext cx="8134672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old are you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？你多大了？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How old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be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＋主语？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是一个用来询问年龄的常用句式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回答通常用句型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主语＋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be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＋基数词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years old)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也可直接回答年龄。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MingLiU_HKSCS" pitchFamily="18" charset="-12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辨析</a:t>
            </a:r>
            <a:r>
              <a:rPr lang="en-US" altLang="zh-CN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表时间介词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at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(1)on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：当表示具体的日期、星期几、节日或在具体的某一天、某一天的早晨、中午或晚上等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常用介词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on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on May 1st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在五月一日</a:t>
            </a:r>
          </a:p>
          <a:p>
            <a:pPr indent="266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(2)in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：当所指的时间较长时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年、月等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用介词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</a:p>
          <a:p>
            <a:pPr indent="266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in the evening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在晚上</a:t>
            </a:r>
          </a:p>
          <a:p>
            <a:pPr indent="266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in August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在八月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539552" y="692696"/>
            <a:ext cx="7772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in 2012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2012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年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(3)at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：表示在具体某一时刻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在某些节假日前用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at three this afternoon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下午三点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at Christmas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在圣诞节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Happy birthday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！生日快乐！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这是表达生日祝福时的常用语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也可以说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Happy birthday to you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！意为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祝你生日快乐！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其答语常用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Thank you.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或用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Thanks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(2)happy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是形容词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通常修饰名词。在表达祝愿时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也经常用到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happy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一词。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85800" y="1219200"/>
            <a:ext cx="77724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 is Alice's birthday</a:t>
            </a: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？艾丽斯的生日是什么时候？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Alice's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为名词所有格形式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意为</a:t>
            </a:r>
            <a:r>
              <a:rPr lang="zh-CN" altLang="en-US" sz="220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“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艾丽斯的</a:t>
            </a:r>
            <a:r>
              <a:rPr lang="zh-CN" altLang="en-US" sz="220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”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。名词所有格表示人或物的所有及所属关系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在句中作定语。一般情况下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所有格直接在名词后加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's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</a:rPr>
              <a:t>”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Jim's book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吉姆的书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66750" y="1216025"/>
            <a:ext cx="520065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一、根据句意及首字母提示填写单词。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is your birthday?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—It's on October tenth.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I'll have a birthday ______next week.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How ____ are you?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—I'm nine.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birthday to you!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you later!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1600200" y="1828800"/>
            <a:ext cx="8667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3657600" y="2849563"/>
            <a:ext cx="7731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2278063" y="3306763"/>
            <a:ext cx="5413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1524000" y="4343400"/>
            <a:ext cx="9445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1447800" y="4876800"/>
            <a:ext cx="5873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914400" y="1262063"/>
            <a:ext cx="7543800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二、用所给词的适当形式填空。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birthday is on September ______ (nine)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am _______(twelve) years old. This year is my _______ (twelve) birthday.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June 8th is his __________(twenty) birthday.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brother wants ______(buy) a computer.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 boy is ______(Tina) brother.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5029200" y="1905000"/>
            <a:ext cx="8064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ninth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2286000" y="2392363"/>
            <a:ext cx="9763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7239000" y="2438400"/>
            <a:ext cx="10239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elfth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3436938" y="3429000"/>
            <a:ext cx="12874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entieth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3733800" y="3916363"/>
            <a:ext cx="8905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buy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3048000" y="4419600"/>
            <a:ext cx="914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Tina's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  <p:bldP spid="224264" grpId="0"/>
      <p:bldP spid="2242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762000" y="1371600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</a:p>
        </p:txBody>
      </p:sp>
      <p:pic>
        <p:nvPicPr>
          <p:cNvPr id="225284" name="Picture 4"/>
          <p:cNvPicPr>
            <a:picLocks noChangeAspect="1" noChangeArrowheads="1"/>
          </p:cNvPicPr>
          <p:nvPr/>
        </p:nvPicPr>
        <p:blipFill>
          <a:blip r:embed="rId5">
            <a:lum contrast="24000"/>
          </a:blip>
          <a:srcRect/>
          <a:stretch>
            <a:fillRect/>
          </a:stretch>
        </p:blipFill>
        <p:spPr bwMode="auto">
          <a:xfrm>
            <a:off x="1066800" y="1925638"/>
            <a:ext cx="7543800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762000" y="2743200"/>
            <a:ext cx="535305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is your birthday?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—My birthday is on May 28th.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When is ______ birthday?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—______ birthday is on June 3rd.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Mary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She 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Mary's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She's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Mary's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</a:p>
        </p:txBody>
      </p:sp>
      <p:pic>
        <p:nvPicPr>
          <p:cNvPr id="22528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2362200"/>
            <a:ext cx="571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0" y="2362200"/>
            <a:ext cx="571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2362200"/>
            <a:ext cx="571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2362200"/>
            <a:ext cx="571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0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43800" y="2362200"/>
            <a:ext cx="571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492125" y="1143000"/>
            <a:ext cx="6442075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Tina is 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 is her ______ birthday.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twelfth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twelve 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twelve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twelfth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twelve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twelve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Happy birthday to you.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—______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The same to you.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Happy birthday to you.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Thank you.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______are you?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—I am five.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How 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How old</a:t>
            </a:r>
            <a:r>
              <a:rPr lang="en-US" altLang="zh-CN" sz="2200">
                <a:solidFill>
                  <a:srgbClr val="000000"/>
                </a:solidFill>
                <a:latin typeface="Arial" panose="020B0604020202020204" pitchFamily="34" charset="0"/>
              </a:rPr>
              <a:t>         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How much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747539" y="260648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39" y="260648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90352" y="1022648"/>
            <a:ext cx="8586787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四、按要求完成句子。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birthday is 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23rd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___ ______ birthday?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Happy birthday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作出回答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birthday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Jim's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father's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when(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连词成句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Lily's sister is 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years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old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 _____ is Lily's sister?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birthday party is 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00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afternoon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____ your birthday party?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2119139" y="2165648"/>
            <a:ext cx="71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671339" y="2165648"/>
            <a:ext cx="8667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1520652" y="2165648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671339" y="3156248"/>
            <a:ext cx="1435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442739" y="4008736"/>
            <a:ext cx="420687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is Jim's father's birthday?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1654002" y="5213648"/>
            <a:ext cx="5413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747539" y="5213648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1749252" y="6204248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747539" y="6204248"/>
            <a:ext cx="8667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227334" grpId="0"/>
      <p:bldP spid="227335" grpId="0"/>
      <p:bldP spid="227336" grpId="0"/>
      <p:bldP spid="227337" grpId="0"/>
      <p:bldP spid="227338" grpId="0"/>
      <p:bldP spid="227339" grpId="0"/>
      <p:bldP spid="227340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</Words>
  <Application>Microsoft Office PowerPoint</Application>
  <PresentationFormat>全屏显示(4:3)</PresentationFormat>
  <Paragraphs>132</Paragraphs>
  <Slides>13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MingLiU_HKSCS</vt:lpstr>
      <vt:lpstr>仿宋_GB2312</vt:lpstr>
      <vt:lpstr>黑体</vt:lpstr>
      <vt:lpstr>华文新魏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2017-10-12T03:03:00Z</dcterms:created>
  <dcterms:modified xsi:type="dcterms:W3CDTF">2023-01-16T17:30:30Z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572DF18DC99E4BB3B2959E72E5086584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