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306" r:id="rId2"/>
    <p:sldId id="257" r:id="rId3"/>
    <p:sldId id="266" r:id="rId4"/>
    <p:sldId id="268" r:id="rId5"/>
    <p:sldId id="297" r:id="rId6"/>
    <p:sldId id="298" r:id="rId7"/>
    <p:sldId id="304" r:id="rId8"/>
    <p:sldId id="307" r:id="rId9"/>
    <p:sldId id="308" r:id="rId10"/>
    <p:sldId id="309" r:id="rId11"/>
    <p:sldId id="310" r:id="rId12"/>
    <p:sldId id="312" r:id="rId13"/>
    <p:sldId id="313" r:id="rId14"/>
    <p:sldId id="314" r:id="rId15"/>
    <p:sldId id="315" r:id="rId16"/>
    <p:sldId id="303" r:id="rId17"/>
    <p:sldId id="316" r:id="rId18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4C79A-FB03-4D08-BA0C-B906342EF57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20B1C-B8A8-4527-9D01-612C8A01702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20B1C-B8A8-4527-9D01-612C8A017028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2"/>
          <p:cNvSpPr>
            <a:spLocks noChangeArrowheads="1"/>
          </p:cNvSpPr>
          <p:nvPr/>
        </p:nvSpPr>
        <p:spPr bwMode="auto">
          <a:xfrm>
            <a:off x="-23813" y="0"/>
            <a:ext cx="9167813" cy="5143500"/>
          </a:xfrm>
          <a:prstGeom prst="rect">
            <a:avLst/>
          </a:prstGeom>
          <a:gradFill rotWithShape="1">
            <a:gsLst>
              <a:gs pos="0">
                <a:srgbClr val="D9D9D9"/>
              </a:gs>
              <a:gs pos="85001">
                <a:srgbClr val="FFFFFF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5" name="组合 11"/>
          <p:cNvGrpSpPr/>
          <p:nvPr/>
        </p:nvGrpSpPr>
        <p:grpSpPr bwMode="auto">
          <a:xfrm>
            <a:off x="-74613" y="3357562"/>
            <a:ext cx="9242426" cy="1004888"/>
            <a:chOff x="0" y="0"/>
            <a:chExt cx="9187543" cy="1341120"/>
          </a:xfrm>
        </p:grpSpPr>
        <p:sp>
          <p:nvSpPr>
            <p:cNvPr id="6" name="任意多边形 13"/>
            <p:cNvSpPr/>
            <p:nvPr/>
          </p:nvSpPr>
          <p:spPr bwMode="auto">
            <a:xfrm>
              <a:off x="5434885" y="0"/>
              <a:ext cx="3752658" cy="1036031"/>
            </a:xfrm>
            <a:custGeom>
              <a:avLst/>
              <a:gdLst/>
              <a:ahLst/>
              <a:cxnLst>
                <a:cxn ang="0">
                  <a:pos x="0" y="1036320"/>
                </a:cxn>
                <a:cxn ang="0">
                  <a:pos x="3753395" y="0"/>
                </a:cxn>
              </a:cxnLst>
              <a:rect l="0" t="0" r="r" b="b"/>
              <a:pathLst>
                <a:path w="3753395" h="1036320">
                  <a:moveTo>
                    <a:pt x="0" y="1036320"/>
                  </a:moveTo>
                  <a:lnTo>
                    <a:pt x="3753395" y="0"/>
                  </a:lnTo>
                </a:path>
              </a:pathLst>
            </a:custGeom>
            <a:noFill/>
            <a:ln w="28575" cap="flat" cmpd="sng">
              <a:solidFill>
                <a:srgbClr val="D8E39E"/>
              </a:solidFill>
              <a:bevel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" name="任意多边形 14"/>
            <p:cNvSpPr/>
            <p:nvPr/>
          </p:nvSpPr>
          <p:spPr bwMode="auto">
            <a:xfrm>
              <a:off x="34718" y="351171"/>
              <a:ext cx="1794270" cy="9820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46700" y="285270"/>
                </a:cxn>
                <a:cxn ang="0">
                  <a:pos x="1724298" y="145933"/>
                </a:cxn>
                <a:cxn ang="0">
                  <a:pos x="0" y="982724"/>
                </a:cxn>
                <a:cxn ang="0">
                  <a:pos x="0" y="0"/>
                </a:cxn>
              </a:cxnLst>
              <a:rect l="0" t="0" r="r" b="b"/>
              <a:pathLst>
                <a:path w="1724298" h="982724">
                  <a:moveTo>
                    <a:pt x="0" y="0"/>
                  </a:moveTo>
                  <a:lnTo>
                    <a:pt x="1146700" y="285270"/>
                  </a:lnTo>
                  <a:lnTo>
                    <a:pt x="1724298" y="145933"/>
                  </a:lnTo>
                  <a:lnTo>
                    <a:pt x="0" y="982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" name="任意多边形 15"/>
            <p:cNvSpPr/>
            <p:nvPr/>
          </p:nvSpPr>
          <p:spPr bwMode="auto">
            <a:xfrm>
              <a:off x="0" y="157312"/>
              <a:ext cx="3212958" cy="1183808"/>
            </a:xfrm>
            <a:custGeom>
              <a:avLst/>
              <a:gdLst/>
              <a:ahLst/>
              <a:cxnLst>
                <a:cxn ang="0">
                  <a:pos x="0" y="1184366"/>
                </a:cxn>
                <a:cxn ang="0">
                  <a:pos x="3213463" y="209006"/>
                </a:cxn>
                <a:cxn ang="0">
                  <a:pos x="2473234" y="0"/>
                </a:cxn>
                <a:cxn ang="0">
                  <a:pos x="0" y="1184366"/>
                </a:cxn>
              </a:cxnLst>
              <a:rect l="0" t="0" r="r" b="b"/>
              <a:pathLst>
                <a:path w="3213463" h="1184366">
                  <a:moveTo>
                    <a:pt x="0" y="1184366"/>
                  </a:moveTo>
                  <a:lnTo>
                    <a:pt x="3213463" y="209006"/>
                  </a:lnTo>
                  <a:lnTo>
                    <a:pt x="2473234" y="0"/>
                  </a:lnTo>
                  <a:lnTo>
                    <a:pt x="0" y="1184366"/>
                  </a:lnTo>
                  <a:close/>
                </a:path>
              </a:pathLst>
            </a:custGeom>
            <a:solidFill>
              <a:srgbClr val="597F24"/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" name="任意多边形 16"/>
            <p:cNvSpPr/>
            <p:nvPr/>
          </p:nvSpPr>
          <p:spPr bwMode="auto">
            <a:xfrm>
              <a:off x="2464951" y="147778"/>
              <a:ext cx="6496927" cy="1140905"/>
            </a:xfrm>
            <a:custGeom>
              <a:avLst/>
              <a:gdLst/>
              <a:ahLst/>
              <a:cxnLst>
                <a:cxn ang="0">
                  <a:pos x="0" y="8708"/>
                </a:cxn>
                <a:cxn ang="0">
                  <a:pos x="4119154" y="1140823"/>
                </a:cxn>
                <a:cxn ang="0">
                  <a:pos x="6496594" y="539931"/>
                </a:cxn>
                <a:cxn ang="0">
                  <a:pos x="2107474" y="0"/>
                </a:cxn>
                <a:cxn ang="0">
                  <a:pos x="0" y="8708"/>
                </a:cxn>
              </a:cxnLst>
              <a:rect l="0" t="0" r="r" b="b"/>
              <a:pathLst>
                <a:path w="6496594" h="1140823">
                  <a:moveTo>
                    <a:pt x="0" y="8708"/>
                  </a:moveTo>
                  <a:lnTo>
                    <a:pt x="4119154" y="1140823"/>
                  </a:lnTo>
                  <a:lnTo>
                    <a:pt x="6496594" y="539931"/>
                  </a:lnTo>
                  <a:lnTo>
                    <a:pt x="2107474" y="0"/>
                  </a:lnTo>
                  <a:lnTo>
                    <a:pt x="0" y="870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" name="任意多边形 19"/>
            <p:cNvSpPr/>
            <p:nvPr/>
          </p:nvSpPr>
          <p:spPr bwMode="auto">
            <a:xfrm>
              <a:off x="6670516" y="592699"/>
              <a:ext cx="2517027" cy="670560"/>
            </a:xfrm>
            <a:custGeom>
              <a:avLst/>
              <a:gdLst/>
              <a:ahLst/>
              <a:cxnLst>
                <a:cxn ang="0">
                  <a:pos x="0" y="670560"/>
                </a:cxn>
                <a:cxn ang="0">
                  <a:pos x="2516778" y="322217"/>
                </a:cxn>
                <a:cxn ang="0">
                  <a:pos x="2499360" y="0"/>
                </a:cxn>
                <a:cxn ang="0">
                  <a:pos x="0" y="670560"/>
                </a:cxn>
              </a:cxnLst>
              <a:rect l="0" t="0" r="r" b="b"/>
              <a:pathLst>
                <a:path w="2516778" h="670560">
                  <a:moveTo>
                    <a:pt x="0" y="670560"/>
                  </a:moveTo>
                  <a:lnTo>
                    <a:pt x="2516778" y="322217"/>
                  </a:lnTo>
                  <a:lnTo>
                    <a:pt x="2499360" y="0"/>
                  </a:lnTo>
                  <a:lnTo>
                    <a:pt x="0" y="670560"/>
                  </a:lnTo>
                  <a:close/>
                </a:path>
              </a:pathLst>
            </a:custGeom>
            <a:solidFill>
              <a:srgbClr val="597F24"/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" name="任意多边形 20"/>
            <p:cNvSpPr/>
            <p:nvPr/>
          </p:nvSpPr>
          <p:spPr bwMode="auto">
            <a:xfrm>
              <a:off x="1044685" y="17480"/>
              <a:ext cx="8125498" cy="1271204"/>
            </a:xfrm>
            <a:custGeom>
              <a:avLst/>
              <a:gdLst/>
              <a:ahLst/>
              <a:cxnLst>
                <a:cxn ang="0">
                  <a:pos x="0" y="600892"/>
                </a:cxn>
                <a:cxn ang="0">
                  <a:pos x="992777" y="0"/>
                </a:cxn>
                <a:cxn ang="0">
                  <a:pos x="5155475" y="1271452"/>
                </a:cxn>
                <a:cxn ang="0">
                  <a:pos x="8125097" y="365760"/>
                </a:cxn>
              </a:cxnLst>
              <a:rect l="0" t="0" r="r" b="b"/>
              <a:pathLst>
                <a:path w="8125097" h="1271452">
                  <a:moveTo>
                    <a:pt x="0" y="600892"/>
                  </a:moveTo>
                  <a:lnTo>
                    <a:pt x="992777" y="0"/>
                  </a:lnTo>
                  <a:lnTo>
                    <a:pt x="5155475" y="1271452"/>
                  </a:lnTo>
                  <a:lnTo>
                    <a:pt x="8125097" y="365760"/>
                  </a:lnTo>
                </a:path>
              </a:pathLst>
            </a:custGeom>
            <a:noFill/>
            <a:ln w="19050" cap="flat" cmpd="sng">
              <a:solidFill>
                <a:srgbClr val="597F24"/>
              </a:solidFill>
              <a:bevel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" name="任意多边形 21"/>
            <p:cNvSpPr/>
            <p:nvPr/>
          </p:nvSpPr>
          <p:spPr bwMode="auto">
            <a:xfrm>
              <a:off x="2037293" y="722998"/>
              <a:ext cx="3432310" cy="3050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52800" y="304800"/>
                </a:cxn>
              </a:cxnLst>
              <a:rect l="0" t="0" r="r" b="b"/>
              <a:pathLst>
                <a:path w="3352800" h="304800">
                  <a:moveTo>
                    <a:pt x="0" y="0"/>
                  </a:moveTo>
                  <a:lnTo>
                    <a:pt x="3352800" y="304800"/>
                  </a:lnTo>
                </a:path>
              </a:pathLst>
            </a:custGeom>
            <a:noFill/>
            <a:ln w="28575" cap="flat" cmpd="sng">
              <a:solidFill>
                <a:srgbClr val="D8E39E"/>
              </a:solidFill>
              <a:bevel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2059" name="KSO_BC1"/>
          <p:cNvSpPr>
            <a:spLocks noGrp="1" noChangeArrowheads="1"/>
          </p:cNvSpPr>
          <p:nvPr>
            <p:ph type="subTitle" idx="1"/>
          </p:nvPr>
        </p:nvSpPr>
        <p:spPr>
          <a:xfrm>
            <a:off x="2481264" y="1816894"/>
            <a:ext cx="4179887" cy="378619"/>
          </a:xfrm>
          <a:solidFill>
            <a:schemeClr val="accent1"/>
          </a:solidFill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2063" name="KSO_BT1"/>
          <p:cNvSpPr>
            <a:spLocks noGrp="1" noChangeArrowheads="1"/>
          </p:cNvSpPr>
          <p:nvPr>
            <p:ph type="ctrTitle"/>
          </p:nvPr>
        </p:nvSpPr>
        <p:spPr>
          <a:xfrm>
            <a:off x="1406526" y="1066800"/>
            <a:ext cx="6329363" cy="641747"/>
          </a:xfrm>
        </p:spPr>
        <p:txBody>
          <a:bodyPr/>
          <a:lstStyle>
            <a:lvl1pPr algn="ctr">
              <a:defRPr sz="4000">
                <a:solidFill>
                  <a:srgbClr val="48691D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3" name="KSO_FD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" name="KSO_FT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KSO_FN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B33F6-5E06-4FF7-AF7E-50F6E48096E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5C4FE-6A82-4E8F-84A2-DC2260A83BB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64313" y="117873"/>
            <a:ext cx="2074862" cy="472678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39725" y="117873"/>
            <a:ext cx="6072188" cy="472678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D6E2A-183A-464A-BDC4-C6B6478D9DE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9725" y="117872"/>
            <a:ext cx="7689850" cy="3845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61963" y="756048"/>
            <a:ext cx="4011612" cy="408860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5975" y="756048"/>
            <a:ext cx="4013200" cy="408860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404D2-9B0F-4579-9DB7-D3413FE2F55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6C204-F8B8-472A-BEA1-23E25D292EF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1963" y="756048"/>
            <a:ext cx="4011612" cy="40886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5975" y="756048"/>
            <a:ext cx="4013200" cy="40886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FB6A3-4877-4007-A6C8-8CDEC219EAD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03A07-DDD8-4B69-B2E5-F1FE4ABE718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8A9F3-9674-455A-8E65-9F44FFE758DB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C48EE-7337-45C5-AB26-FE2B1D2F26C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8CF80-8D78-4517-AE57-D3238B5149DB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EAFAA-802F-40BD-89AC-95FE0A69EF0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2"/>
          <p:cNvSpPr>
            <a:spLocks noChangeArrowheads="1"/>
          </p:cNvSpPr>
          <p:nvPr/>
        </p:nvSpPr>
        <p:spPr bwMode="auto">
          <a:xfrm>
            <a:off x="0" y="0"/>
            <a:ext cx="9151938" cy="5143500"/>
          </a:xfrm>
          <a:prstGeom prst="rect">
            <a:avLst/>
          </a:prstGeom>
          <a:gradFill rotWithShape="1">
            <a:gsLst>
              <a:gs pos="0">
                <a:srgbClr val="D9D9D9"/>
              </a:gs>
              <a:gs pos="85001">
                <a:srgbClr val="FFFFFF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27" name="任意多边形 18"/>
          <p:cNvSpPr/>
          <p:nvPr/>
        </p:nvSpPr>
        <p:spPr bwMode="auto">
          <a:xfrm>
            <a:off x="6870700" y="234553"/>
            <a:ext cx="2273300" cy="404813"/>
          </a:xfrm>
          <a:custGeom>
            <a:avLst/>
            <a:gdLst/>
            <a:ahLst/>
            <a:cxnLst>
              <a:cxn ang="0">
                <a:pos x="0" y="478971"/>
              </a:cxn>
              <a:cxn ang="0">
                <a:pos x="2272937" y="478971"/>
              </a:cxn>
              <a:cxn ang="0">
                <a:pos x="2272937" y="0"/>
              </a:cxn>
              <a:cxn ang="0">
                <a:pos x="1271452" y="0"/>
              </a:cxn>
              <a:cxn ang="0">
                <a:pos x="17417" y="0"/>
              </a:cxn>
              <a:cxn ang="0">
                <a:pos x="0" y="478971"/>
              </a:cxn>
            </a:cxnLst>
            <a:rect l="0" t="0" r="r" b="b"/>
            <a:pathLst>
              <a:path w="2272937" h="478971">
                <a:moveTo>
                  <a:pt x="0" y="478971"/>
                </a:moveTo>
                <a:lnTo>
                  <a:pt x="2272937" y="478971"/>
                </a:lnTo>
                <a:lnTo>
                  <a:pt x="2272937" y="0"/>
                </a:lnTo>
                <a:lnTo>
                  <a:pt x="1271452" y="0"/>
                </a:lnTo>
                <a:lnTo>
                  <a:pt x="17417" y="0"/>
                </a:lnTo>
                <a:lnTo>
                  <a:pt x="0" y="478971"/>
                </a:lnTo>
                <a:close/>
              </a:path>
            </a:pathLst>
          </a:custGeom>
          <a:solidFill>
            <a:srgbClr val="AFD876"/>
          </a:solidFill>
          <a:ln w="9525">
            <a:noFill/>
            <a:round/>
          </a:ln>
        </p:spPr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28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1963" y="756048"/>
            <a:ext cx="8177212" cy="4088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  <p:sp>
        <p:nvSpPr>
          <p:cNvPr id="1029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4767263"/>
            <a:ext cx="2057400" cy="27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92929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4767263"/>
            <a:ext cx="3086100" cy="27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92929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1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7289" y="4887517"/>
            <a:ext cx="644525" cy="2583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C8404D2-9B0F-4579-9DB7-D3413FE2F558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1032" name="矩形 7"/>
          <p:cNvSpPr>
            <a:spLocks noChangeArrowheads="1"/>
          </p:cNvSpPr>
          <p:nvPr/>
        </p:nvSpPr>
        <p:spPr bwMode="auto">
          <a:xfrm>
            <a:off x="0" y="97631"/>
            <a:ext cx="8108950" cy="42505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33" name="任意多边形 17"/>
          <p:cNvSpPr/>
          <p:nvPr/>
        </p:nvSpPr>
        <p:spPr bwMode="auto">
          <a:xfrm>
            <a:off x="6804026" y="522685"/>
            <a:ext cx="1306513" cy="11787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06285" y="0"/>
              </a:cxn>
              <a:cxn ang="0">
                <a:pos x="17417" y="156754"/>
              </a:cxn>
              <a:cxn ang="0">
                <a:pos x="0" y="0"/>
              </a:cxn>
            </a:cxnLst>
            <a:rect l="0" t="0" r="r" b="b"/>
            <a:pathLst>
              <a:path w="1306285" h="156754">
                <a:moveTo>
                  <a:pt x="0" y="0"/>
                </a:moveTo>
                <a:lnTo>
                  <a:pt x="1306285" y="0"/>
                </a:lnTo>
                <a:lnTo>
                  <a:pt x="17417" y="156754"/>
                </a:lnTo>
                <a:lnTo>
                  <a:pt x="0" y="0"/>
                </a:lnTo>
                <a:close/>
              </a:path>
            </a:pathLst>
          </a:custGeom>
          <a:solidFill>
            <a:srgbClr val="3B5518"/>
          </a:solidFill>
          <a:ln w="9525">
            <a:noFill/>
            <a:round/>
          </a:ln>
        </p:spPr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4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339725" y="117872"/>
            <a:ext cx="7689850" cy="384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9pPr>
    </p:titleStyle>
    <p:bodyStyle>
      <a:lvl1pPr marL="357505" indent="-357505" algn="just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rgbClr val="3B5518"/>
        </a:buClr>
        <a:buSzPct val="60000"/>
        <a:buFont typeface="Wingdings" panose="05000000000000000000" pitchFamily="2" charset="2"/>
        <a:buChar char="q"/>
        <a:defRPr sz="2000">
          <a:solidFill>
            <a:schemeClr val="accent1"/>
          </a:solidFill>
          <a:latin typeface="+mn-lt"/>
          <a:ea typeface="+mn-ea"/>
          <a:cs typeface="+mn-cs"/>
        </a:defRPr>
      </a:lvl1pPr>
      <a:lvl2pPr marL="357505" indent="-357505" algn="just" rtl="0" eaLnBrk="1" fontAlgn="base" hangingPunct="1">
        <a:lnSpc>
          <a:spcPct val="130000"/>
        </a:lnSpc>
        <a:spcBef>
          <a:spcPct val="0"/>
        </a:spcBef>
        <a:spcAft>
          <a:spcPts val="600"/>
        </a:spcAft>
        <a:buClr>
          <a:srgbClr val="D8E39E"/>
        </a:buClr>
        <a:buFont typeface="幼圆" panose="02010509060101010101" pitchFamily="49" charset="-122"/>
        <a:buChar char=" "/>
        <a:defRPr sz="16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5pPr>
      <a:lvl6pPr marL="25146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6pPr>
      <a:lvl7pPr marL="2971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7pPr>
      <a:lvl8pPr marL="3429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8pPr>
      <a:lvl9pPr marL="3886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5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 txBox="1">
            <a:spLocks noChangeArrowheads="1"/>
          </p:cNvSpPr>
          <p:nvPr/>
        </p:nvSpPr>
        <p:spPr bwMode="auto">
          <a:xfrm>
            <a:off x="1143000" y="1047790"/>
            <a:ext cx="6781800" cy="628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ctr" eaLnBrk="1" hangingPunct="1">
              <a:defRPr/>
            </a:pPr>
            <a:r>
              <a:rPr lang="en-US" altLang="zh-CN" sz="3200" b="1" kern="0" dirty="0">
                <a:latin typeface="+mj-lt"/>
                <a:ea typeface="+mj-ea"/>
                <a:cs typeface="+mj-cs"/>
              </a:rPr>
              <a:t>Unit 4 lesson 2</a:t>
            </a:r>
            <a:endParaRPr lang="en-US" altLang="zh-CN" sz="44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Rectangle 10"/>
          <p:cNvSpPr txBox="1">
            <a:spLocks noChangeArrowheads="1"/>
          </p:cNvSpPr>
          <p:nvPr/>
        </p:nvSpPr>
        <p:spPr bwMode="auto">
          <a:xfrm>
            <a:off x="1143000" y="2343156"/>
            <a:ext cx="6781800" cy="628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ctr" eaLnBrk="1" hangingPunct="1">
              <a:defRPr/>
            </a:pPr>
            <a:r>
              <a:rPr lang="en-US" altLang="zh-CN" sz="4800" b="1" dirty="0">
                <a:latin typeface="Aharoni" pitchFamily="2" charset="-79"/>
                <a:cs typeface="Aharoni" pitchFamily="2" charset="-79"/>
              </a:rPr>
              <a:t>I have a face</a:t>
            </a:r>
            <a:r>
              <a:rPr lang="en-US" altLang="zh-CN" sz="4800" b="1" kern="0" dirty="0" smtClean="0">
                <a:latin typeface="Aharoni" pitchFamily="2" charset="-79"/>
                <a:ea typeface="+mj-ea"/>
                <a:cs typeface="Aharoni" pitchFamily="2" charset="-79"/>
              </a:rPr>
              <a:t>.</a:t>
            </a:r>
            <a:endParaRPr lang="en-US" altLang="zh-CN" sz="6600" kern="0" dirty="0"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-798" y="4248106"/>
            <a:ext cx="9144798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2286000" y="3714750"/>
            <a:ext cx="457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00"/>
                </a:solidFill>
              </a:rPr>
              <a:t>______ your mouth.</a:t>
            </a:r>
            <a:endParaRPr lang="zh-CN" altLang="en-US" sz="3200" b="1">
              <a:solidFill>
                <a:srgbClr val="000000"/>
              </a:solidFill>
            </a:endParaRPr>
          </a:p>
        </p:txBody>
      </p:sp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2362200" y="3657600"/>
            <a:ext cx="152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B0F0"/>
                </a:solidFill>
              </a:rPr>
              <a:t>Touch </a:t>
            </a:r>
            <a:endParaRPr lang="zh-CN" altLang="en-US" sz="3200" b="1">
              <a:solidFill>
                <a:srgbClr val="00B0F0"/>
              </a:solidFill>
            </a:endParaRPr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00" y="571500"/>
            <a:ext cx="2895600" cy="2693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WordArt 3"/>
          <p:cNvSpPr>
            <a:spLocks noChangeArrowheads="1" noChangeShapeType="1" noTextEdit="1"/>
          </p:cNvSpPr>
          <p:nvPr/>
        </p:nvSpPr>
        <p:spPr bwMode="auto">
          <a:xfrm>
            <a:off x="395288" y="294085"/>
            <a:ext cx="2652712" cy="550069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altLang="zh-CN" sz="3600" b="1" kern="10" spc="-36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omic Sans MS" panose="030F0702030302020204"/>
              </a:rPr>
              <a:t>practice</a:t>
            </a:r>
            <a:endParaRPr lang="zh-CN" altLang="en-US" sz="3600" b="1" kern="10" spc="-36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Comic Sans MS" panose="030F07020303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  <p:bldP spid="194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1"/>
          <p:cNvSpPr>
            <a:spLocks noChangeArrowheads="1"/>
          </p:cNvSpPr>
          <p:nvPr/>
        </p:nvSpPr>
        <p:spPr bwMode="auto">
          <a:xfrm>
            <a:off x="6997700" y="531019"/>
            <a:ext cx="1835150" cy="972741"/>
          </a:xfrm>
          <a:prstGeom prst="wedgeEllipseCallout">
            <a:avLst>
              <a:gd name="adj1" fmla="val -32005"/>
              <a:gd name="adj2" fmla="val 97736"/>
            </a:avLst>
          </a:prstGeom>
          <a:solidFill>
            <a:srgbClr val="FF66FF"/>
          </a:solidFill>
          <a:ln w="9525">
            <a:solidFill>
              <a:schemeClr val="bg1"/>
            </a:solidFill>
            <a:miter lim="800000"/>
          </a:ln>
        </p:spPr>
        <p:txBody>
          <a:bodyPr/>
          <a:lstStyle/>
          <a:p>
            <a:pPr algn="ctr" eaLnBrk="1" hangingPunct="1"/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39939" name="Text Box 17"/>
          <p:cNvSpPr txBox="1">
            <a:spLocks noChangeArrowheads="1"/>
          </p:cNvSpPr>
          <p:nvPr/>
        </p:nvSpPr>
        <p:spPr bwMode="auto">
          <a:xfrm>
            <a:off x="3305176" y="-52387"/>
            <a:ext cx="351089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dirty="0">
                <a:solidFill>
                  <a:srgbClr val="009999"/>
                </a:solidFill>
              </a:rPr>
              <a:t>Touch your…</a:t>
            </a:r>
          </a:p>
        </p:txBody>
      </p:sp>
      <p:pic>
        <p:nvPicPr>
          <p:cNvPr id="39940" name="Picture 18" descr="AVx0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5600" y="3921919"/>
            <a:ext cx="121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Text Box 19"/>
          <p:cNvSpPr txBox="1">
            <a:spLocks noChangeArrowheads="1"/>
          </p:cNvSpPr>
          <p:nvPr/>
        </p:nvSpPr>
        <p:spPr bwMode="auto">
          <a:xfrm>
            <a:off x="7019926" y="735807"/>
            <a:ext cx="194348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dirty="0">
                <a:solidFill>
                  <a:srgbClr val="3366FF"/>
                </a:solidFill>
              </a:rPr>
              <a:t>let’s do!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2111376" y="2150269"/>
            <a:ext cx="11668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6600"/>
                </a:solidFill>
              </a:rPr>
              <a:t>head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4008439" y="2428875"/>
            <a:ext cx="11849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solidFill>
                  <a:srgbClr val="FF6600"/>
                </a:solidFill>
              </a:rPr>
              <a:t>nose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1828800" y="4457700"/>
            <a:ext cx="146706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solidFill>
                  <a:srgbClr val="FF6600"/>
                </a:solidFill>
              </a:rPr>
              <a:t>mouth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7005639" y="4177904"/>
            <a:ext cx="16732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dirty="0">
                <a:solidFill>
                  <a:srgbClr val="FF6600"/>
                </a:solidFill>
              </a:rPr>
              <a:t>face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81201" y="2628900"/>
            <a:ext cx="1859965" cy="17251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9FFFF"/>
              </a:clrFrom>
              <a:clrTo>
                <a:srgbClr val="F9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5213" y="2305050"/>
            <a:ext cx="3808412" cy="190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55588" y="2381"/>
            <a:ext cx="4030663" cy="2006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6600" y="514350"/>
            <a:ext cx="3562350" cy="1772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7" grpId="0"/>
      <p:bldP spid="6168" grpId="0"/>
      <p:bldP spid="6170" grpId="0"/>
      <p:bldP spid="61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1" descr="C:\Users\yinghu\AppData\Roaming\Tencent\Users\1585676360\QQ\WinTemp\RichOle\$G49PGQZ~3JBG%@A]G7SO_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75298" y="971592"/>
            <a:ext cx="3657600" cy="278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2971800" y="4007137"/>
            <a:ext cx="3505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</a:rPr>
              <a:t>I have  </a:t>
            </a:r>
            <a:r>
              <a:rPr lang="en-US" altLang="zh-CN" sz="3200" b="1" dirty="0">
                <a:solidFill>
                  <a:srgbClr val="FF0000"/>
                </a:solidFill>
              </a:rPr>
              <a:t>a</a:t>
            </a:r>
            <a:r>
              <a:rPr lang="en-US" altLang="zh-CN" sz="3200" b="1" dirty="0">
                <a:solidFill>
                  <a:srgbClr val="000000"/>
                </a:solidFill>
              </a:rPr>
              <a:t> nose.</a:t>
            </a:r>
            <a:endParaRPr lang="zh-CN" altLang="en-US" sz="3200" b="1" dirty="0">
              <a:solidFill>
                <a:srgbClr val="000000"/>
              </a:solidFill>
            </a:endParaRPr>
          </a:p>
        </p:txBody>
      </p:sp>
      <p:sp>
        <p:nvSpPr>
          <p:cNvPr id="40964" name="WordArt 3"/>
          <p:cNvSpPr>
            <a:spLocks noChangeArrowheads="1" noChangeShapeType="1" noTextEdit="1"/>
          </p:cNvSpPr>
          <p:nvPr/>
        </p:nvSpPr>
        <p:spPr bwMode="auto">
          <a:xfrm>
            <a:off x="395288" y="294085"/>
            <a:ext cx="2652712" cy="550069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altLang="zh-CN" sz="3600" b="1" kern="10" spc="-36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omic Sans MS" panose="030F0702030302020204"/>
              </a:rPr>
              <a:t>practice</a:t>
            </a:r>
            <a:endParaRPr lang="zh-CN" altLang="en-US" sz="3600" b="1" kern="10" spc="-36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Comic Sans MS" panose="030F07020303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2971800" y="3714750"/>
            <a:ext cx="3505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00"/>
                </a:solidFill>
              </a:rPr>
              <a:t>I have  </a:t>
            </a:r>
            <a:r>
              <a:rPr lang="en-US" altLang="zh-CN" sz="3200" b="1">
                <a:solidFill>
                  <a:srgbClr val="FF0000"/>
                </a:solidFill>
              </a:rPr>
              <a:t>a</a:t>
            </a:r>
            <a:r>
              <a:rPr lang="en-US" altLang="zh-CN" sz="3200" b="1">
                <a:solidFill>
                  <a:srgbClr val="000000"/>
                </a:solidFill>
              </a:rPr>
              <a:t> mouth.</a:t>
            </a:r>
            <a:endParaRPr lang="zh-CN" altLang="en-US" sz="3200" b="1">
              <a:solidFill>
                <a:srgbClr val="000000"/>
              </a:solidFill>
            </a:endParaRPr>
          </a:p>
        </p:txBody>
      </p:sp>
      <p:pic>
        <p:nvPicPr>
          <p:cNvPr id="41987" name="Picture 1" descr="C:\Users\yinghu\AppData\Roaming\Tencent\Users\1585676360\QQ\WinTemp\RichOle\PD0V`5@BL0CF9A989R%$2NI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29737" y="1200186"/>
            <a:ext cx="3846513" cy="2364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WordArt 3"/>
          <p:cNvSpPr>
            <a:spLocks noChangeArrowheads="1" noChangeShapeType="1" noTextEdit="1"/>
          </p:cNvSpPr>
          <p:nvPr/>
        </p:nvSpPr>
        <p:spPr bwMode="auto">
          <a:xfrm>
            <a:off x="395288" y="294085"/>
            <a:ext cx="2652712" cy="550069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altLang="zh-CN" sz="3600" b="1" kern="10" spc="-36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omic Sans MS" panose="030F0702030302020204"/>
              </a:rPr>
              <a:t>practice</a:t>
            </a:r>
            <a:endParaRPr lang="zh-CN" altLang="en-US" sz="3600" b="1" kern="10" spc="-36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Comic Sans MS" panose="030F07020303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3048000" y="4324304"/>
            <a:ext cx="3505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00"/>
                </a:solidFill>
              </a:rPr>
              <a:t>I have </a:t>
            </a:r>
            <a:r>
              <a:rPr lang="en-US" altLang="zh-CN" sz="3200" b="1" dirty="0">
                <a:solidFill>
                  <a:srgbClr val="FF0000"/>
                </a:solidFill>
              </a:rPr>
              <a:t>a</a:t>
            </a:r>
            <a:r>
              <a:rPr lang="en-US" altLang="zh-CN" sz="3200" b="1" dirty="0">
                <a:solidFill>
                  <a:srgbClr val="000000"/>
                </a:solidFill>
              </a:rPr>
              <a:t> face.</a:t>
            </a:r>
            <a:endParaRPr lang="zh-CN" altLang="en-US" sz="3200" b="1" dirty="0">
              <a:solidFill>
                <a:srgbClr val="000000"/>
              </a:solidFill>
            </a:endParaRPr>
          </a:p>
        </p:txBody>
      </p:sp>
      <p:pic>
        <p:nvPicPr>
          <p:cNvPr id="43011" name="Picture 1" descr="C:\Users\yinghu\AppData\Roaming\Tencent\Users\1585676360\QQ\WinTemp\RichOle\L4RG@RUY4U~I$E{AKWWRTEQ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92649" y="971592"/>
            <a:ext cx="32639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2" name="WordArt 3"/>
          <p:cNvSpPr>
            <a:spLocks noChangeArrowheads="1" noChangeShapeType="1" noTextEdit="1"/>
          </p:cNvSpPr>
          <p:nvPr/>
        </p:nvSpPr>
        <p:spPr bwMode="auto">
          <a:xfrm>
            <a:off x="395288" y="294085"/>
            <a:ext cx="2652712" cy="550069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altLang="zh-CN" sz="3600" b="1" kern="10" spc="-36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omic Sans MS" panose="030F0702030302020204"/>
              </a:rPr>
              <a:t>practice</a:t>
            </a:r>
            <a:endParaRPr lang="zh-CN" altLang="en-US" sz="3600" b="1" kern="10" spc="-36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Comic Sans MS" panose="030F07020303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2971800" y="3714750"/>
            <a:ext cx="3505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00"/>
                </a:solidFill>
              </a:rPr>
              <a:t>I have </a:t>
            </a:r>
            <a:r>
              <a:rPr lang="en-US" altLang="zh-CN" sz="3200" b="1">
                <a:solidFill>
                  <a:srgbClr val="FF0000"/>
                </a:solidFill>
              </a:rPr>
              <a:t>a</a:t>
            </a:r>
            <a:r>
              <a:rPr lang="en-US" altLang="zh-CN" sz="3200" b="1">
                <a:solidFill>
                  <a:srgbClr val="000000"/>
                </a:solidFill>
              </a:rPr>
              <a:t> tail.</a:t>
            </a:r>
            <a:endParaRPr lang="zh-CN" altLang="en-US" sz="3200" b="1">
              <a:solidFill>
                <a:srgbClr val="000000"/>
              </a:solidFill>
            </a:endParaRPr>
          </a:p>
        </p:txBody>
      </p:sp>
      <p:pic>
        <p:nvPicPr>
          <p:cNvPr id="44035" name="Picture 1" descr="C:\Users\yinghu\AppData\Roaming\Tencent\Users\1585676360\QQ\WinTemp\RichOle\`%UCDF8LE`[HQS54Q553N~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14539" y="685800"/>
            <a:ext cx="4491037" cy="2932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WordArt 3"/>
          <p:cNvSpPr>
            <a:spLocks noChangeArrowheads="1" noChangeShapeType="1" noTextEdit="1"/>
          </p:cNvSpPr>
          <p:nvPr/>
        </p:nvSpPr>
        <p:spPr bwMode="auto">
          <a:xfrm>
            <a:off x="395288" y="294085"/>
            <a:ext cx="2652712" cy="550069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altLang="zh-CN" sz="3600" b="1" kern="10" spc="-36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omic Sans MS" panose="030F0702030302020204"/>
              </a:rPr>
              <a:t>practice</a:t>
            </a:r>
            <a:endParaRPr lang="zh-CN" altLang="en-US" sz="3600" b="1" kern="10" spc="-36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Comic Sans MS" panose="030F07020303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5"/>
          <p:cNvSpPr txBox="1">
            <a:spLocks noChangeArrowheads="1"/>
          </p:cNvSpPr>
          <p:nvPr/>
        </p:nvSpPr>
        <p:spPr bwMode="auto">
          <a:xfrm>
            <a:off x="2971800" y="57150"/>
            <a:ext cx="367188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>
                <a:solidFill>
                  <a:srgbClr val="3366FF"/>
                </a:solidFill>
              </a:rPr>
              <a:t>Let’s check!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5410201" y="1543050"/>
            <a:ext cx="25442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7030A0"/>
                </a:solidFill>
              </a:rPr>
              <a:t>I have a…?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 rot="193244">
            <a:off x="5578286" y="3640784"/>
            <a:ext cx="49885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45061" name="Text Box 48"/>
          <p:cNvSpPr txBox="1">
            <a:spLocks noChangeArrowheads="1"/>
          </p:cNvSpPr>
          <p:nvPr/>
        </p:nvSpPr>
        <p:spPr bwMode="auto">
          <a:xfrm rot="19869870">
            <a:off x="8316623" y="1328232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3600">
              <a:solidFill>
                <a:srgbClr val="FFFF00"/>
              </a:solidFill>
            </a:endParaRPr>
          </a:p>
        </p:txBody>
      </p:sp>
      <p:pic>
        <p:nvPicPr>
          <p:cNvPr id="45062" name="Picture 50" descr="图片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000100"/>
              </a:clrFrom>
              <a:clrTo>
                <a:srgbClr val="0001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057650"/>
            <a:ext cx="121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3" name="Picture 15" descr="C:\Users\yinghu\AppData\Roaming\Tencent\Users\1585676360\QQ\WinTemp\RichOle\[D~RD2@F2W5_~{CEJ`6V@4P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914400"/>
            <a:ext cx="3968750" cy="300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2667000" y="1657350"/>
            <a:ext cx="22860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65" name="Text Box 8"/>
          <p:cNvSpPr txBox="1">
            <a:spLocks noChangeArrowheads="1"/>
          </p:cNvSpPr>
          <p:nvPr/>
        </p:nvSpPr>
        <p:spPr bwMode="auto">
          <a:xfrm>
            <a:off x="5029200" y="2000250"/>
            <a:ext cx="137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3366FF"/>
                </a:solidFill>
              </a:rPr>
              <a:t>nose</a:t>
            </a: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5105400" y="2035373"/>
            <a:ext cx="1143000" cy="540544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eaLnBrk="1" hangingPunct="1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>
            <a:off x="2590800" y="1943100"/>
            <a:ext cx="2209800" cy="12573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68" name="Text Box 6"/>
          <p:cNvSpPr txBox="1">
            <a:spLocks noChangeArrowheads="1"/>
          </p:cNvSpPr>
          <p:nvPr/>
        </p:nvSpPr>
        <p:spPr bwMode="auto">
          <a:xfrm>
            <a:off x="4800600" y="2971800"/>
            <a:ext cx="1600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3366FF"/>
                </a:solidFill>
              </a:rPr>
              <a:t>mouth</a:t>
            </a: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4876800" y="3028950"/>
            <a:ext cx="1600200" cy="377429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eaLnBrk="1" hangingPunct="1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609601" y="1657350"/>
            <a:ext cx="1357313" cy="129659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71" name="Text Box 4"/>
          <p:cNvSpPr txBox="1">
            <a:spLocks noChangeArrowheads="1"/>
          </p:cNvSpPr>
          <p:nvPr/>
        </p:nvSpPr>
        <p:spPr bwMode="auto">
          <a:xfrm>
            <a:off x="457200" y="2857500"/>
            <a:ext cx="12969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3366FF"/>
                </a:solidFill>
              </a:rPr>
              <a:t>face</a:t>
            </a:r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457200" y="2857500"/>
            <a:ext cx="1219200" cy="485775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eaLnBrk="1" hangingPunct="1"/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12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" decel="100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0" accel="100000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6" grpId="0"/>
      <p:bldP spid="11293" grpId="0"/>
      <p:bldP spid="16" grpId="0" animBg="1"/>
      <p:bldP spid="19" grpId="0" animBg="1"/>
      <p:bldP spid="20" grpId="0" animBg="1"/>
      <p:bldP spid="22" grpId="0" animBg="1"/>
      <p:bldP spid="23" grpId="0" animBg="1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685800" y="1597819"/>
            <a:ext cx="7772400" cy="11025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zh-CN" sz="9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5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581400" y="1714500"/>
            <a:ext cx="5562600" cy="2951163"/>
          </a:xfrm>
          <a:prstGeom prst="rect">
            <a:avLst/>
          </a:prstGeom>
        </p:spPr>
      </p:pic>
      <p:sp>
        <p:nvSpPr>
          <p:cNvPr id="9219" name="AutoShape 19"/>
          <p:cNvSpPr>
            <a:spLocks noChangeArrowheads="1"/>
          </p:cNvSpPr>
          <p:nvPr/>
        </p:nvSpPr>
        <p:spPr bwMode="auto">
          <a:xfrm>
            <a:off x="152400" y="457200"/>
            <a:ext cx="4343400" cy="1600200"/>
          </a:xfrm>
          <a:prstGeom prst="cloudCallout">
            <a:avLst>
              <a:gd name="adj1" fmla="val 19296"/>
              <a:gd name="adj2" fmla="val 8645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 eaLnBrk="1" hangingPunct="1"/>
            <a:r>
              <a:rPr lang="en-US" altLang="zh-CN" sz="4000" dirty="0"/>
              <a:t>Let’s learn new words!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522663"/>
            <a:ext cx="8001000" cy="992187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sz="9400" dirty="0" smtClean="0"/>
              <a:t>tail</a:t>
            </a:r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2971842" y="1047790"/>
            <a:ext cx="2828716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529013"/>
            <a:ext cx="8229600" cy="817562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zh-CN" sz="9600" dirty="0" smtClean="0"/>
              <a:t>nose</a:t>
            </a:r>
          </a:p>
        </p:txBody>
      </p:sp>
      <p:pic>
        <p:nvPicPr>
          <p:cNvPr id="22531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00401" y="1143001"/>
            <a:ext cx="2771775" cy="23645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图片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6600" y="857250"/>
            <a:ext cx="5157788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矩形 2"/>
          <p:cNvSpPr/>
          <p:nvPr/>
        </p:nvSpPr>
        <p:spPr>
          <a:xfrm>
            <a:off x="2782757" y="3402806"/>
            <a:ext cx="360547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eaLnBrk="1" hangingPunct="1">
              <a:spcBef>
                <a:spcPct val="20000"/>
              </a:spcBef>
              <a:buClr>
                <a:srgbClr val="CCCCFF"/>
              </a:buClr>
              <a:defRPr/>
            </a:pPr>
            <a:r>
              <a:rPr lang="en-US" altLang="zh-CN" sz="9600" kern="0" dirty="0">
                <a:solidFill>
                  <a:srgbClr val="000000"/>
                </a:solidFill>
                <a:latin typeface="Arial" panose="020B0604020202020204"/>
                <a:ea typeface="宋体" panose="02010600030101010101" pitchFamily="2" charset="-122"/>
              </a:rPr>
              <a:t>mouth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图片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81201" y="967979"/>
            <a:ext cx="5254625" cy="2628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矩形 2"/>
          <p:cNvSpPr/>
          <p:nvPr/>
        </p:nvSpPr>
        <p:spPr>
          <a:xfrm>
            <a:off x="2915052" y="3595687"/>
            <a:ext cx="251062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eaLnBrk="1" hangingPunct="1">
              <a:spcBef>
                <a:spcPct val="20000"/>
              </a:spcBef>
              <a:buClr>
                <a:srgbClr val="CCCCFF"/>
              </a:buClr>
              <a:defRPr/>
            </a:pPr>
            <a:r>
              <a:rPr lang="en-US" altLang="zh-CN" sz="9600" kern="0" dirty="0">
                <a:solidFill>
                  <a:srgbClr val="000000"/>
                </a:solidFill>
                <a:latin typeface="Arial" panose="020B0604020202020204"/>
                <a:ea typeface="宋体" panose="02010600030101010101" pitchFamily="2" charset="-122"/>
              </a:rPr>
              <a:t>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/>
          <p:cNvSpPr txBox="1">
            <a:spLocks noChangeArrowheads="1"/>
          </p:cNvSpPr>
          <p:nvPr/>
        </p:nvSpPr>
        <p:spPr bwMode="auto">
          <a:xfrm>
            <a:off x="1187450" y="1006078"/>
            <a:ext cx="129698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3366FF"/>
                </a:solidFill>
              </a:rPr>
              <a:t>face</a:t>
            </a:r>
          </a:p>
          <a:p>
            <a:pPr eaLnBrk="1" hangingPunct="1">
              <a:spcBef>
                <a:spcPct val="50000"/>
              </a:spcBef>
            </a:pPr>
            <a:endParaRPr lang="en-US" altLang="zh-CN" sz="3600" b="1">
              <a:solidFill>
                <a:srgbClr val="3366FF"/>
              </a:solidFill>
            </a:endParaRPr>
          </a:p>
        </p:txBody>
      </p:sp>
      <p:sp>
        <p:nvSpPr>
          <p:cNvPr id="35843" name="Text Box 5"/>
          <p:cNvSpPr txBox="1">
            <a:spLocks noChangeArrowheads="1"/>
          </p:cNvSpPr>
          <p:nvPr/>
        </p:nvSpPr>
        <p:spPr bwMode="auto">
          <a:xfrm>
            <a:off x="1258888" y="2680097"/>
            <a:ext cx="129540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3366FF"/>
                </a:solidFill>
              </a:rPr>
              <a:t>nose</a:t>
            </a:r>
          </a:p>
          <a:p>
            <a:pPr eaLnBrk="1" hangingPunct="1">
              <a:spcBef>
                <a:spcPct val="50000"/>
              </a:spcBef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1116014" y="3381376"/>
            <a:ext cx="180022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3366FF"/>
                </a:solidFill>
              </a:rPr>
              <a:t>mouth</a:t>
            </a:r>
          </a:p>
          <a:p>
            <a:pPr eaLnBrk="1" hangingPunct="1">
              <a:spcBef>
                <a:spcPct val="50000"/>
              </a:spcBef>
            </a:pPr>
            <a:endParaRPr lang="en-US" altLang="zh-CN" sz="3600" b="1">
              <a:solidFill>
                <a:srgbClr val="3366FF"/>
              </a:solidFill>
            </a:endParaRPr>
          </a:p>
        </p:txBody>
      </p:sp>
      <p:pic>
        <p:nvPicPr>
          <p:cNvPr id="5125" name="Picture 7" descr="xin_5730705041535375802113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2743200" y="1200150"/>
            <a:ext cx="4724400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5846" name="Text Box 8"/>
          <p:cNvSpPr txBox="1">
            <a:spLocks noChangeArrowheads="1"/>
          </p:cNvSpPr>
          <p:nvPr/>
        </p:nvSpPr>
        <p:spPr bwMode="auto">
          <a:xfrm>
            <a:off x="1258888" y="1977628"/>
            <a:ext cx="12239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3366FF"/>
                </a:solidFill>
              </a:rPr>
              <a:t>tail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2195514" y="1275160"/>
            <a:ext cx="3595687" cy="101084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V="1">
            <a:off x="2057400" y="1714500"/>
            <a:ext cx="11430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V="1">
            <a:off x="2514600" y="2286000"/>
            <a:ext cx="3735388" cy="6286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V="1">
            <a:off x="2555876" y="2457450"/>
            <a:ext cx="3692525" cy="114061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35851" name="Picture 14" descr="AVx07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4229100"/>
            <a:ext cx="121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 animBg="1"/>
      <p:bldP spid="4106" grpId="0" animBg="1"/>
      <p:bldP spid="4107" grpId="0" animBg="1"/>
      <p:bldP spid="410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3486150"/>
            <a:ext cx="7543800" cy="971550"/>
          </a:xfrm>
        </p:spPr>
        <p:txBody>
          <a:bodyPr/>
          <a:lstStyle/>
          <a:p>
            <a:pPr eaLnBrk="1" hangingPunct="1"/>
            <a:r>
              <a:rPr lang="en-US" altLang="zh-CN" smtClean="0"/>
              <a:t>Touch your </a:t>
            </a:r>
            <a:r>
              <a:rPr lang="en-US" altLang="zh-CN" smtClean="0">
                <a:solidFill>
                  <a:schemeClr val="hlink"/>
                </a:solidFill>
              </a:rPr>
              <a:t>nose</a:t>
            </a:r>
            <a:r>
              <a:rPr lang="en-US" altLang="zh-CN" smtClean="0"/>
              <a:t>.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77846" y="1504978"/>
            <a:ext cx="3019425" cy="2207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WordArt 3"/>
          <p:cNvSpPr>
            <a:spLocks noChangeArrowheads="1" noChangeShapeType="1" noTextEdit="1"/>
          </p:cNvSpPr>
          <p:nvPr/>
        </p:nvSpPr>
        <p:spPr bwMode="auto">
          <a:xfrm>
            <a:off x="395288" y="294085"/>
            <a:ext cx="2652712" cy="550069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altLang="zh-CN" sz="3600" b="1" kern="10" spc="-36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omic Sans MS" panose="030F0702030302020204"/>
              </a:rPr>
              <a:t>practice</a:t>
            </a:r>
            <a:endParaRPr lang="zh-CN" altLang="en-US" sz="3600" b="1" kern="10" spc="-36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Comic Sans MS" panose="030F07020303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29050"/>
            <a:ext cx="7543800" cy="971550"/>
          </a:xfrm>
        </p:spPr>
        <p:txBody>
          <a:bodyPr/>
          <a:lstStyle/>
          <a:p>
            <a:pPr eaLnBrk="1" hangingPunct="1"/>
            <a:r>
              <a:rPr lang="en-US" altLang="zh-CN" smtClean="0"/>
              <a:t>Touch your </a:t>
            </a:r>
            <a:r>
              <a:rPr lang="en-US" altLang="zh-CN" smtClean="0">
                <a:solidFill>
                  <a:schemeClr val="hlink"/>
                </a:solidFill>
              </a:rPr>
              <a:t>face</a:t>
            </a:r>
            <a:r>
              <a:rPr lang="en-US" altLang="zh-CN" smtClean="0"/>
              <a:t>.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628650"/>
            <a:ext cx="3709988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WordArt 3"/>
          <p:cNvSpPr>
            <a:spLocks noChangeArrowheads="1" noChangeShapeType="1" noTextEdit="1"/>
          </p:cNvSpPr>
          <p:nvPr/>
        </p:nvSpPr>
        <p:spPr bwMode="auto">
          <a:xfrm>
            <a:off x="395288" y="294085"/>
            <a:ext cx="2652712" cy="550069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altLang="zh-CN" sz="3600" b="1" kern="10" spc="-36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omic Sans MS" panose="030F0702030302020204"/>
              </a:rPr>
              <a:t>practice</a:t>
            </a:r>
            <a:endParaRPr lang="zh-CN" altLang="en-US" sz="3600" b="1" kern="10" spc="-36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Comic Sans MS" panose="030F07020303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53cd863eb1f09 1">
      <a:dk1>
        <a:srgbClr val="3F3F3F"/>
      </a:dk1>
      <a:lt1>
        <a:srgbClr val="FFFFFF"/>
      </a:lt1>
      <a:dk2>
        <a:srgbClr val="3B7273"/>
      </a:dk2>
      <a:lt2>
        <a:srgbClr val="E7E6E6"/>
      </a:lt2>
      <a:accent1>
        <a:srgbClr val="76AA30"/>
      </a:accent1>
      <a:accent2>
        <a:srgbClr val="BED15D"/>
      </a:accent2>
      <a:accent3>
        <a:srgbClr val="FFFFFF"/>
      </a:accent3>
      <a:accent4>
        <a:srgbClr val="343434"/>
      </a:accent4>
      <a:accent5>
        <a:srgbClr val="BDD2AD"/>
      </a:accent5>
      <a:accent6>
        <a:srgbClr val="ACBD53"/>
      </a:accent6>
      <a:hlink>
        <a:srgbClr val="0070C0"/>
      </a:hlink>
      <a:folHlink>
        <a:srgbClr val="7F7F7F"/>
      </a:folHlink>
    </a:clrScheme>
    <a:fontScheme name="53cd863eb1f09">
      <a:majorFont>
        <a:latin typeface="华文中宋"/>
        <a:ea typeface="华文中宋"/>
        <a:cs typeface=""/>
      </a:majorFont>
      <a:minorFont>
        <a:latin typeface="华文中宋"/>
        <a:ea typeface="华文中宋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53cd863eb1f09 1">
        <a:dk1>
          <a:srgbClr val="3F3F3F"/>
        </a:dk1>
        <a:lt1>
          <a:srgbClr val="FFFFFF"/>
        </a:lt1>
        <a:dk2>
          <a:srgbClr val="3B7273"/>
        </a:dk2>
        <a:lt2>
          <a:srgbClr val="E7E6E6"/>
        </a:lt2>
        <a:accent1>
          <a:srgbClr val="76AA30"/>
        </a:accent1>
        <a:accent2>
          <a:srgbClr val="BED15D"/>
        </a:accent2>
        <a:accent3>
          <a:srgbClr val="FFFFFF"/>
        </a:accent3>
        <a:accent4>
          <a:srgbClr val="343434"/>
        </a:accent4>
        <a:accent5>
          <a:srgbClr val="BDD2AD"/>
        </a:accent5>
        <a:accent6>
          <a:srgbClr val="ACBD53"/>
        </a:accent6>
        <a:hlink>
          <a:srgbClr val="0070C0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主题62</Template>
  <TotalTime>0</TotalTime>
  <Words>88</Words>
  <Application>Microsoft Office PowerPoint</Application>
  <PresentationFormat>全屏显示(16:9)</PresentationFormat>
  <Paragraphs>41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Aharoni</vt:lpstr>
      <vt:lpstr>华文中宋</vt:lpstr>
      <vt:lpstr>宋体</vt:lpstr>
      <vt:lpstr>微软雅黑</vt:lpstr>
      <vt:lpstr>幼圆</vt:lpstr>
      <vt:lpstr>Arial</vt:lpstr>
      <vt:lpstr>Calibri</vt:lpstr>
      <vt:lpstr>Comic Sans MS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Touch your nose.</vt:lpstr>
      <vt:lpstr>Touch your face.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2014-07-22T10:43:00Z</dcterms:created>
  <dcterms:modified xsi:type="dcterms:W3CDTF">2023-01-16T17:30:41Z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C9F2EBD499754E3A845D312141EE2A21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