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928" r:id="rId2"/>
    <p:sldId id="797" r:id="rId3"/>
    <p:sldId id="985" r:id="rId4"/>
    <p:sldId id="988" r:id="rId5"/>
    <p:sldId id="989" r:id="rId6"/>
    <p:sldId id="990" r:id="rId7"/>
    <p:sldId id="991" r:id="rId8"/>
    <p:sldId id="992" r:id="rId9"/>
    <p:sldId id="993" r:id="rId10"/>
    <p:sldId id="994" r:id="rId11"/>
    <p:sldId id="995" r:id="rId12"/>
    <p:sldId id="996" r:id="rId13"/>
    <p:sldId id="997" r:id="rId14"/>
    <p:sldId id="998" r:id="rId15"/>
    <p:sldId id="999" r:id="rId16"/>
    <p:sldId id="1000" r:id="rId17"/>
    <p:sldId id="1001" r:id="rId18"/>
    <p:sldId id="1002" r:id="rId19"/>
    <p:sldId id="1003" r:id="rId20"/>
    <p:sldId id="1004" r:id="rId21"/>
    <p:sldId id="1005" r:id="rId22"/>
    <p:sldId id="1006" r:id="rId23"/>
    <p:sldId id="1007" r:id="rId24"/>
    <p:sldId id="1008" r:id="rId25"/>
    <p:sldId id="1009" r:id="rId26"/>
    <p:sldId id="1010" r:id="rId27"/>
    <p:sldId id="1011" r:id="rId28"/>
    <p:sldId id="1012" r:id="rId29"/>
    <p:sldId id="1013" r:id="rId30"/>
    <p:sldId id="1014" r:id="rId31"/>
    <p:sldId id="1015" r:id="rId32"/>
    <p:sldId id="1016" r:id="rId33"/>
    <p:sldId id="1017" r:id="rId34"/>
    <p:sldId id="1018" r:id="rId35"/>
    <p:sldId id="1019" r:id="rId36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9846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7" d="100"/>
        <a:sy n="127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4" Type="http://schemas.openxmlformats.org/officeDocument/2006/relationships/image" Target="../media/image5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4" Type="http://schemas.openxmlformats.org/officeDocument/2006/relationships/image" Target="../media/image70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D614CC-545A-4F87-9732-D13E8536929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9A87D2-8E3E-4065-A2FC-6558299A015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539B32F-98CB-4BB3-AD22-4429FBFCB9D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32B88D-CCCA-4713-B770-987D49BB6D3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 b="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sp>
        <p:nvSpPr>
          <p:cNvPr id="11" name="五边形 10">
            <a:hlinkClick r:id="" action="ppaction://noaction"/>
          </p:cNvPr>
          <p:cNvSpPr/>
          <p:nvPr userDrawn="1"/>
        </p:nvSpPr>
        <p:spPr bwMode="auto">
          <a:xfrm>
            <a:off x="-1260475" y="6334125"/>
            <a:ext cx="1144587" cy="498475"/>
          </a:xfrm>
          <a:prstGeom prst="homePlat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知能演练轻松闯关</a:t>
            </a:r>
          </a:p>
        </p:txBody>
      </p:sp>
      <p:sp>
        <p:nvSpPr>
          <p:cNvPr id="6" name="燕尾形 5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 userDrawn="1"/>
        </p:nvSpPr>
        <p:spPr>
          <a:xfrm>
            <a:off x="3924300" y="25400"/>
            <a:ext cx="4959350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5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LANGUAGES AROUND THE WORLD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56736 -3.703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  <p:bldP spid="11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E:\2019&#20248;&#21270;&#26041;&#26696;&#33521;&#35821;&#20154;&#25945;&#24517;&#20462;1&#25945;&#21442;6.28(&#26368;&#26032;&#25945;&#26448;)&#65288;1-198&#65289;\&#22270;&#29255;&#65288;&#21464;&#22909;&#39068;&#33394;&#65289;\Unit5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7.emf"/><Relationship Id="rId3" Type="http://schemas.openxmlformats.org/officeDocument/2006/relationships/package" Target="../embeddings/Microsoft_Word___5.docx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5.e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package" Target="../embeddings/Microsoft_Word___6.docx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package" Target="../embeddings/Microsoft_Word___9.docx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5.e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2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6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package" Target="../embeddings/Microsoft_Word___16.docx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package" Target="../embeddings/Microsoft_Word___17.docx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5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1.e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3.emf"/><Relationship Id="rId4" Type="http://schemas.openxmlformats.org/officeDocument/2006/relationships/image" Target="../media/image50.emf"/><Relationship Id="rId9" Type="http://schemas.openxmlformats.org/officeDocument/2006/relationships/oleObject" Target="../embeddings/oleObject3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oleObject" Target="../embeddings/oleObject37.bin"/><Relationship Id="rId7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8.emf"/><Relationship Id="rId4" Type="http://schemas.openxmlformats.org/officeDocument/2006/relationships/image" Target="../media/image55.emf"/><Relationship Id="rId9" Type="http://schemas.openxmlformats.org/officeDocument/2006/relationships/package" Target="../embeddings/Microsoft_Word___19.docx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package" Target="../embeddings/Microsoft_Word___20.docx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6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0.e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62.emf"/><Relationship Id="rId4" Type="http://schemas.openxmlformats.org/officeDocument/2006/relationships/image" Target="../media/image59.emf"/><Relationship Id="rId9" Type="http://schemas.openxmlformats.org/officeDocument/2006/relationships/oleObject" Target="../embeddings/oleObject4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5.emf"/><Relationship Id="rId5" Type="http://schemas.openxmlformats.org/officeDocument/2006/relationships/package" Target="../embeddings/Microsoft_Word___21.docx"/><Relationship Id="rId4" Type="http://schemas.openxmlformats.org/officeDocument/2006/relationships/image" Target="../media/image6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66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8.e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70.emf"/><Relationship Id="rId4" Type="http://schemas.openxmlformats.org/officeDocument/2006/relationships/image" Target="../media/image67.emf"/><Relationship Id="rId9" Type="http://schemas.openxmlformats.org/officeDocument/2006/relationships/oleObject" Target="../embeddings/oleObject48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13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7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2.e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74.emf"/><Relationship Id="rId4" Type="http://schemas.openxmlformats.org/officeDocument/2006/relationships/image" Target="../media/image71.e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7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package" Target="../embeddings/Microsoft_Word___2.docx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package" Target="../embeddings/Microsoft_Word___3.docx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E:\2019优化方案英语人教必修1教参6.28(最新教材)（1-198）\图片（变好颜色）\Unit5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0" y="1412776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316" y="4077072"/>
            <a:ext cx="913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/>
              <a:t>Section </a:t>
            </a:r>
            <a:r>
              <a:rPr lang="en-US" altLang="zh-CN" sz="3200" b="1" dirty="0" smtClean="0"/>
              <a:t>Ⅰ Listening </a:t>
            </a:r>
            <a:r>
              <a:rPr lang="en-US" altLang="zh-CN" sz="3200" b="1" dirty="0"/>
              <a:t>and Speaking</a:t>
            </a:r>
            <a:endParaRPr lang="zh-CN" altLang="zh-CN" sz="3200" dirty="0"/>
          </a:p>
        </p:txBody>
      </p:sp>
      <p:sp>
        <p:nvSpPr>
          <p:cNvPr id="4" name="矩形 3"/>
          <p:cNvSpPr/>
          <p:nvPr/>
        </p:nvSpPr>
        <p:spPr>
          <a:xfrm>
            <a:off x="0" y="5805264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文档" r:id="rId3" imgW="11633200" imgH="3962400" progId="Word.Document.12">
                  <p:embed/>
                </p:oleObj>
              </mc:Choice>
              <mc:Fallback>
                <p:oleObj name="文档" r:id="rId3" imgW="11633200" imgH="39624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215900" y="2224088"/>
          <a:ext cx="8713788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文档" r:id="rId3" imgW="11633200" imgH="3225800" progId="Word.Document.12">
                  <p:embed/>
                </p:oleObj>
              </mc:Choice>
              <mc:Fallback>
                <p:oleObj name="文档" r:id="rId3" imgW="11633200" imgH="32258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24088"/>
                        <a:ext cx="8713788" cy="240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215900" y="2254250"/>
          <a:ext cx="8713788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文档" r:id="rId3" imgW="8716010" imgH="2353310" progId="Word.Document.12">
                  <p:embed/>
                </p:oleObj>
              </mc:Choice>
              <mc:Fallback>
                <p:oleObj name="文档" r:id="rId3" imgW="8716010" imgH="23533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54250"/>
                        <a:ext cx="8713788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"/>
          <p:cNvGraphicFramePr>
            <a:graphicFrameLocks noChangeAspect="1"/>
          </p:cNvGraphicFramePr>
          <p:nvPr/>
        </p:nvGraphicFramePr>
        <p:xfrm>
          <a:off x="215900" y="1312863"/>
          <a:ext cx="8713788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文档" r:id="rId3" imgW="11633200" imgH="5651500" progId="Word.Document.12">
                  <p:embed/>
                </p:oleObj>
              </mc:Choice>
              <mc:Fallback>
                <p:oleObj name="文档" r:id="rId3" imgW="11633200" imgH="56515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12863"/>
                        <a:ext cx="8713788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"/>
          <p:cNvGraphicFramePr>
            <a:graphicFrameLocks noChangeAspect="1"/>
          </p:cNvGraphicFramePr>
          <p:nvPr/>
        </p:nvGraphicFramePr>
        <p:xfrm>
          <a:off x="215900" y="1477963"/>
          <a:ext cx="8713788" cy="418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文档" r:id="rId3" imgW="11633200" imgH="5588000" progId="Word.Document.12">
                  <p:embed/>
                </p:oleObj>
              </mc:Choice>
              <mc:Fallback>
                <p:oleObj name="文档" r:id="rId3" imgW="11633200" imgH="55880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77963"/>
                        <a:ext cx="8713788" cy="418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9"/>
          <p:cNvGraphicFramePr>
            <a:graphicFrameLocks noChangeAspect="1"/>
          </p:cNvGraphicFramePr>
          <p:nvPr/>
        </p:nvGraphicFramePr>
        <p:xfrm>
          <a:off x="215900" y="1458913"/>
          <a:ext cx="8713788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文档" r:id="rId3" imgW="8716010" imgH="4274820" progId="Word.Document.12">
                  <p:embed/>
                </p:oleObj>
              </mc:Choice>
              <mc:Fallback>
                <p:oleObj name="文档" r:id="rId3" imgW="8716010" imgH="4274820" progId="Word.Document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58913"/>
                        <a:ext cx="8713788" cy="427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1476375" y="13414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3414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1403350" y="19161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9161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1763713" y="24558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4558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1692275" y="29606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9606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1692275" y="35004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5004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1692275" y="40767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文档" r:id="rId15" imgW="7048500" imgH="546100" progId="Word.Document.12">
                  <p:embed/>
                </p:oleObj>
              </mc:Choice>
              <mc:Fallback>
                <p:oleObj name="文档" r:id="rId15" imgW="7048500" imgH="54610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0767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7"/>
          <p:cNvGraphicFramePr>
            <a:graphicFrameLocks noChangeAspect="1"/>
          </p:cNvGraphicFramePr>
          <p:nvPr/>
        </p:nvGraphicFramePr>
        <p:xfrm>
          <a:off x="1619250" y="45815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文档" r:id="rId16" imgW="7048500" imgH="546100" progId="Word.Document.12">
                  <p:embed/>
                </p:oleObj>
              </mc:Choice>
              <mc:Fallback>
                <p:oleObj name="文档" r:id="rId16" imgW="7048500" imgH="54610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5815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0" name="Object 8"/>
          <p:cNvGraphicFramePr>
            <a:graphicFrameLocks noChangeAspect="1"/>
          </p:cNvGraphicFramePr>
          <p:nvPr/>
        </p:nvGraphicFramePr>
        <p:xfrm>
          <a:off x="1547813" y="5157788"/>
          <a:ext cx="52736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文档" r:id="rId17" imgW="7048500" imgH="711200" progId="Word.Document.12">
                  <p:embed/>
                </p:oleObj>
              </mc:Choice>
              <mc:Fallback>
                <p:oleObj name="文档" r:id="rId17" imgW="7048500" imgH="711200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157788"/>
                        <a:ext cx="5273675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215900" y="977900"/>
          <a:ext cx="8712200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文档" r:id="rId3" imgW="8716010" imgH="5256530" progId="Word.Document.12">
                  <p:embed/>
                </p:oleObj>
              </mc:Choice>
              <mc:Fallback>
                <p:oleObj name="文档" r:id="rId3" imgW="8716010" imgH="525653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77900"/>
                        <a:ext cx="8712200" cy="524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3708400" y="440055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40055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430213" y="5516563"/>
          <a:ext cx="8713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文档" r:id="rId7" imgW="11633200" imgH="546100" progId="Word.Document.12">
                  <p:embed/>
                </p:oleObj>
              </mc:Choice>
              <mc:Fallback>
                <p:oleObj name="文档" r:id="rId7" imgW="116332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5516563"/>
                        <a:ext cx="87137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215900" y="1335088"/>
          <a:ext cx="8713788" cy="454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文档" r:id="rId3" imgW="8716010" imgH="4542790" progId="Word.Document.12">
                  <p:embed/>
                </p:oleObj>
              </mc:Choice>
              <mc:Fallback>
                <p:oleObj name="文档" r:id="rId3" imgW="8716010" imgH="454279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35088"/>
                        <a:ext cx="8713788" cy="454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"/>
          <p:cNvGraphicFramePr>
            <a:graphicFrameLocks noChangeAspect="1"/>
          </p:cNvGraphicFramePr>
          <p:nvPr/>
        </p:nvGraphicFramePr>
        <p:xfrm>
          <a:off x="215900" y="1682750"/>
          <a:ext cx="8713788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文档" r:id="rId3" imgW="8716010" imgH="3493135" progId="Word.Document.12">
                  <p:embed/>
                </p:oleObj>
              </mc:Choice>
              <mc:Fallback>
                <p:oleObj name="文档" r:id="rId3" imgW="8716010" imgH="349313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82750"/>
                        <a:ext cx="8713788" cy="349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ChangeAspect="1"/>
          </p:cNvGraphicFramePr>
          <p:nvPr/>
        </p:nvGraphicFramePr>
        <p:xfrm>
          <a:off x="215900" y="928688"/>
          <a:ext cx="8713788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文档" r:id="rId3" imgW="11633200" imgH="6680200" progId="Word.Document.12">
                  <p:embed/>
                </p:oleObj>
              </mc:Choice>
              <mc:Fallback>
                <p:oleObj name="文档" r:id="rId3" imgW="11633200" imgH="66802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28688"/>
                        <a:ext cx="8713788" cy="500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4313" y="1698625"/>
          <a:ext cx="8715375" cy="360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文档" r:id="rId3" imgW="8716010" imgH="3607435" progId="Word.Document.12">
                  <p:embed/>
                </p:oleObj>
              </mc:Choice>
              <mc:Fallback>
                <p:oleObj name="文档" r:id="rId3" imgW="8716010" imgH="360743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698625"/>
                        <a:ext cx="8715375" cy="360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5"/>
          <p:cNvGraphicFramePr>
            <a:graphicFrameLocks noChangeAspect="1"/>
          </p:cNvGraphicFramePr>
          <p:nvPr/>
        </p:nvGraphicFramePr>
        <p:xfrm>
          <a:off x="215900" y="674688"/>
          <a:ext cx="8713788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文档" r:id="rId3" imgW="8716010" imgH="5563870" progId="Word.Document.12">
                  <p:embed/>
                </p:oleObj>
              </mc:Choice>
              <mc:Fallback>
                <p:oleObj name="文档" r:id="rId3" imgW="8716010" imgH="556387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674688"/>
                        <a:ext cx="8713788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258888" y="5624513"/>
          <a:ext cx="8713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文档" r:id="rId5" imgW="11633200" imgH="546100" progId="Word.Document.12">
                  <p:embed/>
                </p:oleObj>
              </mc:Choice>
              <mc:Fallback>
                <p:oleObj name="文档" r:id="rId5" imgW="116332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624513"/>
                        <a:ext cx="87137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1187450" y="1592263"/>
          <a:ext cx="87137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文档" r:id="rId7" imgW="11633200" imgH="546100" progId="Word.Document.12">
                  <p:embed/>
                </p:oleObj>
              </mc:Choice>
              <mc:Fallback>
                <p:oleObj name="文档" r:id="rId7" imgW="116332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592263"/>
                        <a:ext cx="87137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1331913" y="2692400"/>
          <a:ext cx="52736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文档" r:id="rId9" imgW="7048500" imgH="800100" progId="Word.Document.12">
                  <p:embed/>
                </p:oleObj>
              </mc:Choice>
              <mc:Fallback>
                <p:oleObj name="文档" r:id="rId9" imgW="7048500" imgH="800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692400"/>
                        <a:ext cx="52736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1403350" y="4221163"/>
          <a:ext cx="52736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文档" r:id="rId11" imgW="7048500" imgH="711200" progId="Word.Document.12">
                  <p:embed/>
                </p:oleObj>
              </mc:Choice>
              <mc:Fallback>
                <p:oleObj name="文档" r:id="rId11" imgW="7048500" imgH="7112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221163"/>
                        <a:ext cx="5273675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ChangeAspect="1"/>
          </p:cNvGraphicFramePr>
          <p:nvPr/>
        </p:nvGraphicFramePr>
        <p:xfrm>
          <a:off x="215900" y="2309813"/>
          <a:ext cx="8713788" cy="223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文档" r:id="rId3" imgW="8716010" imgH="2239010" progId="Word.Document.12">
                  <p:embed/>
                </p:oleObj>
              </mc:Choice>
              <mc:Fallback>
                <p:oleObj name="文档" r:id="rId3" imgW="8716010" imgH="22390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309813"/>
                        <a:ext cx="8713788" cy="223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1"/>
          <p:cNvGraphicFramePr>
            <a:graphicFrameLocks noChangeAspect="1"/>
          </p:cNvGraphicFramePr>
          <p:nvPr/>
        </p:nvGraphicFramePr>
        <p:xfrm>
          <a:off x="215900" y="1125538"/>
          <a:ext cx="8713788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文档" r:id="rId3" imgW="8716010" imgH="4610100" progId="Word.Document.12">
                  <p:embed/>
                </p:oleObj>
              </mc:Choice>
              <mc:Fallback>
                <p:oleObj name="文档" r:id="rId3" imgW="8716010" imgH="4610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125538"/>
                        <a:ext cx="8713788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ChangeAspect="1"/>
          </p:cNvGraphicFramePr>
          <p:nvPr/>
        </p:nvGraphicFramePr>
        <p:xfrm>
          <a:off x="215900" y="2540000"/>
          <a:ext cx="871378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文档" r:id="rId3" imgW="8716010" imgH="1779905" progId="Word.Document.12">
                  <p:embed/>
                </p:oleObj>
              </mc:Choice>
              <mc:Fallback>
                <p:oleObj name="文档" r:id="rId3" imgW="8716010" imgH="177990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540000"/>
                        <a:ext cx="8713788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ChangeAspect="1"/>
          </p:cNvGraphicFramePr>
          <p:nvPr/>
        </p:nvGraphicFramePr>
        <p:xfrm>
          <a:off x="215900" y="981075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81075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214313" y="5645150"/>
          <a:ext cx="8715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文档" r:id="rId5" imgW="11633200" imgH="800100" progId="Word.Document.12">
                  <p:embed/>
                </p:oleObj>
              </mc:Choice>
              <mc:Fallback>
                <p:oleObj name="文档" r:id="rId5" imgW="11633200" imgH="800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5645150"/>
                        <a:ext cx="87153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1"/>
          <p:cNvGraphicFramePr>
            <a:graphicFrameLocks noChangeAspect="1"/>
          </p:cNvGraphicFramePr>
          <p:nvPr/>
        </p:nvGraphicFramePr>
        <p:xfrm>
          <a:off x="215900" y="1454150"/>
          <a:ext cx="8713788" cy="394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文档" r:id="rId3" imgW="8716010" imgH="3950335" progId="Word.Document.12">
                  <p:embed/>
                </p:oleObj>
              </mc:Choice>
              <mc:Fallback>
                <p:oleObj name="文档" r:id="rId3" imgW="8716010" imgH="395033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54150"/>
                        <a:ext cx="8713788" cy="394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1"/>
          <p:cNvGraphicFramePr>
            <a:graphicFrameLocks noChangeAspect="1"/>
          </p:cNvGraphicFramePr>
          <p:nvPr/>
        </p:nvGraphicFramePr>
        <p:xfrm>
          <a:off x="215900" y="1031875"/>
          <a:ext cx="8713788" cy="513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文档" r:id="rId3" imgW="11633200" imgH="6858000" progId="Word.Document.12">
                  <p:embed/>
                </p:oleObj>
              </mc:Choice>
              <mc:Fallback>
                <p:oleObj name="文档" r:id="rId3" imgW="11633200" imgH="68580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31875"/>
                        <a:ext cx="8713788" cy="513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3"/>
          <p:cNvGraphicFramePr>
            <a:graphicFrameLocks noChangeAspect="1"/>
          </p:cNvGraphicFramePr>
          <p:nvPr/>
        </p:nvGraphicFramePr>
        <p:xfrm>
          <a:off x="215900" y="1700213"/>
          <a:ext cx="8713788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文档" r:id="rId3" imgW="8716010" imgH="3631565" progId="Word.Document.12">
                  <p:embed/>
                </p:oleObj>
              </mc:Choice>
              <mc:Fallback>
                <p:oleObj name="文档" r:id="rId3" imgW="8716010" imgH="363156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00213"/>
                        <a:ext cx="8713788" cy="362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2051050" y="34290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34290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827088" y="46529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6529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6"/>
          <p:cNvGraphicFramePr>
            <a:graphicFrameLocks noChangeAspect="1"/>
          </p:cNvGraphicFramePr>
          <p:nvPr/>
        </p:nvGraphicFramePr>
        <p:xfrm>
          <a:off x="215900" y="825500"/>
          <a:ext cx="8712200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0" name="文档" r:id="rId3" imgW="8716010" imgH="5480050" progId="Word.Document.12">
                  <p:embed/>
                </p:oleObj>
              </mc:Choice>
              <mc:Fallback>
                <p:oleObj name="文档" r:id="rId3" imgW="8716010" imgH="548005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825500"/>
                        <a:ext cx="8712200" cy="547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468313" y="11969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969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2987675" y="3176588"/>
          <a:ext cx="87137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文档" r:id="rId7" imgW="11633200" imgH="546100" progId="Word.Document.12">
                  <p:embed/>
                </p:oleObj>
              </mc:Choice>
              <mc:Fallback>
                <p:oleObj name="文档" r:id="rId7" imgW="116332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176588"/>
                        <a:ext cx="87137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3870325" y="42211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5" y="42211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5202238" y="569595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569595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15900" y="1227138"/>
          <a:ext cx="8713788" cy="486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文档" r:id="rId3" imgW="8716010" imgH="4867910" progId="Word.Document.12">
                  <p:embed/>
                </p:oleObj>
              </mc:Choice>
              <mc:Fallback>
                <p:oleObj name="文档" r:id="rId3" imgW="8716010" imgH="48679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27138"/>
                        <a:ext cx="8713788" cy="486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7019925" y="27447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27447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4986338" y="17954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文档" r:id="rId3" imgW="7048500" imgH="546100" progId="Word.Document.12">
                  <p:embed/>
                </p:oleObj>
              </mc:Choice>
              <mc:Fallback>
                <p:oleObj name="文档" r:id="rId3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17954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042988" y="28749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8749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5"/>
          <p:cNvGraphicFramePr>
            <a:graphicFrameLocks noChangeAspect="1"/>
          </p:cNvGraphicFramePr>
          <p:nvPr/>
        </p:nvGraphicFramePr>
        <p:xfrm>
          <a:off x="215900" y="1874838"/>
          <a:ext cx="8713788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name="文档" r:id="rId7" imgW="8716010" imgH="1713230" progId="Word.Document.12">
                  <p:embed/>
                </p:oleObj>
              </mc:Choice>
              <mc:Fallback>
                <p:oleObj name="文档" r:id="rId7" imgW="8716010" imgH="171323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74838"/>
                        <a:ext cx="8713788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215900" y="3595688"/>
          <a:ext cx="871378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3" name="文档" r:id="rId9" imgW="8716010" imgH="1779905" progId="Word.Document.12">
                  <p:embed/>
                </p:oleObj>
              </mc:Choice>
              <mc:Fallback>
                <p:oleObj name="文档" r:id="rId9" imgW="8716010" imgH="1779905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3595688"/>
                        <a:ext cx="8713788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215900" y="706438"/>
          <a:ext cx="8713788" cy="553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文档" r:id="rId3" imgW="8716010" imgH="5532120" progId="Word.Document.12">
                  <p:embed/>
                </p:oleObj>
              </mc:Choice>
              <mc:Fallback>
                <p:oleObj name="文档" r:id="rId3" imgW="8716010" imgH="553212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706438"/>
                        <a:ext cx="8713788" cy="553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827088" y="5645150"/>
          <a:ext cx="871378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文档" r:id="rId5" imgW="11633200" imgH="800100" progId="Word.Document.12">
                  <p:embed/>
                </p:oleObj>
              </mc:Choice>
              <mc:Fallback>
                <p:oleObj name="文档" r:id="rId5" imgW="11633200" imgH="800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645150"/>
                        <a:ext cx="8713787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250825" y="4533900"/>
          <a:ext cx="8713788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文档" r:id="rId7" imgW="11633200" imgH="1587500" progId="Word.Document.12">
                  <p:embed/>
                </p:oleObj>
              </mc:Choice>
              <mc:Fallback>
                <p:oleObj name="文档" r:id="rId7" imgW="11633200" imgH="15875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533900"/>
                        <a:ext cx="8713788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430213" y="3030538"/>
          <a:ext cx="8713787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文档" r:id="rId9" imgW="11633200" imgH="1498600" progId="Word.Document.12">
                  <p:embed/>
                </p:oleObj>
              </mc:Choice>
              <mc:Fallback>
                <p:oleObj name="文档" r:id="rId9" imgW="11633200" imgH="14986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3030538"/>
                        <a:ext cx="8713787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900113" y="4060825"/>
          <a:ext cx="871378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2" name="文档" r:id="rId11" imgW="11633200" imgH="800100" progId="Word.Document.12">
                  <p:embed/>
                </p:oleObj>
              </mc:Choice>
              <mc:Fallback>
                <p:oleObj name="文档" r:id="rId11" imgW="11633200" imgH="800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060825"/>
                        <a:ext cx="8713787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430213" y="3629025"/>
          <a:ext cx="871378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文档" r:id="rId3" imgW="11633200" imgH="800100" progId="Word.Document.12">
                  <p:embed/>
                </p:oleObj>
              </mc:Choice>
              <mc:Fallback>
                <p:oleObj name="文档" r:id="rId3" imgW="11633200" imgH="800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3629025"/>
                        <a:ext cx="8713787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2"/>
          <p:cNvGraphicFramePr>
            <a:graphicFrameLocks noChangeAspect="1"/>
          </p:cNvGraphicFramePr>
          <p:nvPr/>
        </p:nvGraphicFramePr>
        <p:xfrm>
          <a:off x="215900" y="2606675"/>
          <a:ext cx="8713788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文档" r:id="rId5" imgW="8716010" imgH="1645920" progId="Word.Document.12">
                  <p:embed/>
                </p:oleObj>
              </mc:Choice>
              <mc:Fallback>
                <p:oleObj name="文档" r:id="rId5" imgW="8716010" imgH="164592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606675"/>
                        <a:ext cx="8713788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1"/>
          <p:cNvGraphicFramePr>
            <a:graphicFrameLocks noChangeAspect="1"/>
          </p:cNvGraphicFramePr>
          <p:nvPr/>
        </p:nvGraphicFramePr>
        <p:xfrm>
          <a:off x="215900" y="1720850"/>
          <a:ext cx="8713788" cy="341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文档" r:id="rId3" imgW="11633200" imgH="4572000" progId="Word.Document.12">
                  <p:embed/>
                </p:oleObj>
              </mc:Choice>
              <mc:Fallback>
                <p:oleObj name="文档" r:id="rId3" imgW="11633200" imgH="45720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20850"/>
                        <a:ext cx="8713788" cy="341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215900" y="1768475"/>
          <a:ext cx="8713788" cy="374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文档" r:id="rId3" imgW="11633200" imgH="5003800" progId="Word.Document.12">
                  <p:embed/>
                </p:oleObj>
              </mc:Choice>
              <mc:Fallback>
                <p:oleObj name="文档" r:id="rId3" imgW="11633200" imgH="50038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68475"/>
                        <a:ext cx="8713788" cy="374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682625" y="4924425"/>
          <a:ext cx="871378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文档" r:id="rId5" imgW="11633200" imgH="800100" progId="Word.Document.12">
                  <p:embed/>
                </p:oleObj>
              </mc:Choice>
              <mc:Fallback>
                <p:oleObj name="文档" r:id="rId5" imgW="11633200" imgH="800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4924425"/>
                        <a:ext cx="8713788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303213" y="2263775"/>
          <a:ext cx="8713787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文档" r:id="rId7" imgW="11633200" imgH="1498600" progId="Word.Document.12">
                  <p:embed/>
                </p:oleObj>
              </mc:Choice>
              <mc:Fallback>
                <p:oleObj name="文档" r:id="rId7" imgW="11633200" imgH="14986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2263775"/>
                        <a:ext cx="8713787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79388" y="3335338"/>
          <a:ext cx="8713787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name="文档" r:id="rId9" imgW="11633200" imgH="2209800" progId="Word.Document.12">
                  <p:embed/>
                </p:oleObj>
              </mc:Choice>
              <mc:Fallback>
                <p:oleObj name="文档" r:id="rId9" imgW="11633200" imgH="22098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335338"/>
                        <a:ext cx="8713787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6"/>
          <p:cNvGraphicFramePr>
            <a:graphicFrameLocks noChangeAspect="1"/>
          </p:cNvGraphicFramePr>
          <p:nvPr/>
        </p:nvGraphicFramePr>
        <p:xfrm>
          <a:off x="215900" y="1360488"/>
          <a:ext cx="8713788" cy="473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" name="文档" r:id="rId3" imgW="11633200" imgH="6324600" progId="Word.Document.12">
                  <p:embed/>
                </p:oleObj>
              </mc:Choice>
              <mc:Fallback>
                <p:oleObj name="文档" r:id="rId3" imgW="11633200" imgH="632460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60488"/>
                        <a:ext cx="8713788" cy="473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754063" y="5487988"/>
          <a:ext cx="871378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9" name="文档" r:id="rId5" imgW="11633200" imgH="800100" progId="Word.Document.12">
                  <p:embed/>
                </p:oleObj>
              </mc:Choice>
              <mc:Fallback>
                <p:oleObj name="文档" r:id="rId5" imgW="11633200" imgH="800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5487988"/>
                        <a:ext cx="8713787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179388" y="4437063"/>
          <a:ext cx="8713787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0" name="文档" r:id="rId7" imgW="11633200" imgH="1498600" progId="Word.Document.12">
                  <p:embed/>
                </p:oleObj>
              </mc:Choice>
              <mc:Fallback>
                <p:oleObj name="文档" r:id="rId7" imgW="11633200" imgH="14986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437063"/>
                        <a:ext cx="8713787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250825" y="3389313"/>
          <a:ext cx="8713788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1" name="文档" r:id="rId9" imgW="11633200" imgH="1498600" progId="Word.Document.12">
                  <p:embed/>
                </p:oleObj>
              </mc:Choice>
              <mc:Fallback>
                <p:oleObj name="文档" r:id="rId9" imgW="11633200" imgH="14986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389313"/>
                        <a:ext cx="8713788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250825" y="1301750"/>
          <a:ext cx="8713788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文档" r:id="rId11" imgW="11633200" imgH="1498600" progId="Word.Document.12">
                  <p:embed/>
                </p:oleObj>
              </mc:Choice>
              <mc:Fallback>
                <p:oleObj name="文档" r:id="rId11" imgW="11633200" imgH="14986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301750"/>
                        <a:ext cx="8713788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250825" y="2349500"/>
          <a:ext cx="8713788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" name="文档" r:id="rId13" imgW="11633200" imgH="1498600" progId="Word.Document.12">
                  <p:embed/>
                </p:oleObj>
              </mc:Choice>
              <mc:Fallback>
                <p:oleObj name="文档" r:id="rId13" imgW="11633200" imgH="14986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349500"/>
                        <a:ext cx="8713788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215900" y="598488"/>
          <a:ext cx="8713788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文档" r:id="rId3" imgW="8716010" imgH="5661660" progId="Word.Document.12">
                  <p:embed/>
                </p:oleObj>
              </mc:Choice>
              <mc:Fallback>
                <p:oleObj name="文档" r:id="rId3" imgW="8716010" imgH="566166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598488"/>
                        <a:ext cx="8713788" cy="566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1763713" y="5492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492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908175" y="17367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7367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215900" y="476250"/>
          <a:ext cx="8713788" cy="581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文档" r:id="rId3" imgW="8716010" imgH="5818505" progId="Word.Document.12">
                  <p:embed/>
                </p:oleObj>
              </mc:Choice>
              <mc:Fallback>
                <p:oleObj name="文档" r:id="rId3" imgW="8716010" imgH="581850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476250"/>
                        <a:ext cx="8713788" cy="581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3" name="Object 1"/>
          <p:cNvGraphicFramePr>
            <a:graphicFrameLocks noChangeAspect="1"/>
          </p:cNvGraphicFramePr>
          <p:nvPr/>
        </p:nvGraphicFramePr>
        <p:xfrm>
          <a:off x="2195513" y="4048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048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1962150" y="28527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28527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215900" y="13541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文档" r:id="rId3" imgW="11633200" imgH="5549900" progId="Word.Document.12">
                  <p:embed/>
                </p:oleObj>
              </mc:Choice>
              <mc:Fallback>
                <p:oleObj name="文档" r:id="rId3" imgW="11633200" imgH="55499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541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215900" y="1592263"/>
          <a:ext cx="87122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文档" r:id="rId3" imgW="11633200" imgH="5549900" progId="Word.Document.12">
                  <p:embed/>
                </p:oleObj>
              </mc:Choice>
              <mc:Fallback>
                <p:oleObj name="文档" r:id="rId3" imgW="11633200" imgH="55499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92263"/>
                        <a:ext cx="8712200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215900" y="1800225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文档" r:id="rId3" imgW="11633200" imgH="5549900" progId="Word.Document.12">
                  <p:embed/>
                </p:oleObj>
              </mc:Choice>
              <mc:Fallback>
                <p:oleObj name="文档" r:id="rId3" imgW="11633200" imgH="55499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00225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215900" y="1057275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文档" r:id="rId3" imgW="11633200" imgH="6337300" progId="Word.Document.12">
                  <p:embed/>
                </p:oleObj>
              </mc:Choice>
              <mc:Fallback>
                <p:oleObj name="文档" r:id="rId3" imgW="11633200" imgH="63373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57275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全屏显示(4:3)</PresentationFormat>
  <Paragraphs>2</Paragraphs>
  <Slides>35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2" baseType="lpstr"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2022-02-11T06:40:47Z</dcterms:created>
  <dcterms:modified xsi:type="dcterms:W3CDTF">2023-01-16T17:31:38Z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8C3C66D8EA61497A8AFD7B10D763FE52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