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3" r:id="rId2"/>
  </p:sldMasterIdLst>
  <p:notesMasterIdLst>
    <p:notesMasterId r:id="rId29"/>
  </p:notesMasterIdLst>
  <p:handoutMasterIdLst>
    <p:handoutMasterId r:id="rId30"/>
  </p:handoutMasterIdLst>
  <p:sldIdLst>
    <p:sldId id="290" r:id="rId3"/>
    <p:sldId id="257" r:id="rId4"/>
    <p:sldId id="258" r:id="rId5"/>
    <p:sldId id="264" r:id="rId6"/>
    <p:sldId id="265" r:id="rId7"/>
    <p:sldId id="259" r:id="rId8"/>
    <p:sldId id="268" r:id="rId9"/>
    <p:sldId id="269" r:id="rId10"/>
    <p:sldId id="270" r:id="rId11"/>
    <p:sldId id="271" r:id="rId12"/>
    <p:sldId id="288" r:id="rId13"/>
    <p:sldId id="260" r:id="rId14"/>
    <p:sldId id="272" r:id="rId15"/>
    <p:sldId id="273" r:id="rId16"/>
    <p:sldId id="274" r:id="rId17"/>
    <p:sldId id="261" r:id="rId18"/>
    <p:sldId id="276" r:id="rId19"/>
    <p:sldId id="262" r:id="rId20"/>
    <p:sldId id="280" r:id="rId21"/>
    <p:sldId id="281" r:id="rId22"/>
    <p:sldId id="282" r:id="rId23"/>
    <p:sldId id="263" r:id="rId24"/>
    <p:sldId id="284" r:id="rId25"/>
    <p:sldId id="285" r:id="rId26"/>
    <p:sldId id="286" r:id="rId27"/>
    <p:sldId id="291" r:id="rId2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08DA0"/>
    <a:srgbClr val="9CC1ED"/>
    <a:srgbClr val="779B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75" d="100"/>
          <a:sy n="75" d="100"/>
        </p:scale>
        <p:origin x="-1950" y="-94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hyperlink" Target="http://www.1ppt.com/jieri/" TargetMode="Externa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BBF118B1-1679-446B-8A87-5BD3B40CA0CB}"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C818B7D-8E9A-48DC-8471-CA47E7B766B8}"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advClick="0" advTm="0">
        <p15:prstTrans prst="wind"/>
      </p:transition>
    </mc:Choice>
    <mc:Fallback xmlns="">
      <p:transition spd="slow" advClick="0" advTm="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BF118B1-1679-446B-8A87-5BD3B40CA0CB}"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C818B7D-8E9A-48DC-8471-CA47E7B766B8}"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advClick="0" advTm="0">
        <p15:prstTrans prst="wind"/>
      </p:transition>
    </mc:Choice>
    <mc:Fallback xmlns="">
      <p:transition spd="slow" advClick="0" advTm="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BBF118B1-1679-446B-8A87-5BD3B40CA0CB}"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C818B7D-8E9A-48DC-8471-CA47E7B766B8}"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advClick="0" advTm="0">
        <p15:prstTrans prst="wind"/>
      </p:transition>
    </mc:Choice>
    <mc:Fallback xmlns="">
      <p:transition spd="slow" advClick="0" advTm="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BBF118B1-1679-446B-8A87-5BD3B40CA0CB}"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C818B7D-8E9A-48DC-8471-CA47E7B766B8}"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advClick="0" advTm="0">
        <p15:prstTrans prst="wind"/>
      </p:transition>
    </mc:Choice>
    <mc:Fallback xmlns="">
      <p:transition spd="slow" advClick="0" advTm="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BBF118B1-1679-446B-8A87-5BD3B40CA0CB}"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C818B7D-8E9A-48DC-8471-CA47E7B766B8}"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advClick="0" advTm="0">
        <p15:prstTrans prst="wind"/>
      </p:transition>
    </mc:Choice>
    <mc:Fallback xmlns="">
      <p:transition spd="slow" advClick="0" advTm="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BBF118B1-1679-446B-8A87-5BD3B40CA0CB}"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C818B7D-8E9A-48DC-8471-CA47E7B766B8}"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advClick="0" advTm="0">
        <p15:prstTrans prst="wind"/>
      </p:transition>
    </mc:Choice>
    <mc:Fallback xmlns="">
      <p:transition spd="slow" advClick="0" advTm="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2023-01-10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2023-01-10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标题幻灯片">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BBF118B1-1679-446B-8A87-5BD3B40CA0CB}"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C818B7D-8E9A-48DC-8471-CA47E7B766B8}"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advClick="0" advTm="0">
        <p15:prstTrans prst="wind"/>
      </p:transition>
    </mc:Choice>
    <mc:Fallback xmlns="">
      <p:transition spd="slow" advClick="0" advTm="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BBF118B1-1679-446B-8A87-5BD3B40CA0CB}"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C818B7D-8E9A-48DC-8471-CA47E7B766B8}"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advClick="0" advTm="0">
        <p15:prstTrans prst="wind"/>
      </p:transition>
    </mc:Choice>
    <mc:Fallback xmlns="">
      <p:transition spd="slow" advClick="0" advTm="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任意多边形: 形状 3"/>
          <p:cNvSpPr/>
          <p:nvPr userDrawn="1"/>
        </p:nvSpPr>
        <p:spPr>
          <a:xfrm>
            <a:off x="0" y="0"/>
            <a:ext cx="12192000" cy="6858000"/>
          </a:xfrm>
          <a:custGeom>
            <a:avLst/>
            <a:gdLst>
              <a:gd name="connsiteX0" fmla="*/ 6096000 w 12192000"/>
              <a:gd name="connsiteY0" fmla="*/ 811168 h 6858000"/>
              <a:gd name="connsiteX1" fmla="*/ 4907280 w 12192000"/>
              <a:gd name="connsiteY1" fmla="*/ 1999888 h 6858000"/>
              <a:gd name="connsiteX2" fmla="*/ 6096000 w 12192000"/>
              <a:gd name="connsiteY2" fmla="*/ 3188608 h 6858000"/>
              <a:gd name="connsiteX3" fmla="*/ 7284720 w 12192000"/>
              <a:gd name="connsiteY3" fmla="*/ 1999888 h 6858000"/>
              <a:gd name="connsiteX4" fmla="*/ 6096000 w 12192000"/>
              <a:gd name="connsiteY4" fmla="*/ 811168 h 6858000"/>
              <a:gd name="connsiteX5" fmla="*/ 0 w 12192000"/>
              <a:gd name="connsiteY5" fmla="*/ 0 h 6858000"/>
              <a:gd name="connsiteX6" fmla="*/ 12192000 w 12192000"/>
              <a:gd name="connsiteY6" fmla="*/ 0 h 6858000"/>
              <a:gd name="connsiteX7" fmla="*/ 12192000 w 12192000"/>
              <a:gd name="connsiteY7" fmla="*/ 6858000 h 6858000"/>
              <a:gd name="connsiteX8" fmla="*/ 0 w 12192000"/>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6096000" y="811168"/>
                </a:moveTo>
                <a:cubicBezTo>
                  <a:pt x="5439488" y="811168"/>
                  <a:pt x="4907280" y="1343376"/>
                  <a:pt x="4907280" y="1999888"/>
                </a:cubicBezTo>
                <a:cubicBezTo>
                  <a:pt x="4907280" y="2656400"/>
                  <a:pt x="5439488" y="3188608"/>
                  <a:pt x="6096000" y="3188608"/>
                </a:cubicBezTo>
                <a:cubicBezTo>
                  <a:pt x="6752512" y="3188608"/>
                  <a:pt x="7284720" y="2656400"/>
                  <a:pt x="7284720" y="1999888"/>
                </a:cubicBezTo>
                <a:cubicBezTo>
                  <a:pt x="7284720" y="1343376"/>
                  <a:pt x="6752512" y="811168"/>
                  <a:pt x="6096000" y="811168"/>
                </a:cubicBezTo>
                <a:close/>
                <a:moveTo>
                  <a:pt x="0" y="0"/>
                </a:moveTo>
                <a:lnTo>
                  <a:pt x="12192000" y="0"/>
                </a:lnTo>
                <a:lnTo>
                  <a:pt x="12192000" y="6858000"/>
                </a:lnTo>
                <a:lnTo>
                  <a:pt x="0" y="6858000"/>
                </a:lnTo>
                <a:close/>
              </a:path>
            </a:pathLst>
          </a:custGeom>
          <a:pattFill prst="dotGrid">
            <a:fgClr>
              <a:schemeClr val="accent5">
                <a:lumMod val="60000"/>
                <a:lumOff val="40000"/>
              </a:schemeClr>
            </a:fgClr>
            <a:bgClr>
              <a:schemeClr val="bg1"/>
            </a:bgClr>
          </a:patt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矩形: 圆角 4"/>
          <p:cNvSpPr/>
          <p:nvPr userDrawn="1"/>
        </p:nvSpPr>
        <p:spPr>
          <a:xfrm>
            <a:off x="263013" y="302342"/>
            <a:ext cx="11665974" cy="6253316"/>
          </a:xfrm>
          <a:prstGeom prst="roundRect">
            <a:avLst>
              <a:gd name="adj" fmla="val 5582"/>
            </a:avLst>
          </a:prstGeom>
          <a:solidFill>
            <a:schemeClr val="bg1"/>
          </a:solidFill>
          <a:ln>
            <a:noFill/>
          </a:ln>
          <a:effectLst>
            <a:outerShdw blurRad="63500" sx="102000" sy="102000" algn="ctr"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advClick="0" advTm="0">
        <p15:prstTrans prst="wind"/>
      </p:transition>
    </mc:Choice>
    <mc:Fallback xmlns="">
      <p:transition spd="slow" advClick="0"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BBF118B1-1679-446B-8A87-5BD3B40CA0CB}"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C818B7D-8E9A-48DC-8471-CA47E7B766B8}"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advClick="0" advTm="0">
        <p15:prstTrans prst="wind"/>
      </p:transition>
    </mc:Choice>
    <mc:Fallback xmlns="">
      <p:transition spd="slow" advClick="0" advTm="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BBF118B1-1679-446B-8A87-5BD3B40CA0CB}"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C818B7D-8E9A-48DC-8471-CA47E7B766B8}"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advClick="0" advTm="0">
        <p15:prstTrans prst="wind"/>
      </p:transition>
    </mc:Choice>
    <mc:Fallback xmlns="">
      <p:transition spd="slow" advClick="0" advTm="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BBF118B1-1679-446B-8A87-5BD3B40CA0CB}" type="datetimeFigureOut">
              <a:rPr lang="zh-CN" altLang="en-US" smtClean="0"/>
              <a:t>2023-01-10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C818B7D-8E9A-48DC-8471-CA47E7B766B8}"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advClick="0" advTm="0">
        <p15:prstTrans prst="wind"/>
      </p:transition>
    </mc:Choice>
    <mc:Fallback xmlns="">
      <p:transition spd="slow" advClick="0" advTm="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BBF118B1-1679-446B-8A87-5BD3B40CA0CB}" type="datetimeFigureOut">
              <a:rPr lang="zh-CN" altLang="en-US" smtClean="0"/>
              <a:t>2023-01-10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C818B7D-8E9A-48DC-8471-CA47E7B766B8}" type="slidenum">
              <a:rPr lang="zh-CN" altLang="en-US" smtClean="0"/>
              <a:t>‹#›</a:t>
            </a:fld>
            <a:endParaRPr lang="zh-CN" altLang="en-US"/>
          </a:p>
        </p:txBody>
      </p:sp>
      <p:sp>
        <p:nvSpPr>
          <p:cNvPr id="11" name="TextBox 10"/>
          <p:cNvSpPr txBox="1"/>
          <p:nvPr userDrawn="1"/>
        </p:nvSpPr>
        <p:spPr>
          <a:xfrm>
            <a:off x="1907703" y="6739570"/>
            <a:ext cx="1440159" cy="12192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black"/>
                </a:solidFill>
                <a:effectLst/>
                <a:uLnTx/>
                <a:uFillTx/>
                <a:hlinkClick r:id="rId2"/>
              </a:rPr>
              <a:t>节日</a:t>
            </a:r>
            <a:r>
              <a:rPr kumimoji="0" lang="en-US" altLang="zh-CN" sz="100" b="0" i="0" u="none" strike="noStrike" kern="0" cap="none" spc="0" normalizeH="0" baseline="0" noProof="0" dirty="0" smtClean="0">
                <a:ln>
                  <a:noFill/>
                </a:ln>
                <a:solidFill>
                  <a:prstClr val="black"/>
                </a:solidFill>
                <a:effectLst/>
                <a:uLnTx/>
                <a:uFillTx/>
                <a:hlinkClick r:id="rId2"/>
              </a:rPr>
              <a:t>PPT</a:t>
            </a:r>
            <a:r>
              <a:rPr kumimoji="0" lang="zh-CN" altLang="en-US" sz="100" b="0" i="0" u="none" strike="noStrike" kern="0" cap="none" spc="0" normalizeH="0" baseline="0" noProof="0" dirty="0" smtClean="0">
                <a:ln>
                  <a:noFill/>
                </a:ln>
                <a:solidFill>
                  <a:prstClr val="black"/>
                </a:solidFill>
                <a:effectLst/>
                <a:uLnTx/>
                <a:uFillTx/>
                <a:hlinkClick r:id="rId2"/>
              </a:rPr>
              <a:t>模板</a:t>
            </a:r>
            <a:r>
              <a:rPr kumimoji="0" lang="zh-CN" altLang="en-US" sz="100" b="0" i="0" u="none" strike="noStrike" kern="0" cap="none" spc="0" normalizeH="0" baseline="0" noProof="0" dirty="0" smtClean="0">
                <a:ln>
                  <a:noFill/>
                </a:ln>
                <a:solidFill>
                  <a:prstClr val="black"/>
                </a:solidFill>
                <a:effectLst/>
                <a:uLnTx/>
                <a:uFillTx/>
              </a:rPr>
              <a:t> </a:t>
            </a:r>
            <a:r>
              <a:rPr kumimoji="0" lang="en-US" altLang="zh-CN" sz="100" b="0" i="0" u="none" strike="noStrike" kern="0" cap="none" spc="0" normalizeH="0" baseline="0" noProof="0" dirty="0" smtClean="0">
                <a:ln>
                  <a:noFill/>
                </a:ln>
                <a:solidFill>
                  <a:prstClr val="black"/>
                </a:solidFill>
                <a:effectLst/>
                <a:uLnTx/>
                <a:uFillTx/>
              </a:rPr>
              <a:t>http:// www.2ppt.com/jieri/</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advClick="0" advTm="0">
        <p15:prstTrans prst="wind"/>
      </p:transition>
    </mc:Choice>
    <mc:Fallback xmlns="">
      <p:transition spd="slow" advClick="0" advTm="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BBF118B1-1679-446B-8A87-5BD3B40CA0CB}"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C818B7D-8E9A-48DC-8471-CA47E7B766B8}"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advClick="0" advTm="0">
        <p15:prstTrans prst="wind"/>
      </p:transition>
    </mc:Choice>
    <mc:Fallback xmlns="">
      <p:transition spd="slow" advClick="0" advTm="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F118B1-1679-446B-8A87-5BD3B40CA0CB}" type="datetimeFigureOut">
              <a:rPr lang="zh-CN" altLang="en-US" smtClean="0"/>
              <a:t>2023-01-10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818B7D-8E9A-48DC-8471-CA47E7B766B8}"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mc:AlternateContent xmlns:mc="http://schemas.openxmlformats.org/markup-compatibility/2006" xmlns:p15="http://schemas.microsoft.com/office/powerpoint/2012/main">
    <mc:Choice Requires="p15">
      <p:transition xmlns:p14="http://schemas.microsoft.com/office/powerpoint/2010/main" spd="slow" p14:dur="1500" advClick="0" advTm="0">
        <p15:prstTrans prst="wind"/>
      </p:transition>
    </mc:Choice>
    <mc:Fallback xmlns="">
      <p:transition spd="slow" advClick="0" advTm="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7.png"/><Relationship Id="rId3" Type="http://schemas.openxmlformats.org/officeDocument/2006/relationships/tags" Target="../tags/tag3.xml"/><Relationship Id="rId7" Type="http://schemas.openxmlformats.org/officeDocument/2006/relationships/image" Target="../media/image3.png"/><Relationship Id="rId12" Type="http://schemas.openxmlformats.org/officeDocument/2006/relationships/image" Target="../media/image6.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2.jpeg"/><Relationship Id="rId11" Type="http://schemas.openxmlformats.org/officeDocument/2006/relationships/image" Target="../media/image5.png"/><Relationship Id="rId5" Type="http://schemas.openxmlformats.org/officeDocument/2006/relationships/slideLayout" Target="../slideLayouts/slideLayout1.xml"/><Relationship Id="rId10" Type="http://schemas.microsoft.com/office/2007/relationships/hdphoto" Target="../media/hdphoto2.wdp"/><Relationship Id="rId4" Type="http://schemas.openxmlformats.org/officeDocument/2006/relationships/tags" Target="../tags/tag4.xml"/><Relationship Id="rId9" Type="http://schemas.openxmlformats.org/officeDocument/2006/relationships/image" Target="../media/image4.png"/><Relationship Id="rId14" Type="http://schemas.openxmlformats.org/officeDocument/2006/relationships/image" Target="../media/image8.GIF"/></Relationships>
</file>

<file path=ppt/slides/_rels/slide10.xml.rels><?xml version="1.0" encoding="UTF-8" standalone="yes"?>
<Relationships xmlns="http://schemas.openxmlformats.org/package/2006/relationships"><Relationship Id="rId3" Type="http://schemas.openxmlformats.org/officeDocument/2006/relationships/tags" Target="../tags/tag34.xml"/><Relationship Id="rId7" Type="http://schemas.openxmlformats.org/officeDocument/2006/relationships/image" Target="../media/image21.png"/><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image" Target="../media/image20.png"/><Relationship Id="rId5" Type="http://schemas.openxmlformats.org/officeDocument/2006/relationships/image" Target="../media/image8.GIF"/><Relationship Id="rId4"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tags" Target="../tags/tag37.xml"/><Relationship Id="rId7" Type="http://schemas.openxmlformats.org/officeDocument/2006/relationships/image" Target="../media/image23.png"/><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image" Target="../media/image22.png"/><Relationship Id="rId5" Type="http://schemas.openxmlformats.org/officeDocument/2006/relationships/image" Target="../media/image8.GIF"/><Relationship Id="rId4"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Layout" Target="../slideLayouts/slideLayout3.xml"/><Relationship Id="rId6" Type="http://schemas.microsoft.com/office/2007/relationships/hdphoto" Target="../media/hdphoto2.wdp"/><Relationship Id="rId5" Type="http://schemas.openxmlformats.org/officeDocument/2006/relationships/image" Target="../media/image4.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tags" Target="../tags/tag40.xml"/><Relationship Id="rId7" Type="http://schemas.openxmlformats.org/officeDocument/2006/relationships/image" Target="../media/image5.png"/><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image" Target="../media/image25.png"/><Relationship Id="rId5" Type="http://schemas.openxmlformats.org/officeDocument/2006/relationships/image" Target="../media/image8.GIF"/><Relationship Id="rId4"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image" Target="../media/image26.png"/><Relationship Id="rId5" Type="http://schemas.openxmlformats.org/officeDocument/2006/relationships/image" Target="../media/image8.GIF"/><Relationship Id="rId4"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image" Target="../media/image27.png"/><Relationship Id="rId5" Type="http://schemas.openxmlformats.org/officeDocument/2006/relationships/image" Target="../media/image8.GIF"/><Relationship Id="rId4"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Layout" Target="../slideLayouts/slideLayout3.xml"/><Relationship Id="rId6" Type="http://schemas.microsoft.com/office/2007/relationships/hdphoto" Target="../media/hdphoto2.wdp"/><Relationship Id="rId5" Type="http://schemas.openxmlformats.org/officeDocument/2006/relationships/image" Target="../media/image4.png"/><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tags" Target="../tags/tag49.xml"/><Relationship Id="rId7" Type="http://schemas.openxmlformats.org/officeDocument/2006/relationships/image" Target="../media/image29.png"/><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image" Target="../media/image28.png"/><Relationship Id="rId5" Type="http://schemas.openxmlformats.org/officeDocument/2006/relationships/image" Target="../media/image8.GIF"/><Relationship Id="rId4"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Layout" Target="../slideLayouts/slideLayout3.xml"/><Relationship Id="rId6" Type="http://schemas.microsoft.com/office/2007/relationships/hdphoto" Target="../media/hdphoto2.wdp"/><Relationship Id="rId5" Type="http://schemas.openxmlformats.org/officeDocument/2006/relationships/image" Target="../media/image4.png"/><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tags" Target="../tags/tag52.xml"/><Relationship Id="rId7" Type="http://schemas.openxmlformats.org/officeDocument/2006/relationships/image" Target="../media/image31.png"/><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image" Target="../media/image30.png"/><Relationship Id="rId5" Type="http://schemas.openxmlformats.org/officeDocument/2006/relationships/image" Target="../media/image8.GIF"/><Relationship Id="rId4"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tags" Target="../tags/tag12.xml"/><Relationship Id="rId13" Type="http://schemas.openxmlformats.org/officeDocument/2006/relationships/tags" Target="../tags/tag17.xml"/><Relationship Id="rId18" Type="http://schemas.openxmlformats.org/officeDocument/2006/relationships/tags" Target="../tags/tag22.xml"/><Relationship Id="rId3" Type="http://schemas.openxmlformats.org/officeDocument/2006/relationships/tags" Target="../tags/tag7.xml"/><Relationship Id="rId21" Type="http://schemas.openxmlformats.org/officeDocument/2006/relationships/image" Target="../media/image3.png"/><Relationship Id="rId7" Type="http://schemas.openxmlformats.org/officeDocument/2006/relationships/tags" Target="../tags/tag11.xml"/><Relationship Id="rId12" Type="http://schemas.openxmlformats.org/officeDocument/2006/relationships/tags" Target="../tags/tag16.xml"/><Relationship Id="rId17" Type="http://schemas.openxmlformats.org/officeDocument/2006/relationships/tags" Target="../tags/tag21.xml"/><Relationship Id="rId2" Type="http://schemas.openxmlformats.org/officeDocument/2006/relationships/tags" Target="../tags/tag6.xml"/><Relationship Id="rId16" Type="http://schemas.openxmlformats.org/officeDocument/2006/relationships/tags" Target="../tags/tag20.xml"/><Relationship Id="rId20" Type="http://schemas.openxmlformats.org/officeDocument/2006/relationships/image" Target="../media/image9.jpeg"/><Relationship Id="rId1" Type="http://schemas.openxmlformats.org/officeDocument/2006/relationships/tags" Target="../tags/tag5.xml"/><Relationship Id="rId6" Type="http://schemas.openxmlformats.org/officeDocument/2006/relationships/tags" Target="../tags/tag10.xml"/><Relationship Id="rId11" Type="http://schemas.openxmlformats.org/officeDocument/2006/relationships/tags" Target="../tags/tag15.xml"/><Relationship Id="rId24" Type="http://schemas.microsoft.com/office/2007/relationships/hdphoto" Target="../media/hdphoto2.wdp"/><Relationship Id="rId5" Type="http://schemas.openxmlformats.org/officeDocument/2006/relationships/tags" Target="../tags/tag9.xml"/><Relationship Id="rId15" Type="http://schemas.openxmlformats.org/officeDocument/2006/relationships/tags" Target="../tags/tag19.xml"/><Relationship Id="rId23" Type="http://schemas.openxmlformats.org/officeDocument/2006/relationships/image" Target="../media/image4.png"/><Relationship Id="rId10" Type="http://schemas.openxmlformats.org/officeDocument/2006/relationships/tags" Target="../tags/tag14.xml"/><Relationship Id="rId19" Type="http://schemas.openxmlformats.org/officeDocument/2006/relationships/slideLayout" Target="../slideLayouts/slideLayout3.xml"/><Relationship Id="rId4" Type="http://schemas.openxmlformats.org/officeDocument/2006/relationships/tags" Target="../tags/tag8.xml"/><Relationship Id="rId9" Type="http://schemas.openxmlformats.org/officeDocument/2006/relationships/tags" Target="../tags/tag13.xml"/><Relationship Id="rId14" Type="http://schemas.openxmlformats.org/officeDocument/2006/relationships/tags" Target="../tags/tag18.xml"/><Relationship Id="rId22" Type="http://schemas.microsoft.com/office/2007/relationships/hdphoto" Target="../media/hdphoto1.wdp"/></Relationships>
</file>

<file path=ppt/slides/_rels/slide20.xml.rels><?xml version="1.0" encoding="UTF-8" standalone="yes"?>
<Relationships xmlns="http://schemas.openxmlformats.org/package/2006/relationships"><Relationship Id="rId8" Type="http://schemas.openxmlformats.org/officeDocument/2006/relationships/tags" Target="../tags/tag60.xml"/><Relationship Id="rId13" Type="http://schemas.openxmlformats.org/officeDocument/2006/relationships/slideLayout" Target="../slideLayouts/slideLayout3.xml"/><Relationship Id="rId3" Type="http://schemas.openxmlformats.org/officeDocument/2006/relationships/tags" Target="../tags/tag55.xml"/><Relationship Id="rId7" Type="http://schemas.openxmlformats.org/officeDocument/2006/relationships/tags" Target="../tags/tag59.xml"/><Relationship Id="rId12" Type="http://schemas.openxmlformats.org/officeDocument/2006/relationships/tags" Target="../tags/tag64.xml"/><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tags" Target="../tags/tag58.xml"/><Relationship Id="rId11" Type="http://schemas.openxmlformats.org/officeDocument/2006/relationships/tags" Target="../tags/tag63.xml"/><Relationship Id="rId5" Type="http://schemas.openxmlformats.org/officeDocument/2006/relationships/tags" Target="../tags/tag57.xml"/><Relationship Id="rId15" Type="http://schemas.openxmlformats.org/officeDocument/2006/relationships/image" Target="../media/image32.png"/><Relationship Id="rId10" Type="http://schemas.openxmlformats.org/officeDocument/2006/relationships/tags" Target="../tags/tag62.xml"/><Relationship Id="rId4" Type="http://schemas.openxmlformats.org/officeDocument/2006/relationships/tags" Target="../tags/tag56.xml"/><Relationship Id="rId9" Type="http://schemas.openxmlformats.org/officeDocument/2006/relationships/tags" Target="../tags/tag61.xml"/><Relationship Id="rId14" Type="http://schemas.openxmlformats.org/officeDocument/2006/relationships/image" Target="../media/image8.GIF"/></Relationships>
</file>

<file path=ppt/slides/_rels/slide21.xml.rels><?xml version="1.0" encoding="UTF-8" standalone="yes"?>
<Relationships xmlns="http://schemas.openxmlformats.org/package/2006/relationships"><Relationship Id="rId3" Type="http://schemas.openxmlformats.org/officeDocument/2006/relationships/tags" Target="../tags/tag67.xml"/><Relationship Id="rId2" Type="http://schemas.openxmlformats.org/officeDocument/2006/relationships/tags" Target="../tags/tag66.xml"/><Relationship Id="rId1" Type="http://schemas.openxmlformats.org/officeDocument/2006/relationships/tags" Target="../tags/tag65.xml"/><Relationship Id="rId5" Type="http://schemas.openxmlformats.org/officeDocument/2006/relationships/image" Target="../media/image8.GIF"/><Relationship Id="rId4"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Layout" Target="../slideLayouts/slideLayout3.xml"/><Relationship Id="rId6" Type="http://schemas.microsoft.com/office/2007/relationships/hdphoto" Target="../media/hdphoto2.wdp"/><Relationship Id="rId5" Type="http://schemas.openxmlformats.org/officeDocument/2006/relationships/image" Target="../media/image4.png"/><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tags" Target="../tags/tag70.xml"/><Relationship Id="rId7" Type="http://schemas.microsoft.com/office/2007/relationships/hdphoto" Target="../media/hdphoto6.wdp"/><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image" Target="../media/image33.png"/><Relationship Id="rId5" Type="http://schemas.openxmlformats.org/officeDocument/2006/relationships/image" Target="../media/image8.GIF"/><Relationship Id="rId4"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8" Type="http://schemas.openxmlformats.org/officeDocument/2006/relationships/tags" Target="../tags/tag78.xml"/><Relationship Id="rId13" Type="http://schemas.openxmlformats.org/officeDocument/2006/relationships/slideLayout" Target="../slideLayouts/slideLayout3.xml"/><Relationship Id="rId3" Type="http://schemas.openxmlformats.org/officeDocument/2006/relationships/tags" Target="../tags/tag73.xml"/><Relationship Id="rId7" Type="http://schemas.openxmlformats.org/officeDocument/2006/relationships/tags" Target="../tags/tag77.xml"/><Relationship Id="rId12" Type="http://schemas.openxmlformats.org/officeDocument/2006/relationships/tags" Target="../tags/tag82.xml"/><Relationship Id="rId2" Type="http://schemas.openxmlformats.org/officeDocument/2006/relationships/tags" Target="../tags/tag72.xml"/><Relationship Id="rId1" Type="http://schemas.openxmlformats.org/officeDocument/2006/relationships/tags" Target="../tags/tag71.xml"/><Relationship Id="rId6" Type="http://schemas.openxmlformats.org/officeDocument/2006/relationships/tags" Target="../tags/tag76.xml"/><Relationship Id="rId11" Type="http://schemas.openxmlformats.org/officeDocument/2006/relationships/tags" Target="../tags/tag81.xml"/><Relationship Id="rId5" Type="http://schemas.openxmlformats.org/officeDocument/2006/relationships/tags" Target="../tags/tag75.xml"/><Relationship Id="rId15" Type="http://schemas.openxmlformats.org/officeDocument/2006/relationships/image" Target="../media/image34.png"/><Relationship Id="rId10" Type="http://schemas.openxmlformats.org/officeDocument/2006/relationships/tags" Target="../tags/tag80.xml"/><Relationship Id="rId4" Type="http://schemas.openxmlformats.org/officeDocument/2006/relationships/tags" Target="../tags/tag74.xml"/><Relationship Id="rId9" Type="http://schemas.openxmlformats.org/officeDocument/2006/relationships/tags" Target="../tags/tag79.xml"/><Relationship Id="rId14" Type="http://schemas.openxmlformats.org/officeDocument/2006/relationships/image" Target="../media/image8.GIF"/></Relationships>
</file>

<file path=ppt/slides/_rels/slide25.xml.rels><?xml version="1.0" encoding="UTF-8" standalone="yes"?>
<Relationships xmlns="http://schemas.openxmlformats.org/package/2006/relationships"><Relationship Id="rId8" Type="http://schemas.openxmlformats.org/officeDocument/2006/relationships/tags" Target="../tags/tag90.xml"/><Relationship Id="rId13" Type="http://schemas.openxmlformats.org/officeDocument/2006/relationships/tags" Target="../tags/tag95.xml"/><Relationship Id="rId18" Type="http://schemas.openxmlformats.org/officeDocument/2006/relationships/image" Target="../media/image35.png"/><Relationship Id="rId3" Type="http://schemas.openxmlformats.org/officeDocument/2006/relationships/tags" Target="../tags/tag85.xml"/><Relationship Id="rId7" Type="http://schemas.openxmlformats.org/officeDocument/2006/relationships/tags" Target="../tags/tag89.xml"/><Relationship Id="rId12" Type="http://schemas.openxmlformats.org/officeDocument/2006/relationships/tags" Target="../tags/tag94.xml"/><Relationship Id="rId17" Type="http://schemas.openxmlformats.org/officeDocument/2006/relationships/image" Target="../media/image8.GIF"/><Relationship Id="rId2" Type="http://schemas.openxmlformats.org/officeDocument/2006/relationships/tags" Target="../tags/tag84.xml"/><Relationship Id="rId16" Type="http://schemas.openxmlformats.org/officeDocument/2006/relationships/slideLayout" Target="../slideLayouts/slideLayout3.xml"/><Relationship Id="rId1" Type="http://schemas.openxmlformats.org/officeDocument/2006/relationships/tags" Target="../tags/tag83.xml"/><Relationship Id="rId6" Type="http://schemas.openxmlformats.org/officeDocument/2006/relationships/tags" Target="../tags/tag88.xml"/><Relationship Id="rId11" Type="http://schemas.openxmlformats.org/officeDocument/2006/relationships/tags" Target="../tags/tag93.xml"/><Relationship Id="rId5" Type="http://schemas.openxmlformats.org/officeDocument/2006/relationships/tags" Target="../tags/tag87.xml"/><Relationship Id="rId15" Type="http://schemas.openxmlformats.org/officeDocument/2006/relationships/tags" Target="../tags/tag97.xml"/><Relationship Id="rId10" Type="http://schemas.openxmlformats.org/officeDocument/2006/relationships/tags" Target="../tags/tag92.xml"/><Relationship Id="rId4" Type="http://schemas.openxmlformats.org/officeDocument/2006/relationships/tags" Target="../tags/tag86.xml"/><Relationship Id="rId9" Type="http://schemas.openxmlformats.org/officeDocument/2006/relationships/tags" Target="../tags/tag91.xml"/><Relationship Id="rId14" Type="http://schemas.openxmlformats.org/officeDocument/2006/relationships/tags" Target="../tags/tag96.xml"/></Relationships>
</file>

<file path=ppt/slides/_rels/slide26.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7.png"/><Relationship Id="rId3" Type="http://schemas.openxmlformats.org/officeDocument/2006/relationships/tags" Target="../tags/tag100.xml"/><Relationship Id="rId7" Type="http://schemas.openxmlformats.org/officeDocument/2006/relationships/image" Target="../media/image3.png"/><Relationship Id="rId12" Type="http://schemas.openxmlformats.org/officeDocument/2006/relationships/image" Target="../media/image6.png"/><Relationship Id="rId2" Type="http://schemas.openxmlformats.org/officeDocument/2006/relationships/tags" Target="../tags/tag99.xml"/><Relationship Id="rId1" Type="http://schemas.openxmlformats.org/officeDocument/2006/relationships/tags" Target="../tags/tag98.xml"/><Relationship Id="rId6" Type="http://schemas.openxmlformats.org/officeDocument/2006/relationships/image" Target="../media/image2.jpeg"/><Relationship Id="rId11" Type="http://schemas.openxmlformats.org/officeDocument/2006/relationships/image" Target="../media/image5.png"/><Relationship Id="rId5" Type="http://schemas.openxmlformats.org/officeDocument/2006/relationships/slideLayout" Target="../slideLayouts/slideLayout1.xml"/><Relationship Id="rId10" Type="http://schemas.microsoft.com/office/2007/relationships/hdphoto" Target="../media/hdphoto2.wdp"/><Relationship Id="rId4" Type="http://schemas.openxmlformats.org/officeDocument/2006/relationships/tags" Target="../tags/tag101.xml"/><Relationship Id="rId9" Type="http://schemas.openxmlformats.org/officeDocument/2006/relationships/image" Target="../media/image4.png"/><Relationship Id="rId14" Type="http://schemas.openxmlformats.org/officeDocument/2006/relationships/image" Target="../media/image8.GIF"/></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Layout" Target="../slideLayouts/slideLayout3.xml"/><Relationship Id="rId6" Type="http://schemas.microsoft.com/office/2007/relationships/hdphoto" Target="../media/hdphoto2.wdp"/><Relationship Id="rId5" Type="http://schemas.openxmlformats.org/officeDocument/2006/relationships/image" Target="../media/image4.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GIF"/><Relationship Id="rId1" Type="http://schemas.openxmlformats.org/officeDocument/2006/relationships/slideLayout" Target="../slideLayouts/slideLayout3.xml"/><Relationship Id="rId5" Type="http://schemas.openxmlformats.org/officeDocument/2006/relationships/image" Target="../media/image12.png"/><Relationship Id="rId4" Type="http://schemas.microsoft.com/office/2007/relationships/hdphoto" Target="../media/hdphoto3.wdp"/></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8.GIF"/><Relationship Id="rId1" Type="http://schemas.openxmlformats.org/officeDocument/2006/relationships/slideLayout" Target="../slideLayouts/slideLayout3.xml"/><Relationship Id="rId6" Type="http://schemas.microsoft.com/office/2007/relationships/hdphoto" Target="../media/hdphoto4.wdp"/><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Layout" Target="../slideLayouts/slideLayout3.xml"/><Relationship Id="rId6" Type="http://schemas.microsoft.com/office/2007/relationships/hdphoto" Target="../media/hdphoto2.wdp"/><Relationship Id="rId5" Type="http://schemas.openxmlformats.org/officeDocument/2006/relationships/image" Target="../media/image4.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tags" Target="../tags/tag25.xml"/><Relationship Id="rId7" Type="http://schemas.microsoft.com/office/2007/relationships/hdphoto" Target="../media/hdphoto4.wdp"/><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image" Target="../media/image15.png"/><Relationship Id="rId5" Type="http://schemas.openxmlformats.org/officeDocument/2006/relationships/image" Target="../media/image8.GIF"/><Relationship Id="rId4"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tags" Target="../tags/tag28.xml"/><Relationship Id="rId7" Type="http://schemas.microsoft.com/office/2007/relationships/hdphoto" Target="../media/hdphoto5.wdp"/><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image" Target="../media/image17.png"/><Relationship Id="rId5" Type="http://schemas.openxmlformats.org/officeDocument/2006/relationships/image" Target="../media/image8.GIF"/><Relationship Id="rId4"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tags" Target="../tags/tag31.xml"/><Relationship Id="rId7" Type="http://schemas.openxmlformats.org/officeDocument/2006/relationships/image" Target="../media/image19.png"/><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image" Target="../media/image18.png"/><Relationship Id="rId5" Type="http://schemas.openxmlformats.org/officeDocument/2006/relationships/image" Target="../media/image8.GIF"/><Relationship Id="rId4"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6" cstate="screen"/>
          <a:srcRect/>
          <a:stretch>
            <a:fillRect/>
          </a:stretch>
        </p:blipFill>
        <p:spPr>
          <a:xfrm>
            <a:off x="249472" y="180580"/>
            <a:ext cx="10972800" cy="6464060"/>
          </a:xfrm>
          <a:prstGeom prst="rect">
            <a:avLst/>
          </a:prstGeom>
        </p:spPr>
      </p:pic>
      <p:sp>
        <p:nvSpPr>
          <p:cNvPr id="8" name="任意多边形: 形状 7"/>
          <p:cNvSpPr/>
          <p:nvPr/>
        </p:nvSpPr>
        <p:spPr>
          <a:xfrm>
            <a:off x="0" y="0"/>
            <a:ext cx="12192000" cy="6858000"/>
          </a:xfrm>
          <a:custGeom>
            <a:avLst/>
            <a:gdLst>
              <a:gd name="connsiteX0" fmla="*/ 442452 w 12192000"/>
              <a:gd name="connsiteY0" fmla="*/ 619432 h 6858000"/>
              <a:gd name="connsiteX1" fmla="*/ 442452 w 12192000"/>
              <a:gd name="connsiteY1" fmla="*/ 6386052 h 6858000"/>
              <a:gd name="connsiteX2" fmla="*/ 8273846 w 12192000"/>
              <a:gd name="connsiteY2" fmla="*/ 6386052 h 6858000"/>
              <a:gd name="connsiteX3" fmla="*/ 8273846 w 12192000"/>
              <a:gd name="connsiteY3" fmla="*/ 619432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442452" y="619432"/>
                </a:moveTo>
                <a:lnTo>
                  <a:pt x="442452" y="6386052"/>
                </a:lnTo>
                <a:lnTo>
                  <a:pt x="8273846" y="6386052"/>
                </a:lnTo>
                <a:lnTo>
                  <a:pt x="8273846" y="619432"/>
                </a:lnTo>
                <a:close/>
                <a:moveTo>
                  <a:pt x="0" y="0"/>
                </a:moveTo>
                <a:lnTo>
                  <a:pt x="12192000" y="0"/>
                </a:lnTo>
                <a:lnTo>
                  <a:pt x="12192000" y="6858000"/>
                </a:lnTo>
                <a:lnTo>
                  <a:pt x="0" y="6858000"/>
                </a:lnTo>
                <a:close/>
              </a:path>
            </a:pathLst>
          </a:custGeom>
          <a:pattFill prst="dotGrid">
            <a:fgClr>
              <a:schemeClr val="accent5">
                <a:lumMod val="20000"/>
                <a:lumOff val="80000"/>
              </a:schemeClr>
            </a:fgClr>
            <a:bgClr>
              <a:schemeClr val="bg1"/>
            </a:bgClr>
          </a:pattFill>
          <a:ln>
            <a:noFill/>
          </a:ln>
          <a:effectLst>
            <a:outerShdw blurRad="3556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9" name="PA-文本框 18"/>
          <p:cNvSpPr txBox="1"/>
          <p:nvPr>
            <p:custDataLst>
              <p:tags r:id="rId1"/>
            </p:custDataLst>
          </p:nvPr>
        </p:nvSpPr>
        <p:spPr>
          <a:xfrm>
            <a:off x="8991227" y="720643"/>
            <a:ext cx="1200329" cy="5201424"/>
          </a:xfrm>
          <a:prstGeom prst="rect">
            <a:avLst/>
          </a:prstGeom>
          <a:noFill/>
        </p:spPr>
        <p:txBody>
          <a:bodyPr vert="horz" wrap="square" rtlCol="0">
            <a:spAutoFit/>
          </a:bodyPr>
          <a:lstStyle/>
          <a:p>
            <a:r>
              <a:rPr lang="zh-CN" altLang="en-US" sz="16600" dirty="0">
                <a:solidFill>
                  <a:srgbClr val="779BCD"/>
                </a:solidFill>
                <a:cs typeface="+mn-ea"/>
                <a:sym typeface="+mn-lt"/>
              </a:rPr>
              <a:t>小暑</a:t>
            </a:r>
          </a:p>
        </p:txBody>
      </p:sp>
      <p:pic>
        <p:nvPicPr>
          <p:cNvPr id="21" name="图片 20"/>
          <p:cNvPicPr>
            <a:picLocks noChangeAspect="1"/>
          </p:cNvPicPr>
          <p:nvPr/>
        </p:nvPicPr>
        <p:blipFill rotWithShape="1">
          <a:blip r:embed="rId7" cstate="screen">
            <a:extLst>
              <a:ext uri="{BEBA8EAE-BF5A-486C-A8C5-ECC9F3942E4B}">
                <a14:imgProps xmlns:a14="http://schemas.microsoft.com/office/drawing/2010/main">
                  <a14:imgLayer r:embed="rId8">
                    <a14:imgEffect>
                      <a14:colorTemperature colorTemp="4700"/>
                    </a14:imgEffect>
                  </a14:imgLayer>
                </a14:imgProps>
              </a:ext>
            </a:extLst>
          </a:blip>
          <a:srcRect/>
          <a:stretch>
            <a:fillRect/>
          </a:stretch>
        </p:blipFill>
        <p:spPr>
          <a:xfrm flipH="1">
            <a:off x="9591391" y="-16185"/>
            <a:ext cx="2608420" cy="1999889"/>
          </a:xfrm>
          <a:prstGeom prst="rect">
            <a:avLst/>
          </a:prstGeom>
        </p:spPr>
      </p:pic>
      <p:pic>
        <p:nvPicPr>
          <p:cNvPr id="22" name="图片 21"/>
          <p:cNvPicPr>
            <a:picLocks noChangeAspect="1"/>
          </p:cNvPicPr>
          <p:nvPr/>
        </p:nvPicPr>
        <p:blipFill rotWithShape="1">
          <a:blip r:embed="rId9" cstate="screen">
            <a:extLst>
              <a:ext uri="{BEBA8EAE-BF5A-486C-A8C5-ECC9F3942E4B}">
                <a14:imgProps xmlns:a14="http://schemas.microsoft.com/office/drawing/2010/main">
                  <a14:imgLayer r:embed="rId10">
                    <a14:imgEffect>
                      <a14:colorTemperature colorTemp="4700"/>
                    </a14:imgEffect>
                  </a14:imgLayer>
                </a14:imgProps>
              </a:ext>
            </a:extLst>
          </a:blip>
          <a:srcRect/>
          <a:stretch>
            <a:fillRect/>
          </a:stretch>
        </p:blipFill>
        <p:spPr>
          <a:xfrm flipV="1">
            <a:off x="0" y="5374408"/>
            <a:ext cx="1935022" cy="1483591"/>
          </a:xfrm>
          <a:prstGeom prst="rect">
            <a:avLst/>
          </a:prstGeom>
        </p:spPr>
      </p:pic>
      <p:sp>
        <p:nvSpPr>
          <p:cNvPr id="23" name="PA-文本框 22"/>
          <p:cNvSpPr txBox="1"/>
          <p:nvPr>
            <p:custDataLst>
              <p:tags r:id="rId2"/>
            </p:custDataLst>
          </p:nvPr>
        </p:nvSpPr>
        <p:spPr>
          <a:xfrm>
            <a:off x="8992245" y="3088588"/>
            <a:ext cx="2230027" cy="369332"/>
          </a:xfrm>
          <a:prstGeom prst="rect">
            <a:avLst/>
          </a:prstGeom>
          <a:solidFill>
            <a:schemeClr val="bg1"/>
          </a:solidFill>
        </p:spPr>
        <p:txBody>
          <a:bodyPr wrap="square" rtlCol="0">
            <a:spAutoFit/>
          </a:bodyPr>
          <a:lstStyle/>
          <a:p>
            <a:pPr algn="dist"/>
            <a:r>
              <a:rPr lang="en-US" altLang="zh-CN" dirty="0">
                <a:solidFill>
                  <a:srgbClr val="779BCD"/>
                </a:solidFill>
                <a:cs typeface="+mn-ea"/>
                <a:sym typeface="+mn-lt"/>
              </a:rPr>
              <a:t>XIAO  SHU</a:t>
            </a:r>
            <a:endParaRPr lang="zh-CN" altLang="en-US" dirty="0">
              <a:solidFill>
                <a:srgbClr val="779BCD"/>
              </a:solidFill>
              <a:cs typeface="+mn-ea"/>
              <a:sym typeface="+mn-lt"/>
            </a:endParaRPr>
          </a:p>
        </p:txBody>
      </p:sp>
      <p:sp>
        <p:nvSpPr>
          <p:cNvPr id="29" name="矩形 28"/>
          <p:cNvSpPr/>
          <p:nvPr/>
        </p:nvSpPr>
        <p:spPr>
          <a:xfrm>
            <a:off x="9710790" y="5023058"/>
            <a:ext cx="969417" cy="1996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28" name="图片 2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607888" y="4515658"/>
            <a:ext cx="1191471" cy="1179374"/>
          </a:xfrm>
          <a:prstGeom prst="rect">
            <a:avLst/>
          </a:prstGeom>
        </p:spPr>
      </p:pic>
      <p:pic>
        <p:nvPicPr>
          <p:cNvPr id="31" name="PA-图片 30"/>
          <p:cNvPicPr>
            <a:picLocks noChangeAspect="1"/>
          </p:cNvPicPr>
          <p:nvPr>
            <p:custDataLst>
              <p:tags r:id="rId3"/>
            </p:custDataLst>
          </p:nvPr>
        </p:nvPicPr>
        <p:blipFill>
          <a:blip r:embed="rId12" cstate="screen"/>
          <a:stretch>
            <a:fillRect/>
          </a:stretch>
        </p:blipFill>
        <p:spPr>
          <a:xfrm>
            <a:off x="10867031" y="4250534"/>
            <a:ext cx="1200329" cy="1200329"/>
          </a:xfrm>
          <a:prstGeom prst="rect">
            <a:avLst/>
          </a:prstGeom>
        </p:spPr>
      </p:pic>
      <p:pic>
        <p:nvPicPr>
          <p:cNvPr id="33" name="图片 32"/>
          <p:cNvPicPr>
            <a:picLocks noChangeAspect="1"/>
          </p:cNvPicPr>
          <p:nvPr/>
        </p:nvPicPr>
        <p:blipFill rotWithShape="1">
          <a:blip r:embed="rId13" cstate="screen"/>
          <a:srcRect/>
          <a:stretch>
            <a:fillRect/>
          </a:stretch>
        </p:blipFill>
        <p:spPr>
          <a:xfrm rot="20938116">
            <a:off x="10351194" y="1130612"/>
            <a:ext cx="911977" cy="1756657"/>
          </a:xfrm>
          <a:prstGeom prst="rect">
            <a:avLst/>
          </a:prstGeom>
        </p:spPr>
      </p:pic>
      <p:sp>
        <p:nvSpPr>
          <p:cNvPr id="34" name="矩形 33"/>
          <p:cNvSpPr/>
          <p:nvPr/>
        </p:nvSpPr>
        <p:spPr>
          <a:xfrm>
            <a:off x="503414" y="625352"/>
            <a:ext cx="7672191" cy="499624"/>
          </a:xfrm>
          <a:prstGeom prst="rect">
            <a:avLst/>
          </a:prstGeom>
          <a:solidFill>
            <a:srgbClr val="708DA0"/>
          </a:solidFill>
        </p:spPr>
        <p:txBody>
          <a:bodyPr vert="horz" wrap="square">
            <a:spAutoFit/>
          </a:bodyPr>
          <a:lstStyle/>
          <a:p>
            <a:pPr algn="dist">
              <a:lnSpc>
                <a:spcPct val="150000"/>
              </a:lnSpc>
            </a:pPr>
            <a:r>
              <a:rPr lang="zh-CN" altLang="en-US" sz="2000" dirty="0">
                <a:solidFill>
                  <a:schemeClr val="bg1"/>
                </a:solidFill>
                <a:cs typeface="+mn-ea"/>
                <a:sym typeface="+mn-lt"/>
              </a:rPr>
              <a:t>小暑是农历二十四节气之第十一个节气，夏天的第五个节气。</a:t>
            </a:r>
            <a:endParaRPr lang="en-US" altLang="zh-CN" sz="2000" dirty="0">
              <a:solidFill>
                <a:schemeClr val="bg1"/>
              </a:solidFill>
              <a:cs typeface="+mn-ea"/>
              <a:sym typeface="+mn-lt"/>
            </a:endParaRPr>
          </a:p>
        </p:txBody>
      </p:sp>
      <p:sp>
        <p:nvSpPr>
          <p:cNvPr id="41" name="PA-文本框 40"/>
          <p:cNvSpPr txBox="1"/>
          <p:nvPr>
            <p:custDataLst>
              <p:tags r:id="rId4"/>
            </p:custDataLst>
          </p:nvPr>
        </p:nvSpPr>
        <p:spPr>
          <a:xfrm>
            <a:off x="8788391" y="5800725"/>
            <a:ext cx="2821999" cy="307777"/>
          </a:xfrm>
          <a:prstGeom prst="rect">
            <a:avLst/>
          </a:prstGeom>
          <a:solidFill>
            <a:schemeClr val="bg1"/>
          </a:solidFill>
        </p:spPr>
        <p:txBody>
          <a:bodyPr wrap="square" rtlCol="0">
            <a:spAutoFit/>
          </a:bodyPr>
          <a:lstStyle/>
          <a:p>
            <a:pPr algn="dist"/>
            <a:r>
              <a:rPr lang="en-US" altLang="zh-CN" sz="1400" dirty="0">
                <a:solidFill>
                  <a:schemeClr val="tx1">
                    <a:lumMod val="65000"/>
                    <a:lumOff val="35000"/>
                  </a:schemeClr>
                </a:solidFill>
                <a:cs typeface="+mn-ea"/>
                <a:sym typeface="+mn-lt"/>
              </a:rPr>
              <a:t>【</a:t>
            </a:r>
            <a:r>
              <a:rPr lang="zh-CN" altLang="en-US" sz="1400" dirty="0">
                <a:solidFill>
                  <a:schemeClr val="tx1">
                    <a:lumMod val="65000"/>
                    <a:lumOff val="35000"/>
                  </a:schemeClr>
                </a:solidFill>
                <a:cs typeface="+mn-ea"/>
                <a:sym typeface="+mn-lt"/>
              </a:rPr>
              <a:t>小暑金将末，微凉麦正秋</a:t>
            </a:r>
            <a:r>
              <a:rPr lang="en-US" altLang="zh-CN" sz="1400" dirty="0">
                <a:solidFill>
                  <a:schemeClr val="tx1">
                    <a:lumMod val="65000"/>
                    <a:lumOff val="35000"/>
                  </a:schemeClr>
                </a:solidFill>
                <a:cs typeface="+mn-ea"/>
                <a:sym typeface="+mn-lt"/>
              </a:rPr>
              <a:t>】</a:t>
            </a:r>
            <a:endParaRPr lang="zh-CN" altLang="en-US" sz="1400" dirty="0">
              <a:solidFill>
                <a:schemeClr val="tx1">
                  <a:lumMod val="65000"/>
                  <a:lumOff val="35000"/>
                </a:schemeClr>
              </a:solidFill>
              <a:cs typeface="+mn-ea"/>
              <a:sym typeface="+mn-lt"/>
            </a:endParaRPr>
          </a:p>
        </p:txBody>
      </p:sp>
      <p:grpSp>
        <p:nvGrpSpPr>
          <p:cNvPr id="3" name="组合 2"/>
          <p:cNvGrpSpPr/>
          <p:nvPr/>
        </p:nvGrpSpPr>
        <p:grpSpPr>
          <a:xfrm>
            <a:off x="-95737" y="-190541"/>
            <a:ext cx="3936217" cy="987270"/>
            <a:chOff x="-95737" y="-190541"/>
            <a:chExt cx="3936217" cy="987270"/>
          </a:xfrm>
        </p:grpSpPr>
        <p:pic>
          <p:nvPicPr>
            <p:cNvPr id="43" name="图片 42"/>
            <p:cNvPicPr>
              <a:picLocks noChangeAspect="1"/>
            </p:cNvPicPr>
            <p:nvPr/>
          </p:nvPicPr>
          <p:blipFill>
            <a:blip r:embed="rId14" cstate="screen">
              <a:duotone>
                <a:schemeClr val="accent5">
                  <a:shade val="45000"/>
                  <a:satMod val="135000"/>
                </a:schemeClr>
                <a:prstClr val="white"/>
              </a:duotone>
            </a:blip>
            <a:stretch>
              <a:fillRect/>
            </a:stretch>
          </p:blipFill>
          <p:spPr>
            <a:xfrm>
              <a:off x="-95737" y="-190541"/>
              <a:ext cx="987270" cy="987270"/>
            </a:xfrm>
            <a:prstGeom prst="rect">
              <a:avLst/>
            </a:prstGeom>
          </p:spPr>
        </p:pic>
        <p:sp>
          <p:nvSpPr>
            <p:cNvPr id="44" name="文本框 43"/>
            <p:cNvSpPr txBox="1"/>
            <p:nvPr/>
          </p:nvSpPr>
          <p:spPr>
            <a:xfrm>
              <a:off x="891532" y="181790"/>
              <a:ext cx="2948948" cy="338554"/>
            </a:xfrm>
            <a:prstGeom prst="rect">
              <a:avLst/>
            </a:prstGeom>
            <a:noFill/>
          </p:spPr>
          <p:txBody>
            <a:bodyPr wrap="square" rtlCol="0">
              <a:spAutoFit/>
            </a:bodyPr>
            <a:lstStyle/>
            <a:p>
              <a:r>
                <a:rPr lang="en-US" altLang="zh-CN" sz="1600" dirty="0">
                  <a:solidFill>
                    <a:srgbClr val="779BCD"/>
                  </a:solidFill>
                  <a:cs typeface="+mn-ea"/>
                  <a:sym typeface="+mn-lt"/>
                </a:rPr>
                <a:t>LOGO    COMPANY NAME </a:t>
              </a:r>
              <a:endParaRPr lang="zh-CN" altLang="en-US" sz="1600" dirty="0">
                <a:solidFill>
                  <a:srgbClr val="779BCD"/>
                </a:solidFill>
                <a:cs typeface="+mn-ea"/>
                <a:sym typeface="+mn-lt"/>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advClick="0" advTm="0">
        <p15:prstTrans prst="wind"/>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1000"/>
                                        <p:tgtEl>
                                          <p:spTgt spid="21"/>
                                        </p:tgtEl>
                                      </p:cBhvr>
                                    </p:animEffect>
                                    <p:anim calcmode="lin" valueType="num">
                                      <p:cBhvr>
                                        <p:cTn id="17" dur="1000" fill="hold"/>
                                        <p:tgtEl>
                                          <p:spTgt spid="21"/>
                                        </p:tgtEl>
                                        <p:attrNameLst>
                                          <p:attrName>ppt_x</p:attrName>
                                        </p:attrNameLst>
                                      </p:cBhvr>
                                      <p:tavLst>
                                        <p:tav tm="0">
                                          <p:val>
                                            <p:strVal val="#ppt_x"/>
                                          </p:val>
                                        </p:tav>
                                        <p:tav tm="100000">
                                          <p:val>
                                            <p:strVal val="#ppt_x"/>
                                          </p:val>
                                        </p:tav>
                                      </p:tavLst>
                                    </p:anim>
                                    <p:anim calcmode="lin" valueType="num">
                                      <p:cBhvr>
                                        <p:cTn id="18" dur="1000" fill="hold"/>
                                        <p:tgtEl>
                                          <p:spTgt spid="21"/>
                                        </p:tgtEl>
                                        <p:attrNameLst>
                                          <p:attrName>ppt_y</p:attrName>
                                        </p:attrNameLst>
                                      </p:cBhvr>
                                      <p:tavLst>
                                        <p:tav tm="0">
                                          <p:val>
                                            <p:strVal val="#ppt_y-.1"/>
                                          </p:val>
                                        </p:tav>
                                        <p:tav tm="100000">
                                          <p:val>
                                            <p:strVal val="#ppt_y"/>
                                          </p:val>
                                        </p:tav>
                                      </p:tavLst>
                                    </p:anim>
                                  </p:childTnLst>
                                </p:cTn>
                              </p:par>
                              <p:par>
                                <p:cTn id="19" presetID="0" presetClass="entr" presetSubtype="0" fill="hold" grpId="0" nodeType="withEffect">
                                  <p:stCondLst>
                                    <p:cond delay="0"/>
                                  </p:stCondLst>
                                  <p:iterate type="lt">
                                    <p:tmPct val="10000"/>
                                  </p:iterate>
                                  <p:childTnLst>
                                    <p:set>
                                      <p:cBhvr>
                                        <p:cTn id="20" dur="700" fill="hold">
                                          <p:stCondLst>
                                            <p:cond delay="0"/>
                                          </p:stCondLst>
                                        </p:cTn>
                                        <p:tgtEl>
                                          <p:spTgt spid="19"/>
                                        </p:tgtEl>
                                        <p:attrNameLst>
                                          <p:attrName>style.visibility</p:attrName>
                                        </p:attrNameLst>
                                      </p:cBhvr>
                                      <p:to>
                                        <p:strVal val="visible"/>
                                      </p:to>
                                    </p:set>
                                    <p:anim to="" calcmode="lin" valueType="num">
                                      <p:cBhvr>
                                        <p:cTn id="21" dur="700" fill="hold">
                                          <p:stCondLst>
                                            <p:cond delay="0"/>
                                          </p:stCondLst>
                                        </p:cTn>
                                        <p:tgtEl>
                                          <p:spTgt spid="19"/>
                                        </p:tgtEl>
                                        <p:attrNameLst>
                                          <p:attrName>ppt_x</p:attrName>
                                        </p:attrNameLst>
                                      </p:cBhvr>
                                      <p:tavLst>
                                        <p:tav tm="0" fmla="#ppt_x+#ppt_w*((1.5-1.5*$)^3-(1.5-1.5*$)^2)">
                                          <p:val>
                                            <p:fltVal val="0"/>
                                          </p:val>
                                        </p:tav>
                                        <p:tav tm="100000">
                                          <p:val>
                                            <p:fltVal val="1"/>
                                          </p:val>
                                        </p:tav>
                                      </p:tavLst>
                                    </p:anim>
                                    <p:anim to="" calcmode="lin" valueType="num">
                                      <p:cBhvr>
                                        <p:cTn id="22" dur="700" fill="hold">
                                          <p:stCondLst>
                                            <p:cond delay="0"/>
                                          </p:stCondLst>
                                        </p:cTn>
                                        <p:tgtEl>
                                          <p:spTgt spid="19"/>
                                        </p:tgtEl>
                                        <p:attrNameLst>
                                          <p:attrName>style.rotation</p:attrName>
                                        </p:attrNameLst>
                                      </p:cBhvr>
                                      <p:tavLst>
                                        <p:tav tm="0" fmla="#ppt_r-45*((1.5-1.5*$)^3-(1.5-1.5*$)^2)">
                                          <p:val>
                                            <p:fltVal val="0"/>
                                          </p:val>
                                        </p:tav>
                                        <p:tav tm="100000">
                                          <p:val>
                                            <p:fltVal val="1"/>
                                          </p:val>
                                        </p:tav>
                                      </p:tavLst>
                                    </p:anim>
                                  </p:childTnLst>
                                </p:cTn>
                              </p:par>
                            </p:childTnLst>
                          </p:cTn>
                        </p:par>
                        <p:par>
                          <p:cTn id="23" fill="hold">
                            <p:stCondLst>
                              <p:cond delay="1500"/>
                            </p:stCondLst>
                            <p:childTnLst>
                              <p:par>
                                <p:cTn id="24" presetID="10" presetClass="entr" presetSubtype="0" fill="hold" nodeType="after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fade">
                                      <p:cBhvr>
                                        <p:cTn id="26" dur="500"/>
                                        <p:tgtEl>
                                          <p:spTgt spid="33"/>
                                        </p:tgtEl>
                                      </p:cBhvr>
                                    </p:animEffect>
                                  </p:childTnLst>
                                </p:cTn>
                              </p:par>
                              <p:par>
                                <p:cTn id="27" presetID="10" presetClass="entr" presetSubtype="0"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par>
                          <p:cTn id="30" fill="hold">
                            <p:stCondLst>
                              <p:cond delay="2000"/>
                            </p:stCondLst>
                            <p:childTnLst>
                              <p:par>
                                <p:cTn id="31" presetID="0" presetClass="entr" presetSubtype="0" decel="50000" fill="hold" grpId="0" nodeType="afterEffect">
                                  <p:stCondLst>
                                    <p:cond delay="0"/>
                                  </p:stCondLst>
                                  <p:iterate type="lt">
                                    <p:tmPct val="10000"/>
                                  </p:iterate>
                                  <p:childTnLst>
                                    <p:set>
                                      <p:cBhvr>
                                        <p:cTn id="32" dur="750" fill="hold">
                                          <p:stCondLst>
                                            <p:cond delay="0"/>
                                          </p:stCondLst>
                                        </p:cTn>
                                        <p:tgtEl>
                                          <p:spTgt spid="23"/>
                                        </p:tgtEl>
                                        <p:attrNameLst>
                                          <p:attrName>style.visibility</p:attrName>
                                        </p:attrNameLst>
                                      </p:cBhvr>
                                      <p:to>
                                        <p:strVal val="visible"/>
                                      </p:to>
                                    </p:set>
                                    <p:animScale>
                                      <p:cBhvr>
                                        <p:cTn id="33" dur="225" decel="50000" fill="hold">
                                          <p:stCondLst>
                                            <p:cond delay="0"/>
                                          </p:stCondLst>
                                        </p:cTn>
                                        <p:tgtEl>
                                          <p:spTgt spid="23"/>
                                        </p:tgtEl>
                                      </p:cBhvr>
                                      <p:from x="150000" y="150000"/>
                                      <p:to x="50000" y="50000"/>
                                    </p:animScale>
                                    <p:anim to="" calcmode="lin" valueType="num">
                                      <p:cBhvr>
                                        <p:cTn id="34" dur="225" decel="50000" fill="hold">
                                          <p:stCondLst>
                                            <p:cond delay="0"/>
                                          </p:stCondLst>
                                        </p:cTn>
                                        <p:tgtEl>
                                          <p:spTgt spid="23"/>
                                        </p:tgtEl>
                                        <p:attrNameLst>
                                          <p:attrName>ppt_x</p:attrName>
                                        </p:attrNameLst>
                                      </p:cBhvr>
                                      <p:tavLst>
                                        <p:tav tm="0">
                                          <p:val>
                                            <p:strVal val="#ppt_x-0.05"/>
                                          </p:val>
                                        </p:tav>
                                        <p:tav tm="100000">
                                          <p:val>
                                            <p:strVal val="#ppt_x+0.02"/>
                                          </p:val>
                                        </p:tav>
                                      </p:tavLst>
                                    </p:anim>
                                    <p:animScale>
                                      <p:cBhvr>
                                        <p:cTn id="35" dur="375" accel="50000" fill="hold">
                                          <p:stCondLst>
                                            <p:cond delay="225"/>
                                          </p:stCondLst>
                                        </p:cTn>
                                        <p:tgtEl>
                                          <p:spTgt spid="23"/>
                                        </p:tgtEl>
                                      </p:cBhvr>
                                      <p:from x="50000" y="50000"/>
                                      <p:to x="100000" y="100000"/>
                                    </p:animScale>
                                    <p:anim to="" calcmode="lin" valueType="num">
                                      <p:cBhvr>
                                        <p:cTn id="36" dur="375" accel="50000" fill="hold">
                                          <p:stCondLst>
                                            <p:cond delay="225"/>
                                          </p:stCondLst>
                                        </p:cTn>
                                        <p:tgtEl>
                                          <p:spTgt spid="23"/>
                                        </p:tgtEl>
                                        <p:attrNameLst>
                                          <p:attrName>ppt_x</p:attrName>
                                        </p:attrNameLst>
                                      </p:cBhvr>
                                      <p:tavLst>
                                        <p:tav tm="0">
                                          <p:val>
                                            <p:strVal val="ppt_x"/>
                                          </p:val>
                                        </p:tav>
                                        <p:tav tm="100000">
                                          <p:val>
                                            <p:strVal val="#ppt_x"/>
                                          </p:val>
                                        </p:tav>
                                      </p:tavLst>
                                    </p:anim>
                                    <p:anim to="" calcmode="lin" valueType="num">
                                      <p:cBhvr>
                                        <p:cTn id="37" dur="225" decel="50000" fill="hold">
                                          <p:stCondLst>
                                            <p:cond delay="0"/>
                                          </p:stCondLst>
                                        </p:cTn>
                                        <p:tgtEl>
                                          <p:spTgt spid="23"/>
                                        </p:tgtEl>
                                        <p:attrNameLst>
                                          <p:attrName>ppt_y</p:attrName>
                                        </p:attrNameLst>
                                      </p:cBhvr>
                                      <p:tavLst>
                                        <p:tav tm="0">
                                          <p:val>
                                            <p:strVal val="#ppt_y-0.05"/>
                                          </p:val>
                                        </p:tav>
                                        <p:tav tm="100000">
                                          <p:val>
                                            <p:strVal val="#ppt_y+0.05"/>
                                          </p:val>
                                        </p:tav>
                                      </p:tavLst>
                                    </p:anim>
                                    <p:anim to="" calcmode="lin" valueType="num">
                                      <p:cBhvr>
                                        <p:cTn id="38" dur="375" accel="50000" fill="hold">
                                          <p:stCondLst>
                                            <p:cond delay="225"/>
                                          </p:stCondLst>
                                        </p:cTn>
                                        <p:tgtEl>
                                          <p:spTgt spid="23"/>
                                        </p:tgtEl>
                                        <p:attrNameLst>
                                          <p:attrName>ppt_y</p:attrName>
                                        </p:attrNameLst>
                                      </p:cBhvr>
                                      <p:tavLst>
                                        <p:tav tm="0">
                                          <p:val>
                                            <p:strVal val="ppt_y"/>
                                          </p:val>
                                        </p:tav>
                                        <p:tav tm="100000">
                                          <p:val>
                                            <p:strVal val="#ppt_y"/>
                                          </p:val>
                                        </p:tav>
                                      </p:tavLst>
                                    </p:anim>
                                    <p:animRot by="21600000" from="-2700000" to="1200000">
                                      <p:cBhvr>
                                        <p:cTn id="39" dur="750" decel="50000" fill="hold">
                                          <p:stCondLst>
                                            <p:cond delay="0"/>
                                          </p:stCondLst>
                                        </p:cTn>
                                        <p:tgtEl>
                                          <p:spTgt spid="23"/>
                                        </p:tgtEl>
                                        <p:attrNameLst>
                                          <p:attrName>r</p:attrName>
                                        </p:attrNameLst>
                                      </p:cBhvr>
                                    </p:animRot>
                                    <p:animRot by="21600000" from="1200000" to="0">
                                      <p:cBhvr>
                                        <p:cTn id="40" dur="375" accel="50000" fill="hold">
                                          <p:stCondLst>
                                            <p:cond delay="225"/>
                                          </p:stCondLst>
                                        </p:cTn>
                                        <p:tgtEl>
                                          <p:spTgt spid="23"/>
                                        </p:tgtEl>
                                        <p:attrNameLst>
                                          <p:attrName>r</p:attrName>
                                        </p:attrNameLst>
                                      </p:cBhvr>
                                    </p:animRot>
                                    <p:animEffect filter="fade">
                                      <p:cBhvr>
                                        <p:cTn id="41" dur="225">
                                          <p:stCondLst>
                                            <p:cond delay="0"/>
                                          </p:stCondLst>
                                        </p:cTn>
                                        <p:tgtEl>
                                          <p:spTgt spid="23"/>
                                        </p:tgtEl>
                                      </p:cBhvr>
                                    </p:animEffect>
                                  </p:childTnLst>
                                </p:cTn>
                              </p:par>
                            </p:childTnLst>
                          </p:cTn>
                        </p:par>
                        <p:par>
                          <p:cTn id="42" fill="hold">
                            <p:stCondLst>
                              <p:cond delay="3349"/>
                            </p:stCondLst>
                            <p:childTnLst>
                              <p:par>
                                <p:cTn id="43" presetID="0" presetClass="entr" presetSubtype="0" fill="hold" nodeType="afterEffect">
                                  <p:stCondLst>
                                    <p:cond delay="0"/>
                                  </p:stCondLst>
                                  <p:childTnLst>
                                    <p:set>
                                      <p:cBhvr>
                                        <p:cTn id="44" dur="750" fill="hold">
                                          <p:stCondLst>
                                            <p:cond delay="0"/>
                                          </p:stCondLst>
                                        </p:cTn>
                                        <p:tgtEl>
                                          <p:spTgt spid="31"/>
                                        </p:tgtEl>
                                        <p:attrNameLst>
                                          <p:attrName>style.visibility</p:attrName>
                                        </p:attrNameLst>
                                      </p:cBhvr>
                                      <p:to>
                                        <p:strVal val="visible"/>
                                      </p:to>
                                    </p:set>
                                    <p:anim to="" calcmode="lin" valueType="num">
                                      <p:cBhvr>
                                        <p:cTn id="45" dur="750" fill="hold">
                                          <p:stCondLst>
                                            <p:cond delay="0"/>
                                          </p:stCondLst>
                                        </p:cTn>
                                        <p:tgtEl>
                                          <p:spTgt spid="31"/>
                                        </p:tgtEl>
                                        <p:attrNameLst>
                                          <p:attrName>ppt_h</p:attrName>
                                        </p:attrNameLst>
                                      </p:cBhvr>
                                      <p:tavLst>
                                        <p:tav tm="0" fmla="#ppt_h-#ppt_h*cos(4*pi*$)*(1-$)^2">
                                          <p:val>
                                            <p:fltVal val="0"/>
                                          </p:val>
                                        </p:tav>
                                        <p:tav tm="100000">
                                          <p:val>
                                            <p:fltVal val="1"/>
                                          </p:val>
                                        </p:tav>
                                      </p:tavLst>
                                    </p:anim>
                                    <p:anim to="" calcmode="lin" valueType="num">
                                      <p:cBhvr>
                                        <p:cTn id="46" dur="750" fill="hold">
                                          <p:stCondLst>
                                            <p:cond delay="0"/>
                                          </p:stCondLst>
                                        </p:cTn>
                                        <p:tgtEl>
                                          <p:spTgt spid="31"/>
                                        </p:tgtEl>
                                        <p:attrNameLst>
                                          <p:attrName>ppt_w</p:attrName>
                                        </p:attrNameLst>
                                      </p:cBhvr>
                                      <p:tavLst>
                                        <p:tav tm="0" fmla="#ppt_w-#ppt_w*cos(4*pi*$)*(1-$)^2">
                                          <p:val>
                                            <p:fltVal val="0"/>
                                          </p:val>
                                        </p:tav>
                                        <p:tav tm="100000">
                                          <p:val>
                                            <p:fltVal val="1"/>
                                          </p:val>
                                        </p:tav>
                                      </p:tavLst>
                                    </p:anim>
                                  </p:childTnLst>
                                </p:cTn>
                              </p:par>
                            </p:childTnLst>
                          </p:cTn>
                        </p:par>
                        <p:par>
                          <p:cTn id="47" fill="hold">
                            <p:stCondLst>
                              <p:cond delay="4349"/>
                            </p:stCondLst>
                            <p:childTnLst>
                              <p:par>
                                <p:cTn id="48" presetID="0" presetClass="entr" presetSubtype="0" fill="hold" grpId="0" nodeType="afterEffect">
                                  <p:stCondLst>
                                    <p:cond delay="0"/>
                                  </p:stCondLst>
                                  <p:iterate type="lt">
                                    <p:tmPct val="10000"/>
                                  </p:iterate>
                                  <p:childTnLst>
                                    <p:set>
                                      <p:cBhvr>
                                        <p:cTn id="49" dur="750" fill="hold">
                                          <p:stCondLst>
                                            <p:cond delay="0"/>
                                          </p:stCondLst>
                                        </p:cTn>
                                        <p:tgtEl>
                                          <p:spTgt spid="41"/>
                                        </p:tgtEl>
                                        <p:attrNameLst>
                                          <p:attrName>style.visibility</p:attrName>
                                        </p:attrNameLst>
                                      </p:cBhvr>
                                      <p:to>
                                        <p:strVal val="visible"/>
                                      </p:to>
                                    </p:set>
                                    <p:anim to="" calcmode="lin" valueType="num">
                                      <p:cBhvr>
                                        <p:cTn id="50" dur="750" fill="hold">
                                          <p:stCondLst>
                                            <p:cond delay="0"/>
                                          </p:stCondLst>
                                        </p:cTn>
                                        <p:tgtEl>
                                          <p:spTgt spid="41"/>
                                        </p:tgtEl>
                                        <p:attrNameLst>
                                          <p:attrName>ppt_h</p:attrName>
                                        </p:attrNameLst>
                                      </p:cBhvr>
                                      <p:tavLst>
                                        <p:tav tm="0" fmla="#ppt_h+5*#ppt_h*((1.5-1.5*$)^3-(1.5-1.5*$)^2)">
                                          <p:val>
                                            <p:fltVal val="0"/>
                                          </p:val>
                                        </p:tav>
                                        <p:tav tm="100000">
                                          <p:val>
                                            <p:fltVal val="1"/>
                                          </p:val>
                                        </p:tav>
                                      </p:tavLst>
                                    </p:anim>
                                    <p:anim to="" calcmode="lin" valueType="num">
                                      <p:cBhvr>
                                        <p:cTn id="51" dur="750" fill="hold">
                                          <p:stCondLst>
                                            <p:cond delay="0"/>
                                          </p:stCondLst>
                                        </p:cTn>
                                        <p:tgtEl>
                                          <p:spTgt spid="41"/>
                                        </p:tgtEl>
                                        <p:attrNameLst>
                                          <p:attrName>ppt_w</p:attrName>
                                        </p:attrNameLst>
                                      </p:cBhvr>
                                      <p:tavLst>
                                        <p:tav tm="0" fmla="#ppt_w+2*#ppt_w*((1.5-1.5*$)^3-(1.5-1.5*$)^2)">
                                          <p:val>
                                            <p:fltVal val="0"/>
                                          </p:val>
                                        </p:tav>
                                        <p:tav tm="100000">
                                          <p:val>
                                            <p:fltVal val="1"/>
                                          </p:val>
                                        </p:tav>
                                      </p:tavLst>
                                    </p:anim>
                                    <p:anim to="" calcmode="lin" valueType="num">
                                      <p:cBhvr>
                                        <p:cTn id="52" dur="750" fill="hold">
                                          <p:stCondLst>
                                            <p:cond delay="0"/>
                                          </p:stCondLst>
                                        </p:cTn>
                                        <p:tgtEl>
                                          <p:spTgt spid="41"/>
                                        </p:tgtEl>
                                        <p:attrNameLst>
                                          <p:attrName>ppt_y</p:attrName>
                                        </p:attrNameLst>
                                      </p:cBhvr>
                                      <p:tavLst>
                                        <p:tav tm="0" fmla="#ppt_y+1*((1.5-1.5*$)^3-(1.5-1.5*$)^2)">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3" grpId="0" animBg="1"/>
      <p:bldP spid="41"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任意多边形: 形状 3"/>
          <p:cNvSpPr/>
          <p:nvPr/>
        </p:nvSpPr>
        <p:spPr>
          <a:xfrm>
            <a:off x="0" y="0"/>
            <a:ext cx="12192000" cy="6858000"/>
          </a:xfrm>
          <a:custGeom>
            <a:avLst/>
            <a:gdLst>
              <a:gd name="connsiteX0" fmla="*/ 6096000 w 12192000"/>
              <a:gd name="connsiteY0" fmla="*/ 811168 h 6858000"/>
              <a:gd name="connsiteX1" fmla="*/ 4907280 w 12192000"/>
              <a:gd name="connsiteY1" fmla="*/ 1999888 h 6858000"/>
              <a:gd name="connsiteX2" fmla="*/ 6096000 w 12192000"/>
              <a:gd name="connsiteY2" fmla="*/ 3188608 h 6858000"/>
              <a:gd name="connsiteX3" fmla="*/ 7284720 w 12192000"/>
              <a:gd name="connsiteY3" fmla="*/ 1999888 h 6858000"/>
              <a:gd name="connsiteX4" fmla="*/ 6096000 w 12192000"/>
              <a:gd name="connsiteY4" fmla="*/ 811168 h 6858000"/>
              <a:gd name="connsiteX5" fmla="*/ 0 w 12192000"/>
              <a:gd name="connsiteY5" fmla="*/ 0 h 6858000"/>
              <a:gd name="connsiteX6" fmla="*/ 12192000 w 12192000"/>
              <a:gd name="connsiteY6" fmla="*/ 0 h 6858000"/>
              <a:gd name="connsiteX7" fmla="*/ 12192000 w 12192000"/>
              <a:gd name="connsiteY7" fmla="*/ 6858000 h 6858000"/>
              <a:gd name="connsiteX8" fmla="*/ 0 w 12192000"/>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6096000" y="811168"/>
                </a:moveTo>
                <a:cubicBezTo>
                  <a:pt x="5439488" y="811168"/>
                  <a:pt x="4907280" y="1343376"/>
                  <a:pt x="4907280" y="1999888"/>
                </a:cubicBezTo>
                <a:cubicBezTo>
                  <a:pt x="4907280" y="2656400"/>
                  <a:pt x="5439488" y="3188608"/>
                  <a:pt x="6096000" y="3188608"/>
                </a:cubicBezTo>
                <a:cubicBezTo>
                  <a:pt x="6752512" y="3188608"/>
                  <a:pt x="7284720" y="2656400"/>
                  <a:pt x="7284720" y="1999888"/>
                </a:cubicBezTo>
                <a:cubicBezTo>
                  <a:pt x="7284720" y="1343376"/>
                  <a:pt x="6752512" y="811168"/>
                  <a:pt x="6096000" y="811168"/>
                </a:cubicBezTo>
                <a:close/>
                <a:moveTo>
                  <a:pt x="0" y="0"/>
                </a:moveTo>
                <a:lnTo>
                  <a:pt x="12192000" y="0"/>
                </a:lnTo>
                <a:lnTo>
                  <a:pt x="12192000" y="6858000"/>
                </a:lnTo>
                <a:lnTo>
                  <a:pt x="0" y="6858000"/>
                </a:lnTo>
                <a:close/>
              </a:path>
            </a:pathLst>
          </a:custGeom>
          <a:pattFill prst="dotGrid">
            <a:fgClr>
              <a:schemeClr val="accent5">
                <a:lumMod val="60000"/>
                <a:lumOff val="40000"/>
              </a:schemeClr>
            </a:fgClr>
            <a:bgClr>
              <a:schemeClr val="bg1"/>
            </a:bgClr>
          </a:patt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矩形: 圆角 4"/>
          <p:cNvSpPr/>
          <p:nvPr/>
        </p:nvSpPr>
        <p:spPr>
          <a:xfrm>
            <a:off x="263013" y="302342"/>
            <a:ext cx="11665974" cy="6253316"/>
          </a:xfrm>
          <a:prstGeom prst="roundRect">
            <a:avLst>
              <a:gd name="adj" fmla="val 5582"/>
            </a:avLst>
          </a:prstGeom>
          <a:solidFill>
            <a:schemeClr val="bg1"/>
          </a:solidFill>
          <a:ln>
            <a:noFill/>
          </a:ln>
          <a:effectLst>
            <a:outerShdw blurRad="63500" sx="102000" sy="102000" algn="ctr"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6" name="图片 5"/>
          <p:cNvPicPr>
            <a:picLocks noChangeAspect="1"/>
          </p:cNvPicPr>
          <p:nvPr/>
        </p:nvPicPr>
        <p:blipFill>
          <a:blip r:embed="rId5" cstate="screen">
            <a:duotone>
              <a:schemeClr val="accent5">
                <a:shade val="45000"/>
                <a:satMod val="135000"/>
              </a:schemeClr>
              <a:prstClr val="white"/>
            </a:duotone>
          </a:blip>
          <a:stretch>
            <a:fillRect/>
          </a:stretch>
        </p:blipFill>
        <p:spPr>
          <a:xfrm>
            <a:off x="263013" y="159979"/>
            <a:ext cx="987270" cy="987270"/>
          </a:xfrm>
          <a:prstGeom prst="rect">
            <a:avLst/>
          </a:prstGeom>
        </p:spPr>
      </p:pic>
      <p:sp>
        <p:nvSpPr>
          <p:cNvPr id="7" name="文本框 6"/>
          <p:cNvSpPr txBox="1"/>
          <p:nvPr/>
        </p:nvSpPr>
        <p:spPr>
          <a:xfrm>
            <a:off x="1250283" y="471350"/>
            <a:ext cx="2948948" cy="400110"/>
          </a:xfrm>
          <a:prstGeom prst="rect">
            <a:avLst/>
          </a:prstGeom>
          <a:noFill/>
        </p:spPr>
        <p:txBody>
          <a:bodyPr wrap="square" rtlCol="0">
            <a:spAutoFit/>
          </a:bodyPr>
          <a:lstStyle/>
          <a:p>
            <a:r>
              <a:rPr lang="zh-CN" altLang="en-US" sz="2000" dirty="0">
                <a:solidFill>
                  <a:srgbClr val="779BCD"/>
                </a:solidFill>
                <a:cs typeface="+mn-ea"/>
                <a:sym typeface="+mn-lt"/>
              </a:rPr>
              <a:t>小暑的习俗</a:t>
            </a:r>
          </a:p>
        </p:txBody>
      </p:sp>
      <p:grpSp>
        <p:nvGrpSpPr>
          <p:cNvPr id="8" name="PA-组合 7"/>
          <p:cNvGrpSpPr/>
          <p:nvPr>
            <p:custDataLst>
              <p:tags r:id="rId1"/>
            </p:custDataLst>
          </p:nvPr>
        </p:nvGrpSpPr>
        <p:grpSpPr>
          <a:xfrm>
            <a:off x="10106855" y="1431318"/>
            <a:ext cx="615554" cy="1673295"/>
            <a:chOff x="8606803" y="1138953"/>
            <a:chExt cx="615554" cy="1673295"/>
          </a:xfrm>
        </p:grpSpPr>
        <p:sp>
          <p:nvSpPr>
            <p:cNvPr id="9" name="PA-圆角矩形 8"/>
            <p:cNvSpPr/>
            <p:nvPr>
              <p:custDataLst>
                <p:tags r:id="rId2"/>
              </p:custDataLst>
            </p:nvPr>
          </p:nvSpPr>
          <p:spPr>
            <a:xfrm>
              <a:off x="8606803" y="1138953"/>
              <a:ext cx="615553" cy="1673295"/>
            </a:xfrm>
            <a:prstGeom prst="roundRect">
              <a:avLst/>
            </a:prstGeom>
            <a:gradFill>
              <a:gsLst>
                <a:gs pos="0">
                  <a:srgbClr val="779BCD"/>
                </a:gs>
                <a:gs pos="100000">
                  <a:srgbClr val="708DA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endParaRPr lang="zh-CN" altLang="en-US">
                <a:cs typeface="+mn-ea"/>
                <a:sym typeface="+mn-lt"/>
              </a:endParaRPr>
            </a:p>
          </p:txBody>
        </p:sp>
        <p:sp>
          <p:nvSpPr>
            <p:cNvPr id="10" name="PA-文本框 9"/>
            <p:cNvSpPr txBox="1"/>
            <p:nvPr>
              <p:custDataLst>
                <p:tags r:id="rId3"/>
              </p:custDataLst>
            </p:nvPr>
          </p:nvSpPr>
          <p:spPr>
            <a:xfrm>
              <a:off x="8606804" y="1390826"/>
              <a:ext cx="615553" cy="1169551"/>
            </a:xfrm>
            <a:prstGeom prst="rect">
              <a:avLst/>
            </a:prstGeom>
            <a:noFill/>
          </p:spPr>
          <p:txBody>
            <a:bodyPr vert="eaVert" wrap="none" rtlCol="0">
              <a:spAutoFit/>
            </a:bodyPr>
            <a:lstStyle/>
            <a:p>
              <a:r>
                <a:rPr lang="zh-CN" altLang="en-US" sz="2800" dirty="0">
                  <a:solidFill>
                    <a:schemeClr val="bg1"/>
                  </a:solidFill>
                  <a:cs typeface="+mn-ea"/>
                  <a:sym typeface="+mn-lt"/>
                </a:rPr>
                <a:t>吃伏面</a:t>
              </a:r>
            </a:p>
          </p:txBody>
        </p:sp>
      </p:grpSp>
      <p:sp>
        <p:nvSpPr>
          <p:cNvPr id="11" name="文本占位符 2"/>
          <p:cNvSpPr txBox="1"/>
          <p:nvPr/>
        </p:nvSpPr>
        <p:spPr>
          <a:xfrm>
            <a:off x="1353522" y="1437565"/>
            <a:ext cx="8330661" cy="4545741"/>
          </a:xfrm>
          <a:prstGeom prst="rect">
            <a:avLst/>
          </a:prstGeom>
        </p:spPr>
        <p:txBody>
          <a:bodyPr vert="eaVert"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70000"/>
              </a:lnSpc>
              <a:buNone/>
            </a:pPr>
            <a:r>
              <a:rPr lang="zh-CN" altLang="en-US" sz="1400" kern="100" dirty="0">
                <a:solidFill>
                  <a:schemeClr val="tx1">
                    <a:lumMod val="75000"/>
                    <a:lumOff val="25000"/>
                  </a:schemeClr>
                </a:solidFill>
                <a:cs typeface="+mn-ea"/>
                <a:sym typeface="+mn-lt"/>
              </a:rPr>
              <a:t>俗话说“热在三伏”，小暑过后就进入伏天。伏，即伏藏的意思，所以人们应当少外出以避暑气。饮食上，人们会吃清凉消暑的食品，以度过炎热的伏天。</a:t>
            </a:r>
          </a:p>
          <a:p>
            <a:pPr marL="0" indent="0">
              <a:lnSpc>
                <a:spcPct val="170000"/>
              </a:lnSpc>
              <a:buNone/>
            </a:pPr>
            <a:r>
              <a:rPr lang="zh-CN" altLang="en-US" sz="1400" kern="100" dirty="0">
                <a:solidFill>
                  <a:schemeClr val="tx1">
                    <a:lumMod val="75000"/>
                    <a:lumOff val="25000"/>
                  </a:schemeClr>
                </a:solidFill>
                <a:cs typeface="+mn-ea"/>
                <a:sym typeface="+mn-lt"/>
              </a:rPr>
              <a:t>入伏之时，刚好是我国小麦生产区麦收不足一个月的时候，家家麦满仓，而到了伏天人们精神委顿，食欲不佳，饺子却是传统食品中开胃解馋的佳品，所以人们用新磨的面粉包饺子，或者吃顿新白面做的面条，就有了“头伏饺子二伏面，三伏烙饼摊鸡蛋”的说法。在山东，有的地方吃生黄瓜和煮鸡蛋来治苦夏，入伏的早晨吃鸡蛋，不吃别的食物。</a:t>
            </a:r>
          </a:p>
          <a:p>
            <a:pPr marL="0" indent="0">
              <a:lnSpc>
                <a:spcPct val="170000"/>
              </a:lnSpc>
              <a:buNone/>
            </a:pPr>
            <a:r>
              <a:rPr lang="zh-CN" altLang="en-US" sz="1400" kern="100" dirty="0">
                <a:solidFill>
                  <a:schemeClr val="tx1">
                    <a:lumMod val="75000"/>
                    <a:lumOff val="25000"/>
                  </a:schemeClr>
                </a:solidFill>
                <a:cs typeface="+mn-ea"/>
                <a:sym typeface="+mn-lt"/>
              </a:rPr>
              <a:t>据考证，伏日吃面习俗出现在三国时期。</a:t>
            </a:r>
            <a:r>
              <a:rPr lang="en-US" altLang="zh-CN" sz="1400" kern="100" dirty="0">
                <a:solidFill>
                  <a:schemeClr val="tx1">
                    <a:lumMod val="75000"/>
                    <a:lumOff val="25000"/>
                  </a:schemeClr>
                </a:solidFill>
                <a:cs typeface="+mn-ea"/>
                <a:sym typeface="+mn-lt"/>
              </a:rPr>
              <a:t>《</a:t>
            </a:r>
            <a:r>
              <a:rPr lang="zh-CN" altLang="en-US" sz="1400" kern="100" dirty="0">
                <a:solidFill>
                  <a:schemeClr val="tx1">
                    <a:lumMod val="75000"/>
                    <a:lumOff val="25000"/>
                  </a:schemeClr>
                </a:solidFill>
                <a:cs typeface="+mn-ea"/>
                <a:sym typeface="+mn-lt"/>
              </a:rPr>
              <a:t>魏氏春秋</a:t>
            </a:r>
            <a:r>
              <a:rPr lang="en-US" altLang="zh-CN" sz="1400" kern="100" dirty="0">
                <a:solidFill>
                  <a:schemeClr val="tx1">
                    <a:lumMod val="75000"/>
                    <a:lumOff val="25000"/>
                  </a:schemeClr>
                </a:solidFill>
                <a:cs typeface="+mn-ea"/>
                <a:sym typeface="+mn-lt"/>
              </a:rPr>
              <a:t>》</a:t>
            </a:r>
            <a:r>
              <a:rPr lang="zh-CN" altLang="en-US" sz="1400" kern="100" dirty="0">
                <a:solidFill>
                  <a:schemeClr val="tx1">
                    <a:lumMod val="75000"/>
                    <a:lumOff val="25000"/>
                  </a:schemeClr>
                </a:solidFill>
                <a:cs typeface="+mn-ea"/>
                <a:sym typeface="+mn-lt"/>
              </a:rPr>
              <a:t>记载：“伏日食汤饼，取巾拭汗，面色皎然”，这里的汤饼就是热汤面。</a:t>
            </a:r>
            <a:r>
              <a:rPr lang="en-US" altLang="zh-CN" sz="1400" kern="100" dirty="0">
                <a:solidFill>
                  <a:schemeClr val="tx1">
                    <a:lumMod val="75000"/>
                    <a:lumOff val="25000"/>
                  </a:schemeClr>
                </a:solidFill>
                <a:cs typeface="+mn-ea"/>
                <a:sym typeface="+mn-lt"/>
              </a:rPr>
              <a:t>《</a:t>
            </a:r>
            <a:r>
              <a:rPr lang="zh-CN" altLang="en-US" sz="1400" kern="100" dirty="0">
                <a:solidFill>
                  <a:schemeClr val="tx1">
                    <a:lumMod val="75000"/>
                    <a:lumOff val="25000"/>
                  </a:schemeClr>
                </a:solidFill>
                <a:cs typeface="+mn-ea"/>
                <a:sym typeface="+mn-lt"/>
              </a:rPr>
              <a:t>荆楚岁时记</a:t>
            </a:r>
            <a:r>
              <a:rPr lang="en-US" altLang="zh-CN" sz="1400" kern="100" dirty="0">
                <a:solidFill>
                  <a:schemeClr val="tx1">
                    <a:lumMod val="75000"/>
                    <a:lumOff val="25000"/>
                  </a:schemeClr>
                </a:solidFill>
                <a:cs typeface="+mn-ea"/>
                <a:sym typeface="+mn-lt"/>
              </a:rPr>
              <a:t>》</a:t>
            </a:r>
            <a:r>
              <a:rPr lang="zh-CN" altLang="en-US" sz="1400" kern="100" dirty="0">
                <a:solidFill>
                  <a:schemeClr val="tx1">
                    <a:lumMod val="75000"/>
                    <a:lumOff val="25000"/>
                  </a:schemeClr>
                </a:solidFill>
                <a:cs typeface="+mn-ea"/>
                <a:sym typeface="+mn-lt"/>
              </a:rPr>
              <a:t>中说：“六月伏日食汤饼，名为辟恶。”五月是恶月，六月与五月相近，故也应“辟恶”。伏天还可吃过水面、炒面。过水面，就是将面条煮熟用凉水过出，拌上蒜泥，浇上卤汁，不仅味道鲜美，而且可以“败心火”。炒面，就是用锅将面粉妙干炒熟，然后用开水冲后加糖拌着吃，具有“解烦渴，止泻，实大肠的作用”。</a:t>
            </a:r>
          </a:p>
        </p:txBody>
      </p:sp>
      <p:pic>
        <p:nvPicPr>
          <p:cNvPr id="12" name="图片 11"/>
          <p:cNvPicPr>
            <a:picLocks noChangeAspect="1"/>
          </p:cNvPicPr>
          <p:nvPr/>
        </p:nvPicPr>
        <p:blipFill>
          <a:blip r:embed="rId6" cstate="screen"/>
          <a:srcRect/>
          <a:stretch>
            <a:fillRect/>
          </a:stretch>
        </p:blipFill>
        <p:spPr>
          <a:xfrm>
            <a:off x="9606325" y="4003013"/>
            <a:ext cx="2232166" cy="2232166"/>
          </a:xfrm>
          <a:prstGeom prst="rect">
            <a:avLst/>
          </a:prstGeom>
        </p:spPr>
      </p:pic>
      <p:pic>
        <p:nvPicPr>
          <p:cNvPr id="13" name="图片 12"/>
          <p:cNvPicPr>
            <a:picLocks noChangeAspect="1"/>
          </p:cNvPicPr>
          <p:nvPr/>
        </p:nvPicPr>
        <p:blipFill>
          <a:blip r:embed="rId7" cstate="screen"/>
          <a:srcRect/>
          <a:stretch>
            <a:fillRect/>
          </a:stretch>
        </p:blipFill>
        <p:spPr>
          <a:xfrm flipH="1">
            <a:off x="-275662" y="2643971"/>
            <a:ext cx="3490506" cy="3490506"/>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advClick="0" advTm="0">
        <p15:prstTrans prst="wind"/>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nodeType="afterEffect">
                                  <p:stCondLst>
                                    <p:cond delay="0"/>
                                  </p:stCondLst>
                                  <p:childTnLst>
                                    <p:set>
                                      <p:cBhvr>
                                        <p:cTn id="6" dur="750" fill="hold">
                                          <p:stCondLst>
                                            <p:cond delay="0"/>
                                          </p:stCondLst>
                                        </p:cTn>
                                        <p:tgtEl>
                                          <p:spTgt spid="8"/>
                                        </p:tgtEl>
                                        <p:attrNameLst>
                                          <p:attrName>style.visibility</p:attrName>
                                        </p:attrNameLst>
                                      </p:cBhvr>
                                      <p:to>
                                        <p:strVal val="visible"/>
                                      </p:to>
                                    </p:set>
                                    <p:anim to="" calcmode="lin" valueType="num">
                                      <p:cBhvr>
                                        <p:cTn id="7" dur="750" fill="hold">
                                          <p:stCondLst>
                                            <p:cond delay="0"/>
                                          </p:stCondLst>
                                        </p:cTn>
                                        <p:tgtEl>
                                          <p:spTgt spid="8"/>
                                        </p:tgtEl>
                                        <p:attrNameLst>
                                          <p:attrName>ppt_h</p:attrName>
                                        </p:attrNameLst>
                                      </p:cBhvr>
                                      <p:tavLst>
                                        <p:tav tm="0" fmla="#ppt_h-#ppt_h*cos(4*pi*$)*(1-$)^2">
                                          <p:val>
                                            <p:fltVal val="0"/>
                                          </p:val>
                                        </p:tav>
                                        <p:tav tm="100000">
                                          <p:val>
                                            <p:fltVal val="1"/>
                                          </p:val>
                                        </p:tav>
                                      </p:tavLst>
                                    </p:anim>
                                    <p:anim to="" calcmode="lin" valueType="num">
                                      <p:cBhvr>
                                        <p:cTn id="8" dur="750" fill="hold">
                                          <p:stCondLst>
                                            <p:cond delay="0"/>
                                          </p:stCondLst>
                                        </p:cTn>
                                        <p:tgtEl>
                                          <p:spTgt spid="8"/>
                                        </p:tgtEl>
                                        <p:attrNameLst>
                                          <p:attrName>ppt_w</p:attrName>
                                        </p:attrNameLst>
                                      </p:cBhvr>
                                      <p:tavLst>
                                        <p:tav tm="0" fmla="#ppt_w-#ppt_w*cos(4*pi*$)*(1-$)^2">
                                          <p:val>
                                            <p:fltVal val="0"/>
                                          </p:val>
                                        </p:tav>
                                        <p:tav tm="100000">
                                          <p:val>
                                            <p:fltVal val="1"/>
                                          </p:val>
                                        </p:tav>
                                      </p:tavLst>
                                    </p:anim>
                                  </p:childTnLst>
                                </p:cTn>
                              </p:par>
                            </p:childTnLst>
                          </p:cTn>
                        </p:par>
                        <p:par>
                          <p:cTn id="9" fill="hold">
                            <p:stCondLst>
                              <p:cond delay="1000"/>
                            </p:stCondLst>
                            <p:childTnLst>
                              <p:par>
                                <p:cTn id="10" presetID="18" presetClass="entr" presetSubtype="12"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strips(downLeft)">
                                      <p:cBhvr>
                                        <p:cTn id="12" dur="500"/>
                                        <p:tgtEl>
                                          <p:spTgt spid="11"/>
                                        </p:tgtEl>
                                      </p:cBhvr>
                                    </p:animEffect>
                                  </p:childTnLst>
                                </p:cTn>
                              </p:par>
                            </p:childTnLst>
                          </p:cTn>
                        </p:par>
                        <p:par>
                          <p:cTn id="13" fill="hold">
                            <p:stCondLst>
                              <p:cond delay="1500"/>
                            </p:stCondLst>
                            <p:childTnLst>
                              <p:par>
                                <p:cTn id="14" presetID="31" presetClass="entr" presetSubtype="0"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1000" fill="hold"/>
                                        <p:tgtEl>
                                          <p:spTgt spid="12"/>
                                        </p:tgtEl>
                                        <p:attrNameLst>
                                          <p:attrName>ppt_w</p:attrName>
                                        </p:attrNameLst>
                                      </p:cBhvr>
                                      <p:tavLst>
                                        <p:tav tm="0">
                                          <p:val>
                                            <p:fltVal val="0"/>
                                          </p:val>
                                        </p:tav>
                                        <p:tav tm="100000">
                                          <p:val>
                                            <p:strVal val="#ppt_w"/>
                                          </p:val>
                                        </p:tav>
                                      </p:tavLst>
                                    </p:anim>
                                    <p:anim calcmode="lin" valueType="num">
                                      <p:cBhvr>
                                        <p:cTn id="17" dur="1000" fill="hold"/>
                                        <p:tgtEl>
                                          <p:spTgt spid="12"/>
                                        </p:tgtEl>
                                        <p:attrNameLst>
                                          <p:attrName>ppt_h</p:attrName>
                                        </p:attrNameLst>
                                      </p:cBhvr>
                                      <p:tavLst>
                                        <p:tav tm="0">
                                          <p:val>
                                            <p:fltVal val="0"/>
                                          </p:val>
                                        </p:tav>
                                        <p:tav tm="100000">
                                          <p:val>
                                            <p:strVal val="#ppt_h"/>
                                          </p:val>
                                        </p:tav>
                                      </p:tavLst>
                                    </p:anim>
                                    <p:anim calcmode="lin" valueType="num">
                                      <p:cBhvr>
                                        <p:cTn id="18" dur="1000" fill="hold"/>
                                        <p:tgtEl>
                                          <p:spTgt spid="12"/>
                                        </p:tgtEl>
                                        <p:attrNameLst>
                                          <p:attrName>style.rotation</p:attrName>
                                        </p:attrNameLst>
                                      </p:cBhvr>
                                      <p:tavLst>
                                        <p:tav tm="0">
                                          <p:val>
                                            <p:fltVal val="90"/>
                                          </p:val>
                                        </p:tav>
                                        <p:tav tm="100000">
                                          <p:val>
                                            <p:fltVal val="0"/>
                                          </p:val>
                                        </p:tav>
                                      </p:tavLst>
                                    </p:anim>
                                    <p:animEffect transition="in" filter="fade">
                                      <p:cBhvr>
                                        <p:cTn id="19" dur="1000"/>
                                        <p:tgtEl>
                                          <p:spTgt spid="12"/>
                                        </p:tgtEl>
                                      </p:cBhvr>
                                    </p:animEffect>
                                  </p:childTnLst>
                                </p:cTn>
                              </p:par>
                              <p:par>
                                <p:cTn id="20" presetID="31" presetClass="entr" presetSubtype="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任意多边形: 形状 3"/>
          <p:cNvSpPr/>
          <p:nvPr/>
        </p:nvSpPr>
        <p:spPr>
          <a:xfrm>
            <a:off x="0" y="0"/>
            <a:ext cx="12192000" cy="6858000"/>
          </a:xfrm>
          <a:custGeom>
            <a:avLst/>
            <a:gdLst>
              <a:gd name="connsiteX0" fmla="*/ 6096000 w 12192000"/>
              <a:gd name="connsiteY0" fmla="*/ 811168 h 6858000"/>
              <a:gd name="connsiteX1" fmla="*/ 4907280 w 12192000"/>
              <a:gd name="connsiteY1" fmla="*/ 1999888 h 6858000"/>
              <a:gd name="connsiteX2" fmla="*/ 6096000 w 12192000"/>
              <a:gd name="connsiteY2" fmla="*/ 3188608 h 6858000"/>
              <a:gd name="connsiteX3" fmla="*/ 7284720 w 12192000"/>
              <a:gd name="connsiteY3" fmla="*/ 1999888 h 6858000"/>
              <a:gd name="connsiteX4" fmla="*/ 6096000 w 12192000"/>
              <a:gd name="connsiteY4" fmla="*/ 811168 h 6858000"/>
              <a:gd name="connsiteX5" fmla="*/ 0 w 12192000"/>
              <a:gd name="connsiteY5" fmla="*/ 0 h 6858000"/>
              <a:gd name="connsiteX6" fmla="*/ 12192000 w 12192000"/>
              <a:gd name="connsiteY6" fmla="*/ 0 h 6858000"/>
              <a:gd name="connsiteX7" fmla="*/ 12192000 w 12192000"/>
              <a:gd name="connsiteY7" fmla="*/ 6858000 h 6858000"/>
              <a:gd name="connsiteX8" fmla="*/ 0 w 12192000"/>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6096000" y="811168"/>
                </a:moveTo>
                <a:cubicBezTo>
                  <a:pt x="5439488" y="811168"/>
                  <a:pt x="4907280" y="1343376"/>
                  <a:pt x="4907280" y="1999888"/>
                </a:cubicBezTo>
                <a:cubicBezTo>
                  <a:pt x="4907280" y="2656400"/>
                  <a:pt x="5439488" y="3188608"/>
                  <a:pt x="6096000" y="3188608"/>
                </a:cubicBezTo>
                <a:cubicBezTo>
                  <a:pt x="6752512" y="3188608"/>
                  <a:pt x="7284720" y="2656400"/>
                  <a:pt x="7284720" y="1999888"/>
                </a:cubicBezTo>
                <a:cubicBezTo>
                  <a:pt x="7284720" y="1343376"/>
                  <a:pt x="6752512" y="811168"/>
                  <a:pt x="6096000" y="811168"/>
                </a:cubicBezTo>
                <a:close/>
                <a:moveTo>
                  <a:pt x="0" y="0"/>
                </a:moveTo>
                <a:lnTo>
                  <a:pt x="12192000" y="0"/>
                </a:lnTo>
                <a:lnTo>
                  <a:pt x="12192000" y="6858000"/>
                </a:lnTo>
                <a:lnTo>
                  <a:pt x="0" y="6858000"/>
                </a:lnTo>
                <a:close/>
              </a:path>
            </a:pathLst>
          </a:custGeom>
          <a:pattFill prst="dotGrid">
            <a:fgClr>
              <a:schemeClr val="accent5">
                <a:lumMod val="60000"/>
                <a:lumOff val="40000"/>
              </a:schemeClr>
            </a:fgClr>
            <a:bgClr>
              <a:schemeClr val="bg1"/>
            </a:bgClr>
          </a:patt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矩形: 圆角 4"/>
          <p:cNvSpPr/>
          <p:nvPr/>
        </p:nvSpPr>
        <p:spPr>
          <a:xfrm>
            <a:off x="263013" y="302342"/>
            <a:ext cx="11665974" cy="6253316"/>
          </a:xfrm>
          <a:prstGeom prst="roundRect">
            <a:avLst>
              <a:gd name="adj" fmla="val 5582"/>
            </a:avLst>
          </a:prstGeom>
          <a:solidFill>
            <a:schemeClr val="bg1"/>
          </a:solidFill>
          <a:ln>
            <a:noFill/>
          </a:ln>
          <a:effectLst>
            <a:outerShdw blurRad="63500" sx="102000" sy="102000" algn="ctr"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6" name="图片 5"/>
          <p:cNvPicPr>
            <a:picLocks noChangeAspect="1"/>
          </p:cNvPicPr>
          <p:nvPr/>
        </p:nvPicPr>
        <p:blipFill>
          <a:blip r:embed="rId5" cstate="screen">
            <a:duotone>
              <a:schemeClr val="accent5">
                <a:shade val="45000"/>
                <a:satMod val="135000"/>
              </a:schemeClr>
              <a:prstClr val="white"/>
            </a:duotone>
          </a:blip>
          <a:stretch>
            <a:fillRect/>
          </a:stretch>
        </p:blipFill>
        <p:spPr>
          <a:xfrm>
            <a:off x="263013" y="159979"/>
            <a:ext cx="987270" cy="987270"/>
          </a:xfrm>
          <a:prstGeom prst="rect">
            <a:avLst/>
          </a:prstGeom>
        </p:spPr>
      </p:pic>
      <p:sp>
        <p:nvSpPr>
          <p:cNvPr id="7" name="文本框 6"/>
          <p:cNvSpPr txBox="1"/>
          <p:nvPr/>
        </p:nvSpPr>
        <p:spPr>
          <a:xfrm>
            <a:off x="1250283" y="471350"/>
            <a:ext cx="2948948" cy="400110"/>
          </a:xfrm>
          <a:prstGeom prst="rect">
            <a:avLst/>
          </a:prstGeom>
          <a:noFill/>
        </p:spPr>
        <p:txBody>
          <a:bodyPr wrap="square" rtlCol="0">
            <a:spAutoFit/>
          </a:bodyPr>
          <a:lstStyle/>
          <a:p>
            <a:r>
              <a:rPr lang="zh-CN" altLang="en-US" sz="2000" dirty="0">
                <a:solidFill>
                  <a:srgbClr val="779BCD"/>
                </a:solidFill>
                <a:cs typeface="+mn-ea"/>
                <a:sym typeface="+mn-lt"/>
              </a:rPr>
              <a:t>小暑的习俗</a:t>
            </a:r>
          </a:p>
        </p:txBody>
      </p:sp>
      <p:grpSp>
        <p:nvGrpSpPr>
          <p:cNvPr id="9" name="PA-组合 7"/>
          <p:cNvGrpSpPr/>
          <p:nvPr>
            <p:custDataLst>
              <p:tags r:id="rId1"/>
            </p:custDataLst>
          </p:nvPr>
        </p:nvGrpSpPr>
        <p:grpSpPr>
          <a:xfrm>
            <a:off x="9925123" y="1830608"/>
            <a:ext cx="615554" cy="1673295"/>
            <a:chOff x="8606803" y="1138953"/>
            <a:chExt cx="615554" cy="1673295"/>
          </a:xfrm>
        </p:grpSpPr>
        <p:sp>
          <p:nvSpPr>
            <p:cNvPr id="10" name="PA-圆角矩形 8"/>
            <p:cNvSpPr/>
            <p:nvPr>
              <p:custDataLst>
                <p:tags r:id="rId2"/>
              </p:custDataLst>
            </p:nvPr>
          </p:nvSpPr>
          <p:spPr>
            <a:xfrm>
              <a:off x="8606803" y="1138953"/>
              <a:ext cx="615553" cy="1673295"/>
            </a:xfrm>
            <a:prstGeom prst="roundRect">
              <a:avLst/>
            </a:prstGeom>
            <a:gradFill>
              <a:gsLst>
                <a:gs pos="0">
                  <a:srgbClr val="779BCD"/>
                </a:gs>
                <a:gs pos="100000">
                  <a:srgbClr val="708DA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endParaRPr lang="zh-CN" altLang="en-US">
                <a:cs typeface="+mn-ea"/>
                <a:sym typeface="+mn-lt"/>
              </a:endParaRPr>
            </a:p>
          </p:txBody>
        </p:sp>
        <p:sp>
          <p:nvSpPr>
            <p:cNvPr id="11" name="PA-文本框 9"/>
            <p:cNvSpPr txBox="1"/>
            <p:nvPr>
              <p:custDataLst>
                <p:tags r:id="rId3"/>
              </p:custDataLst>
            </p:nvPr>
          </p:nvSpPr>
          <p:spPr>
            <a:xfrm>
              <a:off x="8606804" y="1390826"/>
              <a:ext cx="615553" cy="810478"/>
            </a:xfrm>
            <a:prstGeom prst="rect">
              <a:avLst/>
            </a:prstGeom>
            <a:noFill/>
          </p:spPr>
          <p:txBody>
            <a:bodyPr vert="eaVert" wrap="none" rtlCol="0">
              <a:spAutoFit/>
            </a:bodyPr>
            <a:lstStyle/>
            <a:p>
              <a:r>
                <a:rPr lang="zh-CN" altLang="en-US" sz="2800" dirty="0">
                  <a:solidFill>
                    <a:schemeClr val="bg1"/>
                  </a:solidFill>
                  <a:cs typeface="+mn-ea"/>
                  <a:sym typeface="+mn-lt"/>
                </a:rPr>
                <a:t>吃藕</a:t>
              </a:r>
            </a:p>
          </p:txBody>
        </p:sp>
      </p:grpSp>
      <p:sp>
        <p:nvSpPr>
          <p:cNvPr id="12" name="文本占位符 2"/>
          <p:cNvSpPr txBox="1"/>
          <p:nvPr/>
        </p:nvSpPr>
        <p:spPr>
          <a:xfrm>
            <a:off x="1515754" y="1836856"/>
            <a:ext cx="7986697" cy="3747158"/>
          </a:xfrm>
          <a:prstGeom prst="rect">
            <a:avLst/>
          </a:prstGeom>
        </p:spPr>
        <p:txBody>
          <a:bodyPr vert="eaVert"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70000"/>
              </a:lnSpc>
              <a:buNone/>
            </a:pPr>
            <a:r>
              <a:rPr lang="zh-CN" altLang="en-US" sz="1400" kern="100" dirty="0">
                <a:solidFill>
                  <a:schemeClr val="tx1">
                    <a:lumMod val="75000"/>
                    <a:lumOff val="25000"/>
                  </a:schemeClr>
                </a:solidFill>
                <a:cs typeface="+mn-ea"/>
                <a:sym typeface="+mn-lt"/>
              </a:rPr>
              <a:t>在民间有小暑吃藕的习俗。在清咸丰年间，莲藕就被钦定为御膳贡品。藕与“偶”同音，所以人们用食藕祝愿婚姻美满。藕与莲花一样，出污泥而不染，因此也被看做是清廉高洁的人格象征。</a:t>
            </a:r>
            <a:endParaRPr lang="en-US" altLang="zh-CN" sz="1400" kern="100" dirty="0">
              <a:solidFill>
                <a:schemeClr val="tx1">
                  <a:lumMod val="75000"/>
                  <a:lumOff val="25000"/>
                </a:schemeClr>
              </a:solidFill>
              <a:cs typeface="+mn-ea"/>
              <a:sym typeface="+mn-lt"/>
            </a:endParaRPr>
          </a:p>
          <a:p>
            <a:pPr marL="0" indent="0">
              <a:lnSpc>
                <a:spcPct val="170000"/>
              </a:lnSpc>
              <a:buNone/>
            </a:pPr>
            <a:endParaRPr lang="en-US" altLang="zh-CN" sz="1400" kern="100" dirty="0">
              <a:solidFill>
                <a:schemeClr val="tx1">
                  <a:lumMod val="75000"/>
                  <a:lumOff val="25000"/>
                </a:schemeClr>
              </a:solidFill>
              <a:cs typeface="+mn-ea"/>
              <a:sym typeface="+mn-lt"/>
            </a:endParaRPr>
          </a:p>
          <a:p>
            <a:pPr marL="0" indent="0">
              <a:lnSpc>
                <a:spcPct val="170000"/>
              </a:lnSpc>
              <a:buNone/>
            </a:pPr>
            <a:endParaRPr lang="en-US" altLang="zh-CN" sz="1400" kern="100" dirty="0">
              <a:solidFill>
                <a:schemeClr val="tx1">
                  <a:lumMod val="75000"/>
                  <a:lumOff val="25000"/>
                </a:schemeClr>
              </a:solidFill>
              <a:cs typeface="+mn-ea"/>
              <a:sym typeface="+mn-lt"/>
            </a:endParaRPr>
          </a:p>
          <a:p>
            <a:pPr marL="0" indent="0">
              <a:lnSpc>
                <a:spcPct val="170000"/>
              </a:lnSpc>
              <a:buNone/>
            </a:pPr>
            <a:endParaRPr lang="en-US" altLang="zh-CN" sz="1400" kern="100" dirty="0">
              <a:solidFill>
                <a:schemeClr val="tx1">
                  <a:lumMod val="75000"/>
                  <a:lumOff val="25000"/>
                </a:schemeClr>
              </a:solidFill>
              <a:cs typeface="+mn-ea"/>
              <a:sym typeface="+mn-lt"/>
            </a:endParaRPr>
          </a:p>
          <a:p>
            <a:pPr marL="0" indent="0">
              <a:lnSpc>
                <a:spcPct val="170000"/>
              </a:lnSpc>
              <a:buNone/>
            </a:pPr>
            <a:endParaRPr lang="en-US" altLang="zh-CN" sz="1400" kern="100" dirty="0">
              <a:solidFill>
                <a:schemeClr val="tx1">
                  <a:lumMod val="75000"/>
                  <a:lumOff val="25000"/>
                </a:schemeClr>
              </a:solidFill>
              <a:cs typeface="+mn-ea"/>
              <a:sym typeface="+mn-lt"/>
            </a:endParaRPr>
          </a:p>
          <a:p>
            <a:pPr marL="0" indent="0">
              <a:lnSpc>
                <a:spcPct val="170000"/>
              </a:lnSpc>
              <a:buNone/>
            </a:pPr>
            <a:endParaRPr lang="en-US" altLang="zh-CN" sz="1400" kern="100" dirty="0">
              <a:solidFill>
                <a:schemeClr val="tx1">
                  <a:lumMod val="75000"/>
                  <a:lumOff val="25000"/>
                </a:schemeClr>
              </a:solidFill>
              <a:cs typeface="+mn-ea"/>
              <a:sym typeface="+mn-lt"/>
            </a:endParaRPr>
          </a:p>
          <a:p>
            <a:pPr marL="0" indent="0">
              <a:lnSpc>
                <a:spcPct val="170000"/>
              </a:lnSpc>
              <a:buNone/>
            </a:pPr>
            <a:endParaRPr lang="en-US" altLang="zh-CN" sz="1400" kern="100" dirty="0">
              <a:solidFill>
                <a:schemeClr val="tx1">
                  <a:lumMod val="75000"/>
                  <a:lumOff val="25000"/>
                </a:schemeClr>
              </a:solidFill>
              <a:cs typeface="+mn-ea"/>
              <a:sym typeface="+mn-lt"/>
            </a:endParaRPr>
          </a:p>
          <a:p>
            <a:pPr marL="0" indent="0">
              <a:lnSpc>
                <a:spcPct val="170000"/>
              </a:lnSpc>
              <a:buNone/>
            </a:pPr>
            <a:endParaRPr lang="en-US" altLang="zh-CN" sz="1400" kern="100" dirty="0">
              <a:solidFill>
                <a:schemeClr val="tx1">
                  <a:lumMod val="75000"/>
                  <a:lumOff val="25000"/>
                </a:schemeClr>
              </a:solidFill>
              <a:cs typeface="+mn-ea"/>
              <a:sym typeface="+mn-lt"/>
            </a:endParaRPr>
          </a:p>
          <a:p>
            <a:pPr marL="0" indent="0">
              <a:lnSpc>
                <a:spcPct val="170000"/>
              </a:lnSpc>
              <a:buNone/>
            </a:pPr>
            <a:endParaRPr lang="en-US" altLang="zh-CN" sz="1400" kern="100" dirty="0">
              <a:solidFill>
                <a:schemeClr val="tx1">
                  <a:lumMod val="75000"/>
                  <a:lumOff val="25000"/>
                </a:schemeClr>
              </a:solidFill>
              <a:cs typeface="+mn-ea"/>
              <a:sym typeface="+mn-lt"/>
            </a:endParaRPr>
          </a:p>
          <a:p>
            <a:pPr marL="0" indent="0">
              <a:lnSpc>
                <a:spcPct val="170000"/>
              </a:lnSpc>
              <a:buNone/>
            </a:pPr>
            <a:r>
              <a:rPr lang="zh-CN" altLang="en-US" sz="1400" kern="100" dirty="0">
                <a:solidFill>
                  <a:schemeClr val="tx1">
                    <a:lumMod val="75000"/>
                    <a:lumOff val="25000"/>
                  </a:schemeClr>
                </a:solidFill>
                <a:cs typeface="+mn-ea"/>
                <a:sym typeface="+mn-lt"/>
              </a:rPr>
              <a:t>藕中含有大量的碳水化合物及丰富的钙、磷、铁和多种维生素，钾和膳食纤维也比较多，具有清热养血除烦等功效，适合夏天食用。鲜藕以小火偎烂，切片后加适量蜂蜜，可随意食用，有安神入睡之功效，可治血虚失眠。</a:t>
            </a:r>
          </a:p>
        </p:txBody>
      </p:sp>
      <p:pic>
        <p:nvPicPr>
          <p:cNvPr id="13" name="图片 12"/>
          <p:cNvPicPr>
            <a:picLocks noChangeAspect="1"/>
          </p:cNvPicPr>
          <p:nvPr/>
        </p:nvPicPr>
        <p:blipFill>
          <a:blip r:embed="rId6" cstate="screen"/>
          <a:srcRect/>
          <a:stretch>
            <a:fillRect/>
          </a:stretch>
        </p:blipFill>
        <p:spPr>
          <a:xfrm>
            <a:off x="3799321" y="1794122"/>
            <a:ext cx="3419561" cy="3419561"/>
          </a:xfrm>
          <a:prstGeom prst="rect">
            <a:avLst/>
          </a:prstGeom>
        </p:spPr>
      </p:pic>
      <p:pic>
        <p:nvPicPr>
          <p:cNvPr id="14" name="图片 13"/>
          <p:cNvPicPr>
            <a:picLocks noChangeAspect="1"/>
          </p:cNvPicPr>
          <p:nvPr/>
        </p:nvPicPr>
        <p:blipFill>
          <a:blip r:embed="rId7" cstate="screen"/>
          <a:srcRect/>
          <a:stretch>
            <a:fillRect/>
          </a:stretch>
        </p:blipFill>
        <p:spPr>
          <a:xfrm>
            <a:off x="9216225" y="3546637"/>
            <a:ext cx="2479263" cy="2479263"/>
          </a:xfrm>
          <a:prstGeom prst="rect">
            <a:avLst/>
          </a:prstGeom>
        </p:spPr>
      </p:pic>
      <p:pic>
        <p:nvPicPr>
          <p:cNvPr id="15" name="图片 14"/>
          <p:cNvPicPr>
            <a:picLocks noChangeAspect="1"/>
          </p:cNvPicPr>
          <p:nvPr/>
        </p:nvPicPr>
        <p:blipFill>
          <a:blip r:embed="rId8" cstate="screen"/>
          <a:srcRect/>
          <a:stretch>
            <a:fillRect/>
          </a:stretch>
        </p:blipFill>
        <p:spPr>
          <a:xfrm flipV="1">
            <a:off x="496512" y="5395308"/>
            <a:ext cx="3299103" cy="1154102"/>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advClick="0" advTm="0">
        <p15:prstTrans prst="wind"/>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nodeType="afterEffect">
                                  <p:stCondLst>
                                    <p:cond delay="0"/>
                                  </p:stCondLst>
                                  <p:childTnLst>
                                    <p:set>
                                      <p:cBhvr>
                                        <p:cTn id="6" dur="750" fill="hold">
                                          <p:stCondLst>
                                            <p:cond delay="0"/>
                                          </p:stCondLst>
                                        </p:cTn>
                                        <p:tgtEl>
                                          <p:spTgt spid="9"/>
                                        </p:tgtEl>
                                        <p:attrNameLst>
                                          <p:attrName>style.visibility</p:attrName>
                                        </p:attrNameLst>
                                      </p:cBhvr>
                                      <p:to>
                                        <p:strVal val="visible"/>
                                      </p:to>
                                    </p:set>
                                    <p:anim to="" calcmode="lin" valueType="num">
                                      <p:cBhvr>
                                        <p:cTn id="7" dur="750" fill="hold">
                                          <p:stCondLst>
                                            <p:cond delay="0"/>
                                          </p:stCondLst>
                                        </p:cTn>
                                        <p:tgtEl>
                                          <p:spTgt spid="9"/>
                                        </p:tgtEl>
                                        <p:attrNameLst>
                                          <p:attrName>ppt_h</p:attrName>
                                        </p:attrNameLst>
                                      </p:cBhvr>
                                      <p:tavLst>
                                        <p:tav tm="0" fmla="#ppt_h-#ppt_h*cos(4*pi*$)*(1-$)^2">
                                          <p:val>
                                            <p:fltVal val="0"/>
                                          </p:val>
                                        </p:tav>
                                        <p:tav tm="100000">
                                          <p:val>
                                            <p:fltVal val="1"/>
                                          </p:val>
                                        </p:tav>
                                      </p:tavLst>
                                    </p:anim>
                                    <p:anim to="" calcmode="lin" valueType="num">
                                      <p:cBhvr>
                                        <p:cTn id="8" dur="750" fill="hold">
                                          <p:stCondLst>
                                            <p:cond delay="0"/>
                                          </p:stCondLst>
                                        </p:cTn>
                                        <p:tgtEl>
                                          <p:spTgt spid="9"/>
                                        </p:tgtEl>
                                        <p:attrNameLst>
                                          <p:attrName>ppt_w</p:attrName>
                                        </p:attrNameLst>
                                      </p:cBhvr>
                                      <p:tavLst>
                                        <p:tav tm="0" fmla="#ppt_w-#ppt_w*cos(4*pi*$)*(1-$)^2">
                                          <p:val>
                                            <p:fltVal val="0"/>
                                          </p:val>
                                        </p:tav>
                                        <p:tav tm="100000">
                                          <p:val>
                                            <p:fltVal val="1"/>
                                          </p:val>
                                        </p:tav>
                                      </p:tavLst>
                                    </p:anim>
                                  </p:childTnLst>
                                </p:cTn>
                              </p:par>
                            </p:childTnLst>
                          </p:cTn>
                        </p:par>
                        <p:par>
                          <p:cTn id="9" fill="hold">
                            <p:stCondLst>
                              <p:cond delay="1000"/>
                            </p:stCondLst>
                            <p:childTnLst>
                              <p:par>
                                <p:cTn id="10" presetID="18" presetClass="entr" presetSubtype="12"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strips(downLeft)">
                                      <p:cBhvr>
                                        <p:cTn id="12" dur="500"/>
                                        <p:tgtEl>
                                          <p:spTgt spid="12"/>
                                        </p:tgtEl>
                                      </p:cBhvr>
                                    </p:animEffect>
                                  </p:childTnLst>
                                </p:cTn>
                              </p:par>
                            </p:childTnLst>
                          </p:cTn>
                        </p:par>
                        <p:par>
                          <p:cTn id="13" fill="hold">
                            <p:stCondLst>
                              <p:cond delay="1500"/>
                            </p:stCondLst>
                            <p:childTnLst>
                              <p:par>
                                <p:cTn id="14" presetID="31" presetClass="entr" presetSubtype="0" fill="hold" nodeType="after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1000" fill="hold"/>
                                        <p:tgtEl>
                                          <p:spTgt spid="13"/>
                                        </p:tgtEl>
                                        <p:attrNameLst>
                                          <p:attrName>ppt_w</p:attrName>
                                        </p:attrNameLst>
                                      </p:cBhvr>
                                      <p:tavLst>
                                        <p:tav tm="0">
                                          <p:val>
                                            <p:fltVal val="0"/>
                                          </p:val>
                                        </p:tav>
                                        <p:tav tm="100000">
                                          <p:val>
                                            <p:strVal val="#ppt_w"/>
                                          </p:val>
                                        </p:tav>
                                      </p:tavLst>
                                    </p:anim>
                                    <p:anim calcmode="lin" valueType="num">
                                      <p:cBhvr>
                                        <p:cTn id="17" dur="1000" fill="hold"/>
                                        <p:tgtEl>
                                          <p:spTgt spid="13"/>
                                        </p:tgtEl>
                                        <p:attrNameLst>
                                          <p:attrName>ppt_h</p:attrName>
                                        </p:attrNameLst>
                                      </p:cBhvr>
                                      <p:tavLst>
                                        <p:tav tm="0">
                                          <p:val>
                                            <p:fltVal val="0"/>
                                          </p:val>
                                        </p:tav>
                                        <p:tav tm="100000">
                                          <p:val>
                                            <p:strVal val="#ppt_h"/>
                                          </p:val>
                                        </p:tav>
                                      </p:tavLst>
                                    </p:anim>
                                    <p:anim calcmode="lin" valueType="num">
                                      <p:cBhvr>
                                        <p:cTn id="18" dur="1000" fill="hold"/>
                                        <p:tgtEl>
                                          <p:spTgt spid="13"/>
                                        </p:tgtEl>
                                        <p:attrNameLst>
                                          <p:attrName>style.rotation</p:attrName>
                                        </p:attrNameLst>
                                      </p:cBhvr>
                                      <p:tavLst>
                                        <p:tav tm="0">
                                          <p:val>
                                            <p:fltVal val="90"/>
                                          </p:val>
                                        </p:tav>
                                        <p:tav tm="100000">
                                          <p:val>
                                            <p:fltVal val="0"/>
                                          </p:val>
                                        </p:tav>
                                      </p:tavLst>
                                    </p:anim>
                                    <p:animEffect transition="in" filter="fade">
                                      <p:cBhvr>
                                        <p:cTn id="19" dur="1000"/>
                                        <p:tgtEl>
                                          <p:spTgt spid="13"/>
                                        </p:tgtEl>
                                      </p:cBhvr>
                                    </p:animEffect>
                                  </p:childTnLst>
                                </p:cTn>
                              </p:par>
                              <p:par>
                                <p:cTn id="20" presetID="10" presetClass="entr" presetSubtype="0"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par>
                                <p:cTn id="23" presetID="10"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rotWithShape="1">
          <a:blip r:embed="rId2" cstate="screen"/>
          <a:srcRect/>
          <a:stretch>
            <a:fillRect/>
          </a:stretch>
        </p:blipFill>
        <p:spPr>
          <a:xfrm>
            <a:off x="4457700" y="285388"/>
            <a:ext cx="3733800" cy="3429000"/>
          </a:xfrm>
          <a:prstGeom prst="rect">
            <a:avLst/>
          </a:prstGeom>
        </p:spPr>
      </p:pic>
      <p:sp>
        <p:nvSpPr>
          <p:cNvPr id="8" name="任意多边形: 形状 7"/>
          <p:cNvSpPr/>
          <p:nvPr/>
        </p:nvSpPr>
        <p:spPr>
          <a:xfrm>
            <a:off x="0" y="0"/>
            <a:ext cx="12192000" cy="6858000"/>
          </a:xfrm>
          <a:custGeom>
            <a:avLst/>
            <a:gdLst>
              <a:gd name="connsiteX0" fmla="*/ 6096000 w 12192000"/>
              <a:gd name="connsiteY0" fmla="*/ 811168 h 6858000"/>
              <a:gd name="connsiteX1" fmla="*/ 4907280 w 12192000"/>
              <a:gd name="connsiteY1" fmla="*/ 1999888 h 6858000"/>
              <a:gd name="connsiteX2" fmla="*/ 6096000 w 12192000"/>
              <a:gd name="connsiteY2" fmla="*/ 3188608 h 6858000"/>
              <a:gd name="connsiteX3" fmla="*/ 7284720 w 12192000"/>
              <a:gd name="connsiteY3" fmla="*/ 1999888 h 6858000"/>
              <a:gd name="connsiteX4" fmla="*/ 6096000 w 12192000"/>
              <a:gd name="connsiteY4" fmla="*/ 811168 h 6858000"/>
              <a:gd name="connsiteX5" fmla="*/ 0 w 12192000"/>
              <a:gd name="connsiteY5" fmla="*/ 0 h 6858000"/>
              <a:gd name="connsiteX6" fmla="*/ 12192000 w 12192000"/>
              <a:gd name="connsiteY6" fmla="*/ 0 h 6858000"/>
              <a:gd name="connsiteX7" fmla="*/ 12192000 w 12192000"/>
              <a:gd name="connsiteY7" fmla="*/ 6858000 h 6858000"/>
              <a:gd name="connsiteX8" fmla="*/ 0 w 12192000"/>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6096000" y="811168"/>
                </a:moveTo>
                <a:cubicBezTo>
                  <a:pt x="5439488" y="811168"/>
                  <a:pt x="4907280" y="1343376"/>
                  <a:pt x="4907280" y="1999888"/>
                </a:cubicBezTo>
                <a:cubicBezTo>
                  <a:pt x="4907280" y="2656400"/>
                  <a:pt x="5439488" y="3188608"/>
                  <a:pt x="6096000" y="3188608"/>
                </a:cubicBezTo>
                <a:cubicBezTo>
                  <a:pt x="6752512" y="3188608"/>
                  <a:pt x="7284720" y="2656400"/>
                  <a:pt x="7284720" y="1999888"/>
                </a:cubicBezTo>
                <a:cubicBezTo>
                  <a:pt x="7284720" y="1343376"/>
                  <a:pt x="6752512" y="811168"/>
                  <a:pt x="6096000" y="811168"/>
                </a:cubicBezTo>
                <a:close/>
                <a:moveTo>
                  <a:pt x="0" y="0"/>
                </a:moveTo>
                <a:lnTo>
                  <a:pt x="12192000" y="0"/>
                </a:lnTo>
                <a:lnTo>
                  <a:pt x="12192000" y="6858000"/>
                </a:lnTo>
                <a:lnTo>
                  <a:pt x="0" y="6858000"/>
                </a:lnTo>
                <a:close/>
              </a:path>
            </a:pathLst>
          </a:custGeom>
          <a:pattFill prst="dotGrid">
            <a:fgClr>
              <a:schemeClr val="accent5">
                <a:lumMod val="20000"/>
                <a:lumOff val="80000"/>
              </a:schemeClr>
            </a:fgClr>
            <a:bgClr>
              <a:schemeClr val="bg1"/>
            </a:bgClr>
          </a:patt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4" name="图片 3"/>
          <p:cNvPicPr>
            <a:picLocks noChangeAspect="1"/>
          </p:cNvPicPr>
          <p:nvPr/>
        </p:nvPicPr>
        <p:blipFill rotWithShape="1">
          <a:blip r:embed="rId3" cstate="screen">
            <a:extLst>
              <a:ext uri="{BEBA8EAE-BF5A-486C-A8C5-ECC9F3942E4B}">
                <a14:imgProps xmlns:a14="http://schemas.microsoft.com/office/drawing/2010/main">
                  <a14:imgLayer r:embed="rId4">
                    <a14:imgEffect>
                      <a14:colorTemperature colorTemp="4700"/>
                    </a14:imgEffect>
                  </a14:imgLayer>
                </a14:imgProps>
              </a:ext>
            </a:extLst>
          </a:blip>
          <a:srcRect/>
          <a:stretch>
            <a:fillRect/>
          </a:stretch>
        </p:blipFill>
        <p:spPr>
          <a:xfrm>
            <a:off x="0" y="-1"/>
            <a:ext cx="2608420" cy="1999889"/>
          </a:xfrm>
          <a:prstGeom prst="rect">
            <a:avLst/>
          </a:prstGeom>
        </p:spPr>
      </p:pic>
      <p:pic>
        <p:nvPicPr>
          <p:cNvPr id="5" name="图片 4"/>
          <p:cNvPicPr>
            <a:picLocks noChangeAspect="1"/>
          </p:cNvPicPr>
          <p:nvPr/>
        </p:nvPicPr>
        <p:blipFill rotWithShape="1">
          <a:blip r:embed="rId5" cstate="screen">
            <a:extLst>
              <a:ext uri="{BEBA8EAE-BF5A-486C-A8C5-ECC9F3942E4B}">
                <a14:imgProps xmlns:a14="http://schemas.microsoft.com/office/drawing/2010/main">
                  <a14:imgLayer r:embed="rId6">
                    <a14:imgEffect>
                      <a14:colorTemperature colorTemp="4700"/>
                    </a14:imgEffect>
                  </a14:imgLayer>
                </a14:imgProps>
              </a:ext>
            </a:extLst>
          </a:blip>
          <a:srcRect/>
          <a:stretch>
            <a:fillRect/>
          </a:stretch>
        </p:blipFill>
        <p:spPr>
          <a:xfrm flipH="1" flipV="1">
            <a:off x="10256978" y="5374409"/>
            <a:ext cx="1935022" cy="1483591"/>
          </a:xfrm>
          <a:prstGeom prst="rect">
            <a:avLst/>
          </a:prstGeom>
        </p:spPr>
      </p:pic>
      <p:sp>
        <p:nvSpPr>
          <p:cNvPr id="11" name="文本框 10"/>
          <p:cNvSpPr txBox="1"/>
          <p:nvPr/>
        </p:nvSpPr>
        <p:spPr>
          <a:xfrm>
            <a:off x="4941901" y="3282894"/>
            <a:ext cx="2308196" cy="830997"/>
          </a:xfrm>
          <a:prstGeom prst="rect">
            <a:avLst/>
          </a:prstGeom>
          <a:noFill/>
        </p:spPr>
        <p:txBody>
          <a:bodyPr wrap="none" rtlCol="0">
            <a:spAutoFit/>
          </a:bodyPr>
          <a:lstStyle/>
          <a:p>
            <a:pPr algn="ctr"/>
            <a:r>
              <a:rPr lang="en-US" altLang="zh-CN" sz="4800" b="1" dirty="0">
                <a:solidFill>
                  <a:srgbClr val="779BCD"/>
                </a:solidFill>
                <a:cs typeface="+mn-ea"/>
                <a:sym typeface="+mn-lt"/>
              </a:rPr>
              <a:t>PART.3</a:t>
            </a:r>
            <a:endParaRPr lang="zh-CN" altLang="en-US" sz="4800" b="1" dirty="0">
              <a:solidFill>
                <a:srgbClr val="779BCD"/>
              </a:solidFill>
              <a:cs typeface="+mn-ea"/>
              <a:sym typeface="+mn-lt"/>
            </a:endParaRPr>
          </a:p>
        </p:txBody>
      </p:sp>
      <p:sp>
        <p:nvSpPr>
          <p:cNvPr id="12" name="文本框 11"/>
          <p:cNvSpPr txBox="1"/>
          <p:nvPr/>
        </p:nvSpPr>
        <p:spPr>
          <a:xfrm>
            <a:off x="3327400" y="4228244"/>
            <a:ext cx="5537199" cy="646331"/>
          </a:xfrm>
          <a:prstGeom prst="rect">
            <a:avLst/>
          </a:prstGeom>
          <a:noFill/>
        </p:spPr>
        <p:txBody>
          <a:bodyPr wrap="square" rtlCol="0">
            <a:spAutoFit/>
          </a:bodyPr>
          <a:lstStyle/>
          <a:p>
            <a:pPr algn="dist"/>
            <a:r>
              <a:rPr lang="zh-CN" altLang="en-US" sz="3600" b="1" dirty="0">
                <a:solidFill>
                  <a:schemeClr val="tx1">
                    <a:lumMod val="85000"/>
                    <a:lumOff val="15000"/>
                  </a:schemeClr>
                </a:solidFill>
                <a:cs typeface="+mn-ea"/>
                <a:sym typeface="+mn-lt"/>
              </a:rPr>
              <a:t>关于小暑的民间传说</a:t>
            </a:r>
          </a:p>
        </p:txBody>
      </p:sp>
      <p:sp>
        <p:nvSpPr>
          <p:cNvPr id="13" name="Content Placeholder 2"/>
          <p:cNvSpPr txBox="1"/>
          <p:nvPr/>
        </p:nvSpPr>
        <p:spPr>
          <a:xfrm>
            <a:off x="2169931" y="5047659"/>
            <a:ext cx="7852136" cy="1049655"/>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50000"/>
              </a:lnSpc>
              <a:buNone/>
            </a:pPr>
            <a:r>
              <a:rPr lang="en-US" altLang="zh-CN" sz="1200" dirty="0">
                <a:solidFill>
                  <a:schemeClr val="tx1">
                    <a:lumMod val="75000"/>
                    <a:lumOff val="25000"/>
                  </a:schemeClr>
                </a:solidFill>
                <a:cs typeface="+mn-ea"/>
                <a:sym typeface="+mn-lt"/>
              </a:rPr>
              <a:t>Minor Heat is the 11th solar term in the 24 solar terms of the lunar calendar and the fifth solar term in summer. It is minor heat when the sun reaches longitude 105 degrees on July 7 or 8 every year.</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advClick="0" advTm="0">
        <p15:prstTrans prst="wind"/>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3"/>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500"/>
                                        <p:tgtEl>
                                          <p:spTgt spid="4"/>
                                        </p:tgtEl>
                                      </p:cBhvr>
                                    </p:animEffect>
                                  </p:childTnLst>
                                </p:cTn>
                              </p:par>
                              <p:par>
                                <p:cTn id="14" presetID="22" presetClass="entr" presetSubtype="2"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right)">
                                      <p:cBhvr>
                                        <p:cTn id="16" dur="500"/>
                                        <p:tgtEl>
                                          <p:spTgt spid="5"/>
                                        </p:tgtEl>
                                      </p:cBhvr>
                                    </p:animEffect>
                                  </p:childTnLst>
                                </p:cTn>
                              </p:par>
                            </p:childTnLst>
                          </p:cTn>
                        </p:par>
                        <p:par>
                          <p:cTn id="17" fill="hold">
                            <p:stCondLst>
                              <p:cond delay="1500"/>
                            </p:stCondLst>
                            <p:childTnLst>
                              <p:par>
                                <p:cTn id="18" presetID="56" presetClass="entr" presetSubtype="0" fill="hold" grpId="0" nodeType="afterEffect">
                                  <p:stCondLst>
                                    <p:cond delay="0"/>
                                  </p:stCondLst>
                                  <p:iterate type="lt">
                                    <p:tmPct val="10000"/>
                                  </p:iterate>
                                  <p:childTnLst>
                                    <p:set>
                                      <p:cBhvr>
                                        <p:cTn id="19" dur="1" fill="hold">
                                          <p:stCondLst>
                                            <p:cond delay="0"/>
                                          </p:stCondLst>
                                        </p:cTn>
                                        <p:tgtEl>
                                          <p:spTgt spid="11"/>
                                        </p:tgtEl>
                                        <p:attrNameLst>
                                          <p:attrName>style.visibility</p:attrName>
                                        </p:attrNameLst>
                                      </p:cBhvr>
                                      <p:to>
                                        <p:strVal val="visible"/>
                                      </p:to>
                                    </p:set>
                                    <p:anim by="(-#ppt_w*2)" calcmode="lin" valueType="num">
                                      <p:cBhvr rctx="PPT">
                                        <p:cTn id="20" dur="500" autoRev="1" fill="hold">
                                          <p:stCondLst>
                                            <p:cond delay="0"/>
                                          </p:stCondLst>
                                        </p:cTn>
                                        <p:tgtEl>
                                          <p:spTgt spid="11"/>
                                        </p:tgtEl>
                                        <p:attrNameLst>
                                          <p:attrName>ppt_w</p:attrName>
                                        </p:attrNameLst>
                                      </p:cBhvr>
                                    </p:anim>
                                    <p:anim by="(#ppt_w*0.50)" calcmode="lin" valueType="num">
                                      <p:cBhvr>
                                        <p:cTn id="21" dur="500" decel="50000" autoRev="1" fill="hold">
                                          <p:stCondLst>
                                            <p:cond delay="0"/>
                                          </p:stCondLst>
                                        </p:cTn>
                                        <p:tgtEl>
                                          <p:spTgt spid="11"/>
                                        </p:tgtEl>
                                        <p:attrNameLst>
                                          <p:attrName>ppt_x</p:attrName>
                                        </p:attrNameLst>
                                      </p:cBhvr>
                                    </p:anim>
                                    <p:anim from="(-#ppt_h/2)" to="(#ppt_y)" calcmode="lin" valueType="num">
                                      <p:cBhvr>
                                        <p:cTn id="22" dur="1000" fill="hold">
                                          <p:stCondLst>
                                            <p:cond delay="0"/>
                                          </p:stCondLst>
                                        </p:cTn>
                                        <p:tgtEl>
                                          <p:spTgt spid="11"/>
                                        </p:tgtEl>
                                        <p:attrNameLst>
                                          <p:attrName>ppt_y</p:attrName>
                                        </p:attrNameLst>
                                      </p:cBhvr>
                                    </p:anim>
                                    <p:animRot by="21600000">
                                      <p:cBhvr>
                                        <p:cTn id="23" dur="1000" fill="hold">
                                          <p:stCondLst>
                                            <p:cond delay="0"/>
                                          </p:stCondLst>
                                        </p:cTn>
                                        <p:tgtEl>
                                          <p:spTgt spid="11"/>
                                        </p:tgtEl>
                                        <p:attrNameLst>
                                          <p:attrName>r</p:attrName>
                                        </p:attrNameLst>
                                      </p:cBhvr>
                                    </p:animRot>
                                  </p:childTnLst>
                                </p:cTn>
                              </p:par>
                            </p:childTnLst>
                          </p:cTn>
                        </p:par>
                        <p:par>
                          <p:cTn id="24" fill="hold">
                            <p:stCondLst>
                              <p:cond delay="3000"/>
                            </p:stCondLst>
                            <p:childTnLst>
                              <p:par>
                                <p:cTn id="25" presetID="41" presetClass="entr" presetSubtype="0" fill="hold" grpId="0" nodeType="afterEffect">
                                  <p:stCondLst>
                                    <p:cond delay="0"/>
                                  </p:stCondLst>
                                  <p:iterate type="lt">
                                    <p:tmPct val="10000"/>
                                  </p:iterate>
                                  <p:childTnLst>
                                    <p:set>
                                      <p:cBhvr>
                                        <p:cTn id="26" dur="1" fill="hold">
                                          <p:stCondLst>
                                            <p:cond delay="0"/>
                                          </p:stCondLst>
                                        </p:cTn>
                                        <p:tgtEl>
                                          <p:spTgt spid="12"/>
                                        </p:tgtEl>
                                        <p:attrNameLst>
                                          <p:attrName>style.visibility</p:attrName>
                                        </p:attrNameLst>
                                      </p:cBhvr>
                                      <p:to>
                                        <p:strVal val="visible"/>
                                      </p:to>
                                    </p:set>
                                    <p:anim calcmode="lin" valueType="num">
                                      <p:cBhvr>
                                        <p:cTn id="27"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28" dur="500" fill="hold"/>
                                        <p:tgtEl>
                                          <p:spTgt spid="12"/>
                                        </p:tgtEl>
                                        <p:attrNameLst>
                                          <p:attrName>ppt_y</p:attrName>
                                        </p:attrNameLst>
                                      </p:cBhvr>
                                      <p:tavLst>
                                        <p:tav tm="0">
                                          <p:val>
                                            <p:strVal val="#ppt_y"/>
                                          </p:val>
                                        </p:tav>
                                        <p:tav tm="100000">
                                          <p:val>
                                            <p:strVal val="#ppt_y"/>
                                          </p:val>
                                        </p:tav>
                                      </p:tavLst>
                                    </p:anim>
                                    <p:anim calcmode="lin" valueType="num">
                                      <p:cBhvr>
                                        <p:cTn id="29"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30"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31" dur="500" tmFilter="0,0; .5, 1; 1, 1"/>
                                        <p:tgtEl>
                                          <p:spTgt spid="12"/>
                                        </p:tgtEl>
                                      </p:cBhvr>
                                    </p:animEffect>
                                  </p:childTnLst>
                                </p:cTn>
                              </p:par>
                            </p:childTnLst>
                          </p:cTn>
                        </p:par>
                        <p:par>
                          <p:cTn id="32" fill="hold">
                            <p:stCondLst>
                              <p:cond delay="3900"/>
                            </p:stCondLst>
                            <p:childTnLst>
                              <p:par>
                                <p:cTn id="33" presetID="42" presetClass="entr" presetSubtype="0"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1000"/>
                                        <p:tgtEl>
                                          <p:spTgt spid="13"/>
                                        </p:tgtEl>
                                      </p:cBhvr>
                                    </p:animEffect>
                                    <p:anim calcmode="lin" valueType="num">
                                      <p:cBhvr>
                                        <p:cTn id="36" dur="1000" fill="hold"/>
                                        <p:tgtEl>
                                          <p:spTgt spid="13"/>
                                        </p:tgtEl>
                                        <p:attrNameLst>
                                          <p:attrName>ppt_x</p:attrName>
                                        </p:attrNameLst>
                                      </p:cBhvr>
                                      <p:tavLst>
                                        <p:tav tm="0">
                                          <p:val>
                                            <p:strVal val="#ppt_x"/>
                                          </p:val>
                                        </p:tav>
                                        <p:tav tm="100000">
                                          <p:val>
                                            <p:strVal val="#ppt_x"/>
                                          </p:val>
                                        </p:tav>
                                      </p:tavLst>
                                    </p:anim>
                                    <p:anim calcmode="lin" valueType="num">
                                      <p:cBhvr>
                                        <p:cTn id="3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p:bldP spid="12"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5" cstate="screen">
            <a:duotone>
              <a:schemeClr val="accent5">
                <a:shade val="45000"/>
                <a:satMod val="135000"/>
              </a:schemeClr>
              <a:prstClr val="white"/>
            </a:duotone>
          </a:blip>
          <a:stretch>
            <a:fillRect/>
          </a:stretch>
        </p:blipFill>
        <p:spPr>
          <a:xfrm>
            <a:off x="263013" y="159979"/>
            <a:ext cx="987270" cy="987270"/>
          </a:xfrm>
          <a:prstGeom prst="rect">
            <a:avLst/>
          </a:prstGeom>
        </p:spPr>
      </p:pic>
      <p:sp>
        <p:nvSpPr>
          <p:cNvPr id="7" name="文本框 6"/>
          <p:cNvSpPr txBox="1"/>
          <p:nvPr/>
        </p:nvSpPr>
        <p:spPr>
          <a:xfrm>
            <a:off x="1250283" y="471350"/>
            <a:ext cx="2948948" cy="400110"/>
          </a:xfrm>
          <a:prstGeom prst="rect">
            <a:avLst/>
          </a:prstGeom>
          <a:noFill/>
        </p:spPr>
        <p:txBody>
          <a:bodyPr wrap="square" rtlCol="0">
            <a:spAutoFit/>
          </a:bodyPr>
          <a:lstStyle/>
          <a:p>
            <a:r>
              <a:rPr lang="zh-CN" altLang="en-US" sz="2000" dirty="0">
                <a:solidFill>
                  <a:srgbClr val="779BCD"/>
                </a:solidFill>
                <a:cs typeface="+mn-ea"/>
                <a:sym typeface="+mn-lt"/>
              </a:rPr>
              <a:t>关于小暑的民间传说</a:t>
            </a:r>
          </a:p>
        </p:txBody>
      </p:sp>
      <p:grpSp>
        <p:nvGrpSpPr>
          <p:cNvPr id="8" name="PA-组合 7"/>
          <p:cNvGrpSpPr/>
          <p:nvPr>
            <p:custDataLst>
              <p:tags r:id="rId1"/>
            </p:custDataLst>
          </p:nvPr>
        </p:nvGrpSpPr>
        <p:grpSpPr>
          <a:xfrm>
            <a:off x="5217434" y="2382662"/>
            <a:ext cx="615554" cy="2383976"/>
            <a:chOff x="8606803" y="1138954"/>
            <a:chExt cx="615554" cy="2383976"/>
          </a:xfrm>
        </p:grpSpPr>
        <p:sp>
          <p:nvSpPr>
            <p:cNvPr id="9" name="PA-圆角矩形 8"/>
            <p:cNvSpPr/>
            <p:nvPr>
              <p:custDataLst>
                <p:tags r:id="rId2"/>
              </p:custDataLst>
            </p:nvPr>
          </p:nvSpPr>
          <p:spPr>
            <a:xfrm>
              <a:off x="8606803" y="1138954"/>
              <a:ext cx="615553" cy="2383976"/>
            </a:xfrm>
            <a:prstGeom prst="roundRect">
              <a:avLst/>
            </a:prstGeom>
            <a:gradFill>
              <a:gsLst>
                <a:gs pos="0">
                  <a:srgbClr val="779BCD"/>
                </a:gs>
                <a:gs pos="100000">
                  <a:srgbClr val="708DA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endParaRPr lang="zh-CN" altLang="en-US">
                <a:cs typeface="+mn-ea"/>
                <a:sym typeface="+mn-lt"/>
              </a:endParaRPr>
            </a:p>
          </p:txBody>
        </p:sp>
        <p:sp>
          <p:nvSpPr>
            <p:cNvPr id="10" name="PA-文本框 9"/>
            <p:cNvSpPr txBox="1"/>
            <p:nvPr>
              <p:custDataLst>
                <p:tags r:id="rId3"/>
              </p:custDataLst>
            </p:nvPr>
          </p:nvSpPr>
          <p:spPr>
            <a:xfrm>
              <a:off x="8606804" y="1390826"/>
              <a:ext cx="615553" cy="1887696"/>
            </a:xfrm>
            <a:prstGeom prst="rect">
              <a:avLst/>
            </a:prstGeom>
            <a:noFill/>
          </p:spPr>
          <p:txBody>
            <a:bodyPr vert="eaVert" wrap="none" rtlCol="0">
              <a:spAutoFit/>
            </a:bodyPr>
            <a:lstStyle/>
            <a:p>
              <a:r>
                <a:rPr lang="zh-CN" altLang="en-US" sz="2800" dirty="0">
                  <a:solidFill>
                    <a:schemeClr val="bg1"/>
                  </a:solidFill>
                  <a:cs typeface="+mn-ea"/>
                  <a:sym typeface="+mn-lt"/>
                </a:rPr>
                <a:t>龙宫晒龙袍</a:t>
              </a:r>
            </a:p>
          </p:txBody>
        </p:sp>
      </p:grpSp>
      <p:sp>
        <p:nvSpPr>
          <p:cNvPr id="11" name="文本占位符 2"/>
          <p:cNvSpPr txBox="1"/>
          <p:nvPr/>
        </p:nvSpPr>
        <p:spPr>
          <a:xfrm>
            <a:off x="1193206" y="2388909"/>
            <a:ext cx="3601556" cy="2772194"/>
          </a:xfrm>
          <a:prstGeom prst="rect">
            <a:avLst/>
          </a:prstGeom>
        </p:spPr>
        <p:txBody>
          <a:bodyPr vert="eaVert"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70000"/>
              </a:lnSpc>
              <a:buNone/>
            </a:pPr>
            <a:r>
              <a:rPr lang="zh-CN" altLang="en-US" sz="1400" kern="100" dirty="0">
                <a:solidFill>
                  <a:schemeClr val="tx1">
                    <a:lumMod val="75000"/>
                    <a:lumOff val="25000"/>
                  </a:schemeClr>
                </a:solidFill>
                <a:cs typeface="+mn-ea"/>
                <a:sym typeface="+mn-lt"/>
              </a:rPr>
              <a:t>“六月六”相传这是龙宫晒龙袍的日子，因为这一天，差不多是在小暑的前夕，为一年中气温最高，日照时间最长，阳关辐射最强的日子，所以家家户户多会不约而同的选择这一天“晒伏”，就是把存放在箱柜里的衣服晾到外面接受阳光的暴晒，以去潮，去湿，防霉防蛀。</a:t>
            </a:r>
          </a:p>
        </p:txBody>
      </p:sp>
      <p:pic>
        <p:nvPicPr>
          <p:cNvPr id="12" name="图片 11"/>
          <p:cNvPicPr>
            <a:picLocks noChangeAspect="1"/>
          </p:cNvPicPr>
          <p:nvPr/>
        </p:nvPicPr>
        <p:blipFill>
          <a:blip r:embed="rId6" cstate="screen"/>
          <a:srcRect/>
          <a:stretch>
            <a:fillRect/>
          </a:stretch>
        </p:blipFill>
        <p:spPr>
          <a:xfrm>
            <a:off x="6096000" y="1728960"/>
            <a:ext cx="3995831" cy="3995831"/>
          </a:xfrm>
          <a:prstGeom prst="rect">
            <a:avLst/>
          </a:prstGeom>
        </p:spPr>
      </p:pic>
      <p:pic>
        <p:nvPicPr>
          <p:cNvPr id="13" name="图片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319314" y="514639"/>
            <a:ext cx="1880057" cy="186097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advClick="0" advTm="0">
        <p15:prstTrans prst="wind"/>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out)">
                                      <p:cBhvr>
                                        <p:cTn id="7" dur="2000"/>
                                        <p:tgtEl>
                                          <p:spTgt spid="13"/>
                                        </p:tgtEl>
                                      </p:cBhvr>
                                    </p:animEffect>
                                  </p:childTnLst>
                                </p:cTn>
                              </p:par>
                            </p:childTnLst>
                          </p:cTn>
                        </p:par>
                        <p:par>
                          <p:cTn id="8" fill="hold">
                            <p:stCondLst>
                              <p:cond delay="2000"/>
                            </p:stCondLst>
                            <p:childTnLst>
                              <p:par>
                                <p:cTn id="9" presetID="31"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1000" fill="hold"/>
                                        <p:tgtEl>
                                          <p:spTgt spid="12"/>
                                        </p:tgtEl>
                                        <p:attrNameLst>
                                          <p:attrName>ppt_w</p:attrName>
                                        </p:attrNameLst>
                                      </p:cBhvr>
                                      <p:tavLst>
                                        <p:tav tm="0">
                                          <p:val>
                                            <p:fltVal val="0"/>
                                          </p:val>
                                        </p:tav>
                                        <p:tav tm="100000">
                                          <p:val>
                                            <p:strVal val="#ppt_w"/>
                                          </p:val>
                                        </p:tav>
                                      </p:tavLst>
                                    </p:anim>
                                    <p:anim calcmode="lin" valueType="num">
                                      <p:cBhvr>
                                        <p:cTn id="12" dur="1000" fill="hold"/>
                                        <p:tgtEl>
                                          <p:spTgt spid="12"/>
                                        </p:tgtEl>
                                        <p:attrNameLst>
                                          <p:attrName>ppt_h</p:attrName>
                                        </p:attrNameLst>
                                      </p:cBhvr>
                                      <p:tavLst>
                                        <p:tav tm="0">
                                          <p:val>
                                            <p:fltVal val="0"/>
                                          </p:val>
                                        </p:tav>
                                        <p:tav tm="100000">
                                          <p:val>
                                            <p:strVal val="#ppt_h"/>
                                          </p:val>
                                        </p:tav>
                                      </p:tavLst>
                                    </p:anim>
                                    <p:anim calcmode="lin" valueType="num">
                                      <p:cBhvr>
                                        <p:cTn id="13" dur="1000" fill="hold"/>
                                        <p:tgtEl>
                                          <p:spTgt spid="12"/>
                                        </p:tgtEl>
                                        <p:attrNameLst>
                                          <p:attrName>style.rotation</p:attrName>
                                        </p:attrNameLst>
                                      </p:cBhvr>
                                      <p:tavLst>
                                        <p:tav tm="0">
                                          <p:val>
                                            <p:fltVal val="90"/>
                                          </p:val>
                                        </p:tav>
                                        <p:tav tm="100000">
                                          <p:val>
                                            <p:fltVal val="0"/>
                                          </p:val>
                                        </p:tav>
                                      </p:tavLst>
                                    </p:anim>
                                    <p:animEffect transition="in" filter="fade">
                                      <p:cBhvr>
                                        <p:cTn id="14" dur="1000"/>
                                        <p:tgtEl>
                                          <p:spTgt spid="12"/>
                                        </p:tgtEl>
                                      </p:cBhvr>
                                    </p:animEffect>
                                  </p:childTnLst>
                                </p:cTn>
                              </p:par>
                            </p:childTnLst>
                          </p:cTn>
                        </p:par>
                        <p:par>
                          <p:cTn id="15" fill="hold">
                            <p:stCondLst>
                              <p:cond delay="3000"/>
                            </p:stCondLst>
                            <p:childTnLst>
                              <p:par>
                                <p:cTn id="16" presetID="0" presetClass="entr" presetSubtype="0" fill="hold" nodeType="afterEffect">
                                  <p:stCondLst>
                                    <p:cond delay="0"/>
                                  </p:stCondLst>
                                  <p:childTnLst>
                                    <p:set>
                                      <p:cBhvr>
                                        <p:cTn id="17" dur="750" fill="hold">
                                          <p:stCondLst>
                                            <p:cond delay="0"/>
                                          </p:stCondLst>
                                        </p:cTn>
                                        <p:tgtEl>
                                          <p:spTgt spid="8"/>
                                        </p:tgtEl>
                                        <p:attrNameLst>
                                          <p:attrName>style.visibility</p:attrName>
                                        </p:attrNameLst>
                                      </p:cBhvr>
                                      <p:to>
                                        <p:strVal val="visible"/>
                                      </p:to>
                                    </p:set>
                                    <p:anim to="" calcmode="lin" valueType="num">
                                      <p:cBhvr>
                                        <p:cTn id="18" dur="750" fill="hold">
                                          <p:stCondLst>
                                            <p:cond delay="0"/>
                                          </p:stCondLst>
                                        </p:cTn>
                                        <p:tgtEl>
                                          <p:spTgt spid="8"/>
                                        </p:tgtEl>
                                        <p:attrNameLst>
                                          <p:attrName>ppt_h</p:attrName>
                                        </p:attrNameLst>
                                      </p:cBhvr>
                                      <p:tavLst>
                                        <p:tav tm="0" fmla="#ppt_h-#ppt_h*cos(4*pi*$)*(1-$)^2">
                                          <p:val>
                                            <p:fltVal val="0"/>
                                          </p:val>
                                        </p:tav>
                                        <p:tav tm="100000">
                                          <p:val>
                                            <p:fltVal val="1"/>
                                          </p:val>
                                        </p:tav>
                                      </p:tavLst>
                                    </p:anim>
                                    <p:anim to="" calcmode="lin" valueType="num">
                                      <p:cBhvr>
                                        <p:cTn id="19" dur="750" fill="hold">
                                          <p:stCondLst>
                                            <p:cond delay="0"/>
                                          </p:stCondLst>
                                        </p:cTn>
                                        <p:tgtEl>
                                          <p:spTgt spid="8"/>
                                        </p:tgtEl>
                                        <p:attrNameLst>
                                          <p:attrName>ppt_w</p:attrName>
                                        </p:attrNameLst>
                                      </p:cBhvr>
                                      <p:tavLst>
                                        <p:tav tm="0" fmla="#ppt_w-#ppt_w*cos(4*pi*$)*(1-$)^2">
                                          <p:val>
                                            <p:fltVal val="0"/>
                                          </p:val>
                                        </p:tav>
                                        <p:tav tm="100000">
                                          <p:val>
                                            <p:fltVal val="1"/>
                                          </p:val>
                                        </p:tav>
                                      </p:tavLst>
                                    </p:anim>
                                  </p:childTnLst>
                                </p:cTn>
                              </p:par>
                            </p:childTnLst>
                          </p:cTn>
                        </p:par>
                        <p:par>
                          <p:cTn id="20" fill="hold">
                            <p:stCondLst>
                              <p:cond delay="4000"/>
                            </p:stCondLst>
                            <p:childTnLst>
                              <p:par>
                                <p:cTn id="21" presetID="18" presetClass="entr" presetSubtype="12"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strips(downLeft)">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5" cstate="screen">
            <a:duotone>
              <a:schemeClr val="accent5">
                <a:shade val="45000"/>
                <a:satMod val="135000"/>
              </a:schemeClr>
              <a:prstClr val="white"/>
            </a:duotone>
          </a:blip>
          <a:stretch>
            <a:fillRect/>
          </a:stretch>
        </p:blipFill>
        <p:spPr>
          <a:xfrm>
            <a:off x="263013" y="159979"/>
            <a:ext cx="987270" cy="987270"/>
          </a:xfrm>
          <a:prstGeom prst="rect">
            <a:avLst/>
          </a:prstGeom>
        </p:spPr>
      </p:pic>
      <p:sp>
        <p:nvSpPr>
          <p:cNvPr id="7" name="文本框 6"/>
          <p:cNvSpPr txBox="1"/>
          <p:nvPr/>
        </p:nvSpPr>
        <p:spPr>
          <a:xfrm>
            <a:off x="1250283" y="471350"/>
            <a:ext cx="2948948" cy="400110"/>
          </a:xfrm>
          <a:prstGeom prst="rect">
            <a:avLst/>
          </a:prstGeom>
          <a:noFill/>
        </p:spPr>
        <p:txBody>
          <a:bodyPr wrap="square" rtlCol="0">
            <a:spAutoFit/>
          </a:bodyPr>
          <a:lstStyle/>
          <a:p>
            <a:r>
              <a:rPr lang="zh-CN" altLang="en-US" sz="2000" dirty="0">
                <a:solidFill>
                  <a:srgbClr val="779BCD"/>
                </a:solidFill>
                <a:cs typeface="+mn-ea"/>
                <a:sym typeface="+mn-lt"/>
              </a:rPr>
              <a:t>关于小暑的民间传说</a:t>
            </a:r>
          </a:p>
        </p:txBody>
      </p:sp>
      <p:grpSp>
        <p:nvGrpSpPr>
          <p:cNvPr id="8" name="PA-组合 7"/>
          <p:cNvGrpSpPr/>
          <p:nvPr>
            <p:custDataLst>
              <p:tags r:id="rId1"/>
            </p:custDataLst>
          </p:nvPr>
        </p:nvGrpSpPr>
        <p:grpSpPr>
          <a:xfrm>
            <a:off x="10128647" y="1807475"/>
            <a:ext cx="615554" cy="2772194"/>
            <a:chOff x="8606803" y="1138954"/>
            <a:chExt cx="615554" cy="2772194"/>
          </a:xfrm>
        </p:grpSpPr>
        <p:sp>
          <p:nvSpPr>
            <p:cNvPr id="9" name="PA-圆角矩形 8"/>
            <p:cNvSpPr/>
            <p:nvPr>
              <p:custDataLst>
                <p:tags r:id="rId2"/>
              </p:custDataLst>
            </p:nvPr>
          </p:nvSpPr>
          <p:spPr>
            <a:xfrm>
              <a:off x="8606803" y="1138954"/>
              <a:ext cx="615553" cy="2772194"/>
            </a:xfrm>
            <a:prstGeom prst="roundRect">
              <a:avLst/>
            </a:prstGeom>
            <a:gradFill>
              <a:gsLst>
                <a:gs pos="0">
                  <a:srgbClr val="779BCD"/>
                </a:gs>
                <a:gs pos="100000">
                  <a:srgbClr val="708DA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endParaRPr lang="zh-CN" altLang="en-US">
                <a:cs typeface="+mn-ea"/>
                <a:sym typeface="+mn-lt"/>
              </a:endParaRPr>
            </a:p>
          </p:txBody>
        </p:sp>
        <p:sp>
          <p:nvSpPr>
            <p:cNvPr id="10" name="PA-文本框 9"/>
            <p:cNvSpPr txBox="1"/>
            <p:nvPr>
              <p:custDataLst>
                <p:tags r:id="rId3"/>
              </p:custDataLst>
            </p:nvPr>
          </p:nvSpPr>
          <p:spPr>
            <a:xfrm>
              <a:off x="8606804" y="1390826"/>
              <a:ext cx="615553" cy="2246769"/>
            </a:xfrm>
            <a:prstGeom prst="rect">
              <a:avLst/>
            </a:prstGeom>
            <a:noFill/>
          </p:spPr>
          <p:txBody>
            <a:bodyPr vert="eaVert" wrap="none" rtlCol="0">
              <a:spAutoFit/>
            </a:bodyPr>
            <a:lstStyle/>
            <a:p>
              <a:r>
                <a:rPr lang="zh-CN" altLang="en-US" sz="2800" dirty="0">
                  <a:solidFill>
                    <a:schemeClr val="bg1"/>
                  </a:solidFill>
                  <a:cs typeface="+mn-ea"/>
                  <a:sym typeface="+mn-lt"/>
                </a:rPr>
                <a:t>百索子撂上屋</a:t>
              </a:r>
            </a:p>
          </p:txBody>
        </p:sp>
      </p:grpSp>
      <p:pic>
        <p:nvPicPr>
          <p:cNvPr id="3" name="图片 2"/>
          <p:cNvPicPr>
            <a:picLocks noChangeAspect="1"/>
          </p:cNvPicPr>
          <p:nvPr/>
        </p:nvPicPr>
        <p:blipFill>
          <a:blip r:embed="rId6" cstate="screen"/>
          <a:stretch>
            <a:fillRect/>
          </a:stretch>
        </p:blipFill>
        <p:spPr>
          <a:xfrm>
            <a:off x="1366687" y="1488935"/>
            <a:ext cx="8630454" cy="3628359"/>
          </a:xfrm>
          <a:prstGeom prst="rect">
            <a:avLst/>
          </a:prstGeom>
        </p:spPr>
      </p:pic>
      <p:sp>
        <p:nvSpPr>
          <p:cNvPr id="11" name="文本占位符 2"/>
          <p:cNvSpPr txBox="1"/>
          <p:nvPr/>
        </p:nvSpPr>
        <p:spPr>
          <a:xfrm>
            <a:off x="756648" y="3429000"/>
            <a:ext cx="7523091" cy="2035277"/>
          </a:xfrm>
          <a:prstGeom prst="rect">
            <a:avLst/>
          </a:prstGeom>
        </p:spPr>
        <p:txBody>
          <a:bodyPr vert="eaVert"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70000"/>
              </a:lnSpc>
              <a:buNone/>
            </a:pPr>
            <a:r>
              <a:rPr lang="zh-CN" altLang="en-US" sz="1400" kern="100" dirty="0">
                <a:solidFill>
                  <a:schemeClr val="tx1">
                    <a:lumMod val="75000"/>
                    <a:lumOff val="25000"/>
                  </a:schemeClr>
                </a:solidFill>
                <a:cs typeface="+mn-ea"/>
                <a:sym typeface="+mn-lt"/>
              </a:rPr>
              <a:t>相传天上的牛郎星和织女星被银河分割在两岸，一年中只有“七月初七”这一天可以相会。但在他们中间却横阻着一条银河，又没有渡船，怎么办呢</a:t>
            </a:r>
            <a:r>
              <a:rPr lang="en-US" altLang="zh-CN" sz="1400" kern="100" dirty="0">
                <a:solidFill>
                  <a:schemeClr val="tx1">
                    <a:lumMod val="75000"/>
                    <a:lumOff val="25000"/>
                  </a:schemeClr>
                </a:solidFill>
                <a:cs typeface="+mn-ea"/>
                <a:sym typeface="+mn-lt"/>
              </a:rPr>
              <a:t>?</a:t>
            </a:r>
            <a:r>
              <a:rPr lang="zh-CN" altLang="en-US" sz="1400" kern="100" dirty="0">
                <a:solidFill>
                  <a:schemeClr val="tx1">
                    <a:lumMod val="75000"/>
                    <a:lumOff val="25000"/>
                  </a:schemeClr>
                </a:solidFill>
                <a:cs typeface="+mn-ea"/>
                <a:sym typeface="+mn-lt"/>
              </a:rPr>
              <a:t>所以六月六这一天，天下的儿童多要将端午节戴在手上的“百索子”撂上屋让喜鹊衔去，在银河上架起一座象彩虹一样美丽的桥，以便牛郎和织女相会。</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advClick="0" advTm="0">
        <p15:prstTrans prst="wind"/>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nodeType="afterEffect">
                                  <p:stCondLst>
                                    <p:cond delay="0"/>
                                  </p:stCondLst>
                                  <p:childTnLst>
                                    <p:set>
                                      <p:cBhvr>
                                        <p:cTn id="6" dur="750" fill="hold">
                                          <p:stCondLst>
                                            <p:cond delay="0"/>
                                          </p:stCondLst>
                                        </p:cTn>
                                        <p:tgtEl>
                                          <p:spTgt spid="8"/>
                                        </p:tgtEl>
                                        <p:attrNameLst>
                                          <p:attrName>style.visibility</p:attrName>
                                        </p:attrNameLst>
                                      </p:cBhvr>
                                      <p:to>
                                        <p:strVal val="visible"/>
                                      </p:to>
                                    </p:set>
                                    <p:anim to="" calcmode="lin" valueType="num">
                                      <p:cBhvr>
                                        <p:cTn id="7" dur="750" fill="hold">
                                          <p:stCondLst>
                                            <p:cond delay="0"/>
                                          </p:stCondLst>
                                        </p:cTn>
                                        <p:tgtEl>
                                          <p:spTgt spid="8"/>
                                        </p:tgtEl>
                                        <p:attrNameLst>
                                          <p:attrName>ppt_h</p:attrName>
                                        </p:attrNameLst>
                                      </p:cBhvr>
                                      <p:tavLst>
                                        <p:tav tm="0" fmla="#ppt_h-#ppt_h*cos(4*pi*$)*(1-$)^2">
                                          <p:val>
                                            <p:fltVal val="0"/>
                                          </p:val>
                                        </p:tav>
                                        <p:tav tm="100000">
                                          <p:val>
                                            <p:fltVal val="1"/>
                                          </p:val>
                                        </p:tav>
                                      </p:tavLst>
                                    </p:anim>
                                    <p:anim to="" calcmode="lin" valueType="num">
                                      <p:cBhvr>
                                        <p:cTn id="8" dur="750" fill="hold">
                                          <p:stCondLst>
                                            <p:cond delay="0"/>
                                          </p:stCondLst>
                                        </p:cTn>
                                        <p:tgtEl>
                                          <p:spTgt spid="8"/>
                                        </p:tgtEl>
                                        <p:attrNameLst>
                                          <p:attrName>ppt_w</p:attrName>
                                        </p:attrNameLst>
                                      </p:cBhvr>
                                      <p:tavLst>
                                        <p:tav tm="0" fmla="#ppt_w-#ppt_w*cos(4*pi*$)*(1-$)^2">
                                          <p:val>
                                            <p:fltVal val="0"/>
                                          </p:val>
                                        </p:tav>
                                        <p:tav tm="100000">
                                          <p:val>
                                            <p:fltVal val="1"/>
                                          </p:val>
                                        </p:tav>
                                      </p:tavLst>
                                    </p:anim>
                                  </p:childTnLst>
                                </p:cTn>
                              </p:par>
                            </p:childTnLst>
                          </p:cTn>
                        </p:par>
                        <p:par>
                          <p:cTn id="9" fill="hold">
                            <p:stCondLst>
                              <p:cond delay="1000"/>
                            </p:stCondLst>
                            <p:childTnLst>
                              <p:par>
                                <p:cTn id="10" presetID="16" presetClass="entr" presetSubtype="37"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outVertical)">
                                      <p:cBhvr>
                                        <p:cTn id="12" dur="500"/>
                                        <p:tgtEl>
                                          <p:spTgt spid="3"/>
                                        </p:tgtEl>
                                      </p:cBhvr>
                                    </p:animEffect>
                                  </p:childTnLst>
                                </p:cTn>
                              </p:par>
                            </p:childTnLst>
                          </p:cTn>
                        </p:par>
                        <p:par>
                          <p:cTn id="13" fill="hold">
                            <p:stCondLst>
                              <p:cond delay="1500"/>
                            </p:stCondLst>
                            <p:childTnLst>
                              <p:par>
                                <p:cTn id="14" presetID="18" presetClass="entr" presetSubtype="12"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strips(downLeft)">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5" cstate="screen">
            <a:duotone>
              <a:schemeClr val="accent5">
                <a:shade val="45000"/>
                <a:satMod val="135000"/>
              </a:schemeClr>
              <a:prstClr val="white"/>
            </a:duotone>
          </a:blip>
          <a:stretch>
            <a:fillRect/>
          </a:stretch>
        </p:blipFill>
        <p:spPr>
          <a:xfrm>
            <a:off x="263013" y="159979"/>
            <a:ext cx="987270" cy="987270"/>
          </a:xfrm>
          <a:prstGeom prst="rect">
            <a:avLst/>
          </a:prstGeom>
        </p:spPr>
      </p:pic>
      <p:sp>
        <p:nvSpPr>
          <p:cNvPr id="7" name="文本框 6"/>
          <p:cNvSpPr txBox="1"/>
          <p:nvPr/>
        </p:nvSpPr>
        <p:spPr>
          <a:xfrm>
            <a:off x="1250283" y="471350"/>
            <a:ext cx="2948948" cy="400110"/>
          </a:xfrm>
          <a:prstGeom prst="rect">
            <a:avLst/>
          </a:prstGeom>
          <a:noFill/>
        </p:spPr>
        <p:txBody>
          <a:bodyPr wrap="square" rtlCol="0">
            <a:spAutoFit/>
          </a:bodyPr>
          <a:lstStyle/>
          <a:p>
            <a:r>
              <a:rPr lang="zh-CN" altLang="en-US" sz="2000" dirty="0">
                <a:solidFill>
                  <a:srgbClr val="779BCD"/>
                </a:solidFill>
                <a:cs typeface="+mn-ea"/>
                <a:sym typeface="+mn-lt"/>
              </a:rPr>
              <a:t>关于小暑的民间传说</a:t>
            </a:r>
          </a:p>
        </p:txBody>
      </p:sp>
      <p:grpSp>
        <p:nvGrpSpPr>
          <p:cNvPr id="8" name="PA-组合 7"/>
          <p:cNvGrpSpPr/>
          <p:nvPr>
            <p:custDataLst>
              <p:tags r:id="rId1"/>
            </p:custDataLst>
          </p:nvPr>
        </p:nvGrpSpPr>
        <p:grpSpPr>
          <a:xfrm>
            <a:off x="9848428" y="2087694"/>
            <a:ext cx="615554" cy="2383976"/>
            <a:chOff x="8606803" y="1138954"/>
            <a:chExt cx="615554" cy="2383976"/>
          </a:xfrm>
        </p:grpSpPr>
        <p:sp>
          <p:nvSpPr>
            <p:cNvPr id="9" name="PA-圆角矩形 8"/>
            <p:cNvSpPr/>
            <p:nvPr>
              <p:custDataLst>
                <p:tags r:id="rId2"/>
              </p:custDataLst>
            </p:nvPr>
          </p:nvSpPr>
          <p:spPr>
            <a:xfrm>
              <a:off x="8606803" y="1138954"/>
              <a:ext cx="615553" cy="2383976"/>
            </a:xfrm>
            <a:prstGeom prst="roundRect">
              <a:avLst/>
            </a:prstGeom>
            <a:gradFill>
              <a:gsLst>
                <a:gs pos="0">
                  <a:srgbClr val="779BCD"/>
                </a:gs>
                <a:gs pos="100000">
                  <a:srgbClr val="708DA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endParaRPr lang="zh-CN" altLang="en-US">
                <a:cs typeface="+mn-ea"/>
                <a:sym typeface="+mn-lt"/>
              </a:endParaRPr>
            </a:p>
          </p:txBody>
        </p:sp>
        <p:sp>
          <p:nvSpPr>
            <p:cNvPr id="10" name="PA-文本框 9"/>
            <p:cNvSpPr txBox="1"/>
            <p:nvPr>
              <p:custDataLst>
                <p:tags r:id="rId3"/>
              </p:custDataLst>
            </p:nvPr>
          </p:nvSpPr>
          <p:spPr>
            <a:xfrm>
              <a:off x="8606804" y="1390826"/>
              <a:ext cx="615553" cy="1887696"/>
            </a:xfrm>
            <a:prstGeom prst="rect">
              <a:avLst/>
            </a:prstGeom>
            <a:noFill/>
          </p:spPr>
          <p:txBody>
            <a:bodyPr vert="eaVert" wrap="none" rtlCol="0">
              <a:spAutoFit/>
            </a:bodyPr>
            <a:lstStyle/>
            <a:p>
              <a:r>
                <a:rPr lang="zh-CN" altLang="en-US" sz="2800" dirty="0">
                  <a:solidFill>
                    <a:schemeClr val="bg1"/>
                  </a:solidFill>
                  <a:cs typeface="+mn-ea"/>
                  <a:sym typeface="+mn-lt"/>
                </a:rPr>
                <a:t>白龙归家日</a:t>
              </a:r>
            </a:p>
          </p:txBody>
        </p:sp>
      </p:grpSp>
      <p:sp>
        <p:nvSpPr>
          <p:cNvPr id="11" name="文本占位符 2"/>
          <p:cNvSpPr txBox="1"/>
          <p:nvPr/>
        </p:nvSpPr>
        <p:spPr>
          <a:xfrm>
            <a:off x="5824200" y="2093941"/>
            <a:ext cx="3601556" cy="2772194"/>
          </a:xfrm>
          <a:prstGeom prst="rect">
            <a:avLst/>
          </a:prstGeom>
        </p:spPr>
        <p:txBody>
          <a:bodyPr vert="eaVert"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70000"/>
              </a:lnSpc>
              <a:buNone/>
            </a:pPr>
            <a:r>
              <a:rPr lang="zh-CN" altLang="en-US" sz="1400" kern="100" dirty="0">
                <a:solidFill>
                  <a:schemeClr val="tx1">
                    <a:lumMod val="75000"/>
                    <a:lumOff val="25000"/>
                  </a:schemeClr>
                </a:solidFill>
                <a:cs typeface="+mn-ea"/>
                <a:sym typeface="+mn-lt"/>
              </a:rPr>
              <a:t>相传这一天是“小白龙”回家的日子，因为“小白龙”犯了天条，被龙王父亲囚禁在很远的一个小岛上，失去了行动自由。唯有六月六这一天，龙王恩准其回家探母。“小白龙”由于探母心切，所以一路上昼夜兼程，带来了惊雷闪电，狂风暴雨。</a:t>
            </a:r>
          </a:p>
        </p:txBody>
      </p:sp>
      <p:pic>
        <p:nvPicPr>
          <p:cNvPr id="12" name="图片 11"/>
          <p:cNvPicPr>
            <a:picLocks noChangeAspect="1"/>
          </p:cNvPicPr>
          <p:nvPr/>
        </p:nvPicPr>
        <p:blipFill>
          <a:blip r:embed="rId6" cstate="screen"/>
          <a:srcRect/>
          <a:stretch>
            <a:fillRect/>
          </a:stretch>
        </p:blipFill>
        <p:spPr>
          <a:xfrm>
            <a:off x="1696862" y="1431084"/>
            <a:ext cx="3995831" cy="3995831"/>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advClick="0" advTm="0">
        <p15:prstTrans prst="wind"/>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nodeType="afterEffect">
                                  <p:stCondLst>
                                    <p:cond delay="0"/>
                                  </p:stCondLst>
                                  <p:childTnLst>
                                    <p:set>
                                      <p:cBhvr>
                                        <p:cTn id="6" dur="750" fill="hold">
                                          <p:stCondLst>
                                            <p:cond delay="0"/>
                                          </p:stCondLst>
                                        </p:cTn>
                                        <p:tgtEl>
                                          <p:spTgt spid="8"/>
                                        </p:tgtEl>
                                        <p:attrNameLst>
                                          <p:attrName>style.visibility</p:attrName>
                                        </p:attrNameLst>
                                      </p:cBhvr>
                                      <p:to>
                                        <p:strVal val="visible"/>
                                      </p:to>
                                    </p:set>
                                    <p:anim to="" calcmode="lin" valueType="num">
                                      <p:cBhvr>
                                        <p:cTn id="7" dur="750" fill="hold">
                                          <p:stCondLst>
                                            <p:cond delay="0"/>
                                          </p:stCondLst>
                                        </p:cTn>
                                        <p:tgtEl>
                                          <p:spTgt spid="8"/>
                                        </p:tgtEl>
                                        <p:attrNameLst>
                                          <p:attrName>ppt_h</p:attrName>
                                        </p:attrNameLst>
                                      </p:cBhvr>
                                      <p:tavLst>
                                        <p:tav tm="0" fmla="#ppt_h-#ppt_h*cos(4*pi*$)*(1-$)^2">
                                          <p:val>
                                            <p:fltVal val="0"/>
                                          </p:val>
                                        </p:tav>
                                        <p:tav tm="100000">
                                          <p:val>
                                            <p:fltVal val="1"/>
                                          </p:val>
                                        </p:tav>
                                      </p:tavLst>
                                    </p:anim>
                                    <p:anim to="" calcmode="lin" valueType="num">
                                      <p:cBhvr>
                                        <p:cTn id="8" dur="750" fill="hold">
                                          <p:stCondLst>
                                            <p:cond delay="0"/>
                                          </p:stCondLst>
                                        </p:cTn>
                                        <p:tgtEl>
                                          <p:spTgt spid="8"/>
                                        </p:tgtEl>
                                        <p:attrNameLst>
                                          <p:attrName>ppt_w</p:attrName>
                                        </p:attrNameLst>
                                      </p:cBhvr>
                                      <p:tavLst>
                                        <p:tav tm="0" fmla="#ppt_w-#ppt_w*cos(4*pi*$)*(1-$)^2">
                                          <p:val>
                                            <p:fltVal val="0"/>
                                          </p:val>
                                        </p:tav>
                                        <p:tav tm="100000">
                                          <p:val>
                                            <p:fltVal val="1"/>
                                          </p:val>
                                        </p:tav>
                                      </p:tavLst>
                                    </p:anim>
                                  </p:childTnLst>
                                </p:cTn>
                              </p:par>
                            </p:childTnLst>
                          </p:cTn>
                        </p:par>
                        <p:par>
                          <p:cTn id="9" fill="hold">
                            <p:stCondLst>
                              <p:cond delay="1000"/>
                            </p:stCondLst>
                            <p:childTnLst>
                              <p:par>
                                <p:cTn id="10" presetID="18" presetClass="entr" presetSubtype="12"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strips(downLeft)">
                                      <p:cBhvr>
                                        <p:cTn id="12" dur="500"/>
                                        <p:tgtEl>
                                          <p:spTgt spid="11"/>
                                        </p:tgtEl>
                                      </p:cBhvr>
                                    </p:animEffect>
                                  </p:childTnLst>
                                </p:cTn>
                              </p:par>
                            </p:childTnLst>
                          </p:cTn>
                        </p:par>
                        <p:par>
                          <p:cTn id="13" fill="hold">
                            <p:stCondLst>
                              <p:cond delay="1500"/>
                            </p:stCondLst>
                            <p:childTnLst>
                              <p:par>
                                <p:cTn id="14" presetID="31" presetClass="entr" presetSubtype="0"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1000" fill="hold"/>
                                        <p:tgtEl>
                                          <p:spTgt spid="12"/>
                                        </p:tgtEl>
                                        <p:attrNameLst>
                                          <p:attrName>ppt_w</p:attrName>
                                        </p:attrNameLst>
                                      </p:cBhvr>
                                      <p:tavLst>
                                        <p:tav tm="0">
                                          <p:val>
                                            <p:fltVal val="0"/>
                                          </p:val>
                                        </p:tav>
                                        <p:tav tm="100000">
                                          <p:val>
                                            <p:strVal val="#ppt_w"/>
                                          </p:val>
                                        </p:tav>
                                      </p:tavLst>
                                    </p:anim>
                                    <p:anim calcmode="lin" valueType="num">
                                      <p:cBhvr>
                                        <p:cTn id="17" dur="1000" fill="hold"/>
                                        <p:tgtEl>
                                          <p:spTgt spid="12"/>
                                        </p:tgtEl>
                                        <p:attrNameLst>
                                          <p:attrName>ppt_h</p:attrName>
                                        </p:attrNameLst>
                                      </p:cBhvr>
                                      <p:tavLst>
                                        <p:tav tm="0">
                                          <p:val>
                                            <p:fltVal val="0"/>
                                          </p:val>
                                        </p:tav>
                                        <p:tav tm="100000">
                                          <p:val>
                                            <p:strVal val="#ppt_h"/>
                                          </p:val>
                                        </p:tav>
                                      </p:tavLst>
                                    </p:anim>
                                    <p:anim calcmode="lin" valueType="num">
                                      <p:cBhvr>
                                        <p:cTn id="18" dur="1000" fill="hold"/>
                                        <p:tgtEl>
                                          <p:spTgt spid="12"/>
                                        </p:tgtEl>
                                        <p:attrNameLst>
                                          <p:attrName>style.rotation</p:attrName>
                                        </p:attrNameLst>
                                      </p:cBhvr>
                                      <p:tavLst>
                                        <p:tav tm="0">
                                          <p:val>
                                            <p:fltVal val="90"/>
                                          </p:val>
                                        </p:tav>
                                        <p:tav tm="100000">
                                          <p:val>
                                            <p:fltVal val="0"/>
                                          </p:val>
                                        </p:tav>
                                      </p:tavLst>
                                    </p:anim>
                                    <p:animEffect transition="in" filter="fade">
                                      <p:cBhvr>
                                        <p:cTn id="19"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rotWithShape="1">
          <a:blip r:embed="rId2" cstate="screen"/>
          <a:srcRect/>
          <a:stretch>
            <a:fillRect/>
          </a:stretch>
        </p:blipFill>
        <p:spPr>
          <a:xfrm>
            <a:off x="4457700" y="285388"/>
            <a:ext cx="3733800" cy="3429000"/>
          </a:xfrm>
          <a:prstGeom prst="rect">
            <a:avLst/>
          </a:prstGeom>
        </p:spPr>
      </p:pic>
      <p:sp>
        <p:nvSpPr>
          <p:cNvPr id="8" name="任意多边形: 形状 7"/>
          <p:cNvSpPr/>
          <p:nvPr/>
        </p:nvSpPr>
        <p:spPr>
          <a:xfrm>
            <a:off x="0" y="0"/>
            <a:ext cx="12192000" cy="6858000"/>
          </a:xfrm>
          <a:custGeom>
            <a:avLst/>
            <a:gdLst>
              <a:gd name="connsiteX0" fmla="*/ 6096000 w 12192000"/>
              <a:gd name="connsiteY0" fmla="*/ 811168 h 6858000"/>
              <a:gd name="connsiteX1" fmla="*/ 4907280 w 12192000"/>
              <a:gd name="connsiteY1" fmla="*/ 1999888 h 6858000"/>
              <a:gd name="connsiteX2" fmla="*/ 6096000 w 12192000"/>
              <a:gd name="connsiteY2" fmla="*/ 3188608 h 6858000"/>
              <a:gd name="connsiteX3" fmla="*/ 7284720 w 12192000"/>
              <a:gd name="connsiteY3" fmla="*/ 1999888 h 6858000"/>
              <a:gd name="connsiteX4" fmla="*/ 6096000 w 12192000"/>
              <a:gd name="connsiteY4" fmla="*/ 811168 h 6858000"/>
              <a:gd name="connsiteX5" fmla="*/ 0 w 12192000"/>
              <a:gd name="connsiteY5" fmla="*/ 0 h 6858000"/>
              <a:gd name="connsiteX6" fmla="*/ 12192000 w 12192000"/>
              <a:gd name="connsiteY6" fmla="*/ 0 h 6858000"/>
              <a:gd name="connsiteX7" fmla="*/ 12192000 w 12192000"/>
              <a:gd name="connsiteY7" fmla="*/ 6858000 h 6858000"/>
              <a:gd name="connsiteX8" fmla="*/ 0 w 12192000"/>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6096000" y="811168"/>
                </a:moveTo>
                <a:cubicBezTo>
                  <a:pt x="5439488" y="811168"/>
                  <a:pt x="4907280" y="1343376"/>
                  <a:pt x="4907280" y="1999888"/>
                </a:cubicBezTo>
                <a:cubicBezTo>
                  <a:pt x="4907280" y="2656400"/>
                  <a:pt x="5439488" y="3188608"/>
                  <a:pt x="6096000" y="3188608"/>
                </a:cubicBezTo>
                <a:cubicBezTo>
                  <a:pt x="6752512" y="3188608"/>
                  <a:pt x="7284720" y="2656400"/>
                  <a:pt x="7284720" y="1999888"/>
                </a:cubicBezTo>
                <a:cubicBezTo>
                  <a:pt x="7284720" y="1343376"/>
                  <a:pt x="6752512" y="811168"/>
                  <a:pt x="6096000" y="811168"/>
                </a:cubicBezTo>
                <a:close/>
                <a:moveTo>
                  <a:pt x="0" y="0"/>
                </a:moveTo>
                <a:lnTo>
                  <a:pt x="12192000" y="0"/>
                </a:lnTo>
                <a:lnTo>
                  <a:pt x="12192000" y="6858000"/>
                </a:lnTo>
                <a:lnTo>
                  <a:pt x="0" y="6858000"/>
                </a:lnTo>
                <a:close/>
              </a:path>
            </a:pathLst>
          </a:custGeom>
          <a:pattFill prst="dotGrid">
            <a:fgClr>
              <a:schemeClr val="accent5">
                <a:lumMod val="20000"/>
                <a:lumOff val="80000"/>
              </a:schemeClr>
            </a:fgClr>
            <a:bgClr>
              <a:schemeClr val="bg1"/>
            </a:bgClr>
          </a:patt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4" name="图片 3"/>
          <p:cNvPicPr>
            <a:picLocks noChangeAspect="1"/>
          </p:cNvPicPr>
          <p:nvPr/>
        </p:nvPicPr>
        <p:blipFill rotWithShape="1">
          <a:blip r:embed="rId3" cstate="screen">
            <a:extLst>
              <a:ext uri="{BEBA8EAE-BF5A-486C-A8C5-ECC9F3942E4B}">
                <a14:imgProps xmlns:a14="http://schemas.microsoft.com/office/drawing/2010/main">
                  <a14:imgLayer r:embed="rId4">
                    <a14:imgEffect>
                      <a14:colorTemperature colorTemp="4700"/>
                    </a14:imgEffect>
                  </a14:imgLayer>
                </a14:imgProps>
              </a:ext>
            </a:extLst>
          </a:blip>
          <a:srcRect/>
          <a:stretch>
            <a:fillRect/>
          </a:stretch>
        </p:blipFill>
        <p:spPr>
          <a:xfrm>
            <a:off x="0" y="-1"/>
            <a:ext cx="2608420" cy="1999889"/>
          </a:xfrm>
          <a:prstGeom prst="rect">
            <a:avLst/>
          </a:prstGeom>
        </p:spPr>
      </p:pic>
      <p:pic>
        <p:nvPicPr>
          <p:cNvPr id="5" name="图片 4"/>
          <p:cNvPicPr>
            <a:picLocks noChangeAspect="1"/>
          </p:cNvPicPr>
          <p:nvPr/>
        </p:nvPicPr>
        <p:blipFill rotWithShape="1">
          <a:blip r:embed="rId5" cstate="screen">
            <a:extLst>
              <a:ext uri="{BEBA8EAE-BF5A-486C-A8C5-ECC9F3942E4B}">
                <a14:imgProps xmlns:a14="http://schemas.microsoft.com/office/drawing/2010/main">
                  <a14:imgLayer r:embed="rId6">
                    <a14:imgEffect>
                      <a14:colorTemperature colorTemp="4700"/>
                    </a14:imgEffect>
                  </a14:imgLayer>
                </a14:imgProps>
              </a:ext>
            </a:extLst>
          </a:blip>
          <a:srcRect/>
          <a:stretch>
            <a:fillRect/>
          </a:stretch>
        </p:blipFill>
        <p:spPr>
          <a:xfrm flipH="1" flipV="1">
            <a:off x="10256978" y="5374409"/>
            <a:ext cx="1935022" cy="1483591"/>
          </a:xfrm>
          <a:prstGeom prst="rect">
            <a:avLst/>
          </a:prstGeom>
        </p:spPr>
      </p:pic>
      <p:sp>
        <p:nvSpPr>
          <p:cNvPr id="11" name="文本框 10"/>
          <p:cNvSpPr txBox="1"/>
          <p:nvPr/>
        </p:nvSpPr>
        <p:spPr>
          <a:xfrm>
            <a:off x="4941901" y="3282894"/>
            <a:ext cx="2308196" cy="830997"/>
          </a:xfrm>
          <a:prstGeom prst="rect">
            <a:avLst/>
          </a:prstGeom>
          <a:noFill/>
        </p:spPr>
        <p:txBody>
          <a:bodyPr wrap="none" rtlCol="0">
            <a:spAutoFit/>
          </a:bodyPr>
          <a:lstStyle/>
          <a:p>
            <a:pPr algn="ctr"/>
            <a:r>
              <a:rPr lang="en-US" altLang="zh-CN" sz="4800" b="1" dirty="0">
                <a:solidFill>
                  <a:srgbClr val="779BCD"/>
                </a:solidFill>
                <a:cs typeface="+mn-ea"/>
                <a:sym typeface="+mn-lt"/>
              </a:rPr>
              <a:t>PART.4</a:t>
            </a:r>
            <a:endParaRPr lang="zh-CN" altLang="en-US" sz="4800" b="1" dirty="0">
              <a:solidFill>
                <a:srgbClr val="779BCD"/>
              </a:solidFill>
              <a:cs typeface="+mn-ea"/>
              <a:sym typeface="+mn-lt"/>
            </a:endParaRPr>
          </a:p>
        </p:txBody>
      </p:sp>
      <p:sp>
        <p:nvSpPr>
          <p:cNvPr id="12" name="文本框 11"/>
          <p:cNvSpPr txBox="1"/>
          <p:nvPr/>
        </p:nvSpPr>
        <p:spPr>
          <a:xfrm>
            <a:off x="3327400" y="4228244"/>
            <a:ext cx="5537199" cy="646331"/>
          </a:xfrm>
          <a:prstGeom prst="rect">
            <a:avLst/>
          </a:prstGeom>
          <a:noFill/>
        </p:spPr>
        <p:txBody>
          <a:bodyPr wrap="square" rtlCol="0">
            <a:spAutoFit/>
          </a:bodyPr>
          <a:lstStyle/>
          <a:p>
            <a:pPr algn="dist"/>
            <a:r>
              <a:rPr lang="zh-CN" altLang="en-US" sz="3600" b="1" dirty="0">
                <a:solidFill>
                  <a:schemeClr val="tx1">
                    <a:lumMod val="85000"/>
                    <a:lumOff val="15000"/>
                  </a:schemeClr>
                </a:solidFill>
                <a:cs typeface="+mn-ea"/>
                <a:sym typeface="+mn-lt"/>
              </a:rPr>
              <a:t>小暑与气候的故事</a:t>
            </a:r>
          </a:p>
        </p:txBody>
      </p:sp>
      <p:sp>
        <p:nvSpPr>
          <p:cNvPr id="13" name="Content Placeholder 2"/>
          <p:cNvSpPr txBox="1"/>
          <p:nvPr/>
        </p:nvSpPr>
        <p:spPr>
          <a:xfrm>
            <a:off x="2169931" y="5047659"/>
            <a:ext cx="7852136" cy="1049655"/>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50000"/>
              </a:lnSpc>
              <a:buNone/>
            </a:pPr>
            <a:r>
              <a:rPr lang="en-US" altLang="zh-CN" sz="1200" dirty="0">
                <a:solidFill>
                  <a:schemeClr val="tx1">
                    <a:lumMod val="75000"/>
                    <a:lumOff val="25000"/>
                  </a:schemeClr>
                </a:solidFill>
                <a:cs typeface="+mn-ea"/>
                <a:sym typeface="+mn-lt"/>
              </a:rPr>
              <a:t>Minor Heat is the 11th solar term in the 24 solar terms of the lunar calendar and the fifth solar term in summer. It is minor heat when the sun reaches longitude 105 degrees on July 7 or 8 every year.</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advClick="0" advTm="0">
        <p15:prstTrans prst="wind"/>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3"/>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500"/>
                                        <p:tgtEl>
                                          <p:spTgt spid="4"/>
                                        </p:tgtEl>
                                      </p:cBhvr>
                                    </p:animEffect>
                                  </p:childTnLst>
                                </p:cTn>
                              </p:par>
                              <p:par>
                                <p:cTn id="14" presetID="22" presetClass="entr" presetSubtype="2"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right)">
                                      <p:cBhvr>
                                        <p:cTn id="16" dur="500"/>
                                        <p:tgtEl>
                                          <p:spTgt spid="5"/>
                                        </p:tgtEl>
                                      </p:cBhvr>
                                    </p:animEffect>
                                  </p:childTnLst>
                                </p:cTn>
                              </p:par>
                            </p:childTnLst>
                          </p:cTn>
                        </p:par>
                        <p:par>
                          <p:cTn id="17" fill="hold">
                            <p:stCondLst>
                              <p:cond delay="1500"/>
                            </p:stCondLst>
                            <p:childTnLst>
                              <p:par>
                                <p:cTn id="18" presetID="56" presetClass="entr" presetSubtype="0" fill="hold" grpId="0" nodeType="afterEffect">
                                  <p:stCondLst>
                                    <p:cond delay="0"/>
                                  </p:stCondLst>
                                  <p:iterate type="lt">
                                    <p:tmPct val="10000"/>
                                  </p:iterate>
                                  <p:childTnLst>
                                    <p:set>
                                      <p:cBhvr>
                                        <p:cTn id="19" dur="1" fill="hold">
                                          <p:stCondLst>
                                            <p:cond delay="0"/>
                                          </p:stCondLst>
                                        </p:cTn>
                                        <p:tgtEl>
                                          <p:spTgt spid="11"/>
                                        </p:tgtEl>
                                        <p:attrNameLst>
                                          <p:attrName>style.visibility</p:attrName>
                                        </p:attrNameLst>
                                      </p:cBhvr>
                                      <p:to>
                                        <p:strVal val="visible"/>
                                      </p:to>
                                    </p:set>
                                    <p:anim by="(-#ppt_w*2)" calcmode="lin" valueType="num">
                                      <p:cBhvr rctx="PPT">
                                        <p:cTn id="20" dur="500" autoRev="1" fill="hold">
                                          <p:stCondLst>
                                            <p:cond delay="0"/>
                                          </p:stCondLst>
                                        </p:cTn>
                                        <p:tgtEl>
                                          <p:spTgt spid="11"/>
                                        </p:tgtEl>
                                        <p:attrNameLst>
                                          <p:attrName>ppt_w</p:attrName>
                                        </p:attrNameLst>
                                      </p:cBhvr>
                                    </p:anim>
                                    <p:anim by="(#ppt_w*0.50)" calcmode="lin" valueType="num">
                                      <p:cBhvr>
                                        <p:cTn id="21" dur="500" decel="50000" autoRev="1" fill="hold">
                                          <p:stCondLst>
                                            <p:cond delay="0"/>
                                          </p:stCondLst>
                                        </p:cTn>
                                        <p:tgtEl>
                                          <p:spTgt spid="11"/>
                                        </p:tgtEl>
                                        <p:attrNameLst>
                                          <p:attrName>ppt_x</p:attrName>
                                        </p:attrNameLst>
                                      </p:cBhvr>
                                    </p:anim>
                                    <p:anim from="(-#ppt_h/2)" to="(#ppt_y)" calcmode="lin" valueType="num">
                                      <p:cBhvr>
                                        <p:cTn id="22" dur="1000" fill="hold">
                                          <p:stCondLst>
                                            <p:cond delay="0"/>
                                          </p:stCondLst>
                                        </p:cTn>
                                        <p:tgtEl>
                                          <p:spTgt spid="11"/>
                                        </p:tgtEl>
                                        <p:attrNameLst>
                                          <p:attrName>ppt_y</p:attrName>
                                        </p:attrNameLst>
                                      </p:cBhvr>
                                    </p:anim>
                                    <p:animRot by="21600000">
                                      <p:cBhvr>
                                        <p:cTn id="23" dur="1000" fill="hold">
                                          <p:stCondLst>
                                            <p:cond delay="0"/>
                                          </p:stCondLst>
                                        </p:cTn>
                                        <p:tgtEl>
                                          <p:spTgt spid="11"/>
                                        </p:tgtEl>
                                        <p:attrNameLst>
                                          <p:attrName>r</p:attrName>
                                        </p:attrNameLst>
                                      </p:cBhvr>
                                    </p:animRot>
                                  </p:childTnLst>
                                </p:cTn>
                              </p:par>
                            </p:childTnLst>
                          </p:cTn>
                        </p:par>
                        <p:par>
                          <p:cTn id="24" fill="hold">
                            <p:stCondLst>
                              <p:cond delay="3000"/>
                            </p:stCondLst>
                            <p:childTnLst>
                              <p:par>
                                <p:cTn id="25" presetID="41" presetClass="entr" presetSubtype="0" fill="hold" grpId="0" nodeType="afterEffect">
                                  <p:stCondLst>
                                    <p:cond delay="0"/>
                                  </p:stCondLst>
                                  <p:iterate type="lt">
                                    <p:tmPct val="10000"/>
                                  </p:iterate>
                                  <p:childTnLst>
                                    <p:set>
                                      <p:cBhvr>
                                        <p:cTn id="26" dur="1" fill="hold">
                                          <p:stCondLst>
                                            <p:cond delay="0"/>
                                          </p:stCondLst>
                                        </p:cTn>
                                        <p:tgtEl>
                                          <p:spTgt spid="12"/>
                                        </p:tgtEl>
                                        <p:attrNameLst>
                                          <p:attrName>style.visibility</p:attrName>
                                        </p:attrNameLst>
                                      </p:cBhvr>
                                      <p:to>
                                        <p:strVal val="visible"/>
                                      </p:to>
                                    </p:set>
                                    <p:anim calcmode="lin" valueType="num">
                                      <p:cBhvr>
                                        <p:cTn id="27"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28" dur="500" fill="hold"/>
                                        <p:tgtEl>
                                          <p:spTgt spid="12"/>
                                        </p:tgtEl>
                                        <p:attrNameLst>
                                          <p:attrName>ppt_y</p:attrName>
                                        </p:attrNameLst>
                                      </p:cBhvr>
                                      <p:tavLst>
                                        <p:tav tm="0">
                                          <p:val>
                                            <p:strVal val="#ppt_y"/>
                                          </p:val>
                                        </p:tav>
                                        <p:tav tm="100000">
                                          <p:val>
                                            <p:strVal val="#ppt_y"/>
                                          </p:val>
                                        </p:tav>
                                      </p:tavLst>
                                    </p:anim>
                                    <p:anim calcmode="lin" valueType="num">
                                      <p:cBhvr>
                                        <p:cTn id="29"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30"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31" dur="500" tmFilter="0,0; .5, 1; 1, 1"/>
                                        <p:tgtEl>
                                          <p:spTgt spid="12"/>
                                        </p:tgtEl>
                                      </p:cBhvr>
                                    </p:animEffect>
                                  </p:childTnLst>
                                </p:cTn>
                              </p:par>
                            </p:childTnLst>
                          </p:cTn>
                        </p:par>
                        <p:par>
                          <p:cTn id="32" fill="hold">
                            <p:stCondLst>
                              <p:cond delay="3849"/>
                            </p:stCondLst>
                            <p:childTnLst>
                              <p:par>
                                <p:cTn id="33" presetID="42" presetClass="entr" presetSubtype="0"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1000"/>
                                        <p:tgtEl>
                                          <p:spTgt spid="13"/>
                                        </p:tgtEl>
                                      </p:cBhvr>
                                    </p:animEffect>
                                    <p:anim calcmode="lin" valueType="num">
                                      <p:cBhvr>
                                        <p:cTn id="36" dur="1000" fill="hold"/>
                                        <p:tgtEl>
                                          <p:spTgt spid="13"/>
                                        </p:tgtEl>
                                        <p:attrNameLst>
                                          <p:attrName>ppt_x</p:attrName>
                                        </p:attrNameLst>
                                      </p:cBhvr>
                                      <p:tavLst>
                                        <p:tav tm="0">
                                          <p:val>
                                            <p:strVal val="#ppt_x"/>
                                          </p:val>
                                        </p:tav>
                                        <p:tav tm="100000">
                                          <p:val>
                                            <p:strVal val="#ppt_x"/>
                                          </p:val>
                                        </p:tav>
                                      </p:tavLst>
                                    </p:anim>
                                    <p:anim calcmode="lin" valueType="num">
                                      <p:cBhvr>
                                        <p:cTn id="3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p:bldP spid="12" grpId="0"/>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任意多边形: 形状 3"/>
          <p:cNvSpPr/>
          <p:nvPr/>
        </p:nvSpPr>
        <p:spPr>
          <a:xfrm>
            <a:off x="0" y="0"/>
            <a:ext cx="12192000" cy="6858000"/>
          </a:xfrm>
          <a:custGeom>
            <a:avLst/>
            <a:gdLst>
              <a:gd name="connsiteX0" fmla="*/ 6096000 w 12192000"/>
              <a:gd name="connsiteY0" fmla="*/ 811168 h 6858000"/>
              <a:gd name="connsiteX1" fmla="*/ 4907280 w 12192000"/>
              <a:gd name="connsiteY1" fmla="*/ 1999888 h 6858000"/>
              <a:gd name="connsiteX2" fmla="*/ 6096000 w 12192000"/>
              <a:gd name="connsiteY2" fmla="*/ 3188608 h 6858000"/>
              <a:gd name="connsiteX3" fmla="*/ 7284720 w 12192000"/>
              <a:gd name="connsiteY3" fmla="*/ 1999888 h 6858000"/>
              <a:gd name="connsiteX4" fmla="*/ 6096000 w 12192000"/>
              <a:gd name="connsiteY4" fmla="*/ 811168 h 6858000"/>
              <a:gd name="connsiteX5" fmla="*/ 0 w 12192000"/>
              <a:gd name="connsiteY5" fmla="*/ 0 h 6858000"/>
              <a:gd name="connsiteX6" fmla="*/ 12192000 w 12192000"/>
              <a:gd name="connsiteY6" fmla="*/ 0 h 6858000"/>
              <a:gd name="connsiteX7" fmla="*/ 12192000 w 12192000"/>
              <a:gd name="connsiteY7" fmla="*/ 6858000 h 6858000"/>
              <a:gd name="connsiteX8" fmla="*/ 0 w 12192000"/>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6096000" y="811168"/>
                </a:moveTo>
                <a:cubicBezTo>
                  <a:pt x="5439488" y="811168"/>
                  <a:pt x="4907280" y="1343376"/>
                  <a:pt x="4907280" y="1999888"/>
                </a:cubicBezTo>
                <a:cubicBezTo>
                  <a:pt x="4907280" y="2656400"/>
                  <a:pt x="5439488" y="3188608"/>
                  <a:pt x="6096000" y="3188608"/>
                </a:cubicBezTo>
                <a:cubicBezTo>
                  <a:pt x="6752512" y="3188608"/>
                  <a:pt x="7284720" y="2656400"/>
                  <a:pt x="7284720" y="1999888"/>
                </a:cubicBezTo>
                <a:cubicBezTo>
                  <a:pt x="7284720" y="1343376"/>
                  <a:pt x="6752512" y="811168"/>
                  <a:pt x="6096000" y="811168"/>
                </a:cubicBezTo>
                <a:close/>
                <a:moveTo>
                  <a:pt x="0" y="0"/>
                </a:moveTo>
                <a:lnTo>
                  <a:pt x="12192000" y="0"/>
                </a:lnTo>
                <a:lnTo>
                  <a:pt x="12192000" y="6858000"/>
                </a:lnTo>
                <a:lnTo>
                  <a:pt x="0" y="6858000"/>
                </a:lnTo>
                <a:close/>
              </a:path>
            </a:pathLst>
          </a:custGeom>
          <a:pattFill prst="dotGrid">
            <a:fgClr>
              <a:schemeClr val="accent5">
                <a:lumMod val="60000"/>
                <a:lumOff val="40000"/>
              </a:schemeClr>
            </a:fgClr>
            <a:bgClr>
              <a:schemeClr val="bg1"/>
            </a:bgClr>
          </a:patt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矩形: 圆角 4"/>
          <p:cNvSpPr/>
          <p:nvPr/>
        </p:nvSpPr>
        <p:spPr>
          <a:xfrm>
            <a:off x="263013" y="302342"/>
            <a:ext cx="11665974" cy="6253316"/>
          </a:xfrm>
          <a:prstGeom prst="roundRect">
            <a:avLst>
              <a:gd name="adj" fmla="val 5582"/>
            </a:avLst>
          </a:prstGeom>
          <a:solidFill>
            <a:schemeClr val="bg1"/>
          </a:solidFill>
          <a:ln>
            <a:noFill/>
          </a:ln>
          <a:effectLst>
            <a:outerShdw blurRad="63500" sx="102000" sy="102000" algn="ctr"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6" name="图片 5"/>
          <p:cNvPicPr>
            <a:picLocks noChangeAspect="1"/>
          </p:cNvPicPr>
          <p:nvPr/>
        </p:nvPicPr>
        <p:blipFill>
          <a:blip r:embed="rId5" cstate="screen">
            <a:duotone>
              <a:schemeClr val="accent5">
                <a:shade val="45000"/>
                <a:satMod val="135000"/>
              </a:schemeClr>
              <a:prstClr val="white"/>
            </a:duotone>
          </a:blip>
          <a:stretch>
            <a:fillRect/>
          </a:stretch>
        </p:blipFill>
        <p:spPr>
          <a:xfrm>
            <a:off x="263013" y="159979"/>
            <a:ext cx="987270" cy="987270"/>
          </a:xfrm>
          <a:prstGeom prst="rect">
            <a:avLst/>
          </a:prstGeom>
        </p:spPr>
      </p:pic>
      <p:sp>
        <p:nvSpPr>
          <p:cNvPr id="7" name="文本框 6"/>
          <p:cNvSpPr txBox="1"/>
          <p:nvPr/>
        </p:nvSpPr>
        <p:spPr>
          <a:xfrm>
            <a:off x="1250283" y="471350"/>
            <a:ext cx="2948948" cy="400110"/>
          </a:xfrm>
          <a:prstGeom prst="rect">
            <a:avLst/>
          </a:prstGeom>
          <a:noFill/>
        </p:spPr>
        <p:txBody>
          <a:bodyPr wrap="square" rtlCol="0">
            <a:spAutoFit/>
          </a:bodyPr>
          <a:lstStyle/>
          <a:p>
            <a:r>
              <a:rPr lang="zh-CN" altLang="en-US" sz="2000" dirty="0">
                <a:solidFill>
                  <a:srgbClr val="779BCD"/>
                </a:solidFill>
                <a:cs typeface="+mn-ea"/>
                <a:sym typeface="+mn-lt"/>
              </a:rPr>
              <a:t>小暑与气候的故事</a:t>
            </a:r>
          </a:p>
        </p:txBody>
      </p:sp>
      <p:grpSp>
        <p:nvGrpSpPr>
          <p:cNvPr id="8" name="PA-组合 7"/>
          <p:cNvGrpSpPr/>
          <p:nvPr>
            <p:custDataLst>
              <p:tags r:id="rId1"/>
            </p:custDataLst>
          </p:nvPr>
        </p:nvGrpSpPr>
        <p:grpSpPr>
          <a:xfrm>
            <a:off x="9947196" y="1437565"/>
            <a:ext cx="615554" cy="1991435"/>
            <a:chOff x="8606803" y="1138953"/>
            <a:chExt cx="615554" cy="1991435"/>
          </a:xfrm>
        </p:grpSpPr>
        <p:sp>
          <p:nvSpPr>
            <p:cNvPr id="9" name="PA-圆角矩形 8"/>
            <p:cNvSpPr/>
            <p:nvPr>
              <p:custDataLst>
                <p:tags r:id="rId2"/>
              </p:custDataLst>
            </p:nvPr>
          </p:nvSpPr>
          <p:spPr>
            <a:xfrm>
              <a:off x="8606803" y="1138953"/>
              <a:ext cx="615553" cy="1991435"/>
            </a:xfrm>
            <a:prstGeom prst="roundRect">
              <a:avLst/>
            </a:prstGeom>
            <a:gradFill>
              <a:gsLst>
                <a:gs pos="0">
                  <a:srgbClr val="779BCD"/>
                </a:gs>
                <a:gs pos="100000">
                  <a:srgbClr val="708DA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endParaRPr lang="zh-CN" altLang="en-US">
                <a:cs typeface="+mn-ea"/>
                <a:sym typeface="+mn-lt"/>
              </a:endParaRPr>
            </a:p>
          </p:txBody>
        </p:sp>
        <p:sp>
          <p:nvSpPr>
            <p:cNvPr id="10" name="PA-文本框 9"/>
            <p:cNvSpPr txBox="1"/>
            <p:nvPr>
              <p:custDataLst>
                <p:tags r:id="rId3"/>
              </p:custDataLst>
            </p:nvPr>
          </p:nvSpPr>
          <p:spPr>
            <a:xfrm>
              <a:off x="8606804" y="1390826"/>
              <a:ext cx="615553" cy="1528624"/>
            </a:xfrm>
            <a:prstGeom prst="rect">
              <a:avLst/>
            </a:prstGeom>
            <a:noFill/>
          </p:spPr>
          <p:txBody>
            <a:bodyPr vert="eaVert" wrap="none" rtlCol="0">
              <a:spAutoFit/>
            </a:bodyPr>
            <a:lstStyle/>
            <a:p>
              <a:r>
                <a:rPr lang="zh-CN" altLang="en-US" sz="2800" dirty="0">
                  <a:solidFill>
                    <a:schemeClr val="bg1"/>
                  </a:solidFill>
                  <a:cs typeface="+mn-ea"/>
                  <a:sym typeface="+mn-lt"/>
                </a:rPr>
                <a:t>小暑养生</a:t>
              </a:r>
            </a:p>
          </p:txBody>
        </p:sp>
      </p:grpSp>
      <p:sp>
        <p:nvSpPr>
          <p:cNvPr id="11" name="文本占位符 2"/>
          <p:cNvSpPr txBox="1"/>
          <p:nvPr/>
        </p:nvSpPr>
        <p:spPr>
          <a:xfrm>
            <a:off x="1353522" y="1437565"/>
            <a:ext cx="8330661" cy="4545741"/>
          </a:xfrm>
          <a:prstGeom prst="rect">
            <a:avLst/>
          </a:prstGeom>
        </p:spPr>
        <p:txBody>
          <a:bodyPr vert="eaVert"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70000"/>
              </a:lnSpc>
              <a:buNone/>
            </a:pPr>
            <a:r>
              <a:rPr lang="zh-CN" altLang="en-US" sz="1400" kern="100" dirty="0">
                <a:solidFill>
                  <a:schemeClr val="tx1">
                    <a:lumMod val="75000"/>
                    <a:lumOff val="25000"/>
                  </a:schemeClr>
                </a:solidFill>
                <a:cs typeface="+mn-ea"/>
                <a:sym typeface="+mn-lt"/>
              </a:rPr>
              <a:t>中国南方地区小暑时平均气温为</a:t>
            </a:r>
            <a:r>
              <a:rPr lang="en-US" altLang="zh-CN" sz="1400" kern="100" dirty="0">
                <a:solidFill>
                  <a:schemeClr val="tx1">
                    <a:lumMod val="75000"/>
                    <a:lumOff val="25000"/>
                  </a:schemeClr>
                </a:solidFill>
                <a:cs typeface="+mn-ea"/>
                <a:sym typeface="+mn-lt"/>
              </a:rPr>
              <a:t>26℃</a:t>
            </a:r>
            <a:r>
              <a:rPr lang="zh-CN" altLang="en-US" sz="1400" kern="100" dirty="0">
                <a:solidFill>
                  <a:schemeClr val="tx1">
                    <a:lumMod val="75000"/>
                    <a:lumOff val="25000"/>
                  </a:schemeClr>
                </a:solidFill>
                <a:cs typeface="+mn-ea"/>
                <a:sym typeface="+mn-lt"/>
              </a:rPr>
              <a:t>左右。</a:t>
            </a:r>
            <a:r>
              <a:rPr lang="en-US" altLang="zh-CN" sz="1400" kern="100" dirty="0">
                <a:solidFill>
                  <a:schemeClr val="tx1">
                    <a:lumMod val="75000"/>
                    <a:lumOff val="25000"/>
                  </a:schemeClr>
                </a:solidFill>
                <a:cs typeface="+mn-ea"/>
                <a:sym typeface="+mn-lt"/>
              </a:rPr>
              <a:t>7</a:t>
            </a:r>
            <a:r>
              <a:rPr lang="zh-CN" altLang="en-US" sz="1400" kern="100" dirty="0">
                <a:solidFill>
                  <a:schemeClr val="tx1">
                    <a:lumMod val="75000"/>
                    <a:lumOff val="25000"/>
                  </a:schemeClr>
                </a:solidFill>
                <a:cs typeface="+mn-ea"/>
                <a:sym typeface="+mn-lt"/>
              </a:rPr>
              <a:t>月中旬，华南东南低海拔河谷地区，可开始出现日平均气温高于</a:t>
            </a:r>
            <a:r>
              <a:rPr lang="en-US" altLang="zh-CN" sz="1400" kern="100" dirty="0">
                <a:solidFill>
                  <a:schemeClr val="tx1">
                    <a:lumMod val="75000"/>
                    <a:lumOff val="25000"/>
                  </a:schemeClr>
                </a:solidFill>
                <a:cs typeface="+mn-ea"/>
                <a:sym typeface="+mn-lt"/>
              </a:rPr>
              <a:t>30℃</a:t>
            </a:r>
            <a:r>
              <a:rPr lang="zh-CN" altLang="en-US" sz="1400" kern="100" dirty="0">
                <a:solidFill>
                  <a:schemeClr val="tx1">
                    <a:lumMod val="75000"/>
                    <a:lumOff val="25000"/>
                  </a:schemeClr>
                </a:solidFill>
                <a:cs typeface="+mn-ea"/>
                <a:sym typeface="+mn-lt"/>
              </a:rPr>
              <a:t>、日最高气温高于</a:t>
            </a:r>
            <a:r>
              <a:rPr lang="en-US" altLang="zh-CN" sz="1400" kern="100" dirty="0">
                <a:solidFill>
                  <a:schemeClr val="tx1">
                    <a:lumMod val="75000"/>
                    <a:lumOff val="25000"/>
                  </a:schemeClr>
                </a:solidFill>
                <a:cs typeface="+mn-ea"/>
                <a:sym typeface="+mn-lt"/>
              </a:rPr>
              <a:t>35℃</a:t>
            </a:r>
            <a:r>
              <a:rPr lang="zh-CN" altLang="en-US" sz="1400" kern="100" dirty="0">
                <a:solidFill>
                  <a:schemeClr val="tx1">
                    <a:lumMod val="75000"/>
                    <a:lumOff val="25000"/>
                  </a:schemeClr>
                </a:solidFill>
                <a:cs typeface="+mn-ea"/>
                <a:sym typeface="+mn-lt"/>
              </a:rPr>
              <a:t>。在西北高原北部，此时仍可见霜雪，相当于华南初春时节景象。</a:t>
            </a:r>
            <a:endParaRPr lang="en-US" altLang="zh-CN" sz="1400" kern="100" dirty="0">
              <a:solidFill>
                <a:schemeClr val="tx1">
                  <a:lumMod val="75000"/>
                  <a:lumOff val="25000"/>
                </a:schemeClr>
              </a:solidFill>
              <a:cs typeface="+mn-ea"/>
              <a:sym typeface="+mn-lt"/>
            </a:endParaRPr>
          </a:p>
          <a:p>
            <a:pPr marL="0" indent="0">
              <a:lnSpc>
                <a:spcPct val="170000"/>
              </a:lnSpc>
              <a:buNone/>
            </a:pPr>
            <a:endParaRPr lang="en-US" altLang="zh-CN" sz="1400" kern="100" dirty="0">
              <a:solidFill>
                <a:schemeClr val="tx1">
                  <a:lumMod val="75000"/>
                  <a:lumOff val="25000"/>
                </a:schemeClr>
              </a:solidFill>
              <a:cs typeface="+mn-ea"/>
              <a:sym typeface="+mn-lt"/>
            </a:endParaRPr>
          </a:p>
          <a:p>
            <a:pPr marL="0" indent="0">
              <a:lnSpc>
                <a:spcPct val="170000"/>
              </a:lnSpc>
              <a:buNone/>
            </a:pPr>
            <a:r>
              <a:rPr lang="zh-CN" altLang="en-US" sz="1400" kern="100" dirty="0">
                <a:solidFill>
                  <a:schemeClr val="tx1">
                    <a:lumMod val="75000"/>
                    <a:lumOff val="25000"/>
                  </a:schemeClr>
                </a:solidFill>
                <a:cs typeface="+mn-ea"/>
                <a:sym typeface="+mn-lt"/>
              </a:rPr>
              <a:t>小暑开始，江淮流域梅雨先后结束，东部淮河、秦岭一线以北的广大地区开始了来自太平洋的东南季风雨季，降水明显增加，且雨量比较集中；华南、西南、青藏高原也处于来自印度洋和我国南海的西南季风雨季中；而长江中下游地区则一般为副热带高压控制下的高温少雨天气。也有的年份，小暑前后北方冷空气势力仍较强，在长江中下游地区与南方暖空气势均力敌，出现锋面雷雨。小暑时节的雷雨常是“倒黄梅”的天气信息，预兆雨带还会在长江中下游维持一段时间。</a:t>
            </a:r>
          </a:p>
          <a:p>
            <a:pPr marL="0" indent="0">
              <a:lnSpc>
                <a:spcPct val="170000"/>
              </a:lnSpc>
              <a:buNone/>
            </a:pPr>
            <a:r>
              <a:rPr lang="zh-CN" altLang="en-US" sz="1400" kern="100" dirty="0">
                <a:solidFill>
                  <a:schemeClr val="tx1">
                    <a:lumMod val="75000"/>
                    <a:lumOff val="25000"/>
                  </a:schemeClr>
                </a:solidFill>
                <a:cs typeface="+mn-ea"/>
                <a:sym typeface="+mn-lt"/>
              </a:rPr>
              <a:t>小暑前后，中国南方大部分地区各地进入雷暴最多的季节。雷暴是一种剧烈的天气现象，常与大风、暴雨相伴出现，有时还有冰雹，容易造成灾害。华南东部，小暑以后因常受副热带高压控制，多连晴高温天气，开始进入伏旱期。中国南方大部分地区这一东旱西涝的气候特点。</a:t>
            </a:r>
          </a:p>
          <a:p>
            <a:pPr marL="0" indent="0">
              <a:lnSpc>
                <a:spcPct val="170000"/>
              </a:lnSpc>
              <a:buNone/>
            </a:pPr>
            <a:endParaRPr lang="zh-CN" altLang="en-US" sz="1400" kern="100" dirty="0">
              <a:solidFill>
                <a:schemeClr val="tx1">
                  <a:lumMod val="75000"/>
                  <a:lumOff val="25000"/>
                </a:schemeClr>
              </a:solidFill>
              <a:cs typeface="+mn-ea"/>
              <a:sym typeface="+mn-lt"/>
            </a:endParaRPr>
          </a:p>
        </p:txBody>
      </p:sp>
      <p:pic>
        <p:nvPicPr>
          <p:cNvPr id="12" name="图片 11"/>
          <p:cNvPicPr>
            <a:picLocks noChangeAspect="1"/>
          </p:cNvPicPr>
          <p:nvPr/>
        </p:nvPicPr>
        <p:blipFill>
          <a:blip r:embed="rId6" cstate="screen"/>
          <a:srcRect/>
          <a:stretch>
            <a:fillRect/>
          </a:stretch>
        </p:blipFill>
        <p:spPr>
          <a:xfrm>
            <a:off x="9152047" y="4362753"/>
            <a:ext cx="3171460" cy="2115363"/>
          </a:xfrm>
          <a:prstGeom prst="rect">
            <a:avLst/>
          </a:prstGeom>
        </p:spPr>
      </p:pic>
      <p:pic>
        <p:nvPicPr>
          <p:cNvPr id="13" name="图片 12"/>
          <p:cNvPicPr>
            <a:picLocks noChangeAspect="1"/>
          </p:cNvPicPr>
          <p:nvPr/>
        </p:nvPicPr>
        <p:blipFill>
          <a:blip r:embed="rId7" cstate="screen"/>
          <a:srcRect/>
          <a:stretch>
            <a:fillRect/>
          </a:stretch>
        </p:blipFill>
        <p:spPr>
          <a:xfrm>
            <a:off x="-576787" y="3944636"/>
            <a:ext cx="3490506" cy="2692925"/>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advClick="0" advTm="0">
        <p15:prstTrans prst="wind"/>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nodeType="afterEffect">
                                  <p:stCondLst>
                                    <p:cond delay="0"/>
                                  </p:stCondLst>
                                  <p:childTnLst>
                                    <p:set>
                                      <p:cBhvr>
                                        <p:cTn id="6" dur="750" fill="hold">
                                          <p:stCondLst>
                                            <p:cond delay="0"/>
                                          </p:stCondLst>
                                        </p:cTn>
                                        <p:tgtEl>
                                          <p:spTgt spid="8"/>
                                        </p:tgtEl>
                                        <p:attrNameLst>
                                          <p:attrName>style.visibility</p:attrName>
                                        </p:attrNameLst>
                                      </p:cBhvr>
                                      <p:to>
                                        <p:strVal val="visible"/>
                                      </p:to>
                                    </p:set>
                                    <p:anim to="" calcmode="lin" valueType="num">
                                      <p:cBhvr>
                                        <p:cTn id="7" dur="750" fill="hold">
                                          <p:stCondLst>
                                            <p:cond delay="0"/>
                                          </p:stCondLst>
                                        </p:cTn>
                                        <p:tgtEl>
                                          <p:spTgt spid="8"/>
                                        </p:tgtEl>
                                        <p:attrNameLst>
                                          <p:attrName>ppt_h</p:attrName>
                                        </p:attrNameLst>
                                      </p:cBhvr>
                                      <p:tavLst>
                                        <p:tav tm="0" fmla="#ppt_h-#ppt_h*cos(4*pi*$)*(1-$)^2">
                                          <p:val>
                                            <p:fltVal val="0"/>
                                          </p:val>
                                        </p:tav>
                                        <p:tav tm="100000">
                                          <p:val>
                                            <p:fltVal val="1"/>
                                          </p:val>
                                        </p:tav>
                                      </p:tavLst>
                                    </p:anim>
                                    <p:anim to="" calcmode="lin" valueType="num">
                                      <p:cBhvr>
                                        <p:cTn id="8" dur="750" fill="hold">
                                          <p:stCondLst>
                                            <p:cond delay="0"/>
                                          </p:stCondLst>
                                        </p:cTn>
                                        <p:tgtEl>
                                          <p:spTgt spid="8"/>
                                        </p:tgtEl>
                                        <p:attrNameLst>
                                          <p:attrName>ppt_w</p:attrName>
                                        </p:attrNameLst>
                                      </p:cBhvr>
                                      <p:tavLst>
                                        <p:tav tm="0" fmla="#ppt_w-#ppt_w*cos(4*pi*$)*(1-$)^2">
                                          <p:val>
                                            <p:fltVal val="0"/>
                                          </p:val>
                                        </p:tav>
                                        <p:tav tm="100000">
                                          <p:val>
                                            <p:fltVal val="1"/>
                                          </p:val>
                                        </p:tav>
                                      </p:tavLst>
                                    </p:anim>
                                  </p:childTnLst>
                                </p:cTn>
                              </p:par>
                            </p:childTnLst>
                          </p:cTn>
                        </p:par>
                        <p:par>
                          <p:cTn id="9" fill="hold">
                            <p:stCondLst>
                              <p:cond delay="1000"/>
                            </p:stCondLst>
                            <p:childTnLst>
                              <p:par>
                                <p:cTn id="10" presetID="18" presetClass="entr" presetSubtype="12"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strips(downLeft)">
                                      <p:cBhvr>
                                        <p:cTn id="12" dur="500"/>
                                        <p:tgtEl>
                                          <p:spTgt spid="11"/>
                                        </p:tgtEl>
                                      </p:cBhvr>
                                    </p:animEffect>
                                  </p:childTnLst>
                                </p:cTn>
                              </p:par>
                            </p:childTnLst>
                          </p:cTn>
                        </p:par>
                        <p:par>
                          <p:cTn id="13" fill="hold">
                            <p:stCondLst>
                              <p:cond delay="1500"/>
                            </p:stCondLst>
                            <p:childTnLst>
                              <p:par>
                                <p:cTn id="14" presetID="31" presetClass="entr" presetSubtype="0"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1000" fill="hold"/>
                                        <p:tgtEl>
                                          <p:spTgt spid="12"/>
                                        </p:tgtEl>
                                        <p:attrNameLst>
                                          <p:attrName>ppt_w</p:attrName>
                                        </p:attrNameLst>
                                      </p:cBhvr>
                                      <p:tavLst>
                                        <p:tav tm="0">
                                          <p:val>
                                            <p:fltVal val="0"/>
                                          </p:val>
                                        </p:tav>
                                        <p:tav tm="100000">
                                          <p:val>
                                            <p:strVal val="#ppt_w"/>
                                          </p:val>
                                        </p:tav>
                                      </p:tavLst>
                                    </p:anim>
                                    <p:anim calcmode="lin" valueType="num">
                                      <p:cBhvr>
                                        <p:cTn id="17" dur="1000" fill="hold"/>
                                        <p:tgtEl>
                                          <p:spTgt spid="12"/>
                                        </p:tgtEl>
                                        <p:attrNameLst>
                                          <p:attrName>ppt_h</p:attrName>
                                        </p:attrNameLst>
                                      </p:cBhvr>
                                      <p:tavLst>
                                        <p:tav tm="0">
                                          <p:val>
                                            <p:fltVal val="0"/>
                                          </p:val>
                                        </p:tav>
                                        <p:tav tm="100000">
                                          <p:val>
                                            <p:strVal val="#ppt_h"/>
                                          </p:val>
                                        </p:tav>
                                      </p:tavLst>
                                    </p:anim>
                                    <p:anim calcmode="lin" valueType="num">
                                      <p:cBhvr>
                                        <p:cTn id="18" dur="1000" fill="hold"/>
                                        <p:tgtEl>
                                          <p:spTgt spid="12"/>
                                        </p:tgtEl>
                                        <p:attrNameLst>
                                          <p:attrName>style.rotation</p:attrName>
                                        </p:attrNameLst>
                                      </p:cBhvr>
                                      <p:tavLst>
                                        <p:tav tm="0">
                                          <p:val>
                                            <p:fltVal val="90"/>
                                          </p:val>
                                        </p:tav>
                                        <p:tav tm="100000">
                                          <p:val>
                                            <p:fltVal val="0"/>
                                          </p:val>
                                        </p:tav>
                                      </p:tavLst>
                                    </p:anim>
                                    <p:animEffect transition="in" filter="fade">
                                      <p:cBhvr>
                                        <p:cTn id="19" dur="1000"/>
                                        <p:tgtEl>
                                          <p:spTgt spid="12"/>
                                        </p:tgtEl>
                                      </p:cBhvr>
                                    </p:animEffect>
                                  </p:childTnLst>
                                </p:cTn>
                              </p:par>
                            </p:childTnLst>
                          </p:cTn>
                        </p:par>
                        <p:par>
                          <p:cTn id="20" fill="hold">
                            <p:stCondLst>
                              <p:cond delay="2500"/>
                            </p:stCondLst>
                            <p:childTnLst>
                              <p:par>
                                <p:cTn id="21" presetID="31" presetClass="entr" presetSubtype="0"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1000" fill="hold"/>
                                        <p:tgtEl>
                                          <p:spTgt spid="13"/>
                                        </p:tgtEl>
                                        <p:attrNameLst>
                                          <p:attrName>ppt_w</p:attrName>
                                        </p:attrNameLst>
                                      </p:cBhvr>
                                      <p:tavLst>
                                        <p:tav tm="0">
                                          <p:val>
                                            <p:fltVal val="0"/>
                                          </p:val>
                                        </p:tav>
                                        <p:tav tm="100000">
                                          <p:val>
                                            <p:strVal val="#ppt_w"/>
                                          </p:val>
                                        </p:tav>
                                      </p:tavLst>
                                    </p:anim>
                                    <p:anim calcmode="lin" valueType="num">
                                      <p:cBhvr>
                                        <p:cTn id="24" dur="1000" fill="hold"/>
                                        <p:tgtEl>
                                          <p:spTgt spid="13"/>
                                        </p:tgtEl>
                                        <p:attrNameLst>
                                          <p:attrName>ppt_h</p:attrName>
                                        </p:attrNameLst>
                                      </p:cBhvr>
                                      <p:tavLst>
                                        <p:tav tm="0">
                                          <p:val>
                                            <p:fltVal val="0"/>
                                          </p:val>
                                        </p:tav>
                                        <p:tav tm="100000">
                                          <p:val>
                                            <p:strVal val="#ppt_h"/>
                                          </p:val>
                                        </p:tav>
                                      </p:tavLst>
                                    </p:anim>
                                    <p:anim calcmode="lin" valueType="num">
                                      <p:cBhvr>
                                        <p:cTn id="25" dur="1000" fill="hold"/>
                                        <p:tgtEl>
                                          <p:spTgt spid="13"/>
                                        </p:tgtEl>
                                        <p:attrNameLst>
                                          <p:attrName>style.rotation</p:attrName>
                                        </p:attrNameLst>
                                      </p:cBhvr>
                                      <p:tavLst>
                                        <p:tav tm="0">
                                          <p:val>
                                            <p:fltVal val="90"/>
                                          </p:val>
                                        </p:tav>
                                        <p:tav tm="100000">
                                          <p:val>
                                            <p:fltVal val="0"/>
                                          </p:val>
                                        </p:tav>
                                      </p:tavLst>
                                    </p:anim>
                                    <p:animEffect transition="in" filter="fade">
                                      <p:cBhvr>
                                        <p:cTn id="26"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rotWithShape="1">
          <a:blip r:embed="rId2" cstate="screen"/>
          <a:srcRect/>
          <a:stretch>
            <a:fillRect/>
          </a:stretch>
        </p:blipFill>
        <p:spPr>
          <a:xfrm>
            <a:off x="4457700" y="285388"/>
            <a:ext cx="3733800" cy="3429000"/>
          </a:xfrm>
          <a:prstGeom prst="rect">
            <a:avLst/>
          </a:prstGeom>
        </p:spPr>
      </p:pic>
      <p:sp>
        <p:nvSpPr>
          <p:cNvPr id="8" name="任意多边形: 形状 7"/>
          <p:cNvSpPr/>
          <p:nvPr/>
        </p:nvSpPr>
        <p:spPr>
          <a:xfrm>
            <a:off x="0" y="0"/>
            <a:ext cx="12192000" cy="6858000"/>
          </a:xfrm>
          <a:custGeom>
            <a:avLst/>
            <a:gdLst>
              <a:gd name="connsiteX0" fmla="*/ 6096000 w 12192000"/>
              <a:gd name="connsiteY0" fmla="*/ 811168 h 6858000"/>
              <a:gd name="connsiteX1" fmla="*/ 4907280 w 12192000"/>
              <a:gd name="connsiteY1" fmla="*/ 1999888 h 6858000"/>
              <a:gd name="connsiteX2" fmla="*/ 6096000 w 12192000"/>
              <a:gd name="connsiteY2" fmla="*/ 3188608 h 6858000"/>
              <a:gd name="connsiteX3" fmla="*/ 7284720 w 12192000"/>
              <a:gd name="connsiteY3" fmla="*/ 1999888 h 6858000"/>
              <a:gd name="connsiteX4" fmla="*/ 6096000 w 12192000"/>
              <a:gd name="connsiteY4" fmla="*/ 811168 h 6858000"/>
              <a:gd name="connsiteX5" fmla="*/ 0 w 12192000"/>
              <a:gd name="connsiteY5" fmla="*/ 0 h 6858000"/>
              <a:gd name="connsiteX6" fmla="*/ 12192000 w 12192000"/>
              <a:gd name="connsiteY6" fmla="*/ 0 h 6858000"/>
              <a:gd name="connsiteX7" fmla="*/ 12192000 w 12192000"/>
              <a:gd name="connsiteY7" fmla="*/ 6858000 h 6858000"/>
              <a:gd name="connsiteX8" fmla="*/ 0 w 12192000"/>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6096000" y="811168"/>
                </a:moveTo>
                <a:cubicBezTo>
                  <a:pt x="5439488" y="811168"/>
                  <a:pt x="4907280" y="1343376"/>
                  <a:pt x="4907280" y="1999888"/>
                </a:cubicBezTo>
                <a:cubicBezTo>
                  <a:pt x="4907280" y="2656400"/>
                  <a:pt x="5439488" y="3188608"/>
                  <a:pt x="6096000" y="3188608"/>
                </a:cubicBezTo>
                <a:cubicBezTo>
                  <a:pt x="6752512" y="3188608"/>
                  <a:pt x="7284720" y="2656400"/>
                  <a:pt x="7284720" y="1999888"/>
                </a:cubicBezTo>
                <a:cubicBezTo>
                  <a:pt x="7284720" y="1343376"/>
                  <a:pt x="6752512" y="811168"/>
                  <a:pt x="6096000" y="811168"/>
                </a:cubicBezTo>
                <a:close/>
                <a:moveTo>
                  <a:pt x="0" y="0"/>
                </a:moveTo>
                <a:lnTo>
                  <a:pt x="12192000" y="0"/>
                </a:lnTo>
                <a:lnTo>
                  <a:pt x="12192000" y="6858000"/>
                </a:lnTo>
                <a:lnTo>
                  <a:pt x="0" y="6858000"/>
                </a:lnTo>
                <a:close/>
              </a:path>
            </a:pathLst>
          </a:custGeom>
          <a:pattFill prst="dotGrid">
            <a:fgClr>
              <a:schemeClr val="accent5">
                <a:lumMod val="20000"/>
                <a:lumOff val="80000"/>
              </a:schemeClr>
            </a:fgClr>
            <a:bgClr>
              <a:schemeClr val="bg1"/>
            </a:bgClr>
          </a:patt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4" name="图片 3"/>
          <p:cNvPicPr>
            <a:picLocks noChangeAspect="1"/>
          </p:cNvPicPr>
          <p:nvPr/>
        </p:nvPicPr>
        <p:blipFill rotWithShape="1">
          <a:blip r:embed="rId3" cstate="screen">
            <a:extLst>
              <a:ext uri="{BEBA8EAE-BF5A-486C-A8C5-ECC9F3942E4B}">
                <a14:imgProps xmlns:a14="http://schemas.microsoft.com/office/drawing/2010/main">
                  <a14:imgLayer r:embed="rId4">
                    <a14:imgEffect>
                      <a14:colorTemperature colorTemp="4700"/>
                    </a14:imgEffect>
                  </a14:imgLayer>
                </a14:imgProps>
              </a:ext>
            </a:extLst>
          </a:blip>
          <a:srcRect/>
          <a:stretch>
            <a:fillRect/>
          </a:stretch>
        </p:blipFill>
        <p:spPr>
          <a:xfrm>
            <a:off x="0" y="-1"/>
            <a:ext cx="2608420" cy="1999889"/>
          </a:xfrm>
          <a:prstGeom prst="rect">
            <a:avLst/>
          </a:prstGeom>
        </p:spPr>
      </p:pic>
      <p:pic>
        <p:nvPicPr>
          <p:cNvPr id="5" name="图片 4"/>
          <p:cNvPicPr>
            <a:picLocks noChangeAspect="1"/>
          </p:cNvPicPr>
          <p:nvPr/>
        </p:nvPicPr>
        <p:blipFill rotWithShape="1">
          <a:blip r:embed="rId5" cstate="screen">
            <a:extLst>
              <a:ext uri="{BEBA8EAE-BF5A-486C-A8C5-ECC9F3942E4B}">
                <a14:imgProps xmlns:a14="http://schemas.microsoft.com/office/drawing/2010/main">
                  <a14:imgLayer r:embed="rId6">
                    <a14:imgEffect>
                      <a14:colorTemperature colorTemp="4700"/>
                    </a14:imgEffect>
                  </a14:imgLayer>
                </a14:imgProps>
              </a:ext>
            </a:extLst>
          </a:blip>
          <a:srcRect/>
          <a:stretch>
            <a:fillRect/>
          </a:stretch>
        </p:blipFill>
        <p:spPr>
          <a:xfrm flipH="1" flipV="1">
            <a:off x="10256978" y="5374409"/>
            <a:ext cx="1935022" cy="1483591"/>
          </a:xfrm>
          <a:prstGeom prst="rect">
            <a:avLst/>
          </a:prstGeom>
        </p:spPr>
      </p:pic>
      <p:sp>
        <p:nvSpPr>
          <p:cNvPr id="11" name="文本框 10"/>
          <p:cNvSpPr txBox="1"/>
          <p:nvPr/>
        </p:nvSpPr>
        <p:spPr>
          <a:xfrm>
            <a:off x="4941901" y="3282894"/>
            <a:ext cx="2308196" cy="830997"/>
          </a:xfrm>
          <a:prstGeom prst="rect">
            <a:avLst/>
          </a:prstGeom>
          <a:noFill/>
        </p:spPr>
        <p:txBody>
          <a:bodyPr wrap="none" rtlCol="0">
            <a:spAutoFit/>
          </a:bodyPr>
          <a:lstStyle/>
          <a:p>
            <a:pPr algn="ctr"/>
            <a:r>
              <a:rPr lang="en-US" altLang="zh-CN" sz="4800" b="1" dirty="0">
                <a:solidFill>
                  <a:srgbClr val="779BCD"/>
                </a:solidFill>
                <a:cs typeface="+mn-ea"/>
                <a:sym typeface="+mn-lt"/>
              </a:rPr>
              <a:t>PART.5</a:t>
            </a:r>
            <a:endParaRPr lang="zh-CN" altLang="en-US" sz="4800" b="1" dirty="0">
              <a:solidFill>
                <a:srgbClr val="779BCD"/>
              </a:solidFill>
              <a:cs typeface="+mn-ea"/>
              <a:sym typeface="+mn-lt"/>
            </a:endParaRPr>
          </a:p>
        </p:txBody>
      </p:sp>
      <p:sp>
        <p:nvSpPr>
          <p:cNvPr id="12" name="文本框 11"/>
          <p:cNvSpPr txBox="1"/>
          <p:nvPr/>
        </p:nvSpPr>
        <p:spPr>
          <a:xfrm>
            <a:off x="3327400" y="4228244"/>
            <a:ext cx="5537199" cy="646331"/>
          </a:xfrm>
          <a:prstGeom prst="rect">
            <a:avLst/>
          </a:prstGeom>
          <a:noFill/>
        </p:spPr>
        <p:txBody>
          <a:bodyPr wrap="square" rtlCol="0">
            <a:spAutoFit/>
          </a:bodyPr>
          <a:lstStyle/>
          <a:p>
            <a:pPr algn="dist"/>
            <a:r>
              <a:rPr lang="zh-CN" altLang="en-US" sz="3600" b="1" dirty="0">
                <a:solidFill>
                  <a:schemeClr val="tx1">
                    <a:lumMod val="85000"/>
                    <a:lumOff val="15000"/>
                  </a:schemeClr>
                </a:solidFill>
                <a:cs typeface="+mn-ea"/>
                <a:sym typeface="+mn-lt"/>
              </a:rPr>
              <a:t>不得不说的小暑养生</a:t>
            </a:r>
          </a:p>
        </p:txBody>
      </p:sp>
      <p:sp>
        <p:nvSpPr>
          <p:cNvPr id="13" name="Content Placeholder 2"/>
          <p:cNvSpPr txBox="1"/>
          <p:nvPr/>
        </p:nvSpPr>
        <p:spPr>
          <a:xfrm>
            <a:off x="2169931" y="5047659"/>
            <a:ext cx="7852136" cy="1049655"/>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50000"/>
              </a:lnSpc>
              <a:buNone/>
            </a:pPr>
            <a:r>
              <a:rPr lang="en-US" altLang="zh-CN" sz="1200" dirty="0">
                <a:solidFill>
                  <a:schemeClr val="tx1">
                    <a:lumMod val="75000"/>
                    <a:lumOff val="25000"/>
                  </a:schemeClr>
                </a:solidFill>
                <a:cs typeface="+mn-ea"/>
                <a:sym typeface="+mn-lt"/>
              </a:rPr>
              <a:t>Minor Heat is the 11th solar term in the 24 solar terms of the lunar calendar and the fifth solar term in summer. It is minor heat when the sun reaches longitude 105 degrees on July 7 or 8 every year.</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advClick="0" advTm="0">
        <p15:prstTrans prst="wind"/>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3"/>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500"/>
                                        <p:tgtEl>
                                          <p:spTgt spid="4"/>
                                        </p:tgtEl>
                                      </p:cBhvr>
                                    </p:animEffect>
                                  </p:childTnLst>
                                </p:cTn>
                              </p:par>
                              <p:par>
                                <p:cTn id="14" presetID="22" presetClass="entr" presetSubtype="2"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right)">
                                      <p:cBhvr>
                                        <p:cTn id="16" dur="500"/>
                                        <p:tgtEl>
                                          <p:spTgt spid="5"/>
                                        </p:tgtEl>
                                      </p:cBhvr>
                                    </p:animEffect>
                                  </p:childTnLst>
                                </p:cTn>
                              </p:par>
                            </p:childTnLst>
                          </p:cTn>
                        </p:par>
                        <p:par>
                          <p:cTn id="17" fill="hold">
                            <p:stCondLst>
                              <p:cond delay="1500"/>
                            </p:stCondLst>
                            <p:childTnLst>
                              <p:par>
                                <p:cTn id="18" presetID="56" presetClass="entr" presetSubtype="0" fill="hold" grpId="0" nodeType="afterEffect">
                                  <p:stCondLst>
                                    <p:cond delay="0"/>
                                  </p:stCondLst>
                                  <p:iterate type="lt">
                                    <p:tmPct val="10000"/>
                                  </p:iterate>
                                  <p:childTnLst>
                                    <p:set>
                                      <p:cBhvr>
                                        <p:cTn id="19" dur="1" fill="hold">
                                          <p:stCondLst>
                                            <p:cond delay="0"/>
                                          </p:stCondLst>
                                        </p:cTn>
                                        <p:tgtEl>
                                          <p:spTgt spid="11"/>
                                        </p:tgtEl>
                                        <p:attrNameLst>
                                          <p:attrName>style.visibility</p:attrName>
                                        </p:attrNameLst>
                                      </p:cBhvr>
                                      <p:to>
                                        <p:strVal val="visible"/>
                                      </p:to>
                                    </p:set>
                                    <p:anim by="(-#ppt_w*2)" calcmode="lin" valueType="num">
                                      <p:cBhvr rctx="PPT">
                                        <p:cTn id="20" dur="500" autoRev="1" fill="hold">
                                          <p:stCondLst>
                                            <p:cond delay="0"/>
                                          </p:stCondLst>
                                        </p:cTn>
                                        <p:tgtEl>
                                          <p:spTgt spid="11"/>
                                        </p:tgtEl>
                                        <p:attrNameLst>
                                          <p:attrName>ppt_w</p:attrName>
                                        </p:attrNameLst>
                                      </p:cBhvr>
                                    </p:anim>
                                    <p:anim by="(#ppt_w*0.50)" calcmode="lin" valueType="num">
                                      <p:cBhvr>
                                        <p:cTn id="21" dur="500" decel="50000" autoRev="1" fill="hold">
                                          <p:stCondLst>
                                            <p:cond delay="0"/>
                                          </p:stCondLst>
                                        </p:cTn>
                                        <p:tgtEl>
                                          <p:spTgt spid="11"/>
                                        </p:tgtEl>
                                        <p:attrNameLst>
                                          <p:attrName>ppt_x</p:attrName>
                                        </p:attrNameLst>
                                      </p:cBhvr>
                                    </p:anim>
                                    <p:anim from="(-#ppt_h/2)" to="(#ppt_y)" calcmode="lin" valueType="num">
                                      <p:cBhvr>
                                        <p:cTn id="22" dur="1000" fill="hold">
                                          <p:stCondLst>
                                            <p:cond delay="0"/>
                                          </p:stCondLst>
                                        </p:cTn>
                                        <p:tgtEl>
                                          <p:spTgt spid="11"/>
                                        </p:tgtEl>
                                        <p:attrNameLst>
                                          <p:attrName>ppt_y</p:attrName>
                                        </p:attrNameLst>
                                      </p:cBhvr>
                                    </p:anim>
                                    <p:animRot by="21600000">
                                      <p:cBhvr>
                                        <p:cTn id="23" dur="1000" fill="hold">
                                          <p:stCondLst>
                                            <p:cond delay="0"/>
                                          </p:stCondLst>
                                        </p:cTn>
                                        <p:tgtEl>
                                          <p:spTgt spid="11"/>
                                        </p:tgtEl>
                                        <p:attrNameLst>
                                          <p:attrName>r</p:attrName>
                                        </p:attrNameLst>
                                      </p:cBhvr>
                                    </p:animRot>
                                  </p:childTnLst>
                                </p:cTn>
                              </p:par>
                            </p:childTnLst>
                          </p:cTn>
                        </p:par>
                        <p:par>
                          <p:cTn id="24" fill="hold">
                            <p:stCondLst>
                              <p:cond delay="3000"/>
                            </p:stCondLst>
                            <p:childTnLst>
                              <p:par>
                                <p:cTn id="25" presetID="41" presetClass="entr" presetSubtype="0" fill="hold" grpId="0" nodeType="afterEffect">
                                  <p:stCondLst>
                                    <p:cond delay="0"/>
                                  </p:stCondLst>
                                  <p:iterate type="lt">
                                    <p:tmPct val="10000"/>
                                  </p:iterate>
                                  <p:childTnLst>
                                    <p:set>
                                      <p:cBhvr>
                                        <p:cTn id="26" dur="1" fill="hold">
                                          <p:stCondLst>
                                            <p:cond delay="0"/>
                                          </p:stCondLst>
                                        </p:cTn>
                                        <p:tgtEl>
                                          <p:spTgt spid="12"/>
                                        </p:tgtEl>
                                        <p:attrNameLst>
                                          <p:attrName>style.visibility</p:attrName>
                                        </p:attrNameLst>
                                      </p:cBhvr>
                                      <p:to>
                                        <p:strVal val="visible"/>
                                      </p:to>
                                    </p:set>
                                    <p:anim calcmode="lin" valueType="num">
                                      <p:cBhvr>
                                        <p:cTn id="27"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28" dur="500" fill="hold"/>
                                        <p:tgtEl>
                                          <p:spTgt spid="12"/>
                                        </p:tgtEl>
                                        <p:attrNameLst>
                                          <p:attrName>ppt_y</p:attrName>
                                        </p:attrNameLst>
                                      </p:cBhvr>
                                      <p:tavLst>
                                        <p:tav tm="0">
                                          <p:val>
                                            <p:strVal val="#ppt_y"/>
                                          </p:val>
                                        </p:tav>
                                        <p:tav tm="100000">
                                          <p:val>
                                            <p:strVal val="#ppt_y"/>
                                          </p:val>
                                        </p:tav>
                                      </p:tavLst>
                                    </p:anim>
                                    <p:anim calcmode="lin" valueType="num">
                                      <p:cBhvr>
                                        <p:cTn id="29"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30"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31" dur="500" tmFilter="0,0; .5, 1; 1, 1"/>
                                        <p:tgtEl>
                                          <p:spTgt spid="12"/>
                                        </p:tgtEl>
                                      </p:cBhvr>
                                    </p:animEffect>
                                  </p:childTnLst>
                                </p:cTn>
                              </p:par>
                            </p:childTnLst>
                          </p:cTn>
                        </p:par>
                        <p:par>
                          <p:cTn id="32" fill="hold">
                            <p:stCondLst>
                              <p:cond delay="3900"/>
                            </p:stCondLst>
                            <p:childTnLst>
                              <p:par>
                                <p:cTn id="33" presetID="42" presetClass="entr" presetSubtype="0"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1000"/>
                                        <p:tgtEl>
                                          <p:spTgt spid="13"/>
                                        </p:tgtEl>
                                      </p:cBhvr>
                                    </p:animEffect>
                                    <p:anim calcmode="lin" valueType="num">
                                      <p:cBhvr>
                                        <p:cTn id="36" dur="1000" fill="hold"/>
                                        <p:tgtEl>
                                          <p:spTgt spid="13"/>
                                        </p:tgtEl>
                                        <p:attrNameLst>
                                          <p:attrName>ppt_x</p:attrName>
                                        </p:attrNameLst>
                                      </p:cBhvr>
                                      <p:tavLst>
                                        <p:tav tm="0">
                                          <p:val>
                                            <p:strVal val="#ppt_x"/>
                                          </p:val>
                                        </p:tav>
                                        <p:tav tm="100000">
                                          <p:val>
                                            <p:strVal val="#ppt_x"/>
                                          </p:val>
                                        </p:tav>
                                      </p:tavLst>
                                    </p:anim>
                                    <p:anim calcmode="lin" valueType="num">
                                      <p:cBhvr>
                                        <p:cTn id="3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p:bldP spid="12" grpId="0"/>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4570388" y="6432547"/>
            <a:ext cx="1440159" cy="12192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defRPr/>
            </a:pPr>
            <a:r>
              <a:rPr kumimoji="0" lang="zh-CN" altLang="en-US" sz="100" b="0" i="0" u="none" strike="noStrike" kern="0" cap="none" spc="0" normalizeH="0" baseline="0" noProof="0" smtClean="0">
                <a:ln>
                  <a:noFill/>
                </a:ln>
                <a:solidFill>
                  <a:schemeClr val="bg1"/>
                </a:solidFill>
                <a:effectLst/>
                <a:uLnTx/>
                <a:uFillTx/>
              </a:rPr>
              <a:t>节日</a:t>
            </a:r>
            <a:r>
              <a:rPr kumimoji="0" lang="en-US" altLang="zh-CN" sz="100" b="0" i="0" u="none" strike="noStrike" kern="0" cap="none" spc="0" normalizeH="0" baseline="0" noProof="0" smtClean="0">
                <a:ln>
                  <a:noFill/>
                </a:ln>
                <a:solidFill>
                  <a:schemeClr val="bg1"/>
                </a:solidFill>
                <a:effectLst/>
                <a:uLnTx/>
                <a:uFillTx/>
              </a:rPr>
              <a:t>PPT</a:t>
            </a:r>
            <a:r>
              <a:rPr kumimoji="0" lang="zh-CN" altLang="en-US" sz="100" b="0" i="0" u="none" strike="noStrike" kern="0" cap="none" spc="0" normalizeH="0" baseline="0" noProof="0" smtClean="0">
                <a:ln>
                  <a:noFill/>
                </a:ln>
                <a:solidFill>
                  <a:schemeClr val="bg1"/>
                </a:solidFill>
                <a:effectLst/>
                <a:uLnTx/>
                <a:uFillTx/>
              </a:rPr>
              <a:t>模板 </a:t>
            </a:r>
            <a:r>
              <a:rPr kumimoji="0" lang="en-US" altLang="zh-CN" sz="100" b="0" i="0" u="none" strike="noStrike" kern="0" cap="none" spc="0" normalizeH="0" baseline="0" noProof="0" smtClean="0">
                <a:ln>
                  <a:noFill/>
                </a:ln>
                <a:solidFill>
                  <a:schemeClr val="bg1"/>
                </a:solidFill>
                <a:effectLst/>
                <a:uLnTx/>
                <a:uFillTx/>
              </a:rPr>
              <a:t>http:// www.PPT818.com/jieri/</a:t>
            </a:r>
            <a:endParaRPr kumimoji="0" lang="en-US" altLang="zh-CN" sz="100" b="0" i="0" u="none" strike="noStrike" kern="0" cap="none" spc="0" normalizeH="0" baseline="0" noProof="0" dirty="0" smtClean="0">
              <a:ln>
                <a:noFill/>
              </a:ln>
              <a:solidFill>
                <a:schemeClr val="bg1"/>
              </a:solidFill>
              <a:effectLst/>
              <a:uLnTx/>
              <a:uFillTx/>
            </a:endParaRPr>
          </a:p>
        </p:txBody>
      </p:sp>
      <p:sp>
        <p:nvSpPr>
          <p:cNvPr id="4" name="任意多边形: 形状 3"/>
          <p:cNvSpPr/>
          <p:nvPr/>
        </p:nvSpPr>
        <p:spPr>
          <a:xfrm>
            <a:off x="0" y="0"/>
            <a:ext cx="12192000" cy="6858000"/>
          </a:xfrm>
          <a:custGeom>
            <a:avLst/>
            <a:gdLst>
              <a:gd name="connsiteX0" fmla="*/ 6096000 w 12192000"/>
              <a:gd name="connsiteY0" fmla="*/ 811168 h 6858000"/>
              <a:gd name="connsiteX1" fmla="*/ 4907280 w 12192000"/>
              <a:gd name="connsiteY1" fmla="*/ 1999888 h 6858000"/>
              <a:gd name="connsiteX2" fmla="*/ 6096000 w 12192000"/>
              <a:gd name="connsiteY2" fmla="*/ 3188608 h 6858000"/>
              <a:gd name="connsiteX3" fmla="*/ 7284720 w 12192000"/>
              <a:gd name="connsiteY3" fmla="*/ 1999888 h 6858000"/>
              <a:gd name="connsiteX4" fmla="*/ 6096000 w 12192000"/>
              <a:gd name="connsiteY4" fmla="*/ 811168 h 6858000"/>
              <a:gd name="connsiteX5" fmla="*/ 0 w 12192000"/>
              <a:gd name="connsiteY5" fmla="*/ 0 h 6858000"/>
              <a:gd name="connsiteX6" fmla="*/ 12192000 w 12192000"/>
              <a:gd name="connsiteY6" fmla="*/ 0 h 6858000"/>
              <a:gd name="connsiteX7" fmla="*/ 12192000 w 12192000"/>
              <a:gd name="connsiteY7" fmla="*/ 6858000 h 6858000"/>
              <a:gd name="connsiteX8" fmla="*/ 0 w 12192000"/>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6096000" y="811168"/>
                </a:moveTo>
                <a:cubicBezTo>
                  <a:pt x="5439488" y="811168"/>
                  <a:pt x="4907280" y="1343376"/>
                  <a:pt x="4907280" y="1999888"/>
                </a:cubicBezTo>
                <a:cubicBezTo>
                  <a:pt x="4907280" y="2656400"/>
                  <a:pt x="5439488" y="3188608"/>
                  <a:pt x="6096000" y="3188608"/>
                </a:cubicBezTo>
                <a:cubicBezTo>
                  <a:pt x="6752512" y="3188608"/>
                  <a:pt x="7284720" y="2656400"/>
                  <a:pt x="7284720" y="1999888"/>
                </a:cubicBezTo>
                <a:cubicBezTo>
                  <a:pt x="7284720" y="1343376"/>
                  <a:pt x="6752512" y="811168"/>
                  <a:pt x="6096000" y="811168"/>
                </a:cubicBezTo>
                <a:close/>
                <a:moveTo>
                  <a:pt x="0" y="0"/>
                </a:moveTo>
                <a:lnTo>
                  <a:pt x="12192000" y="0"/>
                </a:lnTo>
                <a:lnTo>
                  <a:pt x="12192000" y="6858000"/>
                </a:lnTo>
                <a:lnTo>
                  <a:pt x="0" y="6858000"/>
                </a:lnTo>
                <a:close/>
              </a:path>
            </a:pathLst>
          </a:custGeom>
          <a:pattFill prst="dotGrid">
            <a:fgClr>
              <a:schemeClr val="accent5">
                <a:lumMod val="60000"/>
                <a:lumOff val="40000"/>
              </a:schemeClr>
            </a:fgClr>
            <a:bgClr>
              <a:schemeClr val="bg1"/>
            </a:bgClr>
          </a:patt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矩形: 圆角 4"/>
          <p:cNvSpPr/>
          <p:nvPr/>
        </p:nvSpPr>
        <p:spPr>
          <a:xfrm>
            <a:off x="263013" y="302342"/>
            <a:ext cx="11665974" cy="6253316"/>
          </a:xfrm>
          <a:prstGeom prst="roundRect">
            <a:avLst>
              <a:gd name="adj" fmla="val 5582"/>
            </a:avLst>
          </a:prstGeom>
          <a:solidFill>
            <a:schemeClr val="bg1"/>
          </a:solidFill>
          <a:ln>
            <a:noFill/>
          </a:ln>
          <a:effectLst>
            <a:outerShdw blurRad="63500" sx="102000" sy="102000" algn="ctr"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6" name="图片 5"/>
          <p:cNvPicPr>
            <a:picLocks noChangeAspect="1"/>
          </p:cNvPicPr>
          <p:nvPr/>
        </p:nvPicPr>
        <p:blipFill>
          <a:blip r:embed="rId5" cstate="screen">
            <a:duotone>
              <a:schemeClr val="accent5">
                <a:shade val="45000"/>
                <a:satMod val="135000"/>
              </a:schemeClr>
              <a:prstClr val="white"/>
            </a:duotone>
          </a:blip>
          <a:stretch>
            <a:fillRect/>
          </a:stretch>
        </p:blipFill>
        <p:spPr>
          <a:xfrm>
            <a:off x="263013" y="159979"/>
            <a:ext cx="987270" cy="987270"/>
          </a:xfrm>
          <a:prstGeom prst="rect">
            <a:avLst/>
          </a:prstGeom>
        </p:spPr>
      </p:pic>
      <p:sp>
        <p:nvSpPr>
          <p:cNvPr id="7" name="文本框 6"/>
          <p:cNvSpPr txBox="1"/>
          <p:nvPr/>
        </p:nvSpPr>
        <p:spPr>
          <a:xfrm>
            <a:off x="1250283" y="471350"/>
            <a:ext cx="2948948" cy="400110"/>
          </a:xfrm>
          <a:prstGeom prst="rect">
            <a:avLst/>
          </a:prstGeom>
          <a:noFill/>
        </p:spPr>
        <p:txBody>
          <a:bodyPr wrap="square" rtlCol="0">
            <a:spAutoFit/>
          </a:bodyPr>
          <a:lstStyle/>
          <a:p>
            <a:r>
              <a:rPr lang="zh-CN" altLang="en-US" sz="2000" dirty="0">
                <a:solidFill>
                  <a:srgbClr val="779BCD"/>
                </a:solidFill>
                <a:cs typeface="+mn-ea"/>
                <a:sym typeface="+mn-lt"/>
              </a:rPr>
              <a:t>不得不说的小暑养生</a:t>
            </a:r>
          </a:p>
        </p:txBody>
      </p:sp>
      <p:grpSp>
        <p:nvGrpSpPr>
          <p:cNvPr id="8" name="PA-组合 7"/>
          <p:cNvGrpSpPr/>
          <p:nvPr>
            <p:custDataLst>
              <p:tags r:id="rId1"/>
            </p:custDataLst>
          </p:nvPr>
        </p:nvGrpSpPr>
        <p:grpSpPr>
          <a:xfrm>
            <a:off x="10426568" y="1815860"/>
            <a:ext cx="615554" cy="1930231"/>
            <a:chOff x="8606803" y="1138953"/>
            <a:chExt cx="615554" cy="1930231"/>
          </a:xfrm>
        </p:grpSpPr>
        <p:sp>
          <p:nvSpPr>
            <p:cNvPr id="9" name="PA-圆角矩形 8"/>
            <p:cNvSpPr/>
            <p:nvPr>
              <p:custDataLst>
                <p:tags r:id="rId2"/>
              </p:custDataLst>
            </p:nvPr>
          </p:nvSpPr>
          <p:spPr>
            <a:xfrm>
              <a:off x="8606803" y="1138953"/>
              <a:ext cx="615553" cy="1930231"/>
            </a:xfrm>
            <a:prstGeom prst="roundRect">
              <a:avLst/>
            </a:prstGeom>
            <a:gradFill>
              <a:gsLst>
                <a:gs pos="0">
                  <a:srgbClr val="779BCD"/>
                </a:gs>
                <a:gs pos="100000">
                  <a:srgbClr val="708DA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endParaRPr lang="zh-CN" altLang="en-US">
                <a:cs typeface="+mn-ea"/>
                <a:sym typeface="+mn-lt"/>
              </a:endParaRPr>
            </a:p>
          </p:txBody>
        </p:sp>
        <p:sp>
          <p:nvSpPr>
            <p:cNvPr id="10" name="PA-文本框 9"/>
            <p:cNvSpPr txBox="1"/>
            <p:nvPr>
              <p:custDataLst>
                <p:tags r:id="rId3"/>
              </p:custDataLst>
            </p:nvPr>
          </p:nvSpPr>
          <p:spPr>
            <a:xfrm>
              <a:off x="8606804" y="1390826"/>
              <a:ext cx="615553" cy="1528624"/>
            </a:xfrm>
            <a:prstGeom prst="rect">
              <a:avLst/>
            </a:prstGeom>
            <a:noFill/>
          </p:spPr>
          <p:txBody>
            <a:bodyPr vert="eaVert" wrap="none" rtlCol="0">
              <a:spAutoFit/>
            </a:bodyPr>
            <a:lstStyle/>
            <a:p>
              <a:r>
                <a:rPr lang="zh-CN" altLang="en-US" sz="2800" dirty="0">
                  <a:solidFill>
                    <a:schemeClr val="bg1"/>
                  </a:solidFill>
                  <a:cs typeface="+mn-ea"/>
                  <a:sym typeface="+mn-lt"/>
                </a:rPr>
                <a:t>小暑养生</a:t>
              </a:r>
            </a:p>
          </p:txBody>
        </p:sp>
      </p:grpSp>
      <p:sp>
        <p:nvSpPr>
          <p:cNvPr id="11" name="文本占位符 2"/>
          <p:cNvSpPr txBox="1"/>
          <p:nvPr/>
        </p:nvSpPr>
        <p:spPr>
          <a:xfrm>
            <a:off x="2017199" y="1822108"/>
            <a:ext cx="7986697" cy="3747158"/>
          </a:xfrm>
          <a:prstGeom prst="rect">
            <a:avLst/>
          </a:prstGeom>
        </p:spPr>
        <p:txBody>
          <a:bodyPr vert="eaVert"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70000"/>
              </a:lnSpc>
              <a:buNone/>
            </a:pPr>
            <a:r>
              <a:rPr lang="zh-CN" altLang="en-US" sz="1400" kern="100" dirty="0">
                <a:solidFill>
                  <a:schemeClr val="tx1">
                    <a:lumMod val="75000"/>
                    <a:lumOff val="25000"/>
                  </a:schemeClr>
                </a:solidFill>
                <a:cs typeface="+mn-ea"/>
                <a:sym typeface="+mn-lt"/>
              </a:rPr>
              <a:t>小暑是人体阳气最旺盛的时候，“春夏养阳”。所以人们在工作劳动之时，要注意劳逸结合，保护人体的阳气。小暑虽不是一年中最炎热的季节，但紧接着就是一年中最热的季节大暑，民间有“小暑大暑，上蒸下煮”之说。小暑正是民间繁忙的时候，种植蔬菜，备足过冬；此时我国大部分地区也都在忙于夏秋作物的田间管理。炎热的气候，由于出汗多，消耗大，再加之劳累，人们更不能忽略对身体的养护。</a:t>
            </a:r>
          </a:p>
          <a:p>
            <a:pPr marL="0" indent="0">
              <a:lnSpc>
                <a:spcPct val="170000"/>
              </a:lnSpc>
              <a:buNone/>
            </a:pPr>
            <a:endParaRPr lang="en-US" altLang="zh-CN" sz="1400" kern="100" dirty="0">
              <a:solidFill>
                <a:schemeClr val="tx1">
                  <a:lumMod val="75000"/>
                  <a:lumOff val="25000"/>
                </a:schemeClr>
              </a:solidFill>
              <a:cs typeface="+mn-ea"/>
              <a:sym typeface="+mn-lt"/>
            </a:endParaRPr>
          </a:p>
          <a:p>
            <a:pPr marL="0" indent="0">
              <a:lnSpc>
                <a:spcPct val="170000"/>
              </a:lnSpc>
              <a:buNone/>
            </a:pPr>
            <a:endParaRPr lang="zh-CN" altLang="en-US" sz="1400" kern="100" dirty="0">
              <a:solidFill>
                <a:schemeClr val="tx1">
                  <a:lumMod val="75000"/>
                  <a:lumOff val="25000"/>
                </a:schemeClr>
              </a:solidFill>
              <a:cs typeface="+mn-ea"/>
              <a:sym typeface="+mn-lt"/>
            </a:endParaRPr>
          </a:p>
          <a:p>
            <a:pPr marL="0" indent="0">
              <a:lnSpc>
                <a:spcPct val="170000"/>
              </a:lnSpc>
              <a:buNone/>
            </a:pPr>
            <a:r>
              <a:rPr lang="zh-CN" altLang="en-US" sz="1400" kern="100" dirty="0">
                <a:solidFill>
                  <a:schemeClr val="tx1">
                    <a:lumMod val="75000"/>
                    <a:lumOff val="25000"/>
                  </a:schemeClr>
                </a:solidFill>
                <a:cs typeface="+mn-ea"/>
                <a:sym typeface="+mn-lt"/>
              </a:rPr>
              <a:t>“热在三伏”，此时正是进入伏天的开始。“伏”即伏藏的意思，所以人们应当少外出以避暑气。民间度过伏天的办法，就是吃清凉消暑的食品。俗话说“头伏饺子二伏面，三伏烙饼摊鸡蛋”。这种吃法便是为了使身体多出汗，排出体内的各种毒素。</a:t>
            </a:r>
          </a:p>
        </p:txBody>
      </p:sp>
      <p:pic>
        <p:nvPicPr>
          <p:cNvPr id="12" name="图片 11"/>
          <p:cNvPicPr>
            <a:picLocks noChangeAspect="1"/>
          </p:cNvPicPr>
          <p:nvPr/>
        </p:nvPicPr>
        <p:blipFill>
          <a:blip r:embed="rId6" cstate="screen"/>
          <a:srcRect/>
          <a:stretch>
            <a:fillRect/>
          </a:stretch>
        </p:blipFill>
        <p:spPr>
          <a:xfrm>
            <a:off x="4123785" y="1519766"/>
            <a:ext cx="3419561" cy="3419561"/>
          </a:xfrm>
          <a:prstGeom prst="rect">
            <a:avLst/>
          </a:prstGeom>
        </p:spPr>
      </p:pic>
      <p:pic>
        <p:nvPicPr>
          <p:cNvPr id="13" name="图片 12"/>
          <p:cNvPicPr>
            <a:picLocks noChangeAspect="1"/>
          </p:cNvPicPr>
          <p:nvPr/>
        </p:nvPicPr>
        <p:blipFill>
          <a:blip r:embed="rId7" cstate="screen"/>
          <a:srcRect/>
          <a:stretch>
            <a:fillRect/>
          </a:stretch>
        </p:blipFill>
        <p:spPr>
          <a:xfrm>
            <a:off x="0" y="1582135"/>
            <a:ext cx="4227104" cy="4227104"/>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advClick="0" advTm="0">
        <p15:prstTrans prst="wind"/>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nodeType="afterEffect">
                                  <p:stCondLst>
                                    <p:cond delay="0"/>
                                  </p:stCondLst>
                                  <p:childTnLst>
                                    <p:set>
                                      <p:cBhvr>
                                        <p:cTn id="6" dur="750" fill="hold">
                                          <p:stCondLst>
                                            <p:cond delay="0"/>
                                          </p:stCondLst>
                                        </p:cTn>
                                        <p:tgtEl>
                                          <p:spTgt spid="8"/>
                                        </p:tgtEl>
                                        <p:attrNameLst>
                                          <p:attrName>style.visibility</p:attrName>
                                        </p:attrNameLst>
                                      </p:cBhvr>
                                      <p:to>
                                        <p:strVal val="visible"/>
                                      </p:to>
                                    </p:set>
                                    <p:anim to="" calcmode="lin" valueType="num">
                                      <p:cBhvr>
                                        <p:cTn id="7" dur="750" fill="hold">
                                          <p:stCondLst>
                                            <p:cond delay="0"/>
                                          </p:stCondLst>
                                        </p:cTn>
                                        <p:tgtEl>
                                          <p:spTgt spid="8"/>
                                        </p:tgtEl>
                                        <p:attrNameLst>
                                          <p:attrName>ppt_h</p:attrName>
                                        </p:attrNameLst>
                                      </p:cBhvr>
                                      <p:tavLst>
                                        <p:tav tm="0" fmla="#ppt_h-#ppt_h*cos(4*pi*$)*(1-$)^2">
                                          <p:val>
                                            <p:fltVal val="0"/>
                                          </p:val>
                                        </p:tav>
                                        <p:tav tm="100000">
                                          <p:val>
                                            <p:fltVal val="1"/>
                                          </p:val>
                                        </p:tav>
                                      </p:tavLst>
                                    </p:anim>
                                    <p:anim to="" calcmode="lin" valueType="num">
                                      <p:cBhvr>
                                        <p:cTn id="8" dur="750" fill="hold">
                                          <p:stCondLst>
                                            <p:cond delay="0"/>
                                          </p:stCondLst>
                                        </p:cTn>
                                        <p:tgtEl>
                                          <p:spTgt spid="8"/>
                                        </p:tgtEl>
                                        <p:attrNameLst>
                                          <p:attrName>ppt_w</p:attrName>
                                        </p:attrNameLst>
                                      </p:cBhvr>
                                      <p:tavLst>
                                        <p:tav tm="0" fmla="#ppt_w-#ppt_w*cos(4*pi*$)*(1-$)^2">
                                          <p:val>
                                            <p:fltVal val="0"/>
                                          </p:val>
                                        </p:tav>
                                        <p:tav tm="100000">
                                          <p:val>
                                            <p:fltVal val="1"/>
                                          </p:val>
                                        </p:tav>
                                      </p:tavLst>
                                    </p:anim>
                                  </p:childTnLst>
                                </p:cTn>
                              </p:par>
                            </p:childTnLst>
                          </p:cTn>
                        </p:par>
                        <p:par>
                          <p:cTn id="9" fill="hold">
                            <p:stCondLst>
                              <p:cond delay="1000"/>
                            </p:stCondLst>
                            <p:childTnLst>
                              <p:par>
                                <p:cTn id="10" presetID="18" presetClass="entr" presetSubtype="12"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strips(downLeft)">
                                      <p:cBhvr>
                                        <p:cTn id="12" dur="500"/>
                                        <p:tgtEl>
                                          <p:spTgt spid="11"/>
                                        </p:tgtEl>
                                      </p:cBhvr>
                                    </p:animEffect>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up)">
                                      <p:cBhvr>
                                        <p:cTn id="16" dur="500"/>
                                        <p:tgtEl>
                                          <p:spTgt spid="12"/>
                                        </p:tgtEl>
                                      </p:cBhvr>
                                    </p:animEffect>
                                  </p:childTnLst>
                                </p:cTn>
                              </p:par>
                            </p:childTnLst>
                          </p:cTn>
                        </p:par>
                        <p:par>
                          <p:cTn id="17" fill="hold">
                            <p:stCondLst>
                              <p:cond delay="2000"/>
                            </p:stCondLst>
                            <p:childTnLst>
                              <p:par>
                                <p:cTn id="18" presetID="31" presetClass="entr" presetSubtype="0"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1000" fill="hold"/>
                                        <p:tgtEl>
                                          <p:spTgt spid="13"/>
                                        </p:tgtEl>
                                        <p:attrNameLst>
                                          <p:attrName>ppt_w</p:attrName>
                                        </p:attrNameLst>
                                      </p:cBhvr>
                                      <p:tavLst>
                                        <p:tav tm="0">
                                          <p:val>
                                            <p:fltVal val="0"/>
                                          </p:val>
                                        </p:tav>
                                        <p:tav tm="100000">
                                          <p:val>
                                            <p:strVal val="#ppt_w"/>
                                          </p:val>
                                        </p:tav>
                                      </p:tavLst>
                                    </p:anim>
                                    <p:anim calcmode="lin" valueType="num">
                                      <p:cBhvr>
                                        <p:cTn id="21" dur="1000" fill="hold"/>
                                        <p:tgtEl>
                                          <p:spTgt spid="13"/>
                                        </p:tgtEl>
                                        <p:attrNameLst>
                                          <p:attrName>ppt_h</p:attrName>
                                        </p:attrNameLst>
                                      </p:cBhvr>
                                      <p:tavLst>
                                        <p:tav tm="0">
                                          <p:val>
                                            <p:fltVal val="0"/>
                                          </p:val>
                                        </p:tav>
                                        <p:tav tm="100000">
                                          <p:val>
                                            <p:strVal val="#ppt_h"/>
                                          </p:val>
                                        </p:tav>
                                      </p:tavLst>
                                    </p:anim>
                                    <p:anim calcmode="lin" valueType="num">
                                      <p:cBhvr>
                                        <p:cTn id="22" dur="1000" fill="hold"/>
                                        <p:tgtEl>
                                          <p:spTgt spid="13"/>
                                        </p:tgtEl>
                                        <p:attrNameLst>
                                          <p:attrName>style.rotation</p:attrName>
                                        </p:attrNameLst>
                                      </p:cBhvr>
                                      <p:tavLst>
                                        <p:tav tm="0">
                                          <p:val>
                                            <p:fltVal val="90"/>
                                          </p:val>
                                        </p:tav>
                                        <p:tav tm="100000">
                                          <p:val>
                                            <p:fltVal val="0"/>
                                          </p:val>
                                        </p:tav>
                                      </p:tavLst>
                                    </p:anim>
                                    <p:animEffect transition="in" filter="fade">
                                      <p:cBhvr>
                                        <p:cTn id="23"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20" cstate="screen"/>
          <a:srcRect/>
          <a:stretch>
            <a:fillRect/>
          </a:stretch>
        </p:blipFill>
        <p:spPr>
          <a:xfrm>
            <a:off x="957414" y="1044695"/>
            <a:ext cx="5556421" cy="4810125"/>
          </a:xfrm>
          <a:prstGeom prst="rect">
            <a:avLst/>
          </a:prstGeom>
        </p:spPr>
      </p:pic>
      <p:sp>
        <p:nvSpPr>
          <p:cNvPr id="6" name="任意多边形: 形状 5"/>
          <p:cNvSpPr/>
          <p:nvPr/>
        </p:nvSpPr>
        <p:spPr>
          <a:xfrm>
            <a:off x="0" y="0"/>
            <a:ext cx="12192000" cy="6858000"/>
          </a:xfrm>
          <a:custGeom>
            <a:avLst/>
            <a:gdLst>
              <a:gd name="connsiteX0" fmla="*/ 1173480 w 12192000"/>
              <a:gd name="connsiteY0" fmla="*/ 1234440 h 6858000"/>
              <a:gd name="connsiteX1" fmla="*/ 1173480 w 12192000"/>
              <a:gd name="connsiteY1" fmla="*/ 5654040 h 6858000"/>
              <a:gd name="connsiteX2" fmla="*/ 4937760 w 12192000"/>
              <a:gd name="connsiteY2" fmla="*/ 5654040 h 6858000"/>
              <a:gd name="connsiteX3" fmla="*/ 4937760 w 12192000"/>
              <a:gd name="connsiteY3" fmla="*/ 1234440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1173480" y="1234440"/>
                </a:moveTo>
                <a:lnTo>
                  <a:pt x="1173480" y="5654040"/>
                </a:lnTo>
                <a:lnTo>
                  <a:pt x="4937760" y="5654040"/>
                </a:lnTo>
                <a:lnTo>
                  <a:pt x="4937760" y="1234440"/>
                </a:lnTo>
                <a:close/>
                <a:moveTo>
                  <a:pt x="0" y="0"/>
                </a:moveTo>
                <a:lnTo>
                  <a:pt x="12192000" y="0"/>
                </a:lnTo>
                <a:lnTo>
                  <a:pt x="12192000" y="6858000"/>
                </a:lnTo>
                <a:lnTo>
                  <a:pt x="0" y="6858000"/>
                </a:lnTo>
                <a:close/>
              </a:path>
            </a:pathLst>
          </a:custGeom>
          <a:pattFill prst="dotGrid">
            <a:fgClr>
              <a:schemeClr val="accent5">
                <a:lumMod val="20000"/>
                <a:lumOff val="80000"/>
              </a:schemeClr>
            </a:fgClr>
            <a:bgClr>
              <a:schemeClr val="bg1"/>
            </a:bgClr>
          </a:patt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9" name="图片 8"/>
          <p:cNvPicPr>
            <a:picLocks noChangeAspect="1"/>
          </p:cNvPicPr>
          <p:nvPr/>
        </p:nvPicPr>
        <p:blipFill rotWithShape="1">
          <a:blip r:embed="rId21" cstate="screen">
            <a:extLst>
              <a:ext uri="{BEBA8EAE-BF5A-486C-A8C5-ECC9F3942E4B}">
                <a14:imgProps xmlns:a14="http://schemas.microsoft.com/office/drawing/2010/main">
                  <a14:imgLayer r:embed="rId22">
                    <a14:imgEffect>
                      <a14:colorTemperature colorTemp="4700"/>
                    </a14:imgEffect>
                  </a14:imgLayer>
                </a14:imgProps>
              </a:ext>
            </a:extLst>
          </a:blip>
          <a:srcRect/>
          <a:stretch>
            <a:fillRect/>
          </a:stretch>
        </p:blipFill>
        <p:spPr>
          <a:xfrm>
            <a:off x="0" y="-1"/>
            <a:ext cx="2608420" cy="1999889"/>
          </a:xfrm>
          <a:prstGeom prst="rect">
            <a:avLst/>
          </a:prstGeom>
        </p:spPr>
      </p:pic>
      <p:pic>
        <p:nvPicPr>
          <p:cNvPr id="10" name="图片 9"/>
          <p:cNvPicPr>
            <a:picLocks noChangeAspect="1"/>
          </p:cNvPicPr>
          <p:nvPr/>
        </p:nvPicPr>
        <p:blipFill rotWithShape="1">
          <a:blip r:embed="rId23" cstate="screen">
            <a:extLst>
              <a:ext uri="{BEBA8EAE-BF5A-486C-A8C5-ECC9F3942E4B}">
                <a14:imgProps xmlns:a14="http://schemas.microsoft.com/office/drawing/2010/main">
                  <a14:imgLayer r:embed="rId24">
                    <a14:imgEffect>
                      <a14:colorTemperature colorTemp="4700"/>
                    </a14:imgEffect>
                  </a14:imgLayer>
                </a14:imgProps>
              </a:ext>
            </a:extLst>
          </a:blip>
          <a:srcRect/>
          <a:stretch>
            <a:fillRect/>
          </a:stretch>
        </p:blipFill>
        <p:spPr>
          <a:xfrm flipH="1" flipV="1">
            <a:off x="10256978" y="5374409"/>
            <a:ext cx="1935022" cy="1483591"/>
          </a:xfrm>
          <a:prstGeom prst="rect">
            <a:avLst/>
          </a:prstGeom>
        </p:spPr>
      </p:pic>
      <p:grpSp>
        <p:nvGrpSpPr>
          <p:cNvPr id="11" name="PA-组合 10"/>
          <p:cNvGrpSpPr/>
          <p:nvPr>
            <p:custDataLst>
              <p:tags r:id="rId1"/>
            </p:custDataLst>
          </p:nvPr>
        </p:nvGrpSpPr>
        <p:grpSpPr>
          <a:xfrm>
            <a:off x="5117207" y="2905780"/>
            <a:ext cx="3601679" cy="423933"/>
            <a:chOff x="5952049" y="1748215"/>
            <a:chExt cx="3601679" cy="423933"/>
          </a:xfrm>
        </p:grpSpPr>
        <p:sp>
          <p:nvSpPr>
            <p:cNvPr id="12" name="PA-任意多边形 174"/>
            <p:cNvSpPr>
              <a:spLocks noEditPoints="1"/>
            </p:cNvSpPr>
            <p:nvPr>
              <p:custDataLst>
                <p:tags r:id="rId17"/>
              </p:custDataLst>
            </p:nvPr>
          </p:nvSpPr>
          <p:spPr bwMode="auto">
            <a:xfrm>
              <a:off x="5952049" y="1765907"/>
              <a:ext cx="720725" cy="406241"/>
            </a:xfrm>
            <a:custGeom>
              <a:avLst/>
              <a:gdLst>
                <a:gd name="T0" fmla="*/ 39 w 192"/>
                <a:gd name="T1" fmla="*/ 29 h 108"/>
                <a:gd name="T2" fmla="*/ 44 w 192"/>
                <a:gd name="T3" fmla="*/ 22 h 108"/>
                <a:gd name="T4" fmla="*/ 76 w 192"/>
                <a:gd name="T5" fmla="*/ 4 h 108"/>
                <a:gd name="T6" fmla="*/ 129 w 192"/>
                <a:gd name="T7" fmla="*/ 15 h 108"/>
                <a:gd name="T8" fmla="*/ 171 w 192"/>
                <a:gd name="T9" fmla="*/ 19 h 108"/>
                <a:gd name="T10" fmla="*/ 190 w 192"/>
                <a:gd name="T11" fmla="*/ 61 h 108"/>
                <a:gd name="T12" fmla="*/ 180 w 192"/>
                <a:gd name="T13" fmla="*/ 84 h 108"/>
                <a:gd name="T14" fmla="*/ 142 w 192"/>
                <a:gd name="T15" fmla="*/ 101 h 108"/>
                <a:gd name="T16" fmla="*/ 126 w 192"/>
                <a:gd name="T17" fmla="*/ 95 h 108"/>
                <a:gd name="T18" fmla="*/ 93 w 192"/>
                <a:gd name="T19" fmla="*/ 107 h 108"/>
                <a:gd name="T20" fmla="*/ 51 w 192"/>
                <a:gd name="T21" fmla="*/ 95 h 108"/>
                <a:gd name="T22" fmla="*/ 14 w 192"/>
                <a:gd name="T23" fmla="*/ 92 h 108"/>
                <a:gd name="T24" fmla="*/ 2 w 192"/>
                <a:gd name="T25" fmla="*/ 78 h 108"/>
                <a:gd name="T26" fmla="*/ 0 w 192"/>
                <a:gd name="T27" fmla="*/ 65 h 108"/>
                <a:gd name="T28" fmla="*/ 15 w 192"/>
                <a:gd name="T29" fmla="*/ 37 h 108"/>
                <a:gd name="T30" fmla="*/ 37 w 192"/>
                <a:gd name="T31" fmla="*/ 29 h 108"/>
                <a:gd name="T32" fmla="*/ 39 w 192"/>
                <a:gd name="T33" fmla="*/ 29 h 108"/>
                <a:gd name="T34" fmla="*/ 51 w 192"/>
                <a:gd name="T35" fmla="*/ 28 h 108"/>
                <a:gd name="T36" fmla="*/ 46 w 192"/>
                <a:gd name="T37" fmla="*/ 35 h 108"/>
                <a:gd name="T38" fmla="*/ 41 w 192"/>
                <a:gd name="T39" fmla="*/ 38 h 108"/>
                <a:gd name="T40" fmla="*/ 41 w 192"/>
                <a:gd name="T41" fmla="*/ 38 h 108"/>
                <a:gd name="T42" fmla="*/ 37 w 192"/>
                <a:gd name="T43" fmla="*/ 38 h 108"/>
                <a:gd name="T44" fmla="*/ 20 w 192"/>
                <a:gd name="T45" fmla="*/ 44 h 108"/>
                <a:gd name="T46" fmla="*/ 9 w 192"/>
                <a:gd name="T47" fmla="*/ 65 h 108"/>
                <a:gd name="T48" fmla="*/ 10 w 192"/>
                <a:gd name="T49" fmla="*/ 74 h 108"/>
                <a:gd name="T50" fmla="*/ 19 w 192"/>
                <a:gd name="T51" fmla="*/ 85 h 108"/>
                <a:gd name="T52" fmla="*/ 50 w 192"/>
                <a:gd name="T53" fmla="*/ 85 h 108"/>
                <a:gd name="T54" fmla="*/ 55 w 192"/>
                <a:gd name="T55" fmla="*/ 86 h 108"/>
                <a:gd name="T56" fmla="*/ 55 w 192"/>
                <a:gd name="T57" fmla="*/ 86 h 108"/>
                <a:gd name="T58" fmla="*/ 93 w 192"/>
                <a:gd name="T59" fmla="*/ 99 h 108"/>
                <a:gd name="T60" fmla="*/ 121 w 192"/>
                <a:gd name="T61" fmla="*/ 87 h 108"/>
                <a:gd name="T62" fmla="*/ 122 w 192"/>
                <a:gd name="T63" fmla="*/ 86 h 108"/>
                <a:gd name="T64" fmla="*/ 128 w 192"/>
                <a:gd name="T65" fmla="*/ 85 h 108"/>
                <a:gd name="T66" fmla="*/ 128 w 192"/>
                <a:gd name="T67" fmla="*/ 85 h 108"/>
                <a:gd name="T68" fmla="*/ 143 w 192"/>
                <a:gd name="T69" fmla="*/ 92 h 108"/>
                <a:gd name="T70" fmla="*/ 173 w 192"/>
                <a:gd name="T71" fmla="*/ 78 h 108"/>
                <a:gd name="T72" fmla="*/ 181 w 192"/>
                <a:gd name="T73" fmla="*/ 60 h 108"/>
                <a:gd name="T74" fmla="*/ 166 w 192"/>
                <a:gd name="T75" fmla="*/ 27 h 108"/>
                <a:gd name="T76" fmla="*/ 131 w 192"/>
                <a:gd name="T77" fmla="*/ 24 h 108"/>
                <a:gd name="T78" fmla="*/ 126 w 192"/>
                <a:gd name="T79" fmla="*/ 23 h 108"/>
                <a:gd name="T80" fmla="*/ 126 w 192"/>
                <a:gd name="T81" fmla="*/ 23 h 108"/>
                <a:gd name="T82" fmla="*/ 78 w 192"/>
                <a:gd name="T83" fmla="*/ 13 h 108"/>
                <a:gd name="T84" fmla="*/ 51 w 192"/>
                <a:gd name="T85" fmla="*/ 2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2" h="108">
                  <a:moveTo>
                    <a:pt x="39" y="29"/>
                  </a:moveTo>
                  <a:cubicBezTo>
                    <a:pt x="41" y="27"/>
                    <a:pt x="42" y="24"/>
                    <a:pt x="44" y="22"/>
                  </a:cubicBezTo>
                  <a:cubicBezTo>
                    <a:pt x="51" y="14"/>
                    <a:pt x="63" y="7"/>
                    <a:pt x="76" y="4"/>
                  </a:cubicBezTo>
                  <a:cubicBezTo>
                    <a:pt x="95" y="0"/>
                    <a:pt x="114" y="3"/>
                    <a:pt x="129" y="15"/>
                  </a:cubicBezTo>
                  <a:cubicBezTo>
                    <a:pt x="143" y="9"/>
                    <a:pt x="159" y="11"/>
                    <a:pt x="171" y="19"/>
                  </a:cubicBezTo>
                  <a:cubicBezTo>
                    <a:pt x="185" y="29"/>
                    <a:pt x="192" y="44"/>
                    <a:pt x="190" y="61"/>
                  </a:cubicBezTo>
                  <a:cubicBezTo>
                    <a:pt x="189" y="70"/>
                    <a:pt x="185" y="78"/>
                    <a:pt x="180" y="84"/>
                  </a:cubicBezTo>
                  <a:cubicBezTo>
                    <a:pt x="171" y="95"/>
                    <a:pt x="156" y="102"/>
                    <a:pt x="142" y="101"/>
                  </a:cubicBezTo>
                  <a:cubicBezTo>
                    <a:pt x="137" y="100"/>
                    <a:pt x="131" y="98"/>
                    <a:pt x="126" y="95"/>
                  </a:cubicBezTo>
                  <a:cubicBezTo>
                    <a:pt x="118" y="104"/>
                    <a:pt x="104" y="107"/>
                    <a:pt x="93" y="107"/>
                  </a:cubicBezTo>
                  <a:cubicBezTo>
                    <a:pt x="79" y="108"/>
                    <a:pt x="62" y="104"/>
                    <a:pt x="51" y="95"/>
                  </a:cubicBezTo>
                  <a:cubicBezTo>
                    <a:pt x="39" y="99"/>
                    <a:pt x="25" y="99"/>
                    <a:pt x="14" y="92"/>
                  </a:cubicBezTo>
                  <a:cubicBezTo>
                    <a:pt x="9" y="89"/>
                    <a:pt x="4" y="84"/>
                    <a:pt x="2" y="78"/>
                  </a:cubicBezTo>
                  <a:cubicBezTo>
                    <a:pt x="1" y="74"/>
                    <a:pt x="0" y="69"/>
                    <a:pt x="0" y="65"/>
                  </a:cubicBezTo>
                  <a:cubicBezTo>
                    <a:pt x="0" y="53"/>
                    <a:pt x="5" y="43"/>
                    <a:pt x="15" y="37"/>
                  </a:cubicBezTo>
                  <a:cubicBezTo>
                    <a:pt x="21" y="32"/>
                    <a:pt x="29" y="29"/>
                    <a:pt x="37" y="29"/>
                  </a:cubicBezTo>
                  <a:cubicBezTo>
                    <a:pt x="38" y="29"/>
                    <a:pt x="38" y="29"/>
                    <a:pt x="39" y="29"/>
                  </a:cubicBezTo>
                  <a:close/>
                  <a:moveTo>
                    <a:pt x="51" y="28"/>
                  </a:moveTo>
                  <a:cubicBezTo>
                    <a:pt x="49" y="31"/>
                    <a:pt x="47" y="33"/>
                    <a:pt x="46" y="35"/>
                  </a:cubicBezTo>
                  <a:cubicBezTo>
                    <a:pt x="45" y="37"/>
                    <a:pt x="43" y="39"/>
                    <a:pt x="41" y="38"/>
                  </a:cubicBezTo>
                  <a:cubicBezTo>
                    <a:pt x="41" y="38"/>
                    <a:pt x="41" y="38"/>
                    <a:pt x="41" y="38"/>
                  </a:cubicBezTo>
                  <a:cubicBezTo>
                    <a:pt x="39" y="38"/>
                    <a:pt x="38" y="38"/>
                    <a:pt x="37" y="38"/>
                  </a:cubicBezTo>
                  <a:cubicBezTo>
                    <a:pt x="31" y="38"/>
                    <a:pt x="25" y="40"/>
                    <a:pt x="20" y="44"/>
                  </a:cubicBezTo>
                  <a:cubicBezTo>
                    <a:pt x="13" y="49"/>
                    <a:pt x="9" y="56"/>
                    <a:pt x="9" y="65"/>
                  </a:cubicBezTo>
                  <a:cubicBezTo>
                    <a:pt x="9" y="68"/>
                    <a:pt x="9" y="71"/>
                    <a:pt x="10" y="74"/>
                  </a:cubicBezTo>
                  <a:cubicBezTo>
                    <a:pt x="12" y="79"/>
                    <a:pt x="15" y="82"/>
                    <a:pt x="19" y="85"/>
                  </a:cubicBezTo>
                  <a:cubicBezTo>
                    <a:pt x="28" y="91"/>
                    <a:pt x="40" y="89"/>
                    <a:pt x="50" y="85"/>
                  </a:cubicBezTo>
                  <a:cubicBezTo>
                    <a:pt x="52" y="85"/>
                    <a:pt x="54" y="85"/>
                    <a:pt x="55" y="86"/>
                  </a:cubicBezTo>
                  <a:cubicBezTo>
                    <a:pt x="55" y="86"/>
                    <a:pt x="55" y="86"/>
                    <a:pt x="55" y="86"/>
                  </a:cubicBezTo>
                  <a:cubicBezTo>
                    <a:pt x="64" y="96"/>
                    <a:pt x="81" y="99"/>
                    <a:pt x="93" y="99"/>
                  </a:cubicBezTo>
                  <a:cubicBezTo>
                    <a:pt x="102" y="98"/>
                    <a:pt x="116" y="96"/>
                    <a:pt x="121" y="87"/>
                  </a:cubicBezTo>
                  <a:cubicBezTo>
                    <a:pt x="121" y="87"/>
                    <a:pt x="121" y="86"/>
                    <a:pt x="122" y="86"/>
                  </a:cubicBezTo>
                  <a:cubicBezTo>
                    <a:pt x="123" y="84"/>
                    <a:pt x="126" y="84"/>
                    <a:pt x="128" y="85"/>
                  </a:cubicBezTo>
                  <a:cubicBezTo>
                    <a:pt x="128" y="85"/>
                    <a:pt x="128" y="85"/>
                    <a:pt x="128" y="85"/>
                  </a:cubicBezTo>
                  <a:cubicBezTo>
                    <a:pt x="133" y="89"/>
                    <a:pt x="138" y="91"/>
                    <a:pt x="143" y="92"/>
                  </a:cubicBezTo>
                  <a:cubicBezTo>
                    <a:pt x="154" y="93"/>
                    <a:pt x="166" y="87"/>
                    <a:pt x="173" y="78"/>
                  </a:cubicBezTo>
                  <a:cubicBezTo>
                    <a:pt x="177" y="73"/>
                    <a:pt x="180" y="67"/>
                    <a:pt x="181" y="60"/>
                  </a:cubicBezTo>
                  <a:cubicBezTo>
                    <a:pt x="182" y="47"/>
                    <a:pt x="177" y="34"/>
                    <a:pt x="166" y="27"/>
                  </a:cubicBezTo>
                  <a:cubicBezTo>
                    <a:pt x="156" y="20"/>
                    <a:pt x="142" y="18"/>
                    <a:pt x="131" y="24"/>
                  </a:cubicBezTo>
                  <a:cubicBezTo>
                    <a:pt x="129" y="25"/>
                    <a:pt x="127" y="25"/>
                    <a:pt x="126" y="23"/>
                  </a:cubicBezTo>
                  <a:cubicBezTo>
                    <a:pt x="126" y="23"/>
                    <a:pt x="126" y="23"/>
                    <a:pt x="126" y="23"/>
                  </a:cubicBezTo>
                  <a:cubicBezTo>
                    <a:pt x="113" y="12"/>
                    <a:pt x="95" y="9"/>
                    <a:pt x="78" y="13"/>
                  </a:cubicBezTo>
                  <a:cubicBezTo>
                    <a:pt x="67" y="16"/>
                    <a:pt x="57" y="21"/>
                    <a:pt x="51" y="28"/>
                  </a:cubicBezTo>
                  <a:close/>
                </a:path>
              </a:pathLst>
            </a:custGeom>
            <a:solidFill>
              <a:srgbClr val="779B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100" dirty="0">
                <a:cs typeface="+mn-ea"/>
                <a:sym typeface="+mn-lt"/>
              </a:endParaRPr>
            </a:p>
          </p:txBody>
        </p:sp>
        <p:sp>
          <p:nvSpPr>
            <p:cNvPr id="13" name="PA-文本框 12"/>
            <p:cNvSpPr txBox="1"/>
            <p:nvPr>
              <p:custDataLst>
                <p:tags r:id="rId18"/>
              </p:custDataLst>
            </p:nvPr>
          </p:nvSpPr>
          <p:spPr>
            <a:xfrm>
              <a:off x="6726316" y="1748215"/>
              <a:ext cx="2827412" cy="400110"/>
            </a:xfrm>
            <a:prstGeom prst="rect">
              <a:avLst/>
            </a:prstGeom>
            <a:noFill/>
          </p:spPr>
          <p:txBody>
            <a:bodyPr wrap="square" rtlCol="0">
              <a:spAutoFit/>
            </a:bodyPr>
            <a:lstStyle/>
            <a:p>
              <a:r>
                <a:rPr lang="zh-CN" altLang="en-US" sz="2000" dirty="0">
                  <a:cs typeface="+mn-ea"/>
                  <a:sym typeface="+mn-lt"/>
                </a:rPr>
                <a:t>小暑的来龙去脉</a:t>
              </a:r>
            </a:p>
          </p:txBody>
        </p:sp>
      </p:grpSp>
      <p:grpSp>
        <p:nvGrpSpPr>
          <p:cNvPr id="14" name="PA-组合 13"/>
          <p:cNvGrpSpPr/>
          <p:nvPr>
            <p:custDataLst>
              <p:tags r:id="rId2"/>
            </p:custDataLst>
          </p:nvPr>
        </p:nvGrpSpPr>
        <p:grpSpPr>
          <a:xfrm>
            <a:off x="5117207" y="3686978"/>
            <a:ext cx="2805843" cy="446571"/>
            <a:chOff x="5975861" y="1704818"/>
            <a:chExt cx="2805843" cy="446571"/>
          </a:xfrm>
        </p:grpSpPr>
        <p:sp>
          <p:nvSpPr>
            <p:cNvPr id="15" name="PA-任意多边形 174"/>
            <p:cNvSpPr>
              <a:spLocks noEditPoints="1"/>
            </p:cNvSpPr>
            <p:nvPr>
              <p:custDataLst>
                <p:tags r:id="rId15"/>
              </p:custDataLst>
            </p:nvPr>
          </p:nvSpPr>
          <p:spPr bwMode="auto">
            <a:xfrm>
              <a:off x="5975861" y="1745148"/>
              <a:ext cx="720725" cy="406241"/>
            </a:xfrm>
            <a:custGeom>
              <a:avLst/>
              <a:gdLst>
                <a:gd name="T0" fmla="*/ 39 w 192"/>
                <a:gd name="T1" fmla="*/ 29 h 108"/>
                <a:gd name="T2" fmla="*/ 44 w 192"/>
                <a:gd name="T3" fmla="*/ 22 h 108"/>
                <a:gd name="T4" fmla="*/ 76 w 192"/>
                <a:gd name="T5" fmla="*/ 4 h 108"/>
                <a:gd name="T6" fmla="*/ 129 w 192"/>
                <a:gd name="T7" fmla="*/ 15 h 108"/>
                <a:gd name="T8" fmla="*/ 171 w 192"/>
                <a:gd name="T9" fmla="*/ 19 h 108"/>
                <a:gd name="T10" fmla="*/ 190 w 192"/>
                <a:gd name="T11" fmla="*/ 61 h 108"/>
                <a:gd name="T12" fmla="*/ 180 w 192"/>
                <a:gd name="T13" fmla="*/ 84 h 108"/>
                <a:gd name="T14" fmla="*/ 142 w 192"/>
                <a:gd name="T15" fmla="*/ 101 h 108"/>
                <a:gd name="T16" fmla="*/ 126 w 192"/>
                <a:gd name="T17" fmla="*/ 95 h 108"/>
                <a:gd name="T18" fmla="*/ 93 w 192"/>
                <a:gd name="T19" fmla="*/ 107 h 108"/>
                <a:gd name="T20" fmla="*/ 51 w 192"/>
                <a:gd name="T21" fmla="*/ 95 h 108"/>
                <a:gd name="T22" fmla="*/ 14 w 192"/>
                <a:gd name="T23" fmla="*/ 92 h 108"/>
                <a:gd name="T24" fmla="*/ 2 w 192"/>
                <a:gd name="T25" fmla="*/ 78 h 108"/>
                <a:gd name="T26" fmla="*/ 0 w 192"/>
                <a:gd name="T27" fmla="*/ 65 h 108"/>
                <a:gd name="T28" fmla="*/ 15 w 192"/>
                <a:gd name="T29" fmla="*/ 37 h 108"/>
                <a:gd name="T30" fmla="*/ 37 w 192"/>
                <a:gd name="T31" fmla="*/ 29 h 108"/>
                <a:gd name="T32" fmla="*/ 39 w 192"/>
                <a:gd name="T33" fmla="*/ 29 h 108"/>
                <a:gd name="T34" fmla="*/ 51 w 192"/>
                <a:gd name="T35" fmla="*/ 28 h 108"/>
                <a:gd name="T36" fmla="*/ 46 w 192"/>
                <a:gd name="T37" fmla="*/ 35 h 108"/>
                <a:gd name="T38" fmla="*/ 41 w 192"/>
                <a:gd name="T39" fmla="*/ 38 h 108"/>
                <a:gd name="T40" fmla="*/ 41 w 192"/>
                <a:gd name="T41" fmla="*/ 38 h 108"/>
                <a:gd name="T42" fmla="*/ 37 w 192"/>
                <a:gd name="T43" fmla="*/ 38 h 108"/>
                <a:gd name="T44" fmla="*/ 20 w 192"/>
                <a:gd name="T45" fmla="*/ 44 h 108"/>
                <a:gd name="T46" fmla="*/ 9 w 192"/>
                <a:gd name="T47" fmla="*/ 65 h 108"/>
                <a:gd name="T48" fmla="*/ 10 w 192"/>
                <a:gd name="T49" fmla="*/ 74 h 108"/>
                <a:gd name="T50" fmla="*/ 19 w 192"/>
                <a:gd name="T51" fmla="*/ 85 h 108"/>
                <a:gd name="T52" fmla="*/ 50 w 192"/>
                <a:gd name="T53" fmla="*/ 85 h 108"/>
                <a:gd name="T54" fmla="*/ 55 w 192"/>
                <a:gd name="T55" fmla="*/ 86 h 108"/>
                <a:gd name="T56" fmla="*/ 55 w 192"/>
                <a:gd name="T57" fmla="*/ 86 h 108"/>
                <a:gd name="T58" fmla="*/ 93 w 192"/>
                <a:gd name="T59" fmla="*/ 99 h 108"/>
                <a:gd name="T60" fmla="*/ 121 w 192"/>
                <a:gd name="T61" fmla="*/ 87 h 108"/>
                <a:gd name="T62" fmla="*/ 122 w 192"/>
                <a:gd name="T63" fmla="*/ 86 h 108"/>
                <a:gd name="T64" fmla="*/ 128 w 192"/>
                <a:gd name="T65" fmla="*/ 85 h 108"/>
                <a:gd name="T66" fmla="*/ 128 w 192"/>
                <a:gd name="T67" fmla="*/ 85 h 108"/>
                <a:gd name="T68" fmla="*/ 143 w 192"/>
                <a:gd name="T69" fmla="*/ 92 h 108"/>
                <a:gd name="T70" fmla="*/ 173 w 192"/>
                <a:gd name="T71" fmla="*/ 78 h 108"/>
                <a:gd name="T72" fmla="*/ 181 w 192"/>
                <a:gd name="T73" fmla="*/ 60 h 108"/>
                <a:gd name="T74" fmla="*/ 166 w 192"/>
                <a:gd name="T75" fmla="*/ 27 h 108"/>
                <a:gd name="T76" fmla="*/ 131 w 192"/>
                <a:gd name="T77" fmla="*/ 24 h 108"/>
                <a:gd name="T78" fmla="*/ 126 w 192"/>
                <a:gd name="T79" fmla="*/ 23 h 108"/>
                <a:gd name="T80" fmla="*/ 126 w 192"/>
                <a:gd name="T81" fmla="*/ 23 h 108"/>
                <a:gd name="T82" fmla="*/ 78 w 192"/>
                <a:gd name="T83" fmla="*/ 13 h 108"/>
                <a:gd name="T84" fmla="*/ 51 w 192"/>
                <a:gd name="T85" fmla="*/ 2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2" h="108">
                  <a:moveTo>
                    <a:pt x="39" y="29"/>
                  </a:moveTo>
                  <a:cubicBezTo>
                    <a:pt x="41" y="27"/>
                    <a:pt x="42" y="24"/>
                    <a:pt x="44" y="22"/>
                  </a:cubicBezTo>
                  <a:cubicBezTo>
                    <a:pt x="51" y="14"/>
                    <a:pt x="63" y="7"/>
                    <a:pt x="76" y="4"/>
                  </a:cubicBezTo>
                  <a:cubicBezTo>
                    <a:pt x="95" y="0"/>
                    <a:pt x="114" y="3"/>
                    <a:pt x="129" y="15"/>
                  </a:cubicBezTo>
                  <a:cubicBezTo>
                    <a:pt x="143" y="9"/>
                    <a:pt x="159" y="11"/>
                    <a:pt x="171" y="19"/>
                  </a:cubicBezTo>
                  <a:cubicBezTo>
                    <a:pt x="185" y="29"/>
                    <a:pt x="192" y="44"/>
                    <a:pt x="190" y="61"/>
                  </a:cubicBezTo>
                  <a:cubicBezTo>
                    <a:pt x="189" y="70"/>
                    <a:pt x="185" y="78"/>
                    <a:pt x="180" y="84"/>
                  </a:cubicBezTo>
                  <a:cubicBezTo>
                    <a:pt x="171" y="95"/>
                    <a:pt x="156" y="102"/>
                    <a:pt x="142" y="101"/>
                  </a:cubicBezTo>
                  <a:cubicBezTo>
                    <a:pt x="137" y="100"/>
                    <a:pt x="131" y="98"/>
                    <a:pt x="126" y="95"/>
                  </a:cubicBezTo>
                  <a:cubicBezTo>
                    <a:pt x="118" y="104"/>
                    <a:pt x="104" y="107"/>
                    <a:pt x="93" y="107"/>
                  </a:cubicBezTo>
                  <a:cubicBezTo>
                    <a:pt x="79" y="108"/>
                    <a:pt x="62" y="104"/>
                    <a:pt x="51" y="95"/>
                  </a:cubicBezTo>
                  <a:cubicBezTo>
                    <a:pt x="39" y="99"/>
                    <a:pt x="25" y="99"/>
                    <a:pt x="14" y="92"/>
                  </a:cubicBezTo>
                  <a:cubicBezTo>
                    <a:pt x="9" y="89"/>
                    <a:pt x="4" y="84"/>
                    <a:pt x="2" y="78"/>
                  </a:cubicBezTo>
                  <a:cubicBezTo>
                    <a:pt x="1" y="74"/>
                    <a:pt x="0" y="69"/>
                    <a:pt x="0" y="65"/>
                  </a:cubicBezTo>
                  <a:cubicBezTo>
                    <a:pt x="0" y="53"/>
                    <a:pt x="5" y="43"/>
                    <a:pt x="15" y="37"/>
                  </a:cubicBezTo>
                  <a:cubicBezTo>
                    <a:pt x="21" y="32"/>
                    <a:pt x="29" y="29"/>
                    <a:pt x="37" y="29"/>
                  </a:cubicBezTo>
                  <a:cubicBezTo>
                    <a:pt x="38" y="29"/>
                    <a:pt x="38" y="29"/>
                    <a:pt x="39" y="29"/>
                  </a:cubicBezTo>
                  <a:close/>
                  <a:moveTo>
                    <a:pt x="51" y="28"/>
                  </a:moveTo>
                  <a:cubicBezTo>
                    <a:pt x="49" y="31"/>
                    <a:pt x="47" y="33"/>
                    <a:pt x="46" y="35"/>
                  </a:cubicBezTo>
                  <a:cubicBezTo>
                    <a:pt x="45" y="37"/>
                    <a:pt x="43" y="39"/>
                    <a:pt x="41" y="38"/>
                  </a:cubicBezTo>
                  <a:cubicBezTo>
                    <a:pt x="41" y="38"/>
                    <a:pt x="41" y="38"/>
                    <a:pt x="41" y="38"/>
                  </a:cubicBezTo>
                  <a:cubicBezTo>
                    <a:pt x="39" y="38"/>
                    <a:pt x="38" y="38"/>
                    <a:pt x="37" y="38"/>
                  </a:cubicBezTo>
                  <a:cubicBezTo>
                    <a:pt x="31" y="38"/>
                    <a:pt x="25" y="40"/>
                    <a:pt x="20" y="44"/>
                  </a:cubicBezTo>
                  <a:cubicBezTo>
                    <a:pt x="13" y="49"/>
                    <a:pt x="9" y="56"/>
                    <a:pt x="9" y="65"/>
                  </a:cubicBezTo>
                  <a:cubicBezTo>
                    <a:pt x="9" y="68"/>
                    <a:pt x="9" y="71"/>
                    <a:pt x="10" y="74"/>
                  </a:cubicBezTo>
                  <a:cubicBezTo>
                    <a:pt x="12" y="79"/>
                    <a:pt x="15" y="82"/>
                    <a:pt x="19" y="85"/>
                  </a:cubicBezTo>
                  <a:cubicBezTo>
                    <a:pt x="28" y="91"/>
                    <a:pt x="40" y="89"/>
                    <a:pt x="50" y="85"/>
                  </a:cubicBezTo>
                  <a:cubicBezTo>
                    <a:pt x="52" y="85"/>
                    <a:pt x="54" y="85"/>
                    <a:pt x="55" y="86"/>
                  </a:cubicBezTo>
                  <a:cubicBezTo>
                    <a:pt x="55" y="86"/>
                    <a:pt x="55" y="86"/>
                    <a:pt x="55" y="86"/>
                  </a:cubicBezTo>
                  <a:cubicBezTo>
                    <a:pt x="64" y="96"/>
                    <a:pt x="81" y="99"/>
                    <a:pt x="93" y="99"/>
                  </a:cubicBezTo>
                  <a:cubicBezTo>
                    <a:pt x="102" y="98"/>
                    <a:pt x="116" y="96"/>
                    <a:pt x="121" y="87"/>
                  </a:cubicBezTo>
                  <a:cubicBezTo>
                    <a:pt x="121" y="87"/>
                    <a:pt x="121" y="86"/>
                    <a:pt x="122" y="86"/>
                  </a:cubicBezTo>
                  <a:cubicBezTo>
                    <a:pt x="123" y="84"/>
                    <a:pt x="126" y="84"/>
                    <a:pt x="128" y="85"/>
                  </a:cubicBezTo>
                  <a:cubicBezTo>
                    <a:pt x="128" y="85"/>
                    <a:pt x="128" y="85"/>
                    <a:pt x="128" y="85"/>
                  </a:cubicBezTo>
                  <a:cubicBezTo>
                    <a:pt x="133" y="89"/>
                    <a:pt x="138" y="91"/>
                    <a:pt x="143" y="92"/>
                  </a:cubicBezTo>
                  <a:cubicBezTo>
                    <a:pt x="154" y="93"/>
                    <a:pt x="166" y="87"/>
                    <a:pt x="173" y="78"/>
                  </a:cubicBezTo>
                  <a:cubicBezTo>
                    <a:pt x="177" y="73"/>
                    <a:pt x="180" y="67"/>
                    <a:pt x="181" y="60"/>
                  </a:cubicBezTo>
                  <a:cubicBezTo>
                    <a:pt x="182" y="47"/>
                    <a:pt x="177" y="34"/>
                    <a:pt x="166" y="27"/>
                  </a:cubicBezTo>
                  <a:cubicBezTo>
                    <a:pt x="156" y="20"/>
                    <a:pt x="142" y="18"/>
                    <a:pt x="131" y="24"/>
                  </a:cubicBezTo>
                  <a:cubicBezTo>
                    <a:pt x="129" y="25"/>
                    <a:pt x="127" y="25"/>
                    <a:pt x="126" y="23"/>
                  </a:cubicBezTo>
                  <a:cubicBezTo>
                    <a:pt x="126" y="23"/>
                    <a:pt x="126" y="23"/>
                    <a:pt x="126" y="23"/>
                  </a:cubicBezTo>
                  <a:cubicBezTo>
                    <a:pt x="113" y="12"/>
                    <a:pt x="95" y="9"/>
                    <a:pt x="78" y="13"/>
                  </a:cubicBezTo>
                  <a:cubicBezTo>
                    <a:pt x="67" y="16"/>
                    <a:pt x="57" y="21"/>
                    <a:pt x="51" y="28"/>
                  </a:cubicBezTo>
                  <a:close/>
                </a:path>
              </a:pathLst>
            </a:custGeom>
            <a:solidFill>
              <a:srgbClr val="779B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100">
                <a:cs typeface="+mn-ea"/>
                <a:sym typeface="+mn-lt"/>
              </a:endParaRPr>
            </a:p>
          </p:txBody>
        </p:sp>
        <p:sp>
          <p:nvSpPr>
            <p:cNvPr id="16" name="PA-文本框 15"/>
            <p:cNvSpPr txBox="1"/>
            <p:nvPr>
              <p:custDataLst>
                <p:tags r:id="rId16"/>
              </p:custDataLst>
            </p:nvPr>
          </p:nvSpPr>
          <p:spPr>
            <a:xfrm>
              <a:off x="6705766" y="1704818"/>
              <a:ext cx="2075938" cy="400110"/>
            </a:xfrm>
            <a:prstGeom prst="rect">
              <a:avLst/>
            </a:prstGeom>
            <a:noFill/>
          </p:spPr>
          <p:txBody>
            <a:bodyPr wrap="square" rtlCol="0">
              <a:spAutoFit/>
            </a:bodyPr>
            <a:lstStyle/>
            <a:p>
              <a:r>
                <a:rPr lang="zh-CN" altLang="en-US" sz="2000" dirty="0">
                  <a:cs typeface="+mn-ea"/>
                  <a:sym typeface="+mn-lt"/>
                </a:rPr>
                <a:t>小暑的习俗</a:t>
              </a:r>
            </a:p>
          </p:txBody>
        </p:sp>
      </p:grpSp>
      <p:grpSp>
        <p:nvGrpSpPr>
          <p:cNvPr id="17" name="PA-组合 16"/>
          <p:cNvGrpSpPr/>
          <p:nvPr>
            <p:custDataLst>
              <p:tags r:id="rId3"/>
            </p:custDataLst>
          </p:nvPr>
        </p:nvGrpSpPr>
        <p:grpSpPr>
          <a:xfrm>
            <a:off x="8392759" y="2873130"/>
            <a:ext cx="3714784" cy="450452"/>
            <a:chOff x="5975862" y="1715566"/>
            <a:chExt cx="3714784" cy="450452"/>
          </a:xfrm>
        </p:grpSpPr>
        <p:sp>
          <p:nvSpPr>
            <p:cNvPr id="18" name="PA-任意多边形 174"/>
            <p:cNvSpPr>
              <a:spLocks noEditPoints="1"/>
            </p:cNvSpPr>
            <p:nvPr>
              <p:custDataLst>
                <p:tags r:id="rId13"/>
              </p:custDataLst>
            </p:nvPr>
          </p:nvSpPr>
          <p:spPr bwMode="auto">
            <a:xfrm>
              <a:off x="5975862" y="1715566"/>
              <a:ext cx="720725" cy="406241"/>
            </a:xfrm>
            <a:custGeom>
              <a:avLst/>
              <a:gdLst>
                <a:gd name="T0" fmla="*/ 39 w 192"/>
                <a:gd name="T1" fmla="*/ 29 h 108"/>
                <a:gd name="T2" fmla="*/ 44 w 192"/>
                <a:gd name="T3" fmla="*/ 22 h 108"/>
                <a:gd name="T4" fmla="*/ 76 w 192"/>
                <a:gd name="T5" fmla="*/ 4 h 108"/>
                <a:gd name="T6" fmla="*/ 129 w 192"/>
                <a:gd name="T7" fmla="*/ 15 h 108"/>
                <a:gd name="T8" fmla="*/ 171 w 192"/>
                <a:gd name="T9" fmla="*/ 19 h 108"/>
                <a:gd name="T10" fmla="*/ 190 w 192"/>
                <a:gd name="T11" fmla="*/ 61 h 108"/>
                <a:gd name="T12" fmla="*/ 180 w 192"/>
                <a:gd name="T13" fmla="*/ 84 h 108"/>
                <a:gd name="T14" fmla="*/ 142 w 192"/>
                <a:gd name="T15" fmla="*/ 101 h 108"/>
                <a:gd name="T16" fmla="*/ 126 w 192"/>
                <a:gd name="T17" fmla="*/ 95 h 108"/>
                <a:gd name="T18" fmla="*/ 93 w 192"/>
                <a:gd name="T19" fmla="*/ 107 h 108"/>
                <a:gd name="T20" fmla="*/ 51 w 192"/>
                <a:gd name="T21" fmla="*/ 95 h 108"/>
                <a:gd name="T22" fmla="*/ 14 w 192"/>
                <a:gd name="T23" fmla="*/ 92 h 108"/>
                <a:gd name="T24" fmla="*/ 2 w 192"/>
                <a:gd name="T25" fmla="*/ 78 h 108"/>
                <a:gd name="T26" fmla="*/ 0 w 192"/>
                <a:gd name="T27" fmla="*/ 65 h 108"/>
                <a:gd name="T28" fmla="*/ 15 w 192"/>
                <a:gd name="T29" fmla="*/ 37 h 108"/>
                <a:gd name="T30" fmla="*/ 37 w 192"/>
                <a:gd name="T31" fmla="*/ 29 h 108"/>
                <a:gd name="T32" fmla="*/ 39 w 192"/>
                <a:gd name="T33" fmla="*/ 29 h 108"/>
                <a:gd name="T34" fmla="*/ 51 w 192"/>
                <a:gd name="T35" fmla="*/ 28 h 108"/>
                <a:gd name="T36" fmla="*/ 46 w 192"/>
                <a:gd name="T37" fmla="*/ 35 h 108"/>
                <a:gd name="T38" fmla="*/ 41 w 192"/>
                <a:gd name="T39" fmla="*/ 38 h 108"/>
                <a:gd name="T40" fmla="*/ 41 w 192"/>
                <a:gd name="T41" fmla="*/ 38 h 108"/>
                <a:gd name="T42" fmla="*/ 37 w 192"/>
                <a:gd name="T43" fmla="*/ 38 h 108"/>
                <a:gd name="T44" fmla="*/ 20 w 192"/>
                <a:gd name="T45" fmla="*/ 44 h 108"/>
                <a:gd name="T46" fmla="*/ 9 w 192"/>
                <a:gd name="T47" fmla="*/ 65 h 108"/>
                <a:gd name="T48" fmla="*/ 10 w 192"/>
                <a:gd name="T49" fmla="*/ 74 h 108"/>
                <a:gd name="T50" fmla="*/ 19 w 192"/>
                <a:gd name="T51" fmla="*/ 85 h 108"/>
                <a:gd name="T52" fmla="*/ 50 w 192"/>
                <a:gd name="T53" fmla="*/ 85 h 108"/>
                <a:gd name="T54" fmla="*/ 55 w 192"/>
                <a:gd name="T55" fmla="*/ 86 h 108"/>
                <a:gd name="T56" fmla="*/ 55 w 192"/>
                <a:gd name="T57" fmla="*/ 86 h 108"/>
                <a:gd name="T58" fmla="*/ 93 w 192"/>
                <a:gd name="T59" fmla="*/ 99 h 108"/>
                <a:gd name="T60" fmla="*/ 121 w 192"/>
                <a:gd name="T61" fmla="*/ 87 h 108"/>
                <a:gd name="T62" fmla="*/ 122 w 192"/>
                <a:gd name="T63" fmla="*/ 86 h 108"/>
                <a:gd name="T64" fmla="*/ 128 w 192"/>
                <a:gd name="T65" fmla="*/ 85 h 108"/>
                <a:gd name="T66" fmla="*/ 128 w 192"/>
                <a:gd name="T67" fmla="*/ 85 h 108"/>
                <a:gd name="T68" fmla="*/ 143 w 192"/>
                <a:gd name="T69" fmla="*/ 92 h 108"/>
                <a:gd name="T70" fmla="*/ 173 w 192"/>
                <a:gd name="T71" fmla="*/ 78 h 108"/>
                <a:gd name="T72" fmla="*/ 181 w 192"/>
                <a:gd name="T73" fmla="*/ 60 h 108"/>
                <a:gd name="T74" fmla="*/ 166 w 192"/>
                <a:gd name="T75" fmla="*/ 27 h 108"/>
                <a:gd name="T76" fmla="*/ 131 w 192"/>
                <a:gd name="T77" fmla="*/ 24 h 108"/>
                <a:gd name="T78" fmla="*/ 126 w 192"/>
                <a:gd name="T79" fmla="*/ 23 h 108"/>
                <a:gd name="T80" fmla="*/ 126 w 192"/>
                <a:gd name="T81" fmla="*/ 23 h 108"/>
                <a:gd name="T82" fmla="*/ 78 w 192"/>
                <a:gd name="T83" fmla="*/ 13 h 108"/>
                <a:gd name="T84" fmla="*/ 51 w 192"/>
                <a:gd name="T85" fmla="*/ 2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2" h="108">
                  <a:moveTo>
                    <a:pt x="39" y="29"/>
                  </a:moveTo>
                  <a:cubicBezTo>
                    <a:pt x="41" y="27"/>
                    <a:pt x="42" y="24"/>
                    <a:pt x="44" y="22"/>
                  </a:cubicBezTo>
                  <a:cubicBezTo>
                    <a:pt x="51" y="14"/>
                    <a:pt x="63" y="7"/>
                    <a:pt x="76" y="4"/>
                  </a:cubicBezTo>
                  <a:cubicBezTo>
                    <a:pt x="95" y="0"/>
                    <a:pt x="114" y="3"/>
                    <a:pt x="129" y="15"/>
                  </a:cubicBezTo>
                  <a:cubicBezTo>
                    <a:pt x="143" y="9"/>
                    <a:pt x="159" y="11"/>
                    <a:pt x="171" y="19"/>
                  </a:cubicBezTo>
                  <a:cubicBezTo>
                    <a:pt x="185" y="29"/>
                    <a:pt x="192" y="44"/>
                    <a:pt x="190" y="61"/>
                  </a:cubicBezTo>
                  <a:cubicBezTo>
                    <a:pt x="189" y="70"/>
                    <a:pt x="185" y="78"/>
                    <a:pt x="180" y="84"/>
                  </a:cubicBezTo>
                  <a:cubicBezTo>
                    <a:pt x="171" y="95"/>
                    <a:pt x="156" y="102"/>
                    <a:pt x="142" y="101"/>
                  </a:cubicBezTo>
                  <a:cubicBezTo>
                    <a:pt x="137" y="100"/>
                    <a:pt x="131" y="98"/>
                    <a:pt x="126" y="95"/>
                  </a:cubicBezTo>
                  <a:cubicBezTo>
                    <a:pt x="118" y="104"/>
                    <a:pt x="104" y="107"/>
                    <a:pt x="93" y="107"/>
                  </a:cubicBezTo>
                  <a:cubicBezTo>
                    <a:pt x="79" y="108"/>
                    <a:pt x="62" y="104"/>
                    <a:pt x="51" y="95"/>
                  </a:cubicBezTo>
                  <a:cubicBezTo>
                    <a:pt x="39" y="99"/>
                    <a:pt x="25" y="99"/>
                    <a:pt x="14" y="92"/>
                  </a:cubicBezTo>
                  <a:cubicBezTo>
                    <a:pt x="9" y="89"/>
                    <a:pt x="4" y="84"/>
                    <a:pt x="2" y="78"/>
                  </a:cubicBezTo>
                  <a:cubicBezTo>
                    <a:pt x="1" y="74"/>
                    <a:pt x="0" y="69"/>
                    <a:pt x="0" y="65"/>
                  </a:cubicBezTo>
                  <a:cubicBezTo>
                    <a:pt x="0" y="53"/>
                    <a:pt x="5" y="43"/>
                    <a:pt x="15" y="37"/>
                  </a:cubicBezTo>
                  <a:cubicBezTo>
                    <a:pt x="21" y="32"/>
                    <a:pt x="29" y="29"/>
                    <a:pt x="37" y="29"/>
                  </a:cubicBezTo>
                  <a:cubicBezTo>
                    <a:pt x="38" y="29"/>
                    <a:pt x="38" y="29"/>
                    <a:pt x="39" y="29"/>
                  </a:cubicBezTo>
                  <a:close/>
                  <a:moveTo>
                    <a:pt x="51" y="28"/>
                  </a:moveTo>
                  <a:cubicBezTo>
                    <a:pt x="49" y="31"/>
                    <a:pt x="47" y="33"/>
                    <a:pt x="46" y="35"/>
                  </a:cubicBezTo>
                  <a:cubicBezTo>
                    <a:pt x="45" y="37"/>
                    <a:pt x="43" y="39"/>
                    <a:pt x="41" y="38"/>
                  </a:cubicBezTo>
                  <a:cubicBezTo>
                    <a:pt x="41" y="38"/>
                    <a:pt x="41" y="38"/>
                    <a:pt x="41" y="38"/>
                  </a:cubicBezTo>
                  <a:cubicBezTo>
                    <a:pt x="39" y="38"/>
                    <a:pt x="38" y="38"/>
                    <a:pt x="37" y="38"/>
                  </a:cubicBezTo>
                  <a:cubicBezTo>
                    <a:pt x="31" y="38"/>
                    <a:pt x="25" y="40"/>
                    <a:pt x="20" y="44"/>
                  </a:cubicBezTo>
                  <a:cubicBezTo>
                    <a:pt x="13" y="49"/>
                    <a:pt x="9" y="56"/>
                    <a:pt x="9" y="65"/>
                  </a:cubicBezTo>
                  <a:cubicBezTo>
                    <a:pt x="9" y="68"/>
                    <a:pt x="9" y="71"/>
                    <a:pt x="10" y="74"/>
                  </a:cubicBezTo>
                  <a:cubicBezTo>
                    <a:pt x="12" y="79"/>
                    <a:pt x="15" y="82"/>
                    <a:pt x="19" y="85"/>
                  </a:cubicBezTo>
                  <a:cubicBezTo>
                    <a:pt x="28" y="91"/>
                    <a:pt x="40" y="89"/>
                    <a:pt x="50" y="85"/>
                  </a:cubicBezTo>
                  <a:cubicBezTo>
                    <a:pt x="52" y="85"/>
                    <a:pt x="54" y="85"/>
                    <a:pt x="55" y="86"/>
                  </a:cubicBezTo>
                  <a:cubicBezTo>
                    <a:pt x="55" y="86"/>
                    <a:pt x="55" y="86"/>
                    <a:pt x="55" y="86"/>
                  </a:cubicBezTo>
                  <a:cubicBezTo>
                    <a:pt x="64" y="96"/>
                    <a:pt x="81" y="99"/>
                    <a:pt x="93" y="99"/>
                  </a:cubicBezTo>
                  <a:cubicBezTo>
                    <a:pt x="102" y="98"/>
                    <a:pt x="116" y="96"/>
                    <a:pt x="121" y="87"/>
                  </a:cubicBezTo>
                  <a:cubicBezTo>
                    <a:pt x="121" y="87"/>
                    <a:pt x="121" y="86"/>
                    <a:pt x="122" y="86"/>
                  </a:cubicBezTo>
                  <a:cubicBezTo>
                    <a:pt x="123" y="84"/>
                    <a:pt x="126" y="84"/>
                    <a:pt x="128" y="85"/>
                  </a:cubicBezTo>
                  <a:cubicBezTo>
                    <a:pt x="128" y="85"/>
                    <a:pt x="128" y="85"/>
                    <a:pt x="128" y="85"/>
                  </a:cubicBezTo>
                  <a:cubicBezTo>
                    <a:pt x="133" y="89"/>
                    <a:pt x="138" y="91"/>
                    <a:pt x="143" y="92"/>
                  </a:cubicBezTo>
                  <a:cubicBezTo>
                    <a:pt x="154" y="93"/>
                    <a:pt x="166" y="87"/>
                    <a:pt x="173" y="78"/>
                  </a:cubicBezTo>
                  <a:cubicBezTo>
                    <a:pt x="177" y="73"/>
                    <a:pt x="180" y="67"/>
                    <a:pt x="181" y="60"/>
                  </a:cubicBezTo>
                  <a:cubicBezTo>
                    <a:pt x="182" y="47"/>
                    <a:pt x="177" y="34"/>
                    <a:pt x="166" y="27"/>
                  </a:cubicBezTo>
                  <a:cubicBezTo>
                    <a:pt x="156" y="20"/>
                    <a:pt x="142" y="18"/>
                    <a:pt x="131" y="24"/>
                  </a:cubicBezTo>
                  <a:cubicBezTo>
                    <a:pt x="129" y="25"/>
                    <a:pt x="127" y="25"/>
                    <a:pt x="126" y="23"/>
                  </a:cubicBezTo>
                  <a:cubicBezTo>
                    <a:pt x="126" y="23"/>
                    <a:pt x="126" y="23"/>
                    <a:pt x="126" y="23"/>
                  </a:cubicBezTo>
                  <a:cubicBezTo>
                    <a:pt x="113" y="12"/>
                    <a:pt x="95" y="9"/>
                    <a:pt x="78" y="13"/>
                  </a:cubicBezTo>
                  <a:cubicBezTo>
                    <a:pt x="67" y="16"/>
                    <a:pt x="57" y="21"/>
                    <a:pt x="51" y="28"/>
                  </a:cubicBezTo>
                  <a:close/>
                </a:path>
              </a:pathLst>
            </a:custGeom>
            <a:solidFill>
              <a:srgbClr val="779B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dirty="0">
                <a:cs typeface="+mn-ea"/>
                <a:sym typeface="+mn-lt"/>
              </a:endParaRPr>
            </a:p>
          </p:txBody>
        </p:sp>
        <p:sp>
          <p:nvSpPr>
            <p:cNvPr id="19" name="PA-文本框 18"/>
            <p:cNvSpPr txBox="1"/>
            <p:nvPr>
              <p:custDataLst>
                <p:tags r:id="rId14"/>
              </p:custDataLst>
            </p:nvPr>
          </p:nvSpPr>
          <p:spPr>
            <a:xfrm>
              <a:off x="6795011" y="1765908"/>
              <a:ext cx="2895635" cy="400110"/>
            </a:xfrm>
            <a:prstGeom prst="rect">
              <a:avLst/>
            </a:prstGeom>
            <a:noFill/>
          </p:spPr>
          <p:txBody>
            <a:bodyPr wrap="square" rtlCol="0">
              <a:spAutoFit/>
            </a:bodyPr>
            <a:lstStyle/>
            <a:p>
              <a:r>
                <a:rPr lang="zh-CN" altLang="en-US" sz="2000" dirty="0">
                  <a:cs typeface="+mn-ea"/>
                  <a:sym typeface="+mn-lt"/>
                </a:rPr>
                <a:t>小暑与气候的故事</a:t>
              </a:r>
            </a:p>
          </p:txBody>
        </p:sp>
      </p:grpSp>
      <p:grpSp>
        <p:nvGrpSpPr>
          <p:cNvPr id="20" name="PA-组合 19"/>
          <p:cNvGrpSpPr/>
          <p:nvPr>
            <p:custDataLst>
              <p:tags r:id="rId4"/>
            </p:custDataLst>
          </p:nvPr>
        </p:nvGrpSpPr>
        <p:grpSpPr>
          <a:xfrm>
            <a:off x="8392759" y="3678346"/>
            <a:ext cx="3728687" cy="457042"/>
            <a:chOff x="5867912" y="1696186"/>
            <a:chExt cx="3728687" cy="457042"/>
          </a:xfrm>
        </p:grpSpPr>
        <p:sp>
          <p:nvSpPr>
            <p:cNvPr id="21" name="PA-任意多边形 174"/>
            <p:cNvSpPr>
              <a:spLocks noEditPoints="1"/>
            </p:cNvSpPr>
            <p:nvPr>
              <p:custDataLst>
                <p:tags r:id="rId11"/>
              </p:custDataLst>
            </p:nvPr>
          </p:nvSpPr>
          <p:spPr bwMode="auto">
            <a:xfrm>
              <a:off x="5867912" y="1696186"/>
              <a:ext cx="720725" cy="406241"/>
            </a:xfrm>
            <a:custGeom>
              <a:avLst/>
              <a:gdLst>
                <a:gd name="T0" fmla="*/ 39 w 192"/>
                <a:gd name="T1" fmla="*/ 29 h 108"/>
                <a:gd name="T2" fmla="*/ 44 w 192"/>
                <a:gd name="T3" fmla="*/ 22 h 108"/>
                <a:gd name="T4" fmla="*/ 76 w 192"/>
                <a:gd name="T5" fmla="*/ 4 h 108"/>
                <a:gd name="T6" fmla="*/ 129 w 192"/>
                <a:gd name="T7" fmla="*/ 15 h 108"/>
                <a:gd name="T8" fmla="*/ 171 w 192"/>
                <a:gd name="T9" fmla="*/ 19 h 108"/>
                <a:gd name="T10" fmla="*/ 190 w 192"/>
                <a:gd name="T11" fmla="*/ 61 h 108"/>
                <a:gd name="T12" fmla="*/ 180 w 192"/>
                <a:gd name="T13" fmla="*/ 84 h 108"/>
                <a:gd name="T14" fmla="*/ 142 w 192"/>
                <a:gd name="T15" fmla="*/ 101 h 108"/>
                <a:gd name="T16" fmla="*/ 126 w 192"/>
                <a:gd name="T17" fmla="*/ 95 h 108"/>
                <a:gd name="T18" fmla="*/ 93 w 192"/>
                <a:gd name="T19" fmla="*/ 107 h 108"/>
                <a:gd name="T20" fmla="*/ 51 w 192"/>
                <a:gd name="T21" fmla="*/ 95 h 108"/>
                <a:gd name="T22" fmla="*/ 14 w 192"/>
                <a:gd name="T23" fmla="*/ 92 h 108"/>
                <a:gd name="T24" fmla="*/ 2 w 192"/>
                <a:gd name="T25" fmla="*/ 78 h 108"/>
                <a:gd name="T26" fmla="*/ 0 w 192"/>
                <a:gd name="T27" fmla="*/ 65 h 108"/>
                <a:gd name="T28" fmla="*/ 15 w 192"/>
                <a:gd name="T29" fmla="*/ 37 h 108"/>
                <a:gd name="T30" fmla="*/ 37 w 192"/>
                <a:gd name="T31" fmla="*/ 29 h 108"/>
                <a:gd name="T32" fmla="*/ 39 w 192"/>
                <a:gd name="T33" fmla="*/ 29 h 108"/>
                <a:gd name="T34" fmla="*/ 51 w 192"/>
                <a:gd name="T35" fmla="*/ 28 h 108"/>
                <a:gd name="T36" fmla="*/ 46 w 192"/>
                <a:gd name="T37" fmla="*/ 35 h 108"/>
                <a:gd name="T38" fmla="*/ 41 w 192"/>
                <a:gd name="T39" fmla="*/ 38 h 108"/>
                <a:gd name="T40" fmla="*/ 41 w 192"/>
                <a:gd name="T41" fmla="*/ 38 h 108"/>
                <a:gd name="T42" fmla="*/ 37 w 192"/>
                <a:gd name="T43" fmla="*/ 38 h 108"/>
                <a:gd name="T44" fmla="*/ 20 w 192"/>
                <a:gd name="T45" fmla="*/ 44 h 108"/>
                <a:gd name="T46" fmla="*/ 9 w 192"/>
                <a:gd name="T47" fmla="*/ 65 h 108"/>
                <a:gd name="T48" fmla="*/ 10 w 192"/>
                <a:gd name="T49" fmla="*/ 74 h 108"/>
                <a:gd name="T50" fmla="*/ 19 w 192"/>
                <a:gd name="T51" fmla="*/ 85 h 108"/>
                <a:gd name="T52" fmla="*/ 50 w 192"/>
                <a:gd name="T53" fmla="*/ 85 h 108"/>
                <a:gd name="T54" fmla="*/ 55 w 192"/>
                <a:gd name="T55" fmla="*/ 86 h 108"/>
                <a:gd name="T56" fmla="*/ 55 w 192"/>
                <a:gd name="T57" fmla="*/ 86 h 108"/>
                <a:gd name="T58" fmla="*/ 93 w 192"/>
                <a:gd name="T59" fmla="*/ 99 h 108"/>
                <a:gd name="T60" fmla="*/ 121 w 192"/>
                <a:gd name="T61" fmla="*/ 87 h 108"/>
                <a:gd name="T62" fmla="*/ 122 w 192"/>
                <a:gd name="T63" fmla="*/ 86 h 108"/>
                <a:gd name="T64" fmla="*/ 128 w 192"/>
                <a:gd name="T65" fmla="*/ 85 h 108"/>
                <a:gd name="T66" fmla="*/ 128 w 192"/>
                <a:gd name="T67" fmla="*/ 85 h 108"/>
                <a:gd name="T68" fmla="*/ 143 w 192"/>
                <a:gd name="T69" fmla="*/ 92 h 108"/>
                <a:gd name="T70" fmla="*/ 173 w 192"/>
                <a:gd name="T71" fmla="*/ 78 h 108"/>
                <a:gd name="T72" fmla="*/ 181 w 192"/>
                <a:gd name="T73" fmla="*/ 60 h 108"/>
                <a:gd name="T74" fmla="*/ 166 w 192"/>
                <a:gd name="T75" fmla="*/ 27 h 108"/>
                <a:gd name="T76" fmla="*/ 131 w 192"/>
                <a:gd name="T77" fmla="*/ 24 h 108"/>
                <a:gd name="T78" fmla="*/ 126 w 192"/>
                <a:gd name="T79" fmla="*/ 23 h 108"/>
                <a:gd name="T80" fmla="*/ 126 w 192"/>
                <a:gd name="T81" fmla="*/ 23 h 108"/>
                <a:gd name="T82" fmla="*/ 78 w 192"/>
                <a:gd name="T83" fmla="*/ 13 h 108"/>
                <a:gd name="T84" fmla="*/ 51 w 192"/>
                <a:gd name="T85" fmla="*/ 2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2" h="108">
                  <a:moveTo>
                    <a:pt x="39" y="29"/>
                  </a:moveTo>
                  <a:cubicBezTo>
                    <a:pt x="41" y="27"/>
                    <a:pt x="42" y="24"/>
                    <a:pt x="44" y="22"/>
                  </a:cubicBezTo>
                  <a:cubicBezTo>
                    <a:pt x="51" y="14"/>
                    <a:pt x="63" y="7"/>
                    <a:pt x="76" y="4"/>
                  </a:cubicBezTo>
                  <a:cubicBezTo>
                    <a:pt x="95" y="0"/>
                    <a:pt x="114" y="3"/>
                    <a:pt x="129" y="15"/>
                  </a:cubicBezTo>
                  <a:cubicBezTo>
                    <a:pt x="143" y="9"/>
                    <a:pt x="159" y="11"/>
                    <a:pt x="171" y="19"/>
                  </a:cubicBezTo>
                  <a:cubicBezTo>
                    <a:pt x="185" y="29"/>
                    <a:pt x="192" y="44"/>
                    <a:pt x="190" y="61"/>
                  </a:cubicBezTo>
                  <a:cubicBezTo>
                    <a:pt x="189" y="70"/>
                    <a:pt x="185" y="78"/>
                    <a:pt x="180" y="84"/>
                  </a:cubicBezTo>
                  <a:cubicBezTo>
                    <a:pt x="171" y="95"/>
                    <a:pt x="156" y="102"/>
                    <a:pt x="142" y="101"/>
                  </a:cubicBezTo>
                  <a:cubicBezTo>
                    <a:pt x="137" y="100"/>
                    <a:pt x="131" y="98"/>
                    <a:pt x="126" y="95"/>
                  </a:cubicBezTo>
                  <a:cubicBezTo>
                    <a:pt x="118" y="104"/>
                    <a:pt x="104" y="107"/>
                    <a:pt x="93" y="107"/>
                  </a:cubicBezTo>
                  <a:cubicBezTo>
                    <a:pt x="79" y="108"/>
                    <a:pt x="62" y="104"/>
                    <a:pt x="51" y="95"/>
                  </a:cubicBezTo>
                  <a:cubicBezTo>
                    <a:pt x="39" y="99"/>
                    <a:pt x="25" y="99"/>
                    <a:pt x="14" y="92"/>
                  </a:cubicBezTo>
                  <a:cubicBezTo>
                    <a:pt x="9" y="89"/>
                    <a:pt x="4" y="84"/>
                    <a:pt x="2" y="78"/>
                  </a:cubicBezTo>
                  <a:cubicBezTo>
                    <a:pt x="1" y="74"/>
                    <a:pt x="0" y="69"/>
                    <a:pt x="0" y="65"/>
                  </a:cubicBezTo>
                  <a:cubicBezTo>
                    <a:pt x="0" y="53"/>
                    <a:pt x="5" y="43"/>
                    <a:pt x="15" y="37"/>
                  </a:cubicBezTo>
                  <a:cubicBezTo>
                    <a:pt x="21" y="32"/>
                    <a:pt x="29" y="29"/>
                    <a:pt x="37" y="29"/>
                  </a:cubicBezTo>
                  <a:cubicBezTo>
                    <a:pt x="38" y="29"/>
                    <a:pt x="38" y="29"/>
                    <a:pt x="39" y="29"/>
                  </a:cubicBezTo>
                  <a:close/>
                  <a:moveTo>
                    <a:pt x="51" y="28"/>
                  </a:moveTo>
                  <a:cubicBezTo>
                    <a:pt x="49" y="31"/>
                    <a:pt x="47" y="33"/>
                    <a:pt x="46" y="35"/>
                  </a:cubicBezTo>
                  <a:cubicBezTo>
                    <a:pt x="45" y="37"/>
                    <a:pt x="43" y="39"/>
                    <a:pt x="41" y="38"/>
                  </a:cubicBezTo>
                  <a:cubicBezTo>
                    <a:pt x="41" y="38"/>
                    <a:pt x="41" y="38"/>
                    <a:pt x="41" y="38"/>
                  </a:cubicBezTo>
                  <a:cubicBezTo>
                    <a:pt x="39" y="38"/>
                    <a:pt x="38" y="38"/>
                    <a:pt x="37" y="38"/>
                  </a:cubicBezTo>
                  <a:cubicBezTo>
                    <a:pt x="31" y="38"/>
                    <a:pt x="25" y="40"/>
                    <a:pt x="20" y="44"/>
                  </a:cubicBezTo>
                  <a:cubicBezTo>
                    <a:pt x="13" y="49"/>
                    <a:pt x="9" y="56"/>
                    <a:pt x="9" y="65"/>
                  </a:cubicBezTo>
                  <a:cubicBezTo>
                    <a:pt x="9" y="68"/>
                    <a:pt x="9" y="71"/>
                    <a:pt x="10" y="74"/>
                  </a:cubicBezTo>
                  <a:cubicBezTo>
                    <a:pt x="12" y="79"/>
                    <a:pt x="15" y="82"/>
                    <a:pt x="19" y="85"/>
                  </a:cubicBezTo>
                  <a:cubicBezTo>
                    <a:pt x="28" y="91"/>
                    <a:pt x="40" y="89"/>
                    <a:pt x="50" y="85"/>
                  </a:cubicBezTo>
                  <a:cubicBezTo>
                    <a:pt x="52" y="85"/>
                    <a:pt x="54" y="85"/>
                    <a:pt x="55" y="86"/>
                  </a:cubicBezTo>
                  <a:cubicBezTo>
                    <a:pt x="55" y="86"/>
                    <a:pt x="55" y="86"/>
                    <a:pt x="55" y="86"/>
                  </a:cubicBezTo>
                  <a:cubicBezTo>
                    <a:pt x="64" y="96"/>
                    <a:pt x="81" y="99"/>
                    <a:pt x="93" y="99"/>
                  </a:cubicBezTo>
                  <a:cubicBezTo>
                    <a:pt x="102" y="98"/>
                    <a:pt x="116" y="96"/>
                    <a:pt x="121" y="87"/>
                  </a:cubicBezTo>
                  <a:cubicBezTo>
                    <a:pt x="121" y="87"/>
                    <a:pt x="121" y="86"/>
                    <a:pt x="122" y="86"/>
                  </a:cubicBezTo>
                  <a:cubicBezTo>
                    <a:pt x="123" y="84"/>
                    <a:pt x="126" y="84"/>
                    <a:pt x="128" y="85"/>
                  </a:cubicBezTo>
                  <a:cubicBezTo>
                    <a:pt x="128" y="85"/>
                    <a:pt x="128" y="85"/>
                    <a:pt x="128" y="85"/>
                  </a:cubicBezTo>
                  <a:cubicBezTo>
                    <a:pt x="133" y="89"/>
                    <a:pt x="138" y="91"/>
                    <a:pt x="143" y="92"/>
                  </a:cubicBezTo>
                  <a:cubicBezTo>
                    <a:pt x="154" y="93"/>
                    <a:pt x="166" y="87"/>
                    <a:pt x="173" y="78"/>
                  </a:cubicBezTo>
                  <a:cubicBezTo>
                    <a:pt x="177" y="73"/>
                    <a:pt x="180" y="67"/>
                    <a:pt x="181" y="60"/>
                  </a:cubicBezTo>
                  <a:cubicBezTo>
                    <a:pt x="182" y="47"/>
                    <a:pt x="177" y="34"/>
                    <a:pt x="166" y="27"/>
                  </a:cubicBezTo>
                  <a:cubicBezTo>
                    <a:pt x="156" y="20"/>
                    <a:pt x="142" y="18"/>
                    <a:pt x="131" y="24"/>
                  </a:cubicBezTo>
                  <a:cubicBezTo>
                    <a:pt x="129" y="25"/>
                    <a:pt x="127" y="25"/>
                    <a:pt x="126" y="23"/>
                  </a:cubicBezTo>
                  <a:cubicBezTo>
                    <a:pt x="126" y="23"/>
                    <a:pt x="126" y="23"/>
                    <a:pt x="126" y="23"/>
                  </a:cubicBezTo>
                  <a:cubicBezTo>
                    <a:pt x="113" y="12"/>
                    <a:pt x="95" y="9"/>
                    <a:pt x="78" y="13"/>
                  </a:cubicBezTo>
                  <a:cubicBezTo>
                    <a:pt x="67" y="16"/>
                    <a:pt x="57" y="21"/>
                    <a:pt x="51" y="28"/>
                  </a:cubicBezTo>
                  <a:close/>
                </a:path>
              </a:pathLst>
            </a:custGeom>
            <a:solidFill>
              <a:srgbClr val="779B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dirty="0">
                <a:cs typeface="+mn-ea"/>
                <a:sym typeface="+mn-lt"/>
              </a:endParaRPr>
            </a:p>
          </p:txBody>
        </p:sp>
        <p:sp>
          <p:nvSpPr>
            <p:cNvPr id="22" name="PA-文本框 21"/>
            <p:cNvSpPr txBox="1"/>
            <p:nvPr>
              <p:custDataLst>
                <p:tags r:id="rId12"/>
              </p:custDataLst>
            </p:nvPr>
          </p:nvSpPr>
          <p:spPr>
            <a:xfrm>
              <a:off x="6700963" y="1753118"/>
              <a:ext cx="2895636" cy="400110"/>
            </a:xfrm>
            <a:prstGeom prst="rect">
              <a:avLst/>
            </a:prstGeom>
            <a:noFill/>
          </p:spPr>
          <p:txBody>
            <a:bodyPr wrap="square" rtlCol="0">
              <a:spAutoFit/>
            </a:bodyPr>
            <a:lstStyle/>
            <a:p>
              <a:r>
                <a:rPr lang="zh-CN" altLang="en-US" sz="2000" dirty="0">
                  <a:cs typeface="+mn-ea"/>
                  <a:sym typeface="+mn-lt"/>
                </a:rPr>
                <a:t>不得不说的小暑养生</a:t>
              </a:r>
            </a:p>
          </p:txBody>
        </p:sp>
      </p:grpSp>
      <p:grpSp>
        <p:nvGrpSpPr>
          <p:cNvPr id="3" name="组合 2"/>
          <p:cNvGrpSpPr/>
          <p:nvPr/>
        </p:nvGrpSpPr>
        <p:grpSpPr>
          <a:xfrm>
            <a:off x="4057622" y="1587757"/>
            <a:ext cx="2295525" cy="646331"/>
            <a:chOff x="4057622" y="1587757"/>
            <a:chExt cx="2295525" cy="646331"/>
          </a:xfrm>
        </p:grpSpPr>
        <p:sp>
          <p:nvSpPr>
            <p:cNvPr id="23" name="矩形 27"/>
            <p:cNvSpPr/>
            <p:nvPr/>
          </p:nvSpPr>
          <p:spPr>
            <a:xfrm>
              <a:off x="4057622" y="1587757"/>
              <a:ext cx="2295525" cy="646331"/>
            </a:xfrm>
            <a:custGeom>
              <a:avLst/>
              <a:gdLst>
                <a:gd name="connsiteX0" fmla="*/ 0 w 2295525"/>
                <a:gd name="connsiteY0" fmla="*/ 0 h 646331"/>
                <a:gd name="connsiteX1" fmla="*/ 2295525 w 2295525"/>
                <a:gd name="connsiteY1" fmla="*/ 0 h 646331"/>
                <a:gd name="connsiteX2" fmla="*/ 2295525 w 2295525"/>
                <a:gd name="connsiteY2" fmla="*/ 646331 h 646331"/>
                <a:gd name="connsiteX3" fmla="*/ 0 w 2295525"/>
                <a:gd name="connsiteY3" fmla="*/ 646331 h 646331"/>
                <a:gd name="connsiteX4" fmla="*/ 0 w 2295525"/>
                <a:gd name="connsiteY4" fmla="*/ 0 h 646331"/>
                <a:gd name="connsiteX0-1" fmla="*/ 0 w 2295525"/>
                <a:gd name="connsiteY0-2" fmla="*/ 0 h 646331"/>
                <a:gd name="connsiteX1-3" fmla="*/ 2295525 w 2295525"/>
                <a:gd name="connsiteY1-4" fmla="*/ 0 h 646331"/>
                <a:gd name="connsiteX2-5" fmla="*/ 2295525 w 2295525"/>
                <a:gd name="connsiteY2-6" fmla="*/ 646331 h 646331"/>
                <a:gd name="connsiteX3-7" fmla="*/ 0 w 2295525"/>
                <a:gd name="connsiteY3-8" fmla="*/ 646331 h 646331"/>
                <a:gd name="connsiteX4-9" fmla="*/ 0 w 2295525"/>
                <a:gd name="connsiteY4-10" fmla="*/ 0 h 64633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295525" h="646331">
                  <a:moveTo>
                    <a:pt x="0" y="0"/>
                  </a:moveTo>
                  <a:lnTo>
                    <a:pt x="2295525" y="0"/>
                  </a:lnTo>
                  <a:cubicBezTo>
                    <a:pt x="1638300" y="444044"/>
                    <a:pt x="2295525" y="430887"/>
                    <a:pt x="2295525" y="646331"/>
                  </a:cubicBezTo>
                  <a:lnTo>
                    <a:pt x="0" y="646331"/>
                  </a:lnTo>
                  <a:lnTo>
                    <a:pt x="0" y="0"/>
                  </a:lnTo>
                  <a:close/>
                </a:path>
              </a:pathLst>
            </a:custGeom>
            <a:solidFill>
              <a:srgbClr val="EF6268"/>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文本框 23"/>
            <p:cNvSpPr txBox="1"/>
            <p:nvPr/>
          </p:nvSpPr>
          <p:spPr>
            <a:xfrm>
              <a:off x="4135602" y="1587757"/>
              <a:ext cx="1868488" cy="584775"/>
            </a:xfrm>
            <a:prstGeom prst="rect">
              <a:avLst/>
            </a:prstGeom>
            <a:noFill/>
          </p:spPr>
          <p:txBody>
            <a:bodyPr wrap="square" rtlCol="0">
              <a:spAutoFit/>
            </a:bodyPr>
            <a:lstStyle/>
            <a:p>
              <a:pPr algn="dist"/>
              <a:r>
                <a:rPr lang="zh-CN" altLang="en-US" sz="3200" dirty="0">
                  <a:solidFill>
                    <a:schemeClr val="bg1"/>
                  </a:solidFill>
                  <a:cs typeface="+mn-ea"/>
                  <a:sym typeface="+mn-lt"/>
                </a:rPr>
                <a:t>主要内容</a:t>
              </a:r>
            </a:p>
          </p:txBody>
        </p:sp>
      </p:grpSp>
      <p:grpSp>
        <p:nvGrpSpPr>
          <p:cNvPr id="25" name="PA-组合 24"/>
          <p:cNvGrpSpPr/>
          <p:nvPr>
            <p:custDataLst>
              <p:tags r:id="rId5"/>
            </p:custDataLst>
          </p:nvPr>
        </p:nvGrpSpPr>
        <p:grpSpPr>
          <a:xfrm>
            <a:off x="5117207" y="4542326"/>
            <a:ext cx="4956891" cy="431840"/>
            <a:chOff x="5975861" y="1719549"/>
            <a:chExt cx="4956891" cy="431840"/>
          </a:xfrm>
        </p:grpSpPr>
        <p:sp>
          <p:nvSpPr>
            <p:cNvPr id="26" name="PA-任意多边形 174"/>
            <p:cNvSpPr>
              <a:spLocks noEditPoints="1"/>
            </p:cNvSpPr>
            <p:nvPr>
              <p:custDataLst>
                <p:tags r:id="rId9"/>
              </p:custDataLst>
            </p:nvPr>
          </p:nvSpPr>
          <p:spPr bwMode="auto">
            <a:xfrm>
              <a:off x="5975861" y="1745148"/>
              <a:ext cx="720725" cy="406241"/>
            </a:xfrm>
            <a:custGeom>
              <a:avLst/>
              <a:gdLst>
                <a:gd name="T0" fmla="*/ 39 w 192"/>
                <a:gd name="T1" fmla="*/ 29 h 108"/>
                <a:gd name="T2" fmla="*/ 44 w 192"/>
                <a:gd name="T3" fmla="*/ 22 h 108"/>
                <a:gd name="T4" fmla="*/ 76 w 192"/>
                <a:gd name="T5" fmla="*/ 4 h 108"/>
                <a:gd name="T6" fmla="*/ 129 w 192"/>
                <a:gd name="T7" fmla="*/ 15 h 108"/>
                <a:gd name="T8" fmla="*/ 171 w 192"/>
                <a:gd name="T9" fmla="*/ 19 h 108"/>
                <a:gd name="T10" fmla="*/ 190 w 192"/>
                <a:gd name="T11" fmla="*/ 61 h 108"/>
                <a:gd name="T12" fmla="*/ 180 w 192"/>
                <a:gd name="T13" fmla="*/ 84 h 108"/>
                <a:gd name="T14" fmla="*/ 142 w 192"/>
                <a:gd name="T15" fmla="*/ 101 h 108"/>
                <a:gd name="T16" fmla="*/ 126 w 192"/>
                <a:gd name="T17" fmla="*/ 95 h 108"/>
                <a:gd name="T18" fmla="*/ 93 w 192"/>
                <a:gd name="T19" fmla="*/ 107 h 108"/>
                <a:gd name="T20" fmla="*/ 51 w 192"/>
                <a:gd name="T21" fmla="*/ 95 h 108"/>
                <a:gd name="T22" fmla="*/ 14 w 192"/>
                <a:gd name="T23" fmla="*/ 92 h 108"/>
                <a:gd name="T24" fmla="*/ 2 w 192"/>
                <a:gd name="T25" fmla="*/ 78 h 108"/>
                <a:gd name="T26" fmla="*/ 0 w 192"/>
                <a:gd name="T27" fmla="*/ 65 h 108"/>
                <a:gd name="T28" fmla="*/ 15 w 192"/>
                <a:gd name="T29" fmla="*/ 37 h 108"/>
                <a:gd name="T30" fmla="*/ 37 w 192"/>
                <a:gd name="T31" fmla="*/ 29 h 108"/>
                <a:gd name="T32" fmla="*/ 39 w 192"/>
                <a:gd name="T33" fmla="*/ 29 h 108"/>
                <a:gd name="T34" fmla="*/ 51 w 192"/>
                <a:gd name="T35" fmla="*/ 28 h 108"/>
                <a:gd name="T36" fmla="*/ 46 w 192"/>
                <a:gd name="T37" fmla="*/ 35 h 108"/>
                <a:gd name="T38" fmla="*/ 41 w 192"/>
                <a:gd name="T39" fmla="*/ 38 h 108"/>
                <a:gd name="T40" fmla="*/ 41 w 192"/>
                <a:gd name="T41" fmla="*/ 38 h 108"/>
                <a:gd name="T42" fmla="*/ 37 w 192"/>
                <a:gd name="T43" fmla="*/ 38 h 108"/>
                <a:gd name="T44" fmla="*/ 20 w 192"/>
                <a:gd name="T45" fmla="*/ 44 h 108"/>
                <a:gd name="T46" fmla="*/ 9 w 192"/>
                <a:gd name="T47" fmla="*/ 65 h 108"/>
                <a:gd name="T48" fmla="*/ 10 w 192"/>
                <a:gd name="T49" fmla="*/ 74 h 108"/>
                <a:gd name="T50" fmla="*/ 19 w 192"/>
                <a:gd name="T51" fmla="*/ 85 h 108"/>
                <a:gd name="T52" fmla="*/ 50 w 192"/>
                <a:gd name="T53" fmla="*/ 85 h 108"/>
                <a:gd name="T54" fmla="*/ 55 w 192"/>
                <a:gd name="T55" fmla="*/ 86 h 108"/>
                <a:gd name="T56" fmla="*/ 55 w 192"/>
                <a:gd name="T57" fmla="*/ 86 h 108"/>
                <a:gd name="T58" fmla="*/ 93 w 192"/>
                <a:gd name="T59" fmla="*/ 99 h 108"/>
                <a:gd name="T60" fmla="*/ 121 w 192"/>
                <a:gd name="T61" fmla="*/ 87 h 108"/>
                <a:gd name="T62" fmla="*/ 122 w 192"/>
                <a:gd name="T63" fmla="*/ 86 h 108"/>
                <a:gd name="T64" fmla="*/ 128 w 192"/>
                <a:gd name="T65" fmla="*/ 85 h 108"/>
                <a:gd name="T66" fmla="*/ 128 w 192"/>
                <a:gd name="T67" fmla="*/ 85 h 108"/>
                <a:gd name="T68" fmla="*/ 143 w 192"/>
                <a:gd name="T69" fmla="*/ 92 h 108"/>
                <a:gd name="T70" fmla="*/ 173 w 192"/>
                <a:gd name="T71" fmla="*/ 78 h 108"/>
                <a:gd name="T72" fmla="*/ 181 w 192"/>
                <a:gd name="T73" fmla="*/ 60 h 108"/>
                <a:gd name="T74" fmla="*/ 166 w 192"/>
                <a:gd name="T75" fmla="*/ 27 h 108"/>
                <a:gd name="T76" fmla="*/ 131 w 192"/>
                <a:gd name="T77" fmla="*/ 24 h 108"/>
                <a:gd name="T78" fmla="*/ 126 w 192"/>
                <a:gd name="T79" fmla="*/ 23 h 108"/>
                <a:gd name="T80" fmla="*/ 126 w 192"/>
                <a:gd name="T81" fmla="*/ 23 h 108"/>
                <a:gd name="T82" fmla="*/ 78 w 192"/>
                <a:gd name="T83" fmla="*/ 13 h 108"/>
                <a:gd name="T84" fmla="*/ 51 w 192"/>
                <a:gd name="T85" fmla="*/ 2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2" h="108">
                  <a:moveTo>
                    <a:pt x="39" y="29"/>
                  </a:moveTo>
                  <a:cubicBezTo>
                    <a:pt x="41" y="27"/>
                    <a:pt x="42" y="24"/>
                    <a:pt x="44" y="22"/>
                  </a:cubicBezTo>
                  <a:cubicBezTo>
                    <a:pt x="51" y="14"/>
                    <a:pt x="63" y="7"/>
                    <a:pt x="76" y="4"/>
                  </a:cubicBezTo>
                  <a:cubicBezTo>
                    <a:pt x="95" y="0"/>
                    <a:pt x="114" y="3"/>
                    <a:pt x="129" y="15"/>
                  </a:cubicBezTo>
                  <a:cubicBezTo>
                    <a:pt x="143" y="9"/>
                    <a:pt x="159" y="11"/>
                    <a:pt x="171" y="19"/>
                  </a:cubicBezTo>
                  <a:cubicBezTo>
                    <a:pt x="185" y="29"/>
                    <a:pt x="192" y="44"/>
                    <a:pt x="190" y="61"/>
                  </a:cubicBezTo>
                  <a:cubicBezTo>
                    <a:pt x="189" y="70"/>
                    <a:pt x="185" y="78"/>
                    <a:pt x="180" y="84"/>
                  </a:cubicBezTo>
                  <a:cubicBezTo>
                    <a:pt x="171" y="95"/>
                    <a:pt x="156" y="102"/>
                    <a:pt x="142" y="101"/>
                  </a:cubicBezTo>
                  <a:cubicBezTo>
                    <a:pt x="137" y="100"/>
                    <a:pt x="131" y="98"/>
                    <a:pt x="126" y="95"/>
                  </a:cubicBezTo>
                  <a:cubicBezTo>
                    <a:pt x="118" y="104"/>
                    <a:pt x="104" y="107"/>
                    <a:pt x="93" y="107"/>
                  </a:cubicBezTo>
                  <a:cubicBezTo>
                    <a:pt x="79" y="108"/>
                    <a:pt x="62" y="104"/>
                    <a:pt x="51" y="95"/>
                  </a:cubicBezTo>
                  <a:cubicBezTo>
                    <a:pt x="39" y="99"/>
                    <a:pt x="25" y="99"/>
                    <a:pt x="14" y="92"/>
                  </a:cubicBezTo>
                  <a:cubicBezTo>
                    <a:pt x="9" y="89"/>
                    <a:pt x="4" y="84"/>
                    <a:pt x="2" y="78"/>
                  </a:cubicBezTo>
                  <a:cubicBezTo>
                    <a:pt x="1" y="74"/>
                    <a:pt x="0" y="69"/>
                    <a:pt x="0" y="65"/>
                  </a:cubicBezTo>
                  <a:cubicBezTo>
                    <a:pt x="0" y="53"/>
                    <a:pt x="5" y="43"/>
                    <a:pt x="15" y="37"/>
                  </a:cubicBezTo>
                  <a:cubicBezTo>
                    <a:pt x="21" y="32"/>
                    <a:pt x="29" y="29"/>
                    <a:pt x="37" y="29"/>
                  </a:cubicBezTo>
                  <a:cubicBezTo>
                    <a:pt x="38" y="29"/>
                    <a:pt x="38" y="29"/>
                    <a:pt x="39" y="29"/>
                  </a:cubicBezTo>
                  <a:close/>
                  <a:moveTo>
                    <a:pt x="51" y="28"/>
                  </a:moveTo>
                  <a:cubicBezTo>
                    <a:pt x="49" y="31"/>
                    <a:pt x="47" y="33"/>
                    <a:pt x="46" y="35"/>
                  </a:cubicBezTo>
                  <a:cubicBezTo>
                    <a:pt x="45" y="37"/>
                    <a:pt x="43" y="39"/>
                    <a:pt x="41" y="38"/>
                  </a:cubicBezTo>
                  <a:cubicBezTo>
                    <a:pt x="41" y="38"/>
                    <a:pt x="41" y="38"/>
                    <a:pt x="41" y="38"/>
                  </a:cubicBezTo>
                  <a:cubicBezTo>
                    <a:pt x="39" y="38"/>
                    <a:pt x="38" y="38"/>
                    <a:pt x="37" y="38"/>
                  </a:cubicBezTo>
                  <a:cubicBezTo>
                    <a:pt x="31" y="38"/>
                    <a:pt x="25" y="40"/>
                    <a:pt x="20" y="44"/>
                  </a:cubicBezTo>
                  <a:cubicBezTo>
                    <a:pt x="13" y="49"/>
                    <a:pt x="9" y="56"/>
                    <a:pt x="9" y="65"/>
                  </a:cubicBezTo>
                  <a:cubicBezTo>
                    <a:pt x="9" y="68"/>
                    <a:pt x="9" y="71"/>
                    <a:pt x="10" y="74"/>
                  </a:cubicBezTo>
                  <a:cubicBezTo>
                    <a:pt x="12" y="79"/>
                    <a:pt x="15" y="82"/>
                    <a:pt x="19" y="85"/>
                  </a:cubicBezTo>
                  <a:cubicBezTo>
                    <a:pt x="28" y="91"/>
                    <a:pt x="40" y="89"/>
                    <a:pt x="50" y="85"/>
                  </a:cubicBezTo>
                  <a:cubicBezTo>
                    <a:pt x="52" y="85"/>
                    <a:pt x="54" y="85"/>
                    <a:pt x="55" y="86"/>
                  </a:cubicBezTo>
                  <a:cubicBezTo>
                    <a:pt x="55" y="86"/>
                    <a:pt x="55" y="86"/>
                    <a:pt x="55" y="86"/>
                  </a:cubicBezTo>
                  <a:cubicBezTo>
                    <a:pt x="64" y="96"/>
                    <a:pt x="81" y="99"/>
                    <a:pt x="93" y="99"/>
                  </a:cubicBezTo>
                  <a:cubicBezTo>
                    <a:pt x="102" y="98"/>
                    <a:pt x="116" y="96"/>
                    <a:pt x="121" y="87"/>
                  </a:cubicBezTo>
                  <a:cubicBezTo>
                    <a:pt x="121" y="87"/>
                    <a:pt x="121" y="86"/>
                    <a:pt x="122" y="86"/>
                  </a:cubicBezTo>
                  <a:cubicBezTo>
                    <a:pt x="123" y="84"/>
                    <a:pt x="126" y="84"/>
                    <a:pt x="128" y="85"/>
                  </a:cubicBezTo>
                  <a:cubicBezTo>
                    <a:pt x="128" y="85"/>
                    <a:pt x="128" y="85"/>
                    <a:pt x="128" y="85"/>
                  </a:cubicBezTo>
                  <a:cubicBezTo>
                    <a:pt x="133" y="89"/>
                    <a:pt x="138" y="91"/>
                    <a:pt x="143" y="92"/>
                  </a:cubicBezTo>
                  <a:cubicBezTo>
                    <a:pt x="154" y="93"/>
                    <a:pt x="166" y="87"/>
                    <a:pt x="173" y="78"/>
                  </a:cubicBezTo>
                  <a:cubicBezTo>
                    <a:pt x="177" y="73"/>
                    <a:pt x="180" y="67"/>
                    <a:pt x="181" y="60"/>
                  </a:cubicBezTo>
                  <a:cubicBezTo>
                    <a:pt x="182" y="47"/>
                    <a:pt x="177" y="34"/>
                    <a:pt x="166" y="27"/>
                  </a:cubicBezTo>
                  <a:cubicBezTo>
                    <a:pt x="156" y="20"/>
                    <a:pt x="142" y="18"/>
                    <a:pt x="131" y="24"/>
                  </a:cubicBezTo>
                  <a:cubicBezTo>
                    <a:pt x="129" y="25"/>
                    <a:pt x="127" y="25"/>
                    <a:pt x="126" y="23"/>
                  </a:cubicBezTo>
                  <a:cubicBezTo>
                    <a:pt x="126" y="23"/>
                    <a:pt x="126" y="23"/>
                    <a:pt x="126" y="23"/>
                  </a:cubicBezTo>
                  <a:cubicBezTo>
                    <a:pt x="113" y="12"/>
                    <a:pt x="95" y="9"/>
                    <a:pt x="78" y="13"/>
                  </a:cubicBezTo>
                  <a:cubicBezTo>
                    <a:pt x="67" y="16"/>
                    <a:pt x="57" y="21"/>
                    <a:pt x="51" y="28"/>
                  </a:cubicBezTo>
                  <a:close/>
                </a:path>
              </a:pathLst>
            </a:custGeom>
            <a:solidFill>
              <a:srgbClr val="779B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100">
                <a:cs typeface="+mn-ea"/>
                <a:sym typeface="+mn-lt"/>
              </a:endParaRPr>
            </a:p>
          </p:txBody>
        </p:sp>
        <p:sp>
          <p:nvSpPr>
            <p:cNvPr id="27" name="PA-文本框 26"/>
            <p:cNvSpPr txBox="1"/>
            <p:nvPr>
              <p:custDataLst>
                <p:tags r:id="rId10"/>
              </p:custDataLst>
            </p:nvPr>
          </p:nvSpPr>
          <p:spPr>
            <a:xfrm>
              <a:off x="6696586" y="1719549"/>
              <a:ext cx="4236166" cy="400110"/>
            </a:xfrm>
            <a:prstGeom prst="rect">
              <a:avLst/>
            </a:prstGeom>
            <a:noFill/>
          </p:spPr>
          <p:txBody>
            <a:bodyPr wrap="square" rtlCol="0">
              <a:spAutoFit/>
            </a:bodyPr>
            <a:lstStyle/>
            <a:p>
              <a:r>
                <a:rPr lang="zh-CN" altLang="en-US" sz="2000" dirty="0">
                  <a:cs typeface="+mn-ea"/>
                  <a:sym typeface="+mn-lt"/>
                </a:rPr>
                <a:t>关于小暑的民间传说</a:t>
              </a:r>
            </a:p>
          </p:txBody>
        </p:sp>
      </p:grpSp>
      <p:grpSp>
        <p:nvGrpSpPr>
          <p:cNvPr id="28" name="PA-组合 27"/>
          <p:cNvGrpSpPr/>
          <p:nvPr>
            <p:custDataLst>
              <p:tags r:id="rId6"/>
            </p:custDataLst>
          </p:nvPr>
        </p:nvGrpSpPr>
        <p:grpSpPr>
          <a:xfrm>
            <a:off x="8392759" y="4472269"/>
            <a:ext cx="3658230" cy="452935"/>
            <a:chOff x="5867912" y="1649492"/>
            <a:chExt cx="3658230" cy="452935"/>
          </a:xfrm>
        </p:grpSpPr>
        <p:sp>
          <p:nvSpPr>
            <p:cNvPr id="29" name="PA-任意多边形 174"/>
            <p:cNvSpPr>
              <a:spLocks noEditPoints="1"/>
            </p:cNvSpPr>
            <p:nvPr>
              <p:custDataLst>
                <p:tags r:id="rId7"/>
              </p:custDataLst>
            </p:nvPr>
          </p:nvSpPr>
          <p:spPr bwMode="auto">
            <a:xfrm>
              <a:off x="5867912" y="1696186"/>
              <a:ext cx="720725" cy="406241"/>
            </a:xfrm>
            <a:custGeom>
              <a:avLst/>
              <a:gdLst>
                <a:gd name="T0" fmla="*/ 39 w 192"/>
                <a:gd name="T1" fmla="*/ 29 h 108"/>
                <a:gd name="T2" fmla="*/ 44 w 192"/>
                <a:gd name="T3" fmla="*/ 22 h 108"/>
                <a:gd name="T4" fmla="*/ 76 w 192"/>
                <a:gd name="T5" fmla="*/ 4 h 108"/>
                <a:gd name="T6" fmla="*/ 129 w 192"/>
                <a:gd name="T7" fmla="*/ 15 h 108"/>
                <a:gd name="T8" fmla="*/ 171 w 192"/>
                <a:gd name="T9" fmla="*/ 19 h 108"/>
                <a:gd name="T10" fmla="*/ 190 w 192"/>
                <a:gd name="T11" fmla="*/ 61 h 108"/>
                <a:gd name="T12" fmla="*/ 180 w 192"/>
                <a:gd name="T13" fmla="*/ 84 h 108"/>
                <a:gd name="T14" fmla="*/ 142 w 192"/>
                <a:gd name="T15" fmla="*/ 101 h 108"/>
                <a:gd name="T16" fmla="*/ 126 w 192"/>
                <a:gd name="T17" fmla="*/ 95 h 108"/>
                <a:gd name="T18" fmla="*/ 93 w 192"/>
                <a:gd name="T19" fmla="*/ 107 h 108"/>
                <a:gd name="T20" fmla="*/ 51 w 192"/>
                <a:gd name="T21" fmla="*/ 95 h 108"/>
                <a:gd name="T22" fmla="*/ 14 w 192"/>
                <a:gd name="T23" fmla="*/ 92 h 108"/>
                <a:gd name="T24" fmla="*/ 2 w 192"/>
                <a:gd name="T25" fmla="*/ 78 h 108"/>
                <a:gd name="T26" fmla="*/ 0 w 192"/>
                <a:gd name="T27" fmla="*/ 65 h 108"/>
                <a:gd name="T28" fmla="*/ 15 w 192"/>
                <a:gd name="T29" fmla="*/ 37 h 108"/>
                <a:gd name="T30" fmla="*/ 37 w 192"/>
                <a:gd name="T31" fmla="*/ 29 h 108"/>
                <a:gd name="T32" fmla="*/ 39 w 192"/>
                <a:gd name="T33" fmla="*/ 29 h 108"/>
                <a:gd name="T34" fmla="*/ 51 w 192"/>
                <a:gd name="T35" fmla="*/ 28 h 108"/>
                <a:gd name="T36" fmla="*/ 46 w 192"/>
                <a:gd name="T37" fmla="*/ 35 h 108"/>
                <a:gd name="T38" fmla="*/ 41 w 192"/>
                <a:gd name="T39" fmla="*/ 38 h 108"/>
                <a:gd name="T40" fmla="*/ 41 w 192"/>
                <a:gd name="T41" fmla="*/ 38 h 108"/>
                <a:gd name="T42" fmla="*/ 37 w 192"/>
                <a:gd name="T43" fmla="*/ 38 h 108"/>
                <a:gd name="T44" fmla="*/ 20 w 192"/>
                <a:gd name="T45" fmla="*/ 44 h 108"/>
                <a:gd name="T46" fmla="*/ 9 w 192"/>
                <a:gd name="T47" fmla="*/ 65 h 108"/>
                <a:gd name="T48" fmla="*/ 10 w 192"/>
                <a:gd name="T49" fmla="*/ 74 h 108"/>
                <a:gd name="T50" fmla="*/ 19 w 192"/>
                <a:gd name="T51" fmla="*/ 85 h 108"/>
                <a:gd name="T52" fmla="*/ 50 w 192"/>
                <a:gd name="T53" fmla="*/ 85 h 108"/>
                <a:gd name="T54" fmla="*/ 55 w 192"/>
                <a:gd name="T55" fmla="*/ 86 h 108"/>
                <a:gd name="T56" fmla="*/ 55 w 192"/>
                <a:gd name="T57" fmla="*/ 86 h 108"/>
                <a:gd name="T58" fmla="*/ 93 w 192"/>
                <a:gd name="T59" fmla="*/ 99 h 108"/>
                <a:gd name="T60" fmla="*/ 121 w 192"/>
                <a:gd name="T61" fmla="*/ 87 h 108"/>
                <a:gd name="T62" fmla="*/ 122 w 192"/>
                <a:gd name="T63" fmla="*/ 86 h 108"/>
                <a:gd name="T64" fmla="*/ 128 w 192"/>
                <a:gd name="T65" fmla="*/ 85 h 108"/>
                <a:gd name="T66" fmla="*/ 128 w 192"/>
                <a:gd name="T67" fmla="*/ 85 h 108"/>
                <a:gd name="T68" fmla="*/ 143 w 192"/>
                <a:gd name="T69" fmla="*/ 92 h 108"/>
                <a:gd name="T70" fmla="*/ 173 w 192"/>
                <a:gd name="T71" fmla="*/ 78 h 108"/>
                <a:gd name="T72" fmla="*/ 181 w 192"/>
                <a:gd name="T73" fmla="*/ 60 h 108"/>
                <a:gd name="T74" fmla="*/ 166 w 192"/>
                <a:gd name="T75" fmla="*/ 27 h 108"/>
                <a:gd name="T76" fmla="*/ 131 w 192"/>
                <a:gd name="T77" fmla="*/ 24 h 108"/>
                <a:gd name="T78" fmla="*/ 126 w 192"/>
                <a:gd name="T79" fmla="*/ 23 h 108"/>
                <a:gd name="T80" fmla="*/ 126 w 192"/>
                <a:gd name="T81" fmla="*/ 23 h 108"/>
                <a:gd name="T82" fmla="*/ 78 w 192"/>
                <a:gd name="T83" fmla="*/ 13 h 108"/>
                <a:gd name="T84" fmla="*/ 51 w 192"/>
                <a:gd name="T85" fmla="*/ 2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2" h="108">
                  <a:moveTo>
                    <a:pt x="39" y="29"/>
                  </a:moveTo>
                  <a:cubicBezTo>
                    <a:pt x="41" y="27"/>
                    <a:pt x="42" y="24"/>
                    <a:pt x="44" y="22"/>
                  </a:cubicBezTo>
                  <a:cubicBezTo>
                    <a:pt x="51" y="14"/>
                    <a:pt x="63" y="7"/>
                    <a:pt x="76" y="4"/>
                  </a:cubicBezTo>
                  <a:cubicBezTo>
                    <a:pt x="95" y="0"/>
                    <a:pt x="114" y="3"/>
                    <a:pt x="129" y="15"/>
                  </a:cubicBezTo>
                  <a:cubicBezTo>
                    <a:pt x="143" y="9"/>
                    <a:pt x="159" y="11"/>
                    <a:pt x="171" y="19"/>
                  </a:cubicBezTo>
                  <a:cubicBezTo>
                    <a:pt x="185" y="29"/>
                    <a:pt x="192" y="44"/>
                    <a:pt x="190" y="61"/>
                  </a:cubicBezTo>
                  <a:cubicBezTo>
                    <a:pt x="189" y="70"/>
                    <a:pt x="185" y="78"/>
                    <a:pt x="180" y="84"/>
                  </a:cubicBezTo>
                  <a:cubicBezTo>
                    <a:pt x="171" y="95"/>
                    <a:pt x="156" y="102"/>
                    <a:pt x="142" y="101"/>
                  </a:cubicBezTo>
                  <a:cubicBezTo>
                    <a:pt x="137" y="100"/>
                    <a:pt x="131" y="98"/>
                    <a:pt x="126" y="95"/>
                  </a:cubicBezTo>
                  <a:cubicBezTo>
                    <a:pt x="118" y="104"/>
                    <a:pt x="104" y="107"/>
                    <a:pt x="93" y="107"/>
                  </a:cubicBezTo>
                  <a:cubicBezTo>
                    <a:pt x="79" y="108"/>
                    <a:pt x="62" y="104"/>
                    <a:pt x="51" y="95"/>
                  </a:cubicBezTo>
                  <a:cubicBezTo>
                    <a:pt x="39" y="99"/>
                    <a:pt x="25" y="99"/>
                    <a:pt x="14" y="92"/>
                  </a:cubicBezTo>
                  <a:cubicBezTo>
                    <a:pt x="9" y="89"/>
                    <a:pt x="4" y="84"/>
                    <a:pt x="2" y="78"/>
                  </a:cubicBezTo>
                  <a:cubicBezTo>
                    <a:pt x="1" y="74"/>
                    <a:pt x="0" y="69"/>
                    <a:pt x="0" y="65"/>
                  </a:cubicBezTo>
                  <a:cubicBezTo>
                    <a:pt x="0" y="53"/>
                    <a:pt x="5" y="43"/>
                    <a:pt x="15" y="37"/>
                  </a:cubicBezTo>
                  <a:cubicBezTo>
                    <a:pt x="21" y="32"/>
                    <a:pt x="29" y="29"/>
                    <a:pt x="37" y="29"/>
                  </a:cubicBezTo>
                  <a:cubicBezTo>
                    <a:pt x="38" y="29"/>
                    <a:pt x="38" y="29"/>
                    <a:pt x="39" y="29"/>
                  </a:cubicBezTo>
                  <a:close/>
                  <a:moveTo>
                    <a:pt x="51" y="28"/>
                  </a:moveTo>
                  <a:cubicBezTo>
                    <a:pt x="49" y="31"/>
                    <a:pt x="47" y="33"/>
                    <a:pt x="46" y="35"/>
                  </a:cubicBezTo>
                  <a:cubicBezTo>
                    <a:pt x="45" y="37"/>
                    <a:pt x="43" y="39"/>
                    <a:pt x="41" y="38"/>
                  </a:cubicBezTo>
                  <a:cubicBezTo>
                    <a:pt x="41" y="38"/>
                    <a:pt x="41" y="38"/>
                    <a:pt x="41" y="38"/>
                  </a:cubicBezTo>
                  <a:cubicBezTo>
                    <a:pt x="39" y="38"/>
                    <a:pt x="38" y="38"/>
                    <a:pt x="37" y="38"/>
                  </a:cubicBezTo>
                  <a:cubicBezTo>
                    <a:pt x="31" y="38"/>
                    <a:pt x="25" y="40"/>
                    <a:pt x="20" y="44"/>
                  </a:cubicBezTo>
                  <a:cubicBezTo>
                    <a:pt x="13" y="49"/>
                    <a:pt x="9" y="56"/>
                    <a:pt x="9" y="65"/>
                  </a:cubicBezTo>
                  <a:cubicBezTo>
                    <a:pt x="9" y="68"/>
                    <a:pt x="9" y="71"/>
                    <a:pt x="10" y="74"/>
                  </a:cubicBezTo>
                  <a:cubicBezTo>
                    <a:pt x="12" y="79"/>
                    <a:pt x="15" y="82"/>
                    <a:pt x="19" y="85"/>
                  </a:cubicBezTo>
                  <a:cubicBezTo>
                    <a:pt x="28" y="91"/>
                    <a:pt x="40" y="89"/>
                    <a:pt x="50" y="85"/>
                  </a:cubicBezTo>
                  <a:cubicBezTo>
                    <a:pt x="52" y="85"/>
                    <a:pt x="54" y="85"/>
                    <a:pt x="55" y="86"/>
                  </a:cubicBezTo>
                  <a:cubicBezTo>
                    <a:pt x="55" y="86"/>
                    <a:pt x="55" y="86"/>
                    <a:pt x="55" y="86"/>
                  </a:cubicBezTo>
                  <a:cubicBezTo>
                    <a:pt x="64" y="96"/>
                    <a:pt x="81" y="99"/>
                    <a:pt x="93" y="99"/>
                  </a:cubicBezTo>
                  <a:cubicBezTo>
                    <a:pt x="102" y="98"/>
                    <a:pt x="116" y="96"/>
                    <a:pt x="121" y="87"/>
                  </a:cubicBezTo>
                  <a:cubicBezTo>
                    <a:pt x="121" y="87"/>
                    <a:pt x="121" y="86"/>
                    <a:pt x="122" y="86"/>
                  </a:cubicBezTo>
                  <a:cubicBezTo>
                    <a:pt x="123" y="84"/>
                    <a:pt x="126" y="84"/>
                    <a:pt x="128" y="85"/>
                  </a:cubicBezTo>
                  <a:cubicBezTo>
                    <a:pt x="128" y="85"/>
                    <a:pt x="128" y="85"/>
                    <a:pt x="128" y="85"/>
                  </a:cubicBezTo>
                  <a:cubicBezTo>
                    <a:pt x="133" y="89"/>
                    <a:pt x="138" y="91"/>
                    <a:pt x="143" y="92"/>
                  </a:cubicBezTo>
                  <a:cubicBezTo>
                    <a:pt x="154" y="93"/>
                    <a:pt x="166" y="87"/>
                    <a:pt x="173" y="78"/>
                  </a:cubicBezTo>
                  <a:cubicBezTo>
                    <a:pt x="177" y="73"/>
                    <a:pt x="180" y="67"/>
                    <a:pt x="181" y="60"/>
                  </a:cubicBezTo>
                  <a:cubicBezTo>
                    <a:pt x="182" y="47"/>
                    <a:pt x="177" y="34"/>
                    <a:pt x="166" y="27"/>
                  </a:cubicBezTo>
                  <a:cubicBezTo>
                    <a:pt x="156" y="20"/>
                    <a:pt x="142" y="18"/>
                    <a:pt x="131" y="24"/>
                  </a:cubicBezTo>
                  <a:cubicBezTo>
                    <a:pt x="129" y="25"/>
                    <a:pt x="127" y="25"/>
                    <a:pt x="126" y="23"/>
                  </a:cubicBezTo>
                  <a:cubicBezTo>
                    <a:pt x="126" y="23"/>
                    <a:pt x="126" y="23"/>
                    <a:pt x="126" y="23"/>
                  </a:cubicBezTo>
                  <a:cubicBezTo>
                    <a:pt x="113" y="12"/>
                    <a:pt x="95" y="9"/>
                    <a:pt x="78" y="13"/>
                  </a:cubicBezTo>
                  <a:cubicBezTo>
                    <a:pt x="67" y="16"/>
                    <a:pt x="57" y="21"/>
                    <a:pt x="51" y="28"/>
                  </a:cubicBezTo>
                  <a:close/>
                </a:path>
              </a:pathLst>
            </a:custGeom>
            <a:solidFill>
              <a:srgbClr val="779B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cs typeface="+mn-ea"/>
                <a:sym typeface="+mn-lt"/>
              </a:endParaRPr>
            </a:p>
          </p:txBody>
        </p:sp>
        <p:sp>
          <p:nvSpPr>
            <p:cNvPr id="30" name="PA-文本框 29"/>
            <p:cNvSpPr txBox="1"/>
            <p:nvPr>
              <p:custDataLst>
                <p:tags r:id="rId8"/>
              </p:custDataLst>
            </p:nvPr>
          </p:nvSpPr>
          <p:spPr>
            <a:xfrm>
              <a:off x="6743613" y="1649492"/>
              <a:ext cx="2782529" cy="400110"/>
            </a:xfrm>
            <a:prstGeom prst="rect">
              <a:avLst/>
            </a:prstGeom>
            <a:noFill/>
          </p:spPr>
          <p:txBody>
            <a:bodyPr wrap="square" rtlCol="0">
              <a:spAutoFit/>
            </a:bodyPr>
            <a:lstStyle/>
            <a:p>
              <a:r>
                <a:rPr lang="zh-CN" altLang="en-US" sz="2000" dirty="0">
                  <a:cs typeface="+mn-ea"/>
                  <a:sym typeface="+mn-lt"/>
                </a:rPr>
                <a:t>防暑降温小常识</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advClick="0" advTm="0">
        <p15:prstTrans prst="wind"/>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par>
                          <p:cTn id="11" fill="hold">
                            <p:stCondLst>
                              <p:cond delay="500"/>
                            </p:stCondLst>
                            <p:childTnLst>
                              <p:par>
                                <p:cTn id="12" presetID="14" presetClass="entr" presetSubtype="10" fill="hold"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randombar(horizontal)">
                                      <p:cBhvr>
                                        <p:cTn id="14" dur="500"/>
                                        <p:tgtEl>
                                          <p:spTgt spid="8"/>
                                        </p:tgtEl>
                                      </p:cBhvr>
                                    </p:animEffect>
                                  </p:childTnLst>
                                </p:cTn>
                              </p:par>
                            </p:childTnLst>
                          </p:cTn>
                        </p:par>
                        <p:par>
                          <p:cTn id="15" fill="hold">
                            <p:stCondLst>
                              <p:cond delay="1000"/>
                            </p:stCondLst>
                            <p:childTnLst>
                              <p:par>
                                <p:cTn id="16" presetID="12" presetClass="entr" presetSubtype="2"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p:tgtEl>
                                          <p:spTgt spid="3"/>
                                        </p:tgtEl>
                                        <p:attrNameLst>
                                          <p:attrName>ppt_x</p:attrName>
                                        </p:attrNameLst>
                                      </p:cBhvr>
                                      <p:tavLst>
                                        <p:tav tm="0">
                                          <p:val>
                                            <p:strVal val="#ppt_x+#ppt_w*1.125000"/>
                                          </p:val>
                                        </p:tav>
                                        <p:tav tm="100000">
                                          <p:val>
                                            <p:strVal val="#ppt_x"/>
                                          </p:val>
                                        </p:tav>
                                      </p:tavLst>
                                    </p:anim>
                                    <p:animEffect transition="in" filter="wipe(left)">
                                      <p:cBhvr>
                                        <p:cTn id="19" dur="500"/>
                                        <p:tgtEl>
                                          <p:spTgt spid="3"/>
                                        </p:tgtEl>
                                      </p:cBhvr>
                                    </p:animEffect>
                                  </p:childTnLst>
                                </p:cTn>
                              </p:par>
                              <p:par>
                                <p:cTn id="20" presetID="23" presetClass="entr" presetSubtype="32"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400" accel="100000" fill="hold"/>
                                        <p:tgtEl>
                                          <p:spTgt spid="11"/>
                                        </p:tgtEl>
                                        <p:attrNameLst>
                                          <p:attrName>ppt_w</p:attrName>
                                        </p:attrNameLst>
                                      </p:cBhvr>
                                      <p:tavLst>
                                        <p:tav tm="0">
                                          <p:val>
                                            <p:strVal val="4*#ppt_w"/>
                                          </p:val>
                                        </p:tav>
                                        <p:tav tm="100000">
                                          <p:val>
                                            <p:strVal val="#ppt_w"/>
                                          </p:val>
                                        </p:tav>
                                      </p:tavLst>
                                    </p:anim>
                                    <p:anim calcmode="lin" valueType="num">
                                      <p:cBhvr>
                                        <p:cTn id="23" dur="400" accel="100000" fill="hold"/>
                                        <p:tgtEl>
                                          <p:spTgt spid="11"/>
                                        </p:tgtEl>
                                        <p:attrNameLst>
                                          <p:attrName>ppt_h</p:attrName>
                                        </p:attrNameLst>
                                      </p:cBhvr>
                                      <p:tavLst>
                                        <p:tav tm="0">
                                          <p:val>
                                            <p:strVal val="4*#ppt_h"/>
                                          </p:val>
                                        </p:tav>
                                        <p:tav tm="100000">
                                          <p:val>
                                            <p:strVal val="#ppt_h"/>
                                          </p:val>
                                        </p:tav>
                                      </p:tavLst>
                                    </p:anim>
                                    <p:anim to="" calcmode="lin" valueType="num">
                                      <p:cBhvr>
                                        <p:cTn id="24" dur="100" autoRev="1" fill="hold">
                                          <p:stCondLst>
                                            <p:cond delay="400"/>
                                          </p:stCondLst>
                                        </p:cTn>
                                        <p:tgtEl>
                                          <p:spTgt spid="11"/>
                                        </p:tgtEl>
                                        <p:attrNameLst>
                                          <p:attrName>ppt_w</p:attrName>
                                        </p:attrNameLst>
                                      </p:cBhvr>
                                      <p:tavLst>
                                        <p:tav tm="0">
                                          <p:val>
                                            <p:strVal val="#ppt_w"/>
                                          </p:val>
                                        </p:tav>
                                        <p:tav tm="100000">
                                          <p:val>
                                            <p:strVal val="1.4*#ppt_w"/>
                                          </p:val>
                                        </p:tav>
                                      </p:tavLst>
                                    </p:anim>
                                    <p:anim to="" calcmode="lin" valueType="num">
                                      <p:cBhvr>
                                        <p:cTn id="25" dur="100" autoRev="1" fill="hold">
                                          <p:stCondLst>
                                            <p:cond delay="400"/>
                                          </p:stCondLst>
                                        </p:cTn>
                                        <p:tgtEl>
                                          <p:spTgt spid="11"/>
                                        </p:tgtEl>
                                        <p:attrNameLst>
                                          <p:attrName>ppt_h</p:attrName>
                                        </p:attrNameLst>
                                      </p:cBhvr>
                                      <p:tavLst>
                                        <p:tav tm="0">
                                          <p:val>
                                            <p:strVal val="#ppt_h"/>
                                          </p:val>
                                        </p:tav>
                                        <p:tav tm="100000">
                                          <p:val>
                                            <p:strVal val="1.4*#ppt_h"/>
                                          </p:val>
                                        </p:tav>
                                      </p:tavLst>
                                    </p:anim>
                                    <p:anim to="" calcmode="lin" valueType="num">
                                      <p:cBhvr>
                                        <p:cTn id="26" dur="600" fill="hold">
                                          <p:stCondLst>
                                            <p:cond delay="0"/>
                                          </p:stCondLst>
                                        </p:cTn>
                                        <p:tgtEl>
                                          <p:spTgt spid="11"/>
                                        </p:tgtEl>
                                        <p:attrNameLst>
                                          <p:attrName>ppt_x</p:attrName>
                                        </p:attrNameLst>
                                      </p:cBhvr>
                                      <p:tavLst>
                                        <p:tav tm="0">
                                          <p:val>
                                            <p:fltVal val="0.70697"/>
                                          </p:val>
                                        </p:tav>
                                        <p:tav tm="100000">
                                          <p:val>
                                            <p:fltVal val="0.70697"/>
                                          </p:val>
                                        </p:tav>
                                      </p:tavLst>
                                    </p:anim>
                                    <p:anim to="" calcmode="lin" valueType="num">
                                      <p:cBhvr>
                                        <p:cTn id="27" dur="600" fill="hold">
                                          <p:stCondLst>
                                            <p:cond delay="0"/>
                                          </p:stCondLst>
                                        </p:cTn>
                                        <p:tgtEl>
                                          <p:spTgt spid="11"/>
                                        </p:tgtEl>
                                        <p:attrNameLst>
                                          <p:attrName>ppt_y</p:attrName>
                                        </p:attrNameLst>
                                      </p:cBhvr>
                                      <p:tavLst>
                                        <p:tav tm="0">
                                          <p:val>
                                            <p:fltVal val="0.57213"/>
                                          </p:val>
                                        </p:tav>
                                        <p:tav tm="100000">
                                          <p:val>
                                            <p:fltVal val="0.57213"/>
                                          </p:val>
                                        </p:tav>
                                      </p:tavLst>
                                    </p:anim>
                                  </p:childTnLst>
                                </p:cTn>
                              </p:par>
                            </p:childTnLst>
                          </p:cTn>
                        </p:par>
                        <p:par>
                          <p:cTn id="28" fill="hold">
                            <p:stCondLst>
                              <p:cond delay="1500"/>
                            </p:stCondLst>
                            <p:childTnLst>
                              <p:par>
                                <p:cTn id="29" presetID="23" presetClass="entr" presetSubtype="32"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400" accel="100000" fill="hold"/>
                                        <p:tgtEl>
                                          <p:spTgt spid="17"/>
                                        </p:tgtEl>
                                        <p:attrNameLst>
                                          <p:attrName>ppt_w</p:attrName>
                                        </p:attrNameLst>
                                      </p:cBhvr>
                                      <p:tavLst>
                                        <p:tav tm="0">
                                          <p:val>
                                            <p:fltVal val="0"/>
                                          </p:val>
                                        </p:tav>
                                        <p:tav tm="100000">
                                          <p:val>
                                            <p:strVal val="#ppt_w"/>
                                          </p:val>
                                        </p:tav>
                                      </p:tavLst>
                                    </p:anim>
                                    <p:anim calcmode="lin" valueType="num">
                                      <p:cBhvr>
                                        <p:cTn id="32" dur="400" accel="100000" fill="hold"/>
                                        <p:tgtEl>
                                          <p:spTgt spid="17"/>
                                        </p:tgtEl>
                                        <p:attrNameLst>
                                          <p:attrName>ppt_h</p:attrName>
                                        </p:attrNameLst>
                                      </p:cBhvr>
                                      <p:tavLst>
                                        <p:tav tm="0">
                                          <p:val>
                                            <p:strVal val="4*#ppt_h"/>
                                          </p:val>
                                        </p:tav>
                                        <p:tav tm="100000">
                                          <p:val>
                                            <p:strVal val="#ppt_h"/>
                                          </p:val>
                                        </p:tav>
                                      </p:tavLst>
                                    </p:anim>
                                    <p:anim to="" calcmode="lin" valueType="num">
                                      <p:cBhvr>
                                        <p:cTn id="33" dur="100" autoRev="1" fill="hold">
                                          <p:stCondLst>
                                            <p:cond delay="400"/>
                                          </p:stCondLst>
                                        </p:cTn>
                                        <p:tgtEl>
                                          <p:spTgt spid="17"/>
                                        </p:tgtEl>
                                        <p:attrNameLst>
                                          <p:attrName>ppt_w</p:attrName>
                                        </p:attrNameLst>
                                      </p:cBhvr>
                                      <p:tavLst>
                                        <p:tav tm="0">
                                          <p:val>
                                            <p:strVal val="#ppt_w"/>
                                          </p:val>
                                        </p:tav>
                                        <p:tav tm="100000">
                                          <p:val>
                                            <p:strVal val="1.4*#ppt_w"/>
                                          </p:val>
                                        </p:tav>
                                      </p:tavLst>
                                    </p:anim>
                                    <p:anim to="" calcmode="lin" valueType="num">
                                      <p:cBhvr>
                                        <p:cTn id="34" dur="100" autoRev="1" fill="hold">
                                          <p:stCondLst>
                                            <p:cond delay="400"/>
                                          </p:stCondLst>
                                        </p:cTn>
                                        <p:tgtEl>
                                          <p:spTgt spid="17"/>
                                        </p:tgtEl>
                                        <p:attrNameLst>
                                          <p:attrName>ppt_h</p:attrName>
                                        </p:attrNameLst>
                                      </p:cBhvr>
                                      <p:tavLst>
                                        <p:tav tm="0">
                                          <p:val>
                                            <p:strVal val="#ppt_h"/>
                                          </p:val>
                                        </p:tav>
                                        <p:tav tm="100000">
                                          <p:val>
                                            <p:strVal val="1.4*#ppt_h"/>
                                          </p:val>
                                        </p:tav>
                                      </p:tavLst>
                                    </p:anim>
                                    <p:anim to="" calcmode="lin" valueType="num">
                                      <p:cBhvr>
                                        <p:cTn id="35" dur="600" fill="hold">
                                          <p:stCondLst>
                                            <p:cond delay="0"/>
                                          </p:stCondLst>
                                        </p:cTn>
                                        <p:tgtEl>
                                          <p:spTgt spid="17"/>
                                        </p:tgtEl>
                                        <p:attrNameLst>
                                          <p:attrName>ppt_x</p:attrName>
                                        </p:attrNameLst>
                                      </p:cBhvr>
                                      <p:tavLst>
                                        <p:tav tm="0">
                                          <p:val>
                                            <p:fltVal val="0.8413"/>
                                          </p:val>
                                        </p:tav>
                                        <p:tav tm="100000">
                                          <p:val>
                                            <p:fltVal val="0.8413"/>
                                          </p:val>
                                        </p:tav>
                                      </p:tavLst>
                                    </p:anim>
                                    <p:anim to="" calcmode="lin" valueType="num">
                                      <p:cBhvr>
                                        <p:cTn id="36" dur="600" fill="hold">
                                          <p:stCondLst>
                                            <p:cond delay="0"/>
                                          </p:stCondLst>
                                        </p:cTn>
                                        <p:tgtEl>
                                          <p:spTgt spid="17"/>
                                        </p:tgtEl>
                                        <p:attrNameLst>
                                          <p:attrName>ppt_y</p:attrName>
                                        </p:attrNameLst>
                                      </p:cBhvr>
                                      <p:tavLst>
                                        <p:tav tm="0">
                                          <p:val>
                                            <p:fltVal val="0.57168"/>
                                          </p:val>
                                        </p:tav>
                                        <p:tav tm="100000">
                                          <p:val>
                                            <p:fltVal val="0.57168"/>
                                          </p:val>
                                        </p:tav>
                                      </p:tavLst>
                                    </p:anim>
                                  </p:childTnLst>
                                </p:cTn>
                              </p:par>
                              <p:par>
                                <p:cTn id="37" presetID="35" presetClass="path" presetSubtype="0" accel="50000" decel="50000" fill="hold" nodeType="withEffect">
                                  <p:stCondLst>
                                    <p:cond delay="0"/>
                                  </p:stCondLst>
                                  <p:childTnLst>
                                    <p:anim to="" calcmode="lin" valueType="num">
                                      <p:cBhvr>
                                        <p:cTn id="38" dur="600" fill="hold">
                                          <p:stCondLst>
                                            <p:cond delay="0"/>
                                          </p:stCondLst>
                                        </p:cTn>
                                        <p:tgtEl>
                                          <p:spTgt spid="11"/>
                                        </p:tgtEl>
                                        <p:attrNameLst>
                                          <p:attrName>ppt_x</p:attrName>
                                        </p:attrNameLst>
                                      </p:cBhvr>
                                      <p:tavLst>
                                        <p:tav tm="0">
                                          <p:val>
                                            <p:strVal val="ppt_x"/>
                                          </p:val>
                                        </p:tav>
                                        <p:tav tm="100000">
                                          <p:val>
                                            <p:fltVal val="0.568"/>
                                          </p:val>
                                        </p:tav>
                                      </p:tavLst>
                                    </p:anim>
                                    <p:anim to="" calcmode="lin" valueType="num">
                                      <p:cBhvr>
                                        <p:cTn id="39" dur="600" fill="hold">
                                          <p:stCondLst>
                                            <p:cond delay="0"/>
                                          </p:stCondLst>
                                        </p:cTn>
                                        <p:tgtEl>
                                          <p:spTgt spid="11"/>
                                        </p:tgtEl>
                                        <p:attrNameLst>
                                          <p:attrName>ppt_y</p:attrName>
                                        </p:attrNameLst>
                                      </p:cBhvr>
                                      <p:tavLst>
                                        <p:tav tm="0">
                                          <p:val>
                                            <p:strVal val="ppt_y"/>
                                          </p:val>
                                        </p:tav>
                                        <p:tav tm="100000">
                                          <p:val>
                                            <p:fltVal val="0.57451"/>
                                          </p:val>
                                        </p:tav>
                                      </p:tavLst>
                                    </p:anim>
                                    <p:anim to="" calcmode="lin" valueType="num">
                                      <p:cBhvr>
                                        <p:cTn id="40" dur="600" fill="hold">
                                          <p:stCondLst>
                                            <p:cond delay="0"/>
                                          </p:stCondLst>
                                        </p:cTn>
                                        <p:tgtEl>
                                          <p:spTgt spid="11"/>
                                        </p:tgtEl>
                                        <p:attrNameLst>
                                          <p:attrName>ppt_w</p:attrName>
                                        </p:attrNameLst>
                                      </p:cBhvr>
                                      <p:tavLst>
                                        <p:tav tm="0">
                                          <p:val>
                                            <p:strVal val="ppt_w"/>
                                          </p:val>
                                        </p:tav>
                                        <p:tav tm="100000">
                                          <p:val>
                                            <p:strVal val="#ppt_w"/>
                                          </p:val>
                                        </p:tav>
                                      </p:tavLst>
                                    </p:anim>
                                    <p:anim to="" calcmode="lin" valueType="num">
                                      <p:cBhvr>
                                        <p:cTn id="41" dur="600" fill="hold">
                                          <p:stCondLst>
                                            <p:cond delay="0"/>
                                          </p:stCondLst>
                                        </p:cTn>
                                        <p:tgtEl>
                                          <p:spTgt spid="11"/>
                                        </p:tgtEl>
                                        <p:attrNameLst>
                                          <p:attrName>ppt_h</p:attrName>
                                        </p:attrNameLst>
                                      </p:cBhvr>
                                      <p:tavLst>
                                        <p:tav tm="0">
                                          <p:val>
                                            <p:strVal val="ppt_h"/>
                                          </p:val>
                                        </p:tav>
                                        <p:tav tm="100000">
                                          <p:val>
                                            <p:strVal val="#ppt_h"/>
                                          </p:val>
                                        </p:tav>
                                      </p:tavLst>
                                    </p:anim>
                                  </p:childTnLst>
                                </p:cTn>
                              </p:par>
                            </p:childTnLst>
                          </p:cTn>
                        </p:par>
                        <p:par>
                          <p:cTn id="42" fill="hold">
                            <p:stCondLst>
                              <p:cond delay="2500"/>
                            </p:stCondLst>
                            <p:childTnLst>
                              <p:par>
                                <p:cTn id="43" presetID="23" presetClass="entr" presetSubtype="32" fill="hold"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400" accel="100000" fill="hold"/>
                                        <p:tgtEl>
                                          <p:spTgt spid="14"/>
                                        </p:tgtEl>
                                        <p:attrNameLst>
                                          <p:attrName>ppt_w</p:attrName>
                                        </p:attrNameLst>
                                      </p:cBhvr>
                                      <p:tavLst>
                                        <p:tav tm="0">
                                          <p:val>
                                            <p:fltVal val="0"/>
                                          </p:val>
                                        </p:tav>
                                        <p:tav tm="100000">
                                          <p:val>
                                            <p:strVal val="#ppt_w"/>
                                          </p:val>
                                        </p:tav>
                                      </p:tavLst>
                                    </p:anim>
                                    <p:anim calcmode="lin" valueType="num">
                                      <p:cBhvr>
                                        <p:cTn id="46" dur="400" accel="100000" fill="hold"/>
                                        <p:tgtEl>
                                          <p:spTgt spid="14"/>
                                        </p:tgtEl>
                                        <p:attrNameLst>
                                          <p:attrName>ppt_h</p:attrName>
                                        </p:attrNameLst>
                                      </p:cBhvr>
                                      <p:tavLst>
                                        <p:tav tm="0">
                                          <p:val>
                                            <p:strVal val="4*#ppt_h"/>
                                          </p:val>
                                        </p:tav>
                                        <p:tav tm="100000">
                                          <p:val>
                                            <p:strVal val="#ppt_h"/>
                                          </p:val>
                                        </p:tav>
                                      </p:tavLst>
                                    </p:anim>
                                    <p:anim to="" calcmode="lin" valueType="num">
                                      <p:cBhvr>
                                        <p:cTn id="47" dur="100" autoRev="1" fill="hold">
                                          <p:stCondLst>
                                            <p:cond delay="400"/>
                                          </p:stCondLst>
                                        </p:cTn>
                                        <p:tgtEl>
                                          <p:spTgt spid="14"/>
                                        </p:tgtEl>
                                        <p:attrNameLst>
                                          <p:attrName>ppt_w</p:attrName>
                                        </p:attrNameLst>
                                      </p:cBhvr>
                                      <p:tavLst>
                                        <p:tav tm="0">
                                          <p:val>
                                            <p:strVal val="#ppt_w"/>
                                          </p:val>
                                        </p:tav>
                                        <p:tav tm="100000">
                                          <p:val>
                                            <p:strVal val="1.4*#ppt_w"/>
                                          </p:val>
                                        </p:tav>
                                      </p:tavLst>
                                    </p:anim>
                                    <p:anim to="" calcmode="lin" valueType="num">
                                      <p:cBhvr>
                                        <p:cTn id="48" dur="100" autoRev="1" fill="hold">
                                          <p:stCondLst>
                                            <p:cond delay="400"/>
                                          </p:stCondLst>
                                        </p:cTn>
                                        <p:tgtEl>
                                          <p:spTgt spid="14"/>
                                        </p:tgtEl>
                                        <p:attrNameLst>
                                          <p:attrName>ppt_h</p:attrName>
                                        </p:attrNameLst>
                                      </p:cBhvr>
                                      <p:tavLst>
                                        <p:tav tm="0">
                                          <p:val>
                                            <p:strVal val="#ppt_h"/>
                                          </p:val>
                                        </p:tav>
                                        <p:tav tm="100000">
                                          <p:val>
                                            <p:strVal val="1.4*#ppt_h"/>
                                          </p:val>
                                        </p:tav>
                                      </p:tavLst>
                                    </p:anim>
                                    <p:anim to="" calcmode="lin" valueType="num">
                                      <p:cBhvr>
                                        <p:cTn id="49" dur="600" fill="hold">
                                          <p:stCondLst>
                                            <p:cond delay="0"/>
                                          </p:stCondLst>
                                        </p:cTn>
                                        <p:tgtEl>
                                          <p:spTgt spid="14"/>
                                        </p:tgtEl>
                                        <p:attrNameLst>
                                          <p:attrName>ppt_x</p:attrName>
                                        </p:attrNameLst>
                                      </p:cBhvr>
                                      <p:tavLst>
                                        <p:tav tm="0">
                                          <p:val>
                                            <p:fltVal val="0.53536"/>
                                          </p:val>
                                        </p:tav>
                                        <p:tav tm="100000">
                                          <p:val>
                                            <p:fltVal val="0.53536"/>
                                          </p:val>
                                        </p:tav>
                                      </p:tavLst>
                                    </p:anim>
                                    <p:anim to="" calcmode="lin" valueType="num">
                                      <p:cBhvr>
                                        <p:cTn id="50" dur="600" fill="hold">
                                          <p:stCondLst>
                                            <p:cond delay="0"/>
                                          </p:stCondLst>
                                        </p:cTn>
                                        <p:tgtEl>
                                          <p:spTgt spid="14"/>
                                        </p:tgtEl>
                                        <p:attrNameLst>
                                          <p:attrName>ppt_y</p:attrName>
                                        </p:attrNameLst>
                                      </p:cBhvr>
                                      <p:tavLst>
                                        <p:tav tm="0">
                                          <p:val>
                                            <p:fltVal val="0.63146"/>
                                          </p:val>
                                        </p:tav>
                                        <p:tav tm="100000">
                                          <p:val>
                                            <p:fltVal val="0.63146"/>
                                          </p:val>
                                        </p:tav>
                                      </p:tavLst>
                                    </p:anim>
                                  </p:childTnLst>
                                </p:cTn>
                              </p:par>
                              <p:par>
                                <p:cTn id="51" presetID="35" presetClass="path" presetSubtype="0" accel="50000" decel="50000" fill="hold" nodeType="withEffect">
                                  <p:stCondLst>
                                    <p:cond delay="0"/>
                                  </p:stCondLst>
                                  <p:childTnLst>
                                    <p:anim to="" calcmode="lin" valueType="num">
                                      <p:cBhvr>
                                        <p:cTn id="52" dur="600" fill="hold">
                                          <p:stCondLst>
                                            <p:cond delay="0"/>
                                          </p:stCondLst>
                                        </p:cTn>
                                        <p:tgtEl>
                                          <p:spTgt spid="11"/>
                                        </p:tgtEl>
                                        <p:attrNameLst>
                                          <p:attrName>ppt_x</p:attrName>
                                        </p:attrNameLst>
                                      </p:cBhvr>
                                      <p:tavLst>
                                        <p:tav tm="0">
                                          <p:val>
                                            <p:strVal val="ppt_x"/>
                                          </p:val>
                                        </p:tav>
                                        <p:tav tm="100000">
                                          <p:val>
                                            <p:fltVal val="0.568"/>
                                          </p:val>
                                        </p:tav>
                                      </p:tavLst>
                                    </p:anim>
                                    <p:anim to="" calcmode="lin" valueType="num">
                                      <p:cBhvr>
                                        <p:cTn id="53" dur="600" fill="hold">
                                          <p:stCondLst>
                                            <p:cond delay="0"/>
                                          </p:stCondLst>
                                        </p:cTn>
                                        <p:tgtEl>
                                          <p:spTgt spid="11"/>
                                        </p:tgtEl>
                                        <p:attrNameLst>
                                          <p:attrName>ppt_y</p:attrName>
                                        </p:attrNameLst>
                                      </p:cBhvr>
                                      <p:tavLst>
                                        <p:tav tm="0">
                                          <p:val>
                                            <p:strVal val="ppt_y"/>
                                          </p:val>
                                        </p:tav>
                                        <p:tav tm="100000">
                                          <p:val>
                                            <p:fltVal val="0.5159"/>
                                          </p:val>
                                        </p:tav>
                                      </p:tavLst>
                                    </p:anim>
                                    <p:anim to="" calcmode="lin" valueType="num">
                                      <p:cBhvr>
                                        <p:cTn id="54" dur="600" fill="hold">
                                          <p:stCondLst>
                                            <p:cond delay="0"/>
                                          </p:stCondLst>
                                        </p:cTn>
                                        <p:tgtEl>
                                          <p:spTgt spid="11"/>
                                        </p:tgtEl>
                                        <p:attrNameLst>
                                          <p:attrName>ppt_w</p:attrName>
                                        </p:attrNameLst>
                                      </p:cBhvr>
                                      <p:tavLst>
                                        <p:tav tm="0">
                                          <p:val>
                                            <p:strVal val="ppt_w"/>
                                          </p:val>
                                        </p:tav>
                                        <p:tav tm="100000">
                                          <p:val>
                                            <p:strVal val="#ppt_w"/>
                                          </p:val>
                                        </p:tav>
                                      </p:tavLst>
                                    </p:anim>
                                    <p:anim to="" calcmode="lin" valueType="num">
                                      <p:cBhvr>
                                        <p:cTn id="55" dur="600" fill="hold">
                                          <p:stCondLst>
                                            <p:cond delay="0"/>
                                          </p:stCondLst>
                                        </p:cTn>
                                        <p:tgtEl>
                                          <p:spTgt spid="11"/>
                                        </p:tgtEl>
                                        <p:attrNameLst>
                                          <p:attrName>ppt_h</p:attrName>
                                        </p:attrNameLst>
                                      </p:cBhvr>
                                      <p:tavLst>
                                        <p:tav tm="0">
                                          <p:val>
                                            <p:strVal val="ppt_h"/>
                                          </p:val>
                                        </p:tav>
                                        <p:tav tm="100000">
                                          <p:val>
                                            <p:strVal val="#ppt_h"/>
                                          </p:val>
                                        </p:tav>
                                      </p:tavLst>
                                    </p:anim>
                                  </p:childTnLst>
                                </p:cTn>
                              </p:par>
                              <p:par>
                                <p:cTn id="56" presetID="35" presetClass="path" presetSubtype="0" accel="50000" decel="50000" fill="hold" nodeType="withEffect">
                                  <p:stCondLst>
                                    <p:cond delay="0"/>
                                  </p:stCondLst>
                                  <p:childTnLst>
                                    <p:anim to="" calcmode="lin" valueType="num">
                                      <p:cBhvr>
                                        <p:cTn id="57" dur="600" fill="hold">
                                          <p:stCondLst>
                                            <p:cond delay="0"/>
                                          </p:stCondLst>
                                        </p:cTn>
                                        <p:tgtEl>
                                          <p:spTgt spid="17"/>
                                        </p:tgtEl>
                                        <p:attrNameLst>
                                          <p:attrName>ppt_x</p:attrName>
                                        </p:attrNameLst>
                                      </p:cBhvr>
                                      <p:tavLst>
                                        <p:tav tm="0">
                                          <p:val>
                                            <p:strVal val="ppt_x"/>
                                          </p:val>
                                        </p:tav>
                                        <p:tav tm="100000">
                                          <p:val>
                                            <p:fltVal val="0.8413"/>
                                          </p:val>
                                        </p:tav>
                                      </p:tavLst>
                                    </p:anim>
                                    <p:anim to="" calcmode="lin" valueType="num">
                                      <p:cBhvr>
                                        <p:cTn id="58" dur="600" fill="hold">
                                          <p:stCondLst>
                                            <p:cond delay="0"/>
                                          </p:stCondLst>
                                        </p:cTn>
                                        <p:tgtEl>
                                          <p:spTgt spid="17"/>
                                        </p:tgtEl>
                                        <p:attrNameLst>
                                          <p:attrName>ppt_y</p:attrName>
                                        </p:attrNameLst>
                                      </p:cBhvr>
                                      <p:tavLst>
                                        <p:tav tm="0">
                                          <p:val>
                                            <p:strVal val="ppt_y"/>
                                          </p:val>
                                        </p:tav>
                                        <p:tav tm="100000">
                                          <p:val>
                                            <p:fltVal val="0.51307"/>
                                          </p:val>
                                        </p:tav>
                                      </p:tavLst>
                                    </p:anim>
                                    <p:anim to="" calcmode="lin" valueType="num">
                                      <p:cBhvr>
                                        <p:cTn id="59" dur="600" fill="hold">
                                          <p:stCondLst>
                                            <p:cond delay="0"/>
                                          </p:stCondLst>
                                        </p:cTn>
                                        <p:tgtEl>
                                          <p:spTgt spid="17"/>
                                        </p:tgtEl>
                                        <p:attrNameLst>
                                          <p:attrName>ppt_w</p:attrName>
                                        </p:attrNameLst>
                                      </p:cBhvr>
                                      <p:tavLst>
                                        <p:tav tm="0">
                                          <p:val>
                                            <p:strVal val="ppt_w"/>
                                          </p:val>
                                        </p:tav>
                                        <p:tav tm="100000">
                                          <p:val>
                                            <p:strVal val="#ppt_w"/>
                                          </p:val>
                                        </p:tav>
                                      </p:tavLst>
                                    </p:anim>
                                    <p:anim to="" calcmode="lin" valueType="num">
                                      <p:cBhvr>
                                        <p:cTn id="60" dur="600" fill="hold">
                                          <p:stCondLst>
                                            <p:cond delay="0"/>
                                          </p:stCondLst>
                                        </p:cTn>
                                        <p:tgtEl>
                                          <p:spTgt spid="17"/>
                                        </p:tgtEl>
                                        <p:attrNameLst>
                                          <p:attrName>ppt_h</p:attrName>
                                        </p:attrNameLst>
                                      </p:cBhvr>
                                      <p:tavLst>
                                        <p:tav tm="0">
                                          <p:val>
                                            <p:strVal val="ppt_h"/>
                                          </p:val>
                                        </p:tav>
                                        <p:tav tm="100000">
                                          <p:val>
                                            <p:strVal val="#ppt_h"/>
                                          </p:val>
                                        </p:tav>
                                      </p:tavLst>
                                    </p:anim>
                                  </p:childTnLst>
                                </p:cTn>
                              </p:par>
                            </p:childTnLst>
                          </p:cTn>
                        </p:par>
                        <p:par>
                          <p:cTn id="61" fill="hold">
                            <p:stCondLst>
                              <p:cond delay="3500"/>
                            </p:stCondLst>
                            <p:childTnLst>
                              <p:par>
                                <p:cTn id="62" presetID="23" presetClass="entr" presetSubtype="32" fill="hold" nodeType="after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p:cTn id="64" dur="400" accel="100000" fill="hold"/>
                                        <p:tgtEl>
                                          <p:spTgt spid="20"/>
                                        </p:tgtEl>
                                        <p:attrNameLst>
                                          <p:attrName>ppt_w</p:attrName>
                                        </p:attrNameLst>
                                      </p:cBhvr>
                                      <p:tavLst>
                                        <p:tav tm="0">
                                          <p:val>
                                            <p:fltVal val="0"/>
                                          </p:val>
                                        </p:tav>
                                        <p:tav tm="100000">
                                          <p:val>
                                            <p:strVal val="#ppt_w"/>
                                          </p:val>
                                        </p:tav>
                                      </p:tavLst>
                                    </p:anim>
                                    <p:anim calcmode="lin" valueType="num">
                                      <p:cBhvr>
                                        <p:cTn id="65" dur="400" accel="100000" fill="hold"/>
                                        <p:tgtEl>
                                          <p:spTgt spid="20"/>
                                        </p:tgtEl>
                                        <p:attrNameLst>
                                          <p:attrName>ppt_h</p:attrName>
                                        </p:attrNameLst>
                                      </p:cBhvr>
                                      <p:tavLst>
                                        <p:tav tm="0">
                                          <p:val>
                                            <p:strVal val="4*#ppt_h"/>
                                          </p:val>
                                        </p:tav>
                                        <p:tav tm="100000">
                                          <p:val>
                                            <p:strVal val="#ppt_h"/>
                                          </p:val>
                                        </p:tav>
                                      </p:tavLst>
                                    </p:anim>
                                    <p:anim to="" calcmode="lin" valueType="num">
                                      <p:cBhvr>
                                        <p:cTn id="66" dur="100" autoRev="1" fill="hold">
                                          <p:stCondLst>
                                            <p:cond delay="400"/>
                                          </p:stCondLst>
                                        </p:cTn>
                                        <p:tgtEl>
                                          <p:spTgt spid="20"/>
                                        </p:tgtEl>
                                        <p:attrNameLst>
                                          <p:attrName>ppt_w</p:attrName>
                                        </p:attrNameLst>
                                      </p:cBhvr>
                                      <p:tavLst>
                                        <p:tav tm="0">
                                          <p:val>
                                            <p:strVal val="#ppt_w"/>
                                          </p:val>
                                        </p:tav>
                                        <p:tav tm="100000">
                                          <p:val>
                                            <p:strVal val="1.4*#ppt_w"/>
                                          </p:val>
                                        </p:tav>
                                      </p:tavLst>
                                    </p:anim>
                                    <p:anim to="" calcmode="lin" valueType="num">
                                      <p:cBhvr>
                                        <p:cTn id="67" dur="100" autoRev="1" fill="hold">
                                          <p:stCondLst>
                                            <p:cond delay="400"/>
                                          </p:stCondLst>
                                        </p:cTn>
                                        <p:tgtEl>
                                          <p:spTgt spid="20"/>
                                        </p:tgtEl>
                                        <p:attrNameLst>
                                          <p:attrName>ppt_h</p:attrName>
                                        </p:attrNameLst>
                                      </p:cBhvr>
                                      <p:tavLst>
                                        <p:tav tm="0">
                                          <p:val>
                                            <p:strVal val="#ppt_h"/>
                                          </p:val>
                                        </p:tav>
                                        <p:tav tm="100000">
                                          <p:val>
                                            <p:strVal val="1.4*#ppt_h"/>
                                          </p:val>
                                        </p:tav>
                                      </p:tavLst>
                                    </p:anim>
                                    <p:anim to="" calcmode="lin" valueType="num">
                                      <p:cBhvr>
                                        <p:cTn id="68" dur="600" fill="hold">
                                          <p:stCondLst>
                                            <p:cond delay="0"/>
                                          </p:stCondLst>
                                        </p:cTn>
                                        <p:tgtEl>
                                          <p:spTgt spid="20"/>
                                        </p:tgtEl>
                                        <p:attrNameLst>
                                          <p:attrName>ppt_x</p:attrName>
                                        </p:attrNameLst>
                                      </p:cBhvr>
                                      <p:tavLst>
                                        <p:tav tm="0">
                                          <p:val>
                                            <p:fltVal val="0.8413"/>
                                          </p:val>
                                        </p:tav>
                                        <p:tav tm="100000">
                                          <p:val>
                                            <p:fltVal val="0.8413"/>
                                          </p:val>
                                        </p:tav>
                                      </p:tavLst>
                                    </p:anim>
                                    <p:anim to="" calcmode="lin" valueType="num">
                                      <p:cBhvr>
                                        <p:cTn id="69" dur="600" fill="hold">
                                          <p:stCondLst>
                                            <p:cond delay="0"/>
                                          </p:stCondLst>
                                        </p:cTn>
                                        <p:tgtEl>
                                          <p:spTgt spid="20"/>
                                        </p:tgtEl>
                                        <p:attrNameLst>
                                          <p:attrName>ppt_y</p:attrName>
                                        </p:attrNameLst>
                                      </p:cBhvr>
                                      <p:tavLst>
                                        <p:tav tm="0">
                                          <p:val>
                                            <p:fltVal val="0.63083"/>
                                          </p:val>
                                        </p:tav>
                                        <p:tav tm="100000">
                                          <p:val>
                                            <p:fltVal val="0.63083"/>
                                          </p:val>
                                        </p:tav>
                                      </p:tavLst>
                                    </p:anim>
                                  </p:childTnLst>
                                </p:cTn>
                              </p:par>
                              <p:par>
                                <p:cTn id="70" presetID="35" presetClass="path" presetSubtype="0" accel="50000" decel="50000" fill="hold" nodeType="withEffect">
                                  <p:stCondLst>
                                    <p:cond delay="0"/>
                                  </p:stCondLst>
                                  <p:childTnLst>
                                    <p:anim to="" calcmode="lin" valueType="num">
                                      <p:cBhvr>
                                        <p:cTn id="71" dur="600" fill="hold">
                                          <p:stCondLst>
                                            <p:cond delay="0"/>
                                          </p:stCondLst>
                                        </p:cTn>
                                        <p:tgtEl>
                                          <p:spTgt spid="11"/>
                                        </p:tgtEl>
                                        <p:attrNameLst>
                                          <p:attrName>ppt_x</p:attrName>
                                        </p:attrNameLst>
                                      </p:cBhvr>
                                      <p:tavLst>
                                        <p:tav tm="0">
                                          <p:val>
                                            <p:strVal val="ppt_x"/>
                                          </p:val>
                                        </p:tav>
                                        <p:tav tm="100000">
                                          <p:val>
                                            <p:fltVal val="0.56743"/>
                                          </p:val>
                                        </p:tav>
                                      </p:tavLst>
                                    </p:anim>
                                    <p:anim to="" calcmode="lin" valueType="num">
                                      <p:cBhvr>
                                        <p:cTn id="72" dur="600" fill="hold">
                                          <p:stCondLst>
                                            <p:cond delay="0"/>
                                          </p:stCondLst>
                                        </p:cTn>
                                        <p:tgtEl>
                                          <p:spTgt spid="11"/>
                                        </p:tgtEl>
                                        <p:attrNameLst>
                                          <p:attrName>ppt_y</p:attrName>
                                        </p:attrNameLst>
                                      </p:cBhvr>
                                      <p:tavLst>
                                        <p:tav tm="0">
                                          <p:val>
                                            <p:strVal val="ppt_y"/>
                                          </p:val>
                                        </p:tav>
                                        <p:tav tm="100000">
                                          <p:val>
                                            <p:fltVal val="0.51577"/>
                                          </p:val>
                                        </p:tav>
                                      </p:tavLst>
                                    </p:anim>
                                    <p:anim to="" calcmode="lin" valueType="num">
                                      <p:cBhvr>
                                        <p:cTn id="73" dur="600" fill="hold">
                                          <p:stCondLst>
                                            <p:cond delay="0"/>
                                          </p:stCondLst>
                                        </p:cTn>
                                        <p:tgtEl>
                                          <p:spTgt spid="11"/>
                                        </p:tgtEl>
                                        <p:attrNameLst>
                                          <p:attrName>ppt_w</p:attrName>
                                        </p:attrNameLst>
                                      </p:cBhvr>
                                      <p:tavLst>
                                        <p:tav tm="0">
                                          <p:val>
                                            <p:strVal val="ppt_w"/>
                                          </p:val>
                                        </p:tav>
                                        <p:tav tm="100000">
                                          <p:val>
                                            <p:strVal val="#ppt_w"/>
                                          </p:val>
                                        </p:tav>
                                      </p:tavLst>
                                    </p:anim>
                                    <p:anim to="" calcmode="lin" valueType="num">
                                      <p:cBhvr>
                                        <p:cTn id="74" dur="600" fill="hold">
                                          <p:stCondLst>
                                            <p:cond delay="0"/>
                                          </p:stCondLst>
                                        </p:cTn>
                                        <p:tgtEl>
                                          <p:spTgt spid="11"/>
                                        </p:tgtEl>
                                        <p:attrNameLst>
                                          <p:attrName>ppt_h</p:attrName>
                                        </p:attrNameLst>
                                      </p:cBhvr>
                                      <p:tavLst>
                                        <p:tav tm="0">
                                          <p:val>
                                            <p:strVal val="ppt_h"/>
                                          </p:val>
                                        </p:tav>
                                        <p:tav tm="100000">
                                          <p:val>
                                            <p:strVal val="#ppt_h"/>
                                          </p:val>
                                        </p:tav>
                                      </p:tavLst>
                                    </p:anim>
                                  </p:childTnLst>
                                </p:cTn>
                              </p:par>
                              <p:par>
                                <p:cTn id="75" presetID="35" presetClass="path" presetSubtype="0" accel="50000" decel="50000" fill="hold" nodeType="withEffect">
                                  <p:stCondLst>
                                    <p:cond delay="0"/>
                                  </p:stCondLst>
                                  <p:childTnLst>
                                    <p:anim to="" calcmode="lin" valueType="num">
                                      <p:cBhvr>
                                        <p:cTn id="76" dur="600" fill="hold">
                                          <p:stCondLst>
                                            <p:cond delay="0"/>
                                          </p:stCondLst>
                                        </p:cTn>
                                        <p:tgtEl>
                                          <p:spTgt spid="17"/>
                                        </p:tgtEl>
                                        <p:attrNameLst>
                                          <p:attrName>ppt_x</p:attrName>
                                        </p:attrNameLst>
                                      </p:cBhvr>
                                      <p:tavLst>
                                        <p:tav tm="0">
                                          <p:val>
                                            <p:strVal val="ppt_x"/>
                                          </p:val>
                                        </p:tav>
                                        <p:tav tm="100000">
                                          <p:val>
                                            <p:fltVal val="0.84073"/>
                                          </p:val>
                                        </p:tav>
                                      </p:tavLst>
                                    </p:anim>
                                    <p:anim to="" calcmode="lin" valueType="num">
                                      <p:cBhvr>
                                        <p:cTn id="77" dur="600" fill="hold">
                                          <p:stCondLst>
                                            <p:cond delay="0"/>
                                          </p:stCondLst>
                                        </p:cTn>
                                        <p:tgtEl>
                                          <p:spTgt spid="17"/>
                                        </p:tgtEl>
                                        <p:attrNameLst>
                                          <p:attrName>ppt_y</p:attrName>
                                        </p:attrNameLst>
                                      </p:cBhvr>
                                      <p:tavLst>
                                        <p:tav tm="0">
                                          <p:val>
                                            <p:strVal val="ppt_y"/>
                                          </p:val>
                                        </p:tav>
                                        <p:tav tm="100000">
                                          <p:val>
                                            <p:fltVal val="0.51294"/>
                                          </p:val>
                                        </p:tav>
                                      </p:tavLst>
                                    </p:anim>
                                    <p:anim to="" calcmode="lin" valueType="num">
                                      <p:cBhvr>
                                        <p:cTn id="78" dur="600" fill="hold">
                                          <p:stCondLst>
                                            <p:cond delay="0"/>
                                          </p:stCondLst>
                                        </p:cTn>
                                        <p:tgtEl>
                                          <p:spTgt spid="17"/>
                                        </p:tgtEl>
                                        <p:attrNameLst>
                                          <p:attrName>ppt_w</p:attrName>
                                        </p:attrNameLst>
                                      </p:cBhvr>
                                      <p:tavLst>
                                        <p:tav tm="0">
                                          <p:val>
                                            <p:strVal val="ppt_w"/>
                                          </p:val>
                                        </p:tav>
                                        <p:tav tm="100000">
                                          <p:val>
                                            <p:strVal val="#ppt_w"/>
                                          </p:val>
                                        </p:tav>
                                      </p:tavLst>
                                    </p:anim>
                                    <p:anim to="" calcmode="lin" valueType="num">
                                      <p:cBhvr>
                                        <p:cTn id="79" dur="600" fill="hold">
                                          <p:stCondLst>
                                            <p:cond delay="0"/>
                                          </p:stCondLst>
                                        </p:cTn>
                                        <p:tgtEl>
                                          <p:spTgt spid="17"/>
                                        </p:tgtEl>
                                        <p:attrNameLst>
                                          <p:attrName>ppt_h</p:attrName>
                                        </p:attrNameLst>
                                      </p:cBhvr>
                                      <p:tavLst>
                                        <p:tav tm="0">
                                          <p:val>
                                            <p:strVal val="ppt_h"/>
                                          </p:val>
                                        </p:tav>
                                        <p:tav tm="100000">
                                          <p:val>
                                            <p:strVal val="#ppt_h"/>
                                          </p:val>
                                        </p:tav>
                                      </p:tavLst>
                                    </p:anim>
                                  </p:childTnLst>
                                </p:cTn>
                              </p:par>
                              <p:par>
                                <p:cTn id="80" presetID="35" presetClass="path" presetSubtype="0" accel="50000" decel="50000" fill="hold" nodeType="withEffect">
                                  <p:stCondLst>
                                    <p:cond delay="0"/>
                                  </p:stCondLst>
                                  <p:childTnLst>
                                    <p:anim to="" calcmode="lin" valueType="num">
                                      <p:cBhvr>
                                        <p:cTn id="81" dur="600" fill="hold">
                                          <p:stCondLst>
                                            <p:cond delay="0"/>
                                          </p:stCondLst>
                                        </p:cTn>
                                        <p:tgtEl>
                                          <p:spTgt spid="14"/>
                                        </p:tgtEl>
                                        <p:attrNameLst>
                                          <p:attrName>ppt_x</p:attrName>
                                        </p:attrNameLst>
                                      </p:cBhvr>
                                      <p:tavLst>
                                        <p:tav tm="0">
                                          <p:val>
                                            <p:strVal val="ppt_x"/>
                                          </p:val>
                                        </p:tav>
                                        <p:tav tm="100000">
                                          <p:val>
                                            <p:fltVal val="0.53479"/>
                                          </p:val>
                                        </p:tav>
                                      </p:tavLst>
                                    </p:anim>
                                    <p:anim to="" calcmode="lin" valueType="num">
                                      <p:cBhvr>
                                        <p:cTn id="82" dur="600" fill="hold">
                                          <p:stCondLst>
                                            <p:cond delay="0"/>
                                          </p:stCondLst>
                                        </p:cTn>
                                        <p:tgtEl>
                                          <p:spTgt spid="14"/>
                                        </p:tgtEl>
                                        <p:attrNameLst>
                                          <p:attrName>ppt_y</p:attrName>
                                        </p:attrNameLst>
                                      </p:cBhvr>
                                      <p:tavLst>
                                        <p:tav tm="0">
                                          <p:val>
                                            <p:strVal val="ppt_y"/>
                                          </p:val>
                                        </p:tav>
                                        <p:tav tm="100000">
                                          <p:val>
                                            <p:fltVal val="0.63133"/>
                                          </p:val>
                                        </p:tav>
                                      </p:tavLst>
                                    </p:anim>
                                    <p:anim to="" calcmode="lin" valueType="num">
                                      <p:cBhvr>
                                        <p:cTn id="83" dur="600" fill="hold">
                                          <p:stCondLst>
                                            <p:cond delay="0"/>
                                          </p:stCondLst>
                                        </p:cTn>
                                        <p:tgtEl>
                                          <p:spTgt spid="14"/>
                                        </p:tgtEl>
                                        <p:attrNameLst>
                                          <p:attrName>ppt_w</p:attrName>
                                        </p:attrNameLst>
                                      </p:cBhvr>
                                      <p:tavLst>
                                        <p:tav tm="0">
                                          <p:val>
                                            <p:strVal val="ppt_w"/>
                                          </p:val>
                                        </p:tav>
                                        <p:tav tm="100000">
                                          <p:val>
                                            <p:strVal val="#ppt_w"/>
                                          </p:val>
                                        </p:tav>
                                      </p:tavLst>
                                    </p:anim>
                                    <p:anim to="" calcmode="lin" valueType="num">
                                      <p:cBhvr>
                                        <p:cTn id="84" dur="600" fill="hold">
                                          <p:stCondLst>
                                            <p:cond delay="0"/>
                                          </p:stCondLst>
                                        </p:cTn>
                                        <p:tgtEl>
                                          <p:spTgt spid="14"/>
                                        </p:tgtEl>
                                        <p:attrNameLst>
                                          <p:attrName>ppt_h</p:attrName>
                                        </p:attrNameLst>
                                      </p:cBhvr>
                                      <p:tavLst>
                                        <p:tav tm="0">
                                          <p:val>
                                            <p:strVal val="ppt_h"/>
                                          </p:val>
                                        </p:tav>
                                        <p:tav tm="100000">
                                          <p:val>
                                            <p:strVal val="#ppt_h"/>
                                          </p:val>
                                        </p:tav>
                                      </p:tavLst>
                                    </p:anim>
                                  </p:childTnLst>
                                </p:cTn>
                              </p:par>
                            </p:childTnLst>
                          </p:cTn>
                        </p:par>
                        <p:par>
                          <p:cTn id="85" fill="hold">
                            <p:stCondLst>
                              <p:cond delay="4500"/>
                            </p:stCondLst>
                            <p:childTnLst>
                              <p:par>
                                <p:cTn id="86" presetID="23" presetClass="entr" presetSubtype="32" fill="hold" nodeType="afterEffect">
                                  <p:stCondLst>
                                    <p:cond delay="0"/>
                                  </p:stCondLst>
                                  <p:childTnLst>
                                    <p:set>
                                      <p:cBhvr>
                                        <p:cTn id="87" dur="1" fill="hold">
                                          <p:stCondLst>
                                            <p:cond delay="0"/>
                                          </p:stCondLst>
                                        </p:cTn>
                                        <p:tgtEl>
                                          <p:spTgt spid="25"/>
                                        </p:tgtEl>
                                        <p:attrNameLst>
                                          <p:attrName>style.visibility</p:attrName>
                                        </p:attrNameLst>
                                      </p:cBhvr>
                                      <p:to>
                                        <p:strVal val="visible"/>
                                      </p:to>
                                    </p:set>
                                    <p:anim calcmode="lin" valueType="num">
                                      <p:cBhvr>
                                        <p:cTn id="88" dur="400" accel="100000" fill="hold"/>
                                        <p:tgtEl>
                                          <p:spTgt spid="25"/>
                                        </p:tgtEl>
                                        <p:attrNameLst>
                                          <p:attrName>ppt_w</p:attrName>
                                        </p:attrNameLst>
                                      </p:cBhvr>
                                      <p:tavLst>
                                        <p:tav tm="0">
                                          <p:val>
                                            <p:fltVal val="0"/>
                                          </p:val>
                                        </p:tav>
                                        <p:tav tm="100000">
                                          <p:val>
                                            <p:strVal val="#ppt_w"/>
                                          </p:val>
                                        </p:tav>
                                      </p:tavLst>
                                    </p:anim>
                                    <p:anim calcmode="lin" valueType="num">
                                      <p:cBhvr>
                                        <p:cTn id="89" dur="400" accel="100000" fill="hold"/>
                                        <p:tgtEl>
                                          <p:spTgt spid="25"/>
                                        </p:tgtEl>
                                        <p:attrNameLst>
                                          <p:attrName>ppt_h</p:attrName>
                                        </p:attrNameLst>
                                      </p:cBhvr>
                                      <p:tavLst>
                                        <p:tav tm="0">
                                          <p:val>
                                            <p:fltVal val="0"/>
                                          </p:val>
                                        </p:tav>
                                        <p:tav tm="100000">
                                          <p:val>
                                            <p:strVal val="#ppt_h"/>
                                          </p:val>
                                        </p:tav>
                                      </p:tavLst>
                                    </p:anim>
                                    <p:anim to="" calcmode="lin" valueType="num">
                                      <p:cBhvr>
                                        <p:cTn id="90" dur="100" autoRev="1" fill="hold">
                                          <p:stCondLst>
                                            <p:cond delay="400"/>
                                          </p:stCondLst>
                                        </p:cTn>
                                        <p:tgtEl>
                                          <p:spTgt spid="25"/>
                                        </p:tgtEl>
                                        <p:attrNameLst>
                                          <p:attrName>ppt_w</p:attrName>
                                        </p:attrNameLst>
                                      </p:cBhvr>
                                      <p:tavLst>
                                        <p:tav tm="0">
                                          <p:val>
                                            <p:strVal val="#ppt_w"/>
                                          </p:val>
                                        </p:tav>
                                        <p:tav tm="100000">
                                          <p:val>
                                            <p:strVal val="1.4*#ppt_w"/>
                                          </p:val>
                                        </p:tav>
                                      </p:tavLst>
                                    </p:anim>
                                    <p:anim to="" calcmode="lin" valueType="num">
                                      <p:cBhvr>
                                        <p:cTn id="91" dur="100" autoRev="1" fill="hold">
                                          <p:stCondLst>
                                            <p:cond delay="400"/>
                                          </p:stCondLst>
                                        </p:cTn>
                                        <p:tgtEl>
                                          <p:spTgt spid="25"/>
                                        </p:tgtEl>
                                        <p:attrNameLst>
                                          <p:attrName>ppt_h</p:attrName>
                                        </p:attrNameLst>
                                      </p:cBhvr>
                                      <p:tavLst>
                                        <p:tav tm="0">
                                          <p:val>
                                            <p:strVal val="#ppt_h"/>
                                          </p:val>
                                        </p:tav>
                                        <p:tav tm="100000">
                                          <p:val>
                                            <p:strVal val="1.4*#ppt_h"/>
                                          </p:val>
                                        </p:tav>
                                      </p:tavLst>
                                    </p:anim>
                                    <p:anim to="" calcmode="lin" valueType="num">
                                      <p:cBhvr>
                                        <p:cTn id="92" dur="600" fill="hold">
                                          <p:stCondLst>
                                            <p:cond delay="0"/>
                                          </p:stCondLst>
                                        </p:cTn>
                                        <p:tgtEl>
                                          <p:spTgt spid="25"/>
                                        </p:tgtEl>
                                        <p:attrNameLst>
                                          <p:attrName>ppt_x</p:attrName>
                                        </p:attrNameLst>
                                      </p:cBhvr>
                                      <p:tavLst>
                                        <p:tav tm="0">
                                          <p:val>
                                            <p:fltVal val="0.623"/>
                                          </p:val>
                                        </p:tav>
                                        <p:tav tm="100000">
                                          <p:val>
                                            <p:fltVal val="0.623"/>
                                          </p:val>
                                        </p:tav>
                                      </p:tavLst>
                                    </p:anim>
                                    <p:anim to="" calcmode="lin" valueType="num">
                                      <p:cBhvr>
                                        <p:cTn id="93" dur="600" fill="hold">
                                          <p:stCondLst>
                                            <p:cond delay="0"/>
                                          </p:stCondLst>
                                        </p:cTn>
                                        <p:tgtEl>
                                          <p:spTgt spid="25"/>
                                        </p:tgtEl>
                                        <p:attrNameLst>
                                          <p:attrName>ppt_y</p:attrName>
                                        </p:attrNameLst>
                                      </p:cBhvr>
                                      <p:tavLst>
                                        <p:tav tm="0">
                                          <p:val>
                                            <p:fltVal val="0.69382"/>
                                          </p:val>
                                        </p:tav>
                                        <p:tav tm="100000">
                                          <p:val>
                                            <p:fltVal val="0.69382"/>
                                          </p:val>
                                        </p:tav>
                                      </p:tavLst>
                                    </p:anim>
                                  </p:childTnLst>
                                </p:cTn>
                              </p:par>
                              <p:par>
                                <p:cTn id="94" presetID="35" presetClass="path" presetSubtype="0" accel="50000" decel="50000" fill="hold" nodeType="withEffect">
                                  <p:stCondLst>
                                    <p:cond delay="0"/>
                                  </p:stCondLst>
                                  <p:childTnLst>
                                    <p:anim to="" calcmode="lin" valueType="num">
                                      <p:cBhvr>
                                        <p:cTn id="95" dur="600" fill="hold">
                                          <p:stCondLst>
                                            <p:cond delay="0"/>
                                          </p:stCondLst>
                                        </p:cTn>
                                        <p:tgtEl>
                                          <p:spTgt spid="11"/>
                                        </p:tgtEl>
                                        <p:attrNameLst>
                                          <p:attrName>ppt_x</p:attrName>
                                        </p:attrNameLst>
                                      </p:cBhvr>
                                      <p:tavLst>
                                        <p:tav tm="0">
                                          <p:val>
                                            <p:strVal val="ppt_x"/>
                                          </p:val>
                                        </p:tav>
                                        <p:tav tm="100000">
                                          <p:val>
                                            <p:fltVal val="0.56743"/>
                                          </p:val>
                                        </p:tav>
                                      </p:tavLst>
                                    </p:anim>
                                    <p:anim to="" calcmode="lin" valueType="num">
                                      <p:cBhvr>
                                        <p:cTn id="96" dur="600" fill="hold">
                                          <p:stCondLst>
                                            <p:cond delay="0"/>
                                          </p:stCondLst>
                                        </p:cTn>
                                        <p:tgtEl>
                                          <p:spTgt spid="11"/>
                                        </p:tgtEl>
                                        <p:attrNameLst>
                                          <p:attrName>ppt_y</p:attrName>
                                        </p:attrNameLst>
                                      </p:cBhvr>
                                      <p:tavLst>
                                        <p:tav tm="0">
                                          <p:val>
                                            <p:strVal val="ppt_y"/>
                                          </p:val>
                                        </p:tav>
                                        <p:tav tm="100000">
                                          <p:val>
                                            <p:fltVal val="0.45461"/>
                                          </p:val>
                                        </p:tav>
                                      </p:tavLst>
                                    </p:anim>
                                    <p:anim to="" calcmode="lin" valueType="num">
                                      <p:cBhvr>
                                        <p:cTn id="97" dur="600" fill="hold">
                                          <p:stCondLst>
                                            <p:cond delay="0"/>
                                          </p:stCondLst>
                                        </p:cTn>
                                        <p:tgtEl>
                                          <p:spTgt spid="11"/>
                                        </p:tgtEl>
                                        <p:attrNameLst>
                                          <p:attrName>ppt_w</p:attrName>
                                        </p:attrNameLst>
                                      </p:cBhvr>
                                      <p:tavLst>
                                        <p:tav tm="0">
                                          <p:val>
                                            <p:strVal val="ppt_w"/>
                                          </p:val>
                                        </p:tav>
                                        <p:tav tm="100000">
                                          <p:val>
                                            <p:strVal val="#ppt_w"/>
                                          </p:val>
                                        </p:tav>
                                      </p:tavLst>
                                    </p:anim>
                                    <p:anim to="" calcmode="lin" valueType="num">
                                      <p:cBhvr>
                                        <p:cTn id="98" dur="600" fill="hold">
                                          <p:stCondLst>
                                            <p:cond delay="0"/>
                                          </p:stCondLst>
                                        </p:cTn>
                                        <p:tgtEl>
                                          <p:spTgt spid="11"/>
                                        </p:tgtEl>
                                        <p:attrNameLst>
                                          <p:attrName>ppt_h</p:attrName>
                                        </p:attrNameLst>
                                      </p:cBhvr>
                                      <p:tavLst>
                                        <p:tav tm="0">
                                          <p:val>
                                            <p:strVal val="ppt_h"/>
                                          </p:val>
                                        </p:tav>
                                        <p:tav tm="100000">
                                          <p:val>
                                            <p:strVal val="#ppt_h"/>
                                          </p:val>
                                        </p:tav>
                                      </p:tavLst>
                                    </p:anim>
                                  </p:childTnLst>
                                </p:cTn>
                              </p:par>
                              <p:par>
                                <p:cTn id="99" presetID="35" presetClass="path" presetSubtype="0" accel="50000" decel="50000" fill="hold" nodeType="withEffect">
                                  <p:stCondLst>
                                    <p:cond delay="0"/>
                                  </p:stCondLst>
                                  <p:childTnLst>
                                    <p:anim to="" calcmode="lin" valueType="num">
                                      <p:cBhvr>
                                        <p:cTn id="100" dur="600" fill="hold">
                                          <p:stCondLst>
                                            <p:cond delay="0"/>
                                          </p:stCondLst>
                                        </p:cTn>
                                        <p:tgtEl>
                                          <p:spTgt spid="17"/>
                                        </p:tgtEl>
                                        <p:attrNameLst>
                                          <p:attrName>ppt_x</p:attrName>
                                        </p:attrNameLst>
                                      </p:cBhvr>
                                      <p:tavLst>
                                        <p:tav tm="0">
                                          <p:val>
                                            <p:strVal val="ppt_x"/>
                                          </p:val>
                                        </p:tav>
                                        <p:tav tm="100000">
                                          <p:val>
                                            <p:fltVal val="0.84073"/>
                                          </p:val>
                                        </p:tav>
                                      </p:tavLst>
                                    </p:anim>
                                    <p:anim to="" calcmode="lin" valueType="num">
                                      <p:cBhvr>
                                        <p:cTn id="101" dur="600" fill="hold">
                                          <p:stCondLst>
                                            <p:cond delay="0"/>
                                          </p:stCondLst>
                                        </p:cTn>
                                        <p:tgtEl>
                                          <p:spTgt spid="17"/>
                                        </p:tgtEl>
                                        <p:attrNameLst>
                                          <p:attrName>ppt_y</p:attrName>
                                        </p:attrNameLst>
                                      </p:cBhvr>
                                      <p:tavLst>
                                        <p:tav tm="0">
                                          <p:val>
                                            <p:strVal val="ppt_y"/>
                                          </p:val>
                                        </p:tav>
                                        <p:tav tm="100000">
                                          <p:val>
                                            <p:fltVal val="0.45179"/>
                                          </p:val>
                                        </p:tav>
                                      </p:tavLst>
                                    </p:anim>
                                    <p:anim to="" calcmode="lin" valueType="num">
                                      <p:cBhvr>
                                        <p:cTn id="102" dur="600" fill="hold">
                                          <p:stCondLst>
                                            <p:cond delay="0"/>
                                          </p:stCondLst>
                                        </p:cTn>
                                        <p:tgtEl>
                                          <p:spTgt spid="17"/>
                                        </p:tgtEl>
                                        <p:attrNameLst>
                                          <p:attrName>ppt_w</p:attrName>
                                        </p:attrNameLst>
                                      </p:cBhvr>
                                      <p:tavLst>
                                        <p:tav tm="0">
                                          <p:val>
                                            <p:strVal val="ppt_w"/>
                                          </p:val>
                                        </p:tav>
                                        <p:tav tm="100000">
                                          <p:val>
                                            <p:strVal val="#ppt_w"/>
                                          </p:val>
                                        </p:tav>
                                      </p:tavLst>
                                    </p:anim>
                                    <p:anim to="" calcmode="lin" valueType="num">
                                      <p:cBhvr>
                                        <p:cTn id="103" dur="600" fill="hold">
                                          <p:stCondLst>
                                            <p:cond delay="0"/>
                                          </p:stCondLst>
                                        </p:cTn>
                                        <p:tgtEl>
                                          <p:spTgt spid="17"/>
                                        </p:tgtEl>
                                        <p:attrNameLst>
                                          <p:attrName>ppt_h</p:attrName>
                                        </p:attrNameLst>
                                      </p:cBhvr>
                                      <p:tavLst>
                                        <p:tav tm="0">
                                          <p:val>
                                            <p:strVal val="ppt_h"/>
                                          </p:val>
                                        </p:tav>
                                        <p:tav tm="100000">
                                          <p:val>
                                            <p:strVal val="#ppt_h"/>
                                          </p:val>
                                        </p:tav>
                                      </p:tavLst>
                                    </p:anim>
                                  </p:childTnLst>
                                </p:cTn>
                              </p:par>
                              <p:par>
                                <p:cTn id="104" presetID="35" presetClass="path" presetSubtype="0" accel="50000" decel="50000" fill="hold" nodeType="withEffect">
                                  <p:stCondLst>
                                    <p:cond delay="0"/>
                                  </p:stCondLst>
                                  <p:childTnLst>
                                    <p:anim to="" calcmode="lin" valueType="num">
                                      <p:cBhvr>
                                        <p:cTn id="105" dur="600" fill="hold">
                                          <p:stCondLst>
                                            <p:cond delay="0"/>
                                          </p:stCondLst>
                                        </p:cTn>
                                        <p:tgtEl>
                                          <p:spTgt spid="14"/>
                                        </p:tgtEl>
                                        <p:attrNameLst>
                                          <p:attrName>ppt_x</p:attrName>
                                        </p:attrNameLst>
                                      </p:cBhvr>
                                      <p:tavLst>
                                        <p:tav tm="0">
                                          <p:val>
                                            <p:strVal val="ppt_x"/>
                                          </p:val>
                                        </p:tav>
                                        <p:tav tm="100000">
                                          <p:val>
                                            <p:fltVal val="0.53479"/>
                                          </p:val>
                                        </p:tav>
                                      </p:tavLst>
                                    </p:anim>
                                    <p:anim to="" calcmode="lin" valueType="num">
                                      <p:cBhvr>
                                        <p:cTn id="106" dur="600" fill="hold">
                                          <p:stCondLst>
                                            <p:cond delay="0"/>
                                          </p:stCondLst>
                                        </p:cTn>
                                        <p:tgtEl>
                                          <p:spTgt spid="14"/>
                                        </p:tgtEl>
                                        <p:attrNameLst>
                                          <p:attrName>ppt_y</p:attrName>
                                        </p:attrNameLst>
                                      </p:cBhvr>
                                      <p:tavLst>
                                        <p:tav tm="0">
                                          <p:val>
                                            <p:strVal val="ppt_y"/>
                                          </p:val>
                                        </p:tav>
                                        <p:tav tm="100000">
                                          <p:val>
                                            <p:fltVal val="0.57018"/>
                                          </p:val>
                                        </p:tav>
                                      </p:tavLst>
                                    </p:anim>
                                    <p:anim to="" calcmode="lin" valueType="num">
                                      <p:cBhvr>
                                        <p:cTn id="107" dur="600" fill="hold">
                                          <p:stCondLst>
                                            <p:cond delay="0"/>
                                          </p:stCondLst>
                                        </p:cTn>
                                        <p:tgtEl>
                                          <p:spTgt spid="14"/>
                                        </p:tgtEl>
                                        <p:attrNameLst>
                                          <p:attrName>ppt_w</p:attrName>
                                        </p:attrNameLst>
                                      </p:cBhvr>
                                      <p:tavLst>
                                        <p:tav tm="0">
                                          <p:val>
                                            <p:strVal val="ppt_w"/>
                                          </p:val>
                                        </p:tav>
                                        <p:tav tm="100000">
                                          <p:val>
                                            <p:strVal val="#ppt_w"/>
                                          </p:val>
                                        </p:tav>
                                      </p:tavLst>
                                    </p:anim>
                                    <p:anim to="" calcmode="lin" valueType="num">
                                      <p:cBhvr>
                                        <p:cTn id="108" dur="600" fill="hold">
                                          <p:stCondLst>
                                            <p:cond delay="0"/>
                                          </p:stCondLst>
                                        </p:cTn>
                                        <p:tgtEl>
                                          <p:spTgt spid="14"/>
                                        </p:tgtEl>
                                        <p:attrNameLst>
                                          <p:attrName>ppt_h</p:attrName>
                                        </p:attrNameLst>
                                      </p:cBhvr>
                                      <p:tavLst>
                                        <p:tav tm="0">
                                          <p:val>
                                            <p:strVal val="ppt_h"/>
                                          </p:val>
                                        </p:tav>
                                        <p:tav tm="100000">
                                          <p:val>
                                            <p:strVal val="#ppt_h"/>
                                          </p:val>
                                        </p:tav>
                                      </p:tavLst>
                                    </p:anim>
                                  </p:childTnLst>
                                </p:cTn>
                              </p:par>
                              <p:par>
                                <p:cTn id="109" presetID="35" presetClass="path" presetSubtype="0" accel="50000" decel="50000" fill="hold" nodeType="withEffect">
                                  <p:stCondLst>
                                    <p:cond delay="0"/>
                                  </p:stCondLst>
                                  <p:childTnLst>
                                    <p:anim to="" calcmode="lin" valueType="num">
                                      <p:cBhvr>
                                        <p:cTn id="110" dur="600" fill="hold">
                                          <p:stCondLst>
                                            <p:cond delay="0"/>
                                          </p:stCondLst>
                                        </p:cTn>
                                        <p:tgtEl>
                                          <p:spTgt spid="20"/>
                                        </p:tgtEl>
                                        <p:attrNameLst>
                                          <p:attrName>ppt_x</p:attrName>
                                        </p:attrNameLst>
                                      </p:cBhvr>
                                      <p:tavLst>
                                        <p:tav tm="0">
                                          <p:val>
                                            <p:strVal val="ppt_x"/>
                                          </p:val>
                                        </p:tav>
                                        <p:tav tm="100000">
                                          <p:val>
                                            <p:fltVal val="0.8413"/>
                                          </p:val>
                                        </p:tav>
                                      </p:tavLst>
                                    </p:anim>
                                    <p:anim to="" calcmode="lin" valueType="num">
                                      <p:cBhvr>
                                        <p:cTn id="111" dur="600" fill="hold">
                                          <p:stCondLst>
                                            <p:cond delay="0"/>
                                          </p:stCondLst>
                                        </p:cTn>
                                        <p:tgtEl>
                                          <p:spTgt spid="20"/>
                                        </p:tgtEl>
                                        <p:attrNameLst>
                                          <p:attrName>ppt_y</p:attrName>
                                        </p:attrNameLst>
                                      </p:cBhvr>
                                      <p:tavLst>
                                        <p:tav tm="0">
                                          <p:val>
                                            <p:strVal val="ppt_y"/>
                                          </p:val>
                                        </p:tav>
                                        <p:tav tm="100000">
                                          <p:val>
                                            <p:fltVal val="0.56968"/>
                                          </p:val>
                                        </p:tav>
                                      </p:tavLst>
                                    </p:anim>
                                    <p:anim to="" calcmode="lin" valueType="num">
                                      <p:cBhvr>
                                        <p:cTn id="112" dur="600" fill="hold">
                                          <p:stCondLst>
                                            <p:cond delay="0"/>
                                          </p:stCondLst>
                                        </p:cTn>
                                        <p:tgtEl>
                                          <p:spTgt spid="20"/>
                                        </p:tgtEl>
                                        <p:attrNameLst>
                                          <p:attrName>ppt_w</p:attrName>
                                        </p:attrNameLst>
                                      </p:cBhvr>
                                      <p:tavLst>
                                        <p:tav tm="0">
                                          <p:val>
                                            <p:strVal val="ppt_w"/>
                                          </p:val>
                                        </p:tav>
                                        <p:tav tm="100000">
                                          <p:val>
                                            <p:strVal val="#ppt_w"/>
                                          </p:val>
                                        </p:tav>
                                      </p:tavLst>
                                    </p:anim>
                                    <p:anim to="" calcmode="lin" valueType="num">
                                      <p:cBhvr>
                                        <p:cTn id="113" dur="600" fill="hold">
                                          <p:stCondLst>
                                            <p:cond delay="0"/>
                                          </p:stCondLst>
                                        </p:cTn>
                                        <p:tgtEl>
                                          <p:spTgt spid="20"/>
                                        </p:tgtEl>
                                        <p:attrNameLst>
                                          <p:attrName>ppt_h</p:attrName>
                                        </p:attrNameLst>
                                      </p:cBhvr>
                                      <p:tavLst>
                                        <p:tav tm="0">
                                          <p:val>
                                            <p:strVal val="ppt_h"/>
                                          </p:val>
                                        </p:tav>
                                        <p:tav tm="100000">
                                          <p:val>
                                            <p:strVal val="#ppt_h"/>
                                          </p:val>
                                        </p:tav>
                                      </p:tavLst>
                                    </p:anim>
                                  </p:childTnLst>
                                </p:cTn>
                              </p:par>
                            </p:childTnLst>
                          </p:cTn>
                        </p:par>
                        <p:par>
                          <p:cTn id="114" fill="hold">
                            <p:stCondLst>
                              <p:cond delay="5500"/>
                            </p:stCondLst>
                            <p:childTnLst>
                              <p:par>
                                <p:cTn id="115" presetID="23" presetClass="entr" presetSubtype="32" fill="hold" nodeType="afterEffect">
                                  <p:stCondLst>
                                    <p:cond delay="0"/>
                                  </p:stCondLst>
                                  <p:childTnLst>
                                    <p:set>
                                      <p:cBhvr>
                                        <p:cTn id="116" dur="1" fill="hold">
                                          <p:stCondLst>
                                            <p:cond delay="0"/>
                                          </p:stCondLst>
                                        </p:cTn>
                                        <p:tgtEl>
                                          <p:spTgt spid="28"/>
                                        </p:tgtEl>
                                        <p:attrNameLst>
                                          <p:attrName>style.visibility</p:attrName>
                                        </p:attrNameLst>
                                      </p:cBhvr>
                                      <p:to>
                                        <p:strVal val="visible"/>
                                      </p:to>
                                    </p:set>
                                    <p:anim calcmode="lin" valueType="num">
                                      <p:cBhvr>
                                        <p:cTn id="117" dur="400" accel="100000" fill="hold"/>
                                        <p:tgtEl>
                                          <p:spTgt spid="28"/>
                                        </p:tgtEl>
                                        <p:attrNameLst>
                                          <p:attrName>ppt_w</p:attrName>
                                        </p:attrNameLst>
                                      </p:cBhvr>
                                      <p:tavLst>
                                        <p:tav tm="0">
                                          <p:val>
                                            <p:fltVal val="0"/>
                                          </p:val>
                                        </p:tav>
                                        <p:tav tm="100000">
                                          <p:val>
                                            <p:strVal val="#ppt_w"/>
                                          </p:val>
                                        </p:tav>
                                      </p:tavLst>
                                    </p:anim>
                                    <p:anim calcmode="lin" valueType="num">
                                      <p:cBhvr>
                                        <p:cTn id="118" dur="400" accel="100000" fill="hold"/>
                                        <p:tgtEl>
                                          <p:spTgt spid="28"/>
                                        </p:tgtEl>
                                        <p:attrNameLst>
                                          <p:attrName>ppt_h</p:attrName>
                                        </p:attrNameLst>
                                      </p:cBhvr>
                                      <p:tavLst>
                                        <p:tav tm="0">
                                          <p:val>
                                            <p:fltVal val="0"/>
                                          </p:val>
                                        </p:tav>
                                        <p:tav tm="100000">
                                          <p:val>
                                            <p:strVal val="#ppt_h"/>
                                          </p:val>
                                        </p:tav>
                                      </p:tavLst>
                                    </p:anim>
                                    <p:anim to="" calcmode="lin" valueType="num">
                                      <p:cBhvr>
                                        <p:cTn id="119" dur="100" autoRev="1" fill="hold">
                                          <p:stCondLst>
                                            <p:cond delay="400"/>
                                          </p:stCondLst>
                                        </p:cTn>
                                        <p:tgtEl>
                                          <p:spTgt spid="28"/>
                                        </p:tgtEl>
                                        <p:attrNameLst>
                                          <p:attrName>ppt_w</p:attrName>
                                        </p:attrNameLst>
                                      </p:cBhvr>
                                      <p:tavLst>
                                        <p:tav tm="0">
                                          <p:val>
                                            <p:strVal val="#ppt_w"/>
                                          </p:val>
                                        </p:tav>
                                        <p:tav tm="100000">
                                          <p:val>
                                            <p:strVal val="1.4*#ppt_w"/>
                                          </p:val>
                                        </p:tav>
                                      </p:tavLst>
                                    </p:anim>
                                    <p:anim to="" calcmode="lin" valueType="num">
                                      <p:cBhvr>
                                        <p:cTn id="120" dur="100" autoRev="1" fill="hold">
                                          <p:stCondLst>
                                            <p:cond delay="400"/>
                                          </p:stCondLst>
                                        </p:cTn>
                                        <p:tgtEl>
                                          <p:spTgt spid="28"/>
                                        </p:tgtEl>
                                        <p:attrNameLst>
                                          <p:attrName>ppt_h</p:attrName>
                                        </p:attrNameLst>
                                      </p:cBhvr>
                                      <p:tavLst>
                                        <p:tav tm="0">
                                          <p:val>
                                            <p:strVal val="#ppt_h"/>
                                          </p:val>
                                        </p:tav>
                                        <p:tav tm="100000">
                                          <p:val>
                                            <p:strVal val="1.4*#ppt_h"/>
                                          </p:val>
                                        </p:tav>
                                      </p:tavLst>
                                    </p:anim>
                                    <p:anim to="" calcmode="lin" valueType="num">
                                      <p:cBhvr>
                                        <p:cTn id="121" dur="600" fill="hold">
                                          <p:stCondLst>
                                            <p:cond delay="0"/>
                                          </p:stCondLst>
                                        </p:cTn>
                                        <p:tgtEl>
                                          <p:spTgt spid="28"/>
                                        </p:tgtEl>
                                        <p:attrNameLst>
                                          <p:attrName>ppt_x</p:attrName>
                                        </p:attrNameLst>
                                      </p:cBhvr>
                                      <p:tavLst>
                                        <p:tav tm="0">
                                          <p:val>
                                            <p:fltVal val="0.83841"/>
                                          </p:val>
                                        </p:tav>
                                        <p:tav tm="100000">
                                          <p:val>
                                            <p:fltVal val="0.83841"/>
                                          </p:val>
                                        </p:tav>
                                      </p:tavLst>
                                    </p:anim>
                                    <p:anim to="" calcmode="lin" valueType="num">
                                      <p:cBhvr>
                                        <p:cTn id="122" dur="600" fill="hold">
                                          <p:stCondLst>
                                            <p:cond delay="0"/>
                                          </p:stCondLst>
                                        </p:cTn>
                                        <p:tgtEl>
                                          <p:spTgt spid="28"/>
                                        </p:tgtEl>
                                        <p:attrNameLst>
                                          <p:attrName>ppt_y</p:attrName>
                                        </p:attrNameLst>
                                      </p:cBhvr>
                                      <p:tavLst>
                                        <p:tav tm="0">
                                          <p:val>
                                            <p:fltVal val="0.68515"/>
                                          </p:val>
                                        </p:tav>
                                        <p:tav tm="100000">
                                          <p:val>
                                            <p:fltVal val="0.68515"/>
                                          </p:val>
                                        </p:tav>
                                      </p:tavLst>
                                    </p:anim>
                                  </p:childTnLst>
                                </p:cTn>
                              </p:par>
                              <p:par>
                                <p:cTn id="123" presetID="35" presetClass="path" presetSubtype="0" accel="50000" decel="50000" fill="hold" nodeType="withEffect">
                                  <p:stCondLst>
                                    <p:cond delay="0"/>
                                  </p:stCondLst>
                                  <p:childTnLst>
                                    <p:anim to="" calcmode="lin" valueType="num">
                                      <p:cBhvr>
                                        <p:cTn id="124" dur="600" fill="hold">
                                          <p:stCondLst>
                                            <p:cond delay="0"/>
                                          </p:stCondLst>
                                        </p:cTn>
                                        <p:tgtEl>
                                          <p:spTgt spid="11"/>
                                        </p:tgtEl>
                                        <p:attrNameLst>
                                          <p:attrName>ppt_x</p:attrName>
                                        </p:attrNameLst>
                                      </p:cBhvr>
                                      <p:tavLst>
                                        <p:tav tm="0">
                                          <p:val>
                                            <p:strVal val="ppt_x"/>
                                          </p:val>
                                        </p:tav>
                                        <p:tav tm="100000">
                                          <p:val>
                                            <p:fltVal val="0.56743"/>
                                          </p:val>
                                        </p:tav>
                                      </p:tavLst>
                                    </p:anim>
                                    <p:anim to="" calcmode="lin" valueType="num">
                                      <p:cBhvr>
                                        <p:cTn id="125" dur="600" fill="hold">
                                          <p:stCondLst>
                                            <p:cond delay="0"/>
                                          </p:stCondLst>
                                        </p:cTn>
                                        <p:tgtEl>
                                          <p:spTgt spid="11"/>
                                        </p:tgtEl>
                                        <p:attrNameLst>
                                          <p:attrName>ppt_y</p:attrName>
                                        </p:attrNameLst>
                                      </p:cBhvr>
                                      <p:tavLst>
                                        <p:tav tm="0">
                                          <p:val>
                                            <p:strVal val="ppt_y"/>
                                          </p:val>
                                        </p:tav>
                                        <p:tav tm="100000">
                                          <p:val>
                                            <p:fltVal val="0.45461"/>
                                          </p:val>
                                        </p:tav>
                                      </p:tavLst>
                                    </p:anim>
                                    <p:anim to="" calcmode="lin" valueType="num">
                                      <p:cBhvr>
                                        <p:cTn id="126" dur="600" fill="hold">
                                          <p:stCondLst>
                                            <p:cond delay="0"/>
                                          </p:stCondLst>
                                        </p:cTn>
                                        <p:tgtEl>
                                          <p:spTgt spid="11"/>
                                        </p:tgtEl>
                                        <p:attrNameLst>
                                          <p:attrName>ppt_w</p:attrName>
                                        </p:attrNameLst>
                                      </p:cBhvr>
                                      <p:tavLst>
                                        <p:tav tm="0">
                                          <p:val>
                                            <p:strVal val="ppt_w"/>
                                          </p:val>
                                        </p:tav>
                                        <p:tav tm="100000">
                                          <p:val>
                                            <p:strVal val="#ppt_w"/>
                                          </p:val>
                                        </p:tav>
                                      </p:tavLst>
                                    </p:anim>
                                    <p:anim to="" calcmode="lin" valueType="num">
                                      <p:cBhvr>
                                        <p:cTn id="127" dur="600" fill="hold">
                                          <p:stCondLst>
                                            <p:cond delay="0"/>
                                          </p:stCondLst>
                                        </p:cTn>
                                        <p:tgtEl>
                                          <p:spTgt spid="11"/>
                                        </p:tgtEl>
                                        <p:attrNameLst>
                                          <p:attrName>ppt_h</p:attrName>
                                        </p:attrNameLst>
                                      </p:cBhvr>
                                      <p:tavLst>
                                        <p:tav tm="0">
                                          <p:val>
                                            <p:strVal val="ppt_h"/>
                                          </p:val>
                                        </p:tav>
                                        <p:tav tm="100000">
                                          <p:val>
                                            <p:strVal val="#ppt_h"/>
                                          </p:val>
                                        </p:tav>
                                      </p:tavLst>
                                    </p:anim>
                                  </p:childTnLst>
                                </p:cTn>
                              </p:par>
                              <p:par>
                                <p:cTn id="128" presetID="35" presetClass="path" presetSubtype="0" accel="50000" decel="50000" fill="hold" nodeType="withEffect">
                                  <p:stCondLst>
                                    <p:cond delay="0"/>
                                  </p:stCondLst>
                                  <p:childTnLst>
                                    <p:anim to="" calcmode="lin" valueType="num">
                                      <p:cBhvr>
                                        <p:cTn id="129" dur="600" fill="hold">
                                          <p:stCondLst>
                                            <p:cond delay="0"/>
                                          </p:stCondLst>
                                        </p:cTn>
                                        <p:tgtEl>
                                          <p:spTgt spid="17"/>
                                        </p:tgtEl>
                                        <p:attrNameLst>
                                          <p:attrName>ppt_x</p:attrName>
                                        </p:attrNameLst>
                                      </p:cBhvr>
                                      <p:tavLst>
                                        <p:tav tm="0">
                                          <p:val>
                                            <p:strVal val="ppt_x"/>
                                          </p:val>
                                        </p:tav>
                                        <p:tav tm="100000">
                                          <p:val>
                                            <p:fltVal val="0.84073"/>
                                          </p:val>
                                        </p:tav>
                                      </p:tavLst>
                                    </p:anim>
                                    <p:anim to="" calcmode="lin" valueType="num">
                                      <p:cBhvr>
                                        <p:cTn id="130" dur="600" fill="hold">
                                          <p:stCondLst>
                                            <p:cond delay="0"/>
                                          </p:stCondLst>
                                        </p:cTn>
                                        <p:tgtEl>
                                          <p:spTgt spid="17"/>
                                        </p:tgtEl>
                                        <p:attrNameLst>
                                          <p:attrName>ppt_y</p:attrName>
                                        </p:attrNameLst>
                                      </p:cBhvr>
                                      <p:tavLst>
                                        <p:tav tm="0">
                                          <p:val>
                                            <p:strVal val="ppt_y"/>
                                          </p:val>
                                        </p:tav>
                                        <p:tav tm="100000">
                                          <p:val>
                                            <p:fltVal val="0.45179"/>
                                          </p:val>
                                        </p:tav>
                                      </p:tavLst>
                                    </p:anim>
                                    <p:anim to="" calcmode="lin" valueType="num">
                                      <p:cBhvr>
                                        <p:cTn id="131" dur="600" fill="hold">
                                          <p:stCondLst>
                                            <p:cond delay="0"/>
                                          </p:stCondLst>
                                        </p:cTn>
                                        <p:tgtEl>
                                          <p:spTgt spid="17"/>
                                        </p:tgtEl>
                                        <p:attrNameLst>
                                          <p:attrName>ppt_w</p:attrName>
                                        </p:attrNameLst>
                                      </p:cBhvr>
                                      <p:tavLst>
                                        <p:tav tm="0">
                                          <p:val>
                                            <p:strVal val="ppt_w"/>
                                          </p:val>
                                        </p:tav>
                                        <p:tav tm="100000">
                                          <p:val>
                                            <p:strVal val="#ppt_w"/>
                                          </p:val>
                                        </p:tav>
                                      </p:tavLst>
                                    </p:anim>
                                    <p:anim to="" calcmode="lin" valueType="num">
                                      <p:cBhvr>
                                        <p:cTn id="132" dur="600" fill="hold">
                                          <p:stCondLst>
                                            <p:cond delay="0"/>
                                          </p:stCondLst>
                                        </p:cTn>
                                        <p:tgtEl>
                                          <p:spTgt spid="17"/>
                                        </p:tgtEl>
                                        <p:attrNameLst>
                                          <p:attrName>ppt_h</p:attrName>
                                        </p:attrNameLst>
                                      </p:cBhvr>
                                      <p:tavLst>
                                        <p:tav tm="0">
                                          <p:val>
                                            <p:strVal val="ppt_h"/>
                                          </p:val>
                                        </p:tav>
                                        <p:tav tm="100000">
                                          <p:val>
                                            <p:strVal val="#ppt_h"/>
                                          </p:val>
                                        </p:tav>
                                      </p:tavLst>
                                    </p:anim>
                                  </p:childTnLst>
                                </p:cTn>
                              </p:par>
                              <p:par>
                                <p:cTn id="133" presetID="35" presetClass="path" presetSubtype="0" accel="50000" decel="50000" fill="hold" nodeType="withEffect">
                                  <p:stCondLst>
                                    <p:cond delay="0"/>
                                  </p:stCondLst>
                                  <p:childTnLst>
                                    <p:anim to="" calcmode="lin" valueType="num">
                                      <p:cBhvr>
                                        <p:cTn id="134" dur="600" fill="hold">
                                          <p:stCondLst>
                                            <p:cond delay="0"/>
                                          </p:stCondLst>
                                        </p:cTn>
                                        <p:tgtEl>
                                          <p:spTgt spid="14"/>
                                        </p:tgtEl>
                                        <p:attrNameLst>
                                          <p:attrName>ppt_x</p:attrName>
                                        </p:attrNameLst>
                                      </p:cBhvr>
                                      <p:tavLst>
                                        <p:tav tm="0">
                                          <p:val>
                                            <p:strVal val="ppt_x"/>
                                          </p:val>
                                        </p:tav>
                                        <p:tav tm="100000">
                                          <p:val>
                                            <p:fltVal val="0.53479"/>
                                          </p:val>
                                        </p:tav>
                                      </p:tavLst>
                                    </p:anim>
                                    <p:anim to="" calcmode="lin" valueType="num">
                                      <p:cBhvr>
                                        <p:cTn id="135" dur="600" fill="hold">
                                          <p:stCondLst>
                                            <p:cond delay="0"/>
                                          </p:stCondLst>
                                        </p:cTn>
                                        <p:tgtEl>
                                          <p:spTgt spid="14"/>
                                        </p:tgtEl>
                                        <p:attrNameLst>
                                          <p:attrName>ppt_y</p:attrName>
                                        </p:attrNameLst>
                                      </p:cBhvr>
                                      <p:tavLst>
                                        <p:tav tm="0">
                                          <p:val>
                                            <p:strVal val="ppt_y"/>
                                          </p:val>
                                        </p:tav>
                                        <p:tav tm="100000">
                                          <p:val>
                                            <p:fltVal val="0.57018"/>
                                          </p:val>
                                        </p:tav>
                                      </p:tavLst>
                                    </p:anim>
                                    <p:anim to="" calcmode="lin" valueType="num">
                                      <p:cBhvr>
                                        <p:cTn id="136" dur="600" fill="hold">
                                          <p:stCondLst>
                                            <p:cond delay="0"/>
                                          </p:stCondLst>
                                        </p:cTn>
                                        <p:tgtEl>
                                          <p:spTgt spid="14"/>
                                        </p:tgtEl>
                                        <p:attrNameLst>
                                          <p:attrName>ppt_w</p:attrName>
                                        </p:attrNameLst>
                                      </p:cBhvr>
                                      <p:tavLst>
                                        <p:tav tm="0">
                                          <p:val>
                                            <p:strVal val="ppt_w"/>
                                          </p:val>
                                        </p:tav>
                                        <p:tav tm="100000">
                                          <p:val>
                                            <p:strVal val="#ppt_w"/>
                                          </p:val>
                                        </p:tav>
                                      </p:tavLst>
                                    </p:anim>
                                    <p:anim to="" calcmode="lin" valueType="num">
                                      <p:cBhvr>
                                        <p:cTn id="137" dur="600" fill="hold">
                                          <p:stCondLst>
                                            <p:cond delay="0"/>
                                          </p:stCondLst>
                                        </p:cTn>
                                        <p:tgtEl>
                                          <p:spTgt spid="14"/>
                                        </p:tgtEl>
                                        <p:attrNameLst>
                                          <p:attrName>ppt_h</p:attrName>
                                        </p:attrNameLst>
                                      </p:cBhvr>
                                      <p:tavLst>
                                        <p:tav tm="0">
                                          <p:val>
                                            <p:strVal val="ppt_h"/>
                                          </p:val>
                                        </p:tav>
                                        <p:tav tm="100000">
                                          <p:val>
                                            <p:strVal val="#ppt_h"/>
                                          </p:val>
                                        </p:tav>
                                      </p:tavLst>
                                    </p:anim>
                                  </p:childTnLst>
                                </p:cTn>
                              </p:par>
                              <p:par>
                                <p:cTn id="138" presetID="35" presetClass="path" presetSubtype="0" accel="50000" decel="50000" fill="hold" nodeType="withEffect">
                                  <p:stCondLst>
                                    <p:cond delay="0"/>
                                  </p:stCondLst>
                                  <p:childTnLst>
                                    <p:anim to="" calcmode="lin" valueType="num">
                                      <p:cBhvr>
                                        <p:cTn id="139" dur="600" fill="hold">
                                          <p:stCondLst>
                                            <p:cond delay="0"/>
                                          </p:stCondLst>
                                        </p:cTn>
                                        <p:tgtEl>
                                          <p:spTgt spid="20"/>
                                        </p:tgtEl>
                                        <p:attrNameLst>
                                          <p:attrName>ppt_x</p:attrName>
                                        </p:attrNameLst>
                                      </p:cBhvr>
                                      <p:tavLst>
                                        <p:tav tm="0">
                                          <p:val>
                                            <p:strVal val="ppt_x"/>
                                          </p:val>
                                        </p:tav>
                                        <p:tav tm="100000">
                                          <p:val>
                                            <p:fltVal val="0.8413"/>
                                          </p:val>
                                        </p:tav>
                                      </p:tavLst>
                                    </p:anim>
                                    <p:anim to="" calcmode="lin" valueType="num">
                                      <p:cBhvr>
                                        <p:cTn id="140" dur="600" fill="hold">
                                          <p:stCondLst>
                                            <p:cond delay="0"/>
                                          </p:stCondLst>
                                        </p:cTn>
                                        <p:tgtEl>
                                          <p:spTgt spid="20"/>
                                        </p:tgtEl>
                                        <p:attrNameLst>
                                          <p:attrName>ppt_y</p:attrName>
                                        </p:attrNameLst>
                                      </p:cBhvr>
                                      <p:tavLst>
                                        <p:tav tm="0">
                                          <p:val>
                                            <p:strVal val="ppt_y"/>
                                          </p:val>
                                        </p:tav>
                                        <p:tav tm="100000">
                                          <p:val>
                                            <p:fltVal val="0.56968"/>
                                          </p:val>
                                        </p:tav>
                                      </p:tavLst>
                                    </p:anim>
                                    <p:anim to="" calcmode="lin" valueType="num">
                                      <p:cBhvr>
                                        <p:cTn id="141" dur="600" fill="hold">
                                          <p:stCondLst>
                                            <p:cond delay="0"/>
                                          </p:stCondLst>
                                        </p:cTn>
                                        <p:tgtEl>
                                          <p:spTgt spid="20"/>
                                        </p:tgtEl>
                                        <p:attrNameLst>
                                          <p:attrName>ppt_w</p:attrName>
                                        </p:attrNameLst>
                                      </p:cBhvr>
                                      <p:tavLst>
                                        <p:tav tm="0">
                                          <p:val>
                                            <p:strVal val="ppt_w"/>
                                          </p:val>
                                        </p:tav>
                                        <p:tav tm="100000">
                                          <p:val>
                                            <p:strVal val="#ppt_w"/>
                                          </p:val>
                                        </p:tav>
                                      </p:tavLst>
                                    </p:anim>
                                    <p:anim to="" calcmode="lin" valueType="num">
                                      <p:cBhvr>
                                        <p:cTn id="142" dur="600" fill="hold">
                                          <p:stCondLst>
                                            <p:cond delay="0"/>
                                          </p:stCondLst>
                                        </p:cTn>
                                        <p:tgtEl>
                                          <p:spTgt spid="20"/>
                                        </p:tgtEl>
                                        <p:attrNameLst>
                                          <p:attrName>ppt_h</p:attrName>
                                        </p:attrNameLst>
                                      </p:cBhvr>
                                      <p:tavLst>
                                        <p:tav tm="0">
                                          <p:val>
                                            <p:strVal val="ppt_h"/>
                                          </p:val>
                                        </p:tav>
                                        <p:tav tm="100000">
                                          <p:val>
                                            <p:strVal val="#ppt_h"/>
                                          </p:val>
                                        </p:tav>
                                      </p:tavLst>
                                    </p:anim>
                                  </p:childTnLst>
                                </p:cTn>
                              </p:par>
                              <p:par>
                                <p:cTn id="143" presetID="35" presetClass="path" presetSubtype="0" accel="50000" decel="50000" fill="hold" nodeType="withEffect">
                                  <p:stCondLst>
                                    <p:cond delay="0"/>
                                  </p:stCondLst>
                                  <p:childTnLst>
                                    <p:anim to="" calcmode="lin" valueType="num">
                                      <p:cBhvr>
                                        <p:cTn id="144" dur="600" fill="hold">
                                          <p:stCondLst>
                                            <p:cond delay="0"/>
                                          </p:stCondLst>
                                        </p:cTn>
                                        <p:tgtEl>
                                          <p:spTgt spid="25"/>
                                        </p:tgtEl>
                                        <p:attrNameLst>
                                          <p:attrName>ppt_x</p:attrName>
                                        </p:attrNameLst>
                                      </p:cBhvr>
                                      <p:tavLst>
                                        <p:tav tm="0">
                                          <p:val>
                                            <p:strVal val="ppt_x"/>
                                          </p:val>
                                        </p:tav>
                                        <p:tav tm="100000">
                                          <p:val>
                                            <p:fltVal val="0.623"/>
                                          </p:val>
                                        </p:tav>
                                      </p:tavLst>
                                    </p:anim>
                                    <p:anim to="" calcmode="lin" valueType="num">
                                      <p:cBhvr>
                                        <p:cTn id="145" dur="600" fill="hold">
                                          <p:stCondLst>
                                            <p:cond delay="0"/>
                                          </p:stCondLst>
                                        </p:cTn>
                                        <p:tgtEl>
                                          <p:spTgt spid="25"/>
                                        </p:tgtEl>
                                        <p:attrNameLst>
                                          <p:attrName>ppt_y</p:attrName>
                                        </p:attrNameLst>
                                      </p:cBhvr>
                                      <p:tavLst>
                                        <p:tav tm="0">
                                          <p:val>
                                            <p:strVal val="ppt_y"/>
                                          </p:val>
                                        </p:tav>
                                        <p:tav tm="100000">
                                          <p:val>
                                            <p:fltVal val="0.69382"/>
                                          </p:val>
                                        </p:tav>
                                      </p:tavLst>
                                    </p:anim>
                                    <p:anim to="" calcmode="lin" valueType="num">
                                      <p:cBhvr>
                                        <p:cTn id="146" dur="600" fill="hold">
                                          <p:stCondLst>
                                            <p:cond delay="0"/>
                                          </p:stCondLst>
                                        </p:cTn>
                                        <p:tgtEl>
                                          <p:spTgt spid="25"/>
                                        </p:tgtEl>
                                        <p:attrNameLst>
                                          <p:attrName>ppt_w</p:attrName>
                                        </p:attrNameLst>
                                      </p:cBhvr>
                                      <p:tavLst>
                                        <p:tav tm="0">
                                          <p:val>
                                            <p:strVal val="ppt_w"/>
                                          </p:val>
                                        </p:tav>
                                        <p:tav tm="100000">
                                          <p:val>
                                            <p:strVal val="#ppt_w"/>
                                          </p:val>
                                        </p:tav>
                                      </p:tavLst>
                                    </p:anim>
                                    <p:anim to="" calcmode="lin" valueType="num">
                                      <p:cBhvr>
                                        <p:cTn id="147" dur="600" fill="hold">
                                          <p:stCondLst>
                                            <p:cond delay="0"/>
                                          </p:stCondLst>
                                        </p:cTn>
                                        <p:tgtEl>
                                          <p:spTgt spid="25"/>
                                        </p:tgtEl>
                                        <p:attrNameLst>
                                          <p:attrName>ppt_h</p:attrName>
                                        </p:attrNameLst>
                                      </p:cBhvr>
                                      <p:tavLst>
                                        <p:tav tm="0">
                                          <p:val>
                                            <p:strVal val="ppt_h"/>
                                          </p:val>
                                        </p:tav>
                                        <p:tav tm="100000">
                                          <p:val>
                                            <p:strVal val="#ppt_h"/>
                                          </p:val>
                                        </p:tav>
                                      </p:tavLst>
                                    </p:anim>
                                  </p:childTnLst>
                                </p:cTn>
                              </p:par>
                            </p:childTnLst>
                          </p:cTn>
                        </p:par>
                        <p:par>
                          <p:cTn id="148" fill="hold">
                            <p:stCondLst>
                              <p:cond delay="6500"/>
                            </p:stCondLst>
                            <p:childTnLst>
                              <p:par>
                                <p:cTn id="149" presetID="35" presetClass="path" presetSubtype="0" accel="50000" decel="50000" fill="hold" nodeType="afterEffect">
                                  <p:stCondLst>
                                    <p:cond delay="0"/>
                                  </p:stCondLst>
                                  <p:childTnLst>
                                    <p:anim to="" calcmode="lin" valueType="num">
                                      <p:cBhvr>
                                        <p:cTn id="150" dur="250" fill="hold">
                                          <p:stCondLst>
                                            <p:cond delay="0"/>
                                          </p:stCondLst>
                                        </p:cTn>
                                        <p:tgtEl>
                                          <p:spTgt spid="28"/>
                                        </p:tgtEl>
                                        <p:attrNameLst>
                                          <p:attrName>ppt_x</p:attrName>
                                        </p:attrNameLst>
                                      </p:cBhvr>
                                      <p:tavLst>
                                        <p:tav tm="0">
                                          <p:val>
                                            <p:strVal val="ppt_x"/>
                                          </p:val>
                                        </p:tav>
                                        <p:tav tm="100000">
                                          <p:val>
                                            <p:fltVal val="0.83841"/>
                                          </p:val>
                                        </p:tav>
                                      </p:tavLst>
                                    </p:anim>
                                    <p:anim to="" calcmode="lin" valueType="num">
                                      <p:cBhvr>
                                        <p:cTn id="151" dur="250" fill="hold">
                                          <p:stCondLst>
                                            <p:cond delay="0"/>
                                          </p:stCondLst>
                                        </p:cTn>
                                        <p:tgtEl>
                                          <p:spTgt spid="28"/>
                                        </p:tgtEl>
                                        <p:attrNameLst>
                                          <p:attrName>ppt_y</p:attrName>
                                        </p:attrNameLst>
                                      </p:cBhvr>
                                      <p:tavLst>
                                        <p:tav tm="0">
                                          <p:val>
                                            <p:strVal val="ppt_y"/>
                                          </p:val>
                                        </p:tav>
                                        <p:tav tm="100000">
                                          <p:val>
                                            <p:fltVal val="0.68515"/>
                                          </p:val>
                                        </p:tav>
                                      </p:tavLst>
                                    </p:anim>
                                    <p:anim to="" calcmode="lin" valueType="num">
                                      <p:cBhvr>
                                        <p:cTn id="152" dur="250" fill="hold">
                                          <p:stCondLst>
                                            <p:cond delay="0"/>
                                          </p:stCondLst>
                                        </p:cTn>
                                        <p:tgtEl>
                                          <p:spTgt spid="28"/>
                                        </p:tgtEl>
                                        <p:attrNameLst>
                                          <p:attrName>ppt_w</p:attrName>
                                        </p:attrNameLst>
                                      </p:cBhvr>
                                      <p:tavLst>
                                        <p:tav tm="0">
                                          <p:val>
                                            <p:strVal val="ppt_w"/>
                                          </p:val>
                                        </p:tav>
                                        <p:tav tm="100000">
                                          <p:val>
                                            <p:strVal val="#ppt_w"/>
                                          </p:val>
                                        </p:tav>
                                      </p:tavLst>
                                    </p:anim>
                                    <p:anim to="" calcmode="lin" valueType="num">
                                      <p:cBhvr>
                                        <p:cTn id="153" dur="250" fill="hold">
                                          <p:stCondLst>
                                            <p:cond delay="0"/>
                                          </p:stCondLst>
                                        </p:cTn>
                                        <p:tgtEl>
                                          <p:spTgt spid="2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任意多边形: 形状 3"/>
          <p:cNvSpPr/>
          <p:nvPr/>
        </p:nvSpPr>
        <p:spPr>
          <a:xfrm>
            <a:off x="0" y="0"/>
            <a:ext cx="12192000" cy="6858000"/>
          </a:xfrm>
          <a:custGeom>
            <a:avLst/>
            <a:gdLst>
              <a:gd name="connsiteX0" fmla="*/ 6096000 w 12192000"/>
              <a:gd name="connsiteY0" fmla="*/ 811168 h 6858000"/>
              <a:gd name="connsiteX1" fmla="*/ 4907280 w 12192000"/>
              <a:gd name="connsiteY1" fmla="*/ 1999888 h 6858000"/>
              <a:gd name="connsiteX2" fmla="*/ 6096000 w 12192000"/>
              <a:gd name="connsiteY2" fmla="*/ 3188608 h 6858000"/>
              <a:gd name="connsiteX3" fmla="*/ 7284720 w 12192000"/>
              <a:gd name="connsiteY3" fmla="*/ 1999888 h 6858000"/>
              <a:gd name="connsiteX4" fmla="*/ 6096000 w 12192000"/>
              <a:gd name="connsiteY4" fmla="*/ 811168 h 6858000"/>
              <a:gd name="connsiteX5" fmla="*/ 0 w 12192000"/>
              <a:gd name="connsiteY5" fmla="*/ 0 h 6858000"/>
              <a:gd name="connsiteX6" fmla="*/ 12192000 w 12192000"/>
              <a:gd name="connsiteY6" fmla="*/ 0 h 6858000"/>
              <a:gd name="connsiteX7" fmla="*/ 12192000 w 12192000"/>
              <a:gd name="connsiteY7" fmla="*/ 6858000 h 6858000"/>
              <a:gd name="connsiteX8" fmla="*/ 0 w 12192000"/>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6096000" y="811168"/>
                </a:moveTo>
                <a:cubicBezTo>
                  <a:pt x="5439488" y="811168"/>
                  <a:pt x="4907280" y="1343376"/>
                  <a:pt x="4907280" y="1999888"/>
                </a:cubicBezTo>
                <a:cubicBezTo>
                  <a:pt x="4907280" y="2656400"/>
                  <a:pt x="5439488" y="3188608"/>
                  <a:pt x="6096000" y="3188608"/>
                </a:cubicBezTo>
                <a:cubicBezTo>
                  <a:pt x="6752512" y="3188608"/>
                  <a:pt x="7284720" y="2656400"/>
                  <a:pt x="7284720" y="1999888"/>
                </a:cubicBezTo>
                <a:cubicBezTo>
                  <a:pt x="7284720" y="1343376"/>
                  <a:pt x="6752512" y="811168"/>
                  <a:pt x="6096000" y="811168"/>
                </a:cubicBezTo>
                <a:close/>
                <a:moveTo>
                  <a:pt x="0" y="0"/>
                </a:moveTo>
                <a:lnTo>
                  <a:pt x="12192000" y="0"/>
                </a:lnTo>
                <a:lnTo>
                  <a:pt x="12192000" y="6858000"/>
                </a:lnTo>
                <a:lnTo>
                  <a:pt x="0" y="6858000"/>
                </a:lnTo>
                <a:close/>
              </a:path>
            </a:pathLst>
          </a:custGeom>
          <a:pattFill prst="dotGrid">
            <a:fgClr>
              <a:schemeClr val="accent5">
                <a:lumMod val="60000"/>
                <a:lumOff val="40000"/>
              </a:schemeClr>
            </a:fgClr>
            <a:bgClr>
              <a:schemeClr val="bg1"/>
            </a:bgClr>
          </a:patt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矩形: 圆角 4"/>
          <p:cNvSpPr/>
          <p:nvPr/>
        </p:nvSpPr>
        <p:spPr>
          <a:xfrm>
            <a:off x="263013" y="302342"/>
            <a:ext cx="11665974" cy="6253316"/>
          </a:xfrm>
          <a:prstGeom prst="roundRect">
            <a:avLst>
              <a:gd name="adj" fmla="val 5582"/>
            </a:avLst>
          </a:prstGeom>
          <a:solidFill>
            <a:schemeClr val="bg1"/>
          </a:solidFill>
          <a:ln>
            <a:noFill/>
          </a:ln>
          <a:effectLst>
            <a:outerShdw blurRad="63500" sx="102000" sy="102000" algn="ctr"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6" name="图片 5"/>
          <p:cNvPicPr>
            <a:picLocks noChangeAspect="1"/>
          </p:cNvPicPr>
          <p:nvPr/>
        </p:nvPicPr>
        <p:blipFill>
          <a:blip r:embed="rId14" cstate="screen">
            <a:duotone>
              <a:schemeClr val="accent5">
                <a:shade val="45000"/>
                <a:satMod val="135000"/>
              </a:schemeClr>
              <a:prstClr val="white"/>
            </a:duotone>
          </a:blip>
          <a:stretch>
            <a:fillRect/>
          </a:stretch>
        </p:blipFill>
        <p:spPr>
          <a:xfrm>
            <a:off x="263013" y="159979"/>
            <a:ext cx="987270" cy="987270"/>
          </a:xfrm>
          <a:prstGeom prst="rect">
            <a:avLst/>
          </a:prstGeom>
        </p:spPr>
      </p:pic>
      <p:sp>
        <p:nvSpPr>
          <p:cNvPr id="7" name="文本框 6"/>
          <p:cNvSpPr txBox="1"/>
          <p:nvPr/>
        </p:nvSpPr>
        <p:spPr>
          <a:xfrm>
            <a:off x="1250283" y="471350"/>
            <a:ext cx="2948948" cy="400110"/>
          </a:xfrm>
          <a:prstGeom prst="rect">
            <a:avLst/>
          </a:prstGeom>
          <a:noFill/>
        </p:spPr>
        <p:txBody>
          <a:bodyPr wrap="square" rtlCol="0">
            <a:spAutoFit/>
          </a:bodyPr>
          <a:lstStyle/>
          <a:p>
            <a:r>
              <a:rPr lang="zh-CN" altLang="en-US" sz="2000" dirty="0">
                <a:solidFill>
                  <a:srgbClr val="779BCD"/>
                </a:solidFill>
                <a:cs typeface="+mn-ea"/>
                <a:sym typeface="+mn-lt"/>
              </a:rPr>
              <a:t>不得不说的小暑养生</a:t>
            </a:r>
          </a:p>
        </p:txBody>
      </p:sp>
      <p:grpSp>
        <p:nvGrpSpPr>
          <p:cNvPr id="8" name="PA-组合 7"/>
          <p:cNvGrpSpPr/>
          <p:nvPr>
            <p:custDataLst>
              <p:tags r:id="rId1"/>
            </p:custDataLst>
          </p:nvPr>
        </p:nvGrpSpPr>
        <p:grpSpPr>
          <a:xfrm>
            <a:off x="10731029" y="1147248"/>
            <a:ext cx="615553" cy="2584094"/>
            <a:chOff x="8606803" y="1138954"/>
            <a:chExt cx="615553" cy="2584094"/>
          </a:xfrm>
        </p:grpSpPr>
        <p:sp>
          <p:nvSpPr>
            <p:cNvPr id="9" name="PA-圆角矩形 8"/>
            <p:cNvSpPr/>
            <p:nvPr>
              <p:custDataLst>
                <p:tags r:id="rId11"/>
              </p:custDataLst>
            </p:nvPr>
          </p:nvSpPr>
          <p:spPr>
            <a:xfrm>
              <a:off x="8606803" y="1138954"/>
              <a:ext cx="615553" cy="2584094"/>
            </a:xfrm>
            <a:prstGeom prst="roundRect">
              <a:avLst/>
            </a:prstGeom>
            <a:gradFill>
              <a:gsLst>
                <a:gs pos="0">
                  <a:srgbClr val="779BCD"/>
                </a:gs>
                <a:gs pos="100000">
                  <a:srgbClr val="708DA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endParaRPr lang="zh-CN" altLang="en-US" sz="1600" dirty="0">
                <a:cs typeface="+mn-ea"/>
                <a:sym typeface="+mn-lt"/>
              </a:endParaRPr>
            </a:p>
          </p:txBody>
        </p:sp>
        <p:sp>
          <p:nvSpPr>
            <p:cNvPr id="10" name="PA-文本框 9"/>
            <p:cNvSpPr txBox="1"/>
            <p:nvPr>
              <p:custDataLst>
                <p:tags r:id="rId12"/>
              </p:custDataLst>
            </p:nvPr>
          </p:nvSpPr>
          <p:spPr>
            <a:xfrm>
              <a:off x="8668358" y="1327181"/>
              <a:ext cx="553998" cy="2246769"/>
            </a:xfrm>
            <a:prstGeom prst="rect">
              <a:avLst/>
            </a:prstGeom>
            <a:noFill/>
          </p:spPr>
          <p:txBody>
            <a:bodyPr vert="eaVert" wrap="none" rtlCol="0">
              <a:spAutoFit/>
            </a:bodyPr>
            <a:lstStyle/>
            <a:p>
              <a:r>
                <a:rPr lang="zh-CN" altLang="en-US" sz="2400" dirty="0">
                  <a:solidFill>
                    <a:schemeClr val="bg1"/>
                  </a:solidFill>
                  <a:cs typeface="+mn-ea"/>
                  <a:sym typeface="+mn-lt"/>
                </a:rPr>
                <a:t>平心静气以养心</a:t>
              </a:r>
            </a:p>
          </p:txBody>
        </p:sp>
      </p:grpSp>
      <p:sp>
        <p:nvSpPr>
          <p:cNvPr id="11" name="文本占位符 2"/>
          <p:cNvSpPr txBox="1"/>
          <p:nvPr/>
        </p:nvSpPr>
        <p:spPr>
          <a:xfrm>
            <a:off x="8087493" y="1147248"/>
            <a:ext cx="2668692" cy="5055575"/>
          </a:xfrm>
          <a:prstGeom prst="rect">
            <a:avLst/>
          </a:prstGeom>
        </p:spPr>
        <p:txBody>
          <a:bodyPr vert="eaVert"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None/>
            </a:pPr>
            <a:r>
              <a:rPr lang="zh-CN" altLang="en-US" sz="1400" kern="100" dirty="0">
                <a:solidFill>
                  <a:schemeClr val="tx1">
                    <a:lumMod val="75000"/>
                    <a:lumOff val="25000"/>
                  </a:schemeClr>
                </a:solidFill>
                <a:cs typeface="+mn-ea"/>
                <a:sym typeface="+mn-lt"/>
              </a:rPr>
              <a:t>小暑时节，天气炎热，人们容易烦躁不安，爱犯困，少精神。所以，对应这一时节的特点，在养生健康方面，应该根据季节与五脏的对应关系，养护好心脏。心为五脏六腑之首，有“心动则五脏六腑皆摇”之说，心脏的养护尤为重要。中医认为，平心静气，可以舒缓紧张的情绪，使心情舒畅、气血和缓；既有助于心脏机能的旺盛，也符合“春夏养阳”的原则。所以，夏季养生以“心静”为宜，心静自然凉。</a:t>
            </a:r>
          </a:p>
        </p:txBody>
      </p:sp>
      <p:grpSp>
        <p:nvGrpSpPr>
          <p:cNvPr id="12" name="PA-组合 7"/>
          <p:cNvGrpSpPr/>
          <p:nvPr>
            <p:custDataLst>
              <p:tags r:id="rId2"/>
            </p:custDataLst>
          </p:nvPr>
        </p:nvGrpSpPr>
        <p:grpSpPr>
          <a:xfrm>
            <a:off x="7900419" y="1147248"/>
            <a:ext cx="615553" cy="3973880"/>
            <a:chOff x="8606803" y="1138953"/>
            <a:chExt cx="615553" cy="3973880"/>
          </a:xfrm>
        </p:grpSpPr>
        <p:sp>
          <p:nvSpPr>
            <p:cNvPr id="13" name="PA-圆角矩形 8"/>
            <p:cNvSpPr/>
            <p:nvPr>
              <p:custDataLst>
                <p:tags r:id="rId9"/>
              </p:custDataLst>
            </p:nvPr>
          </p:nvSpPr>
          <p:spPr>
            <a:xfrm>
              <a:off x="8606803" y="1138953"/>
              <a:ext cx="615553" cy="3973880"/>
            </a:xfrm>
            <a:prstGeom prst="roundRect">
              <a:avLst/>
            </a:prstGeom>
            <a:gradFill>
              <a:gsLst>
                <a:gs pos="0">
                  <a:srgbClr val="779BCD"/>
                </a:gs>
                <a:gs pos="100000">
                  <a:srgbClr val="708DA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endParaRPr lang="zh-CN" altLang="en-US" sz="1600">
                <a:cs typeface="+mn-ea"/>
                <a:sym typeface="+mn-lt"/>
              </a:endParaRPr>
            </a:p>
          </p:txBody>
        </p:sp>
        <p:sp>
          <p:nvSpPr>
            <p:cNvPr id="14" name="PA-文本框 9"/>
            <p:cNvSpPr txBox="1"/>
            <p:nvPr>
              <p:custDataLst>
                <p:tags r:id="rId10"/>
              </p:custDataLst>
            </p:nvPr>
          </p:nvSpPr>
          <p:spPr>
            <a:xfrm>
              <a:off x="8668358" y="1327181"/>
              <a:ext cx="553998" cy="3785652"/>
            </a:xfrm>
            <a:prstGeom prst="rect">
              <a:avLst/>
            </a:prstGeom>
            <a:noFill/>
          </p:spPr>
          <p:txBody>
            <a:bodyPr vert="eaVert" wrap="none" rtlCol="0">
              <a:spAutoFit/>
            </a:bodyPr>
            <a:lstStyle/>
            <a:p>
              <a:r>
                <a:rPr lang="zh-CN" altLang="en-US" sz="2400" dirty="0">
                  <a:solidFill>
                    <a:schemeClr val="bg1"/>
                  </a:solidFill>
                  <a:cs typeface="+mn-ea"/>
                  <a:sym typeface="+mn-lt"/>
                </a:rPr>
                <a:t>注意饮食卫生，饮食应清淡</a:t>
              </a:r>
            </a:p>
          </p:txBody>
        </p:sp>
      </p:grpSp>
      <p:sp>
        <p:nvSpPr>
          <p:cNvPr id="15" name="文本占位符 2"/>
          <p:cNvSpPr txBox="1"/>
          <p:nvPr/>
        </p:nvSpPr>
        <p:spPr>
          <a:xfrm>
            <a:off x="6485454" y="1147248"/>
            <a:ext cx="1340838" cy="5055575"/>
          </a:xfrm>
          <a:prstGeom prst="rect">
            <a:avLst/>
          </a:prstGeom>
        </p:spPr>
        <p:txBody>
          <a:bodyPr vert="eaVert"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None/>
            </a:pPr>
            <a:r>
              <a:rPr lang="zh-CN" altLang="en-US" sz="1400" kern="100" dirty="0">
                <a:solidFill>
                  <a:schemeClr val="tx1">
                    <a:lumMod val="75000"/>
                    <a:lumOff val="25000"/>
                  </a:schemeClr>
                </a:solidFill>
                <a:cs typeface="+mn-ea"/>
                <a:sym typeface="+mn-lt"/>
              </a:rPr>
              <a:t>适量小暑时节的多雨、高温，更使得本来就在夏季属于高发症的消化道疾病，更加多发频发。所以，这一时节的饮食，一定要注意饮食卫生，而且饮食要节制，不可贪食、过量；而且饮食以清淡，富有营养为宜。</a:t>
            </a:r>
          </a:p>
        </p:txBody>
      </p:sp>
      <p:grpSp>
        <p:nvGrpSpPr>
          <p:cNvPr id="16" name="PA-组合 7"/>
          <p:cNvGrpSpPr/>
          <p:nvPr>
            <p:custDataLst>
              <p:tags r:id="rId3"/>
            </p:custDataLst>
          </p:nvPr>
        </p:nvGrpSpPr>
        <p:grpSpPr>
          <a:xfrm>
            <a:off x="5624947" y="1147248"/>
            <a:ext cx="615553" cy="3356732"/>
            <a:chOff x="8606803" y="1138953"/>
            <a:chExt cx="615553" cy="3973880"/>
          </a:xfrm>
        </p:grpSpPr>
        <p:sp>
          <p:nvSpPr>
            <p:cNvPr id="17" name="PA-圆角矩形 8"/>
            <p:cNvSpPr/>
            <p:nvPr>
              <p:custDataLst>
                <p:tags r:id="rId7"/>
              </p:custDataLst>
            </p:nvPr>
          </p:nvSpPr>
          <p:spPr>
            <a:xfrm>
              <a:off x="8606803" y="1138953"/>
              <a:ext cx="615553" cy="3973880"/>
            </a:xfrm>
            <a:prstGeom prst="roundRect">
              <a:avLst/>
            </a:prstGeom>
            <a:gradFill>
              <a:gsLst>
                <a:gs pos="0">
                  <a:srgbClr val="779BCD"/>
                </a:gs>
                <a:gs pos="100000">
                  <a:srgbClr val="708DA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endParaRPr lang="zh-CN" altLang="en-US" sz="1600">
                <a:cs typeface="+mn-ea"/>
                <a:sym typeface="+mn-lt"/>
              </a:endParaRPr>
            </a:p>
          </p:txBody>
        </p:sp>
        <p:sp>
          <p:nvSpPr>
            <p:cNvPr id="18" name="PA-文本框 9"/>
            <p:cNvSpPr txBox="1"/>
            <p:nvPr>
              <p:custDataLst>
                <p:tags r:id="rId8"/>
              </p:custDataLst>
            </p:nvPr>
          </p:nvSpPr>
          <p:spPr>
            <a:xfrm>
              <a:off x="8668358" y="1327181"/>
              <a:ext cx="553998" cy="3388571"/>
            </a:xfrm>
            <a:prstGeom prst="rect">
              <a:avLst/>
            </a:prstGeom>
            <a:noFill/>
          </p:spPr>
          <p:txBody>
            <a:bodyPr vert="eaVert" wrap="none" rtlCol="0">
              <a:spAutoFit/>
            </a:bodyPr>
            <a:lstStyle/>
            <a:p>
              <a:r>
                <a:rPr lang="zh-CN" altLang="en-US" sz="2400" dirty="0">
                  <a:solidFill>
                    <a:schemeClr val="bg1"/>
                  </a:solidFill>
                  <a:cs typeface="+mn-ea"/>
                  <a:sym typeface="+mn-lt"/>
                </a:rPr>
                <a:t>外出时做好防暑工作</a:t>
              </a:r>
            </a:p>
          </p:txBody>
        </p:sp>
      </p:grpSp>
      <p:sp>
        <p:nvSpPr>
          <p:cNvPr id="19" name="文本占位符 2"/>
          <p:cNvSpPr txBox="1"/>
          <p:nvPr/>
        </p:nvSpPr>
        <p:spPr>
          <a:xfrm>
            <a:off x="4209982" y="1147248"/>
            <a:ext cx="1340838" cy="5055575"/>
          </a:xfrm>
          <a:prstGeom prst="rect">
            <a:avLst/>
          </a:prstGeom>
        </p:spPr>
        <p:txBody>
          <a:bodyPr vert="eaVert"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None/>
            </a:pPr>
            <a:r>
              <a:rPr lang="zh-CN" altLang="en-US" sz="1400" kern="100" dirty="0">
                <a:solidFill>
                  <a:schemeClr val="tx1">
                    <a:lumMod val="75000"/>
                    <a:lumOff val="25000"/>
                  </a:schemeClr>
                </a:solidFill>
                <a:cs typeface="+mn-ea"/>
                <a:sym typeface="+mn-lt"/>
              </a:rPr>
              <a:t>中暑是夏季的常见病，小暑时节的天气特点更是容易发生中暑。所以大家外出时一定要做好防暑工作，带好遮阳伞、遮阳帽等工具，多喝水，并尽量避开午后太阳热辣时外出。</a:t>
            </a:r>
          </a:p>
        </p:txBody>
      </p:sp>
      <p:grpSp>
        <p:nvGrpSpPr>
          <p:cNvPr id="20" name="PA-组合 7"/>
          <p:cNvGrpSpPr/>
          <p:nvPr>
            <p:custDataLst>
              <p:tags r:id="rId4"/>
            </p:custDataLst>
          </p:nvPr>
        </p:nvGrpSpPr>
        <p:grpSpPr>
          <a:xfrm>
            <a:off x="3466555" y="1147248"/>
            <a:ext cx="615553" cy="4216036"/>
            <a:chOff x="8606803" y="1138952"/>
            <a:chExt cx="615553" cy="4216036"/>
          </a:xfrm>
        </p:grpSpPr>
        <p:sp>
          <p:nvSpPr>
            <p:cNvPr id="21" name="PA-圆角矩形 8"/>
            <p:cNvSpPr/>
            <p:nvPr>
              <p:custDataLst>
                <p:tags r:id="rId5"/>
              </p:custDataLst>
            </p:nvPr>
          </p:nvSpPr>
          <p:spPr>
            <a:xfrm>
              <a:off x="8606803" y="1138952"/>
              <a:ext cx="615553" cy="4216035"/>
            </a:xfrm>
            <a:prstGeom prst="roundRect">
              <a:avLst/>
            </a:prstGeom>
            <a:gradFill>
              <a:gsLst>
                <a:gs pos="0">
                  <a:srgbClr val="779BCD"/>
                </a:gs>
                <a:gs pos="100000">
                  <a:srgbClr val="708DA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endParaRPr lang="zh-CN" altLang="en-US" sz="1600">
                <a:cs typeface="+mn-ea"/>
                <a:sym typeface="+mn-lt"/>
              </a:endParaRPr>
            </a:p>
          </p:txBody>
        </p:sp>
        <p:sp>
          <p:nvSpPr>
            <p:cNvPr id="22" name="PA-文本框 9"/>
            <p:cNvSpPr txBox="1"/>
            <p:nvPr>
              <p:custDataLst>
                <p:tags r:id="rId6"/>
              </p:custDataLst>
            </p:nvPr>
          </p:nvSpPr>
          <p:spPr>
            <a:xfrm>
              <a:off x="8668358" y="1261560"/>
              <a:ext cx="553998" cy="4093428"/>
            </a:xfrm>
            <a:prstGeom prst="rect">
              <a:avLst/>
            </a:prstGeom>
            <a:noFill/>
          </p:spPr>
          <p:txBody>
            <a:bodyPr vert="eaVert" wrap="none" rtlCol="0">
              <a:spAutoFit/>
            </a:bodyPr>
            <a:lstStyle/>
            <a:p>
              <a:r>
                <a:rPr lang="zh-CN" altLang="en-US" sz="2400" dirty="0">
                  <a:solidFill>
                    <a:schemeClr val="bg1"/>
                  </a:solidFill>
                  <a:cs typeface="+mn-ea"/>
                  <a:sym typeface="+mn-lt"/>
                </a:rPr>
                <a:t>不要贪凉冲凉水澡、少进冷食</a:t>
              </a:r>
            </a:p>
          </p:txBody>
        </p:sp>
      </p:grpSp>
      <p:sp>
        <p:nvSpPr>
          <p:cNvPr id="23" name="文本占位符 2"/>
          <p:cNvSpPr txBox="1"/>
          <p:nvPr/>
        </p:nvSpPr>
        <p:spPr>
          <a:xfrm>
            <a:off x="2051590" y="1147248"/>
            <a:ext cx="1340838" cy="5055575"/>
          </a:xfrm>
          <a:prstGeom prst="rect">
            <a:avLst/>
          </a:prstGeom>
        </p:spPr>
        <p:txBody>
          <a:bodyPr vert="eaVert"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None/>
            </a:pPr>
            <a:r>
              <a:rPr lang="zh-CN" altLang="en-US" sz="1400" kern="100" dirty="0">
                <a:solidFill>
                  <a:schemeClr val="tx1">
                    <a:lumMod val="75000"/>
                    <a:lumOff val="25000"/>
                  </a:schemeClr>
                </a:solidFill>
                <a:cs typeface="+mn-ea"/>
                <a:sym typeface="+mn-lt"/>
              </a:rPr>
              <a:t>天热了，人们就喜欢吃冷饮，冰淇淋、雪糕、冰镇饮品很受大家的青睐；有的人从外面一回来就冲澡，还喜欢冲凉水澡。殊不知，这些对身体健康非常不利，很容易引发身体不适，或者埋下健康隐患。</a:t>
            </a:r>
          </a:p>
        </p:txBody>
      </p:sp>
      <p:pic>
        <p:nvPicPr>
          <p:cNvPr id="3" name="图片 2"/>
          <p:cNvPicPr>
            <a:picLocks noChangeAspect="1"/>
          </p:cNvPicPr>
          <p:nvPr/>
        </p:nvPicPr>
        <p:blipFill>
          <a:blip r:embed="rId15" cstate="screen"/>
          <a:srcRect/>
          <a:stretch>
            <a:fillRect/>
          </a:stretch>
        </p:blipFill>
        <p:spPr>
          <a:xfrm>
            <a:off x="115375" y="3091209"/>
            <a:ext cx="2457220" cy="3146833"/>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advClick="0" advTm="0">
        <p15:prstTrans prst="wind"/>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nodeType="afterEffect">
                                  <p:stCondLst>
                                    <p:cond delay="0"/>
                                  </p:stCondLst>
                                  <p:childTnLst>
                                    <p:set>
                                      <p:cBhvr>
                                        <p:cTn id="6" dur="750" fill="hold">
                                          <p:stCondLst>
                                            <p:cond delay="0"/>
                                          </p:stCondLst>
                                        </p:cTn>
                                        <p:tgtEl>
                                          <p:spTgt spid="8"/>
                                        </p:tgtEl>
                                        <p:attrNameLst>
                                          <p:attrName>style.visibility</p:attrName>
                                        </p:attrNameLst>
                                      </p:cBhvr>
                                      <p:to>
                                        <p:strVal val="visible"/>
                                      </p:to>
                                    </p:set>
                                    <p:anim to="" calcmode="lin" valueType="num">
                                      <p:cBhvr>
                                        <p:cTn id="7" dur="750" fill="hold">
                                          <p:stCondLst>
                                            <p:cond delay="0"/>
                                          </p:stCondLst>
                                        </p:cTn>
                                        <p:tgtEl>
                                          <p:spTgt spid="8"/>
                                        </p:tgtEl>
                                        <p:attrNameLst>
                                          <p:attrName>ppt_h</p:attrName>
                                        </p:attrNameLst>
                                      </p:cBhvr>
                                      <p:tavLst>
                                        <p:tav tm="0" fmla="#ppt_h-#ppt_h*cos(4*pi*$)*(1-$)^2">
                                          <p:val>
                                            <p:fltVal val="0"/>
                                          </p:val>
                                        </p:tav>
                                        <p:tav tm="100000">
                                          <p:val>
                                            <p:fltVal val="1"/>
                                          </p:val>
                                        </p:tav>
                                      </p:tavLst>
                                    </p:anim>
                                    <p:anim to="" calcmode="lin" valueType="num">
                                      <p:cBhvr>
                                        <p:cTn id="8" dur="750" fill="hold">
                                          <p:stCondLst>
                                            <p:cond delay="0"/>
                                          </p:stCondLst>
                                        </p:cTn>
                                        <p:tgtEl>
                                          <p:spTgt spid="8"/>
                                        </p:tgtEl>
                                        <p:attrNameLst>
                                          <p:attrName>ppt_w</p:attrName>
                                        </p:attrNameLst>
                                      </p:cBhvr>
                                      <p:tavLst>
                                        <p:tav tm="0" fmla="#ppt_w-#ppt_w*cos(4*pi*$)*(1-$)^2">
                                          <p:val>
                                            <p:fltVal val="0"/>
                                          </p:val>
                                        </p:tav>
                                        <p:tav tm="100000">
                                          <p:val>
                                            <p:fltVal val="1"/>
                                          </p:val>
                                        </p:tav>
                                      </p:tavLst>
                                    </p:anim>
                                  </p:childTnLst>
                                </p:cTn>
                              </p:par>
                            </p:childTnLst>
                          </p:cTn>
                        </p:par>
                        <p:par>
                          <p:cTn id="9" fill="hold">
                            <p:stCondLst>
                              <p:cond delay="1000"/>
                            </p:stCondLst>
                            <p:childTnLst>
                              <p:par>
                                <p:cTn id="10" presetID="18" presetClass="entr" presetSubtype="12"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strips(downLeft)">
                                      <p:cBhvr>
                                        <p:cTn id="12" dur="500"/>
                                        <p:tgtEl>
                                          <p:spTgt spid="11"/>
                                        </p:tgtEl>
                                      </p:cBhvr>
                                    </p:animEffect>
                                  </p:childTnLst>
                                </p:cTn>
                              </p:par>
                            </p:childTnLst>
                          </p:cTn>
                        </p:par>
                        <p:par>
                          <p:cTn id="13" fill="hold">
                            <p:stCondLst>
                              <p:cond delay="1500"/>
                            </p:stCondLst>
                            <p:childTnLst>
                              <p:par>
                                <p:cTn id="14" presetID="0" presetClass="entr" presetSubtype="0" fill="hold" nodeType="afterEffect">
                                  <p:stCondLst>
                                    <p:cond delay="0"/>
                                  </p:stCondLst>
                                  <p:childTnLst>
                                    <p:set>
                                      <p:cBhvr>
                                        <p:cTn id="15" dur="750" fill="hold">
                                          <p:stCondLst>
                                            <p:cond delay="0"/>
                                          </p:stCondLst>
                                        </p:cTn>
                                        <p:tgtEl>
                                          <p:spTgt spid="12"/>
                                        </p:tgtEl>
                                        <p:attrNameLst>
                                          <p:attrName>style.visibility</p:attrName>
                                        </p:attrNameLst>
                                      </p:cBhvr>
                                      <p:to>
                                        <p:strVal val="visible"/>
                                      </p:to>
                                    </p:set>
                                    <p:anim to="" calcmode="lin" valueType="num">
                                      <p:cBhvr>
                                        <p:cTn id="16" dur="750" fill="hold">
                                          <p:stCondLst>
                                            <p:cond delay="0"/>
                                          </p:stCondLst>
                                        </p:cTn>
                                        <p:tgtEl>
                                          <p:spTgt spid="12"/>
                                        </p:tgtEl>
                                        <p:attrNameLst>
                                          <p:attrName>ppt_h</p:attrName>
                                        </p:attrNameLst>
                                      </p:cBhvr>
                                      <p:tavLst>
                                        <p:tav tm="0" fmla="#ppt_h-#ppt_h*cos(4*pi*$)*(1-$)^2">
                                          <p:val>
                                            <p:fltVal val="0"/>
                                          </p:val>
                                        </p:tav>
                                        <p:tav tm="100000">
                                          <p:val>
                                            <p:fltVal val="1"/>
                                          </p:val>
                                        </p:tav>
                                      </p:tavLst>
                                    </p:anim>
                                    <p:anim to="" calcmode="lin" valueType="num">
                                      <p:cBhvr>
                                        <p:cTn id="17" dur="750" fill="hold">
                                          <p:stCondLst>
                                            <p:cond delay="0"/>
                                          </p:stCondLst>
                                        </p:cTn>
                                        <p:tgtEl>
                                          <p:spTgt spid="12"/>
                                        </p:tgtEl>
                                        <p:attrNameLst>
                                          <p:attrName>ppt_w</p:attrName>
                                        </p:attrNameLst>
                                      </p:cBhvr>
                                      <p:tavLst>
                                        <p:tav tm="0" fmla="#ppt_w-#ppt_w*cos(4*pi*$)*(1-$)^2">
                                          <p:val>
                                            <p:fltVal val="0"/>
                                          </p:val>
                                        </p:tav>
                                        <p:tav tm="100000">
                                          <p:val>
                                            <p:fltVal val="1"/>
                                          </p:val>
                                        </p:tav>
                                      </p:tavLst>
                                    </p:anim>
                                  </p:childTnLst>
                                </p:cTn>
                              </p:par>
                            </p:childTnLst>
                          </p:cTn>
                        </p:par>
                        <p:par>
                          <p:cTn id="18" fill="hold">
                            <p:stCondLst>
                              <p:cond delay="2500"/>
                            </p:stCondLst>
                            <p:childTnLst>
                              <p:par>
                                <p:cTn id="19" presetID="18" presetClass="entr" presetSubtype="12"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strips(downLeft)">
                                      <p:cBhvr>
                                        <p:cTn id="21" dur="500"/>
                                        <p:tgtEl>
                                          <p:spTgt spid="15"/>
                                        </p:tgtEl>
                                      </p:cBhvr>
                                    </p:animEffect>
                                  </p:childTnLst>
                                </p:cTn>
                              </p:par>
                            </p:childTnLst>
                          </p:cTn>
                        </p:par>
                        <p:par>
                          <p:cTn id="22" fill="hold">
                            <p:stCondLst>
                              <p:cond delay="3000"/>
                            </p:stCondLst>
                            <p:childTnLst>
                              <p:par>
                                <p:cTn id="23" presetID="0" presetClass="entr" presetSubtype="0" fill="hold" nodeType="afterEffect">
                                  <p:stCondLst>
                                    <p:cond delay="0"/>
                                  </p:stCondLst>
                                  <p:childTnLst>
                                    <p:set>
                                      <p:cBhvr>
                                        <p:cTn id="24" dur="750" fill="hold">
                                          <p:stCondLst>
                                            <p:cond delay="0"/>
                                          </p:stCondLst>
                                        </p:cTn>
                                        <p:tgtEl>
                                          <p:spTgt spid="16"/>
                                        </p:tgtEl>
                                        <p:attrNameLst>
                                          <p:attrName>style.visibility</p:attrName>
                                        </p:attrNameLst>
                                      </p:cBhvr>
                                      <p:to>
                                        <p:strVal val="visible"/>
                                      </p:to>
                                    </p:set>
                                    <p:anim to="" calcmode="lin" valueType="num">
                                      <p:cBhvr>
                                        <p:cTn id="25" dur="750" fill="hold">
                                          <p:stCondLst>
                                            <p:cond delay="0"/>
                                          </p:stCondLst>
                                        </p:cTn>
                                        <p:tgtEl>
                                          <p:spTgt spid="16"/>
                                        </p:tgtEl>
                                        <p:attrNameLst>
                                          <p:attrName>ppt_h</p:attrName>
                                        </p:attrNameLst>
                                      </p:cBhvr>
                                      <p:tavLst>
                                        <p:tav tm="0" fmla="#ppt_h-#ppt_h*cos(4*pi*$)*(1-$)^2">
                                          <p:val>
                                            <p:fltVal val="0"/>
                                          </p:val>
                                        </p:tav>
                                        <p:tav tm="100000">
                                          <p:val>
                                            <p:fltVal val="1"/>
                                          </p:val>
                                        </p:tav>
                                      </p:tavLst>
                                    </p:anim>
                                    <p:anim to="" calcmode="lin" valueType="num">
                                      <p:cBhvr>
                                        <p:cTn id="26" dur="750" fill="hold">
                                          <p:stCondLst>
                                            <p:cond delay="0"/>
                                          </p:stCondLst>
                                        </p:cTn>
                                        <p:tgtEl>
                                          <p:spTgt spid="16"/>
                                        </p:tgtEl>
                                        <p:attrNameLst>
                                          <p:attrName>ppt_w</p:attrName>
                                        </p:attrNameLst>
                                      </p:cBhvr>
                                      <p:tavLst>
                                        <p:tav tm="0" fmla="#ppt_w-#ppt_w*cos(4*pi*$)*(1-$)^2">
                                          <p:val>
                                            <p:fltVal val="0"/>
                                          </p:val>
                                        </p:tav>
                                        <p:tav tm="100000">
                                          <p:val>
                                            <p:fltVal val="1"/>
                                          </p:val>
                                        </p:tav>
                                      </p:tavLst>
                                    </p:anim>
                                  </p:childTnLst>
                                </p:cTn>
                              </p:par>
                            </p:childTnLst>
                          </p:cTn>
                        </p:par>
                        <p:par>
                          <p:cTn id="27" fill="hold">
                            <p:stCondLst>
                              <p:cond delay="4000"/>
                            </p:stCondLst>
                            <p:childTnLst>
                              <p:par>
                                <p:cTn id="28" presetID="18" presetClass="entr" presetSubtype="12" fill="hold" grpId="0" nodeType="after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strips(downLeft)">
                                      <p:cBhvr>
                                        <p:cTn id="30" dur="500"/>
                                        <p:tgtEl>
                                          <p:spTgt spid="19"/>
                                        </p:tgtEl>
                                      </p:cBhvr>
                                    </p:animEffect>
                                  </p:childTnLst>
                                </p:cTn>
                              </p:par>
                            </p:childTnLst>
                          </p:cTn>
                        </p:par>
                        <p:par>
                          <p:cTn id="31" fill="hold">
                            <p:stCondLst>
                              <p:cond delay="4500"/>
                            </p:stCondLst>
                            <p:childTnLst>
                              <p:par>
                                <p:cTn id="32" presetID="0" presetClass="entr" presetSubtype="0" fill="hold" nodeType="afterEffect">
                                  <p:stCondLst>
                                    <p:cond delay="0"/>
                                  </p:stCondLst>
                                  <p:childTnLst>
                                    <p:set>
                                      <p:cBhvr>
                                        <p:cTn id="33" dur="750" fill="hold">
                                          <p:stCondLst>
                                            <p:cond delay="0"/>
                                          </p:stCondLst>
                                        </p:cTn>
                                        <p:tgtEl>
                                          <p:spTgt spid="20"/>
                                        </p:tgtEl>
                                        <p:attrNameLst>
                                          <p:attrName>style.visibility</p:attrName>
                                        </p:attrNameLst>
                                      </p:cBhvr>
                                      <p:to>
                                        <p:strVal val="visible"/>
                                      </p:to>
                                    </p:set>
                                    <p:anim to="" calcmode="lin" valueType="num">
                                      <p:cBhvr>
                                        <p:cTn id="34" dur="750" fill="hold">
                                          <p:stCondLst>
                                            <p:cond delay="0"/>
                                          </p:stCondLst>
                                        </p:cTn>
                                        <p:tgtEl>
                                          <p:spTgt spid="20"/>
                                        </p:tgtEl>
                                        <p:attrNameLst>
                                          <p:attrName>ppt_h</p:attrName>
                                        </p:attrNameLst>
                                      </p:cBhvr>
                                      <p:tavLst>
                                        <p:tav tm="0" fmla="#ppt_h-#ppt_h*cos(4*pi*$)*(1-$)^2">
                                          <p:val>
                                            <p:fltVal val="0"/>
                                          </p:val>
                                        </p:tav>
                                        <p:tav tm="100000">
                                          <p:val>
                                            <p:fltVal val="1"/>
                                          </p:val>
                                        </p:tav>
                                      </p:tavLst>
                                    </p:anim>
                                    <p:anim to="" calcmode="lin" valueType="num">
                                      <p:cBhvr>
                                        <p:cTn id="35" dur="750" fill="hold">
                                          <p:stCondLst>
                                            <p:cond delay="0"/>
                                          </p:stCondLst>
                                        </p:cTn>
                                        <p:tgtEl>
                                          <p:spTgt spid="20"/>
                                        </p:tgtEl>
                                        <p:attrNameLst>
                                          <p:attrName>ppt_w</p:attrName>
                                        </p:attrNameLst>
                                      </p:cBhvr>
                                      <p:tavLst>
                                        <p:tav tm="0" fmla="#ppt_w-#ppt_w*cos(4*pi*$)*(1-$)^2">
                                          <p:val>
                                            <p:fltVal val="0"/>
                                          </p:val>
                                        </p:tav>
                                        <p:tav tm="100000">
                                          <p:val>
                                            <p:fltVal val="1"/>
                                          </p:val>
                                        </p:tav>
                                      </p:tavLst>
                                    </p:anim>
                                  </p:childTnLst>
                                </p:cTn>
                              </p:par>
                            </p:childTnLst>
                          </p:cTn>
                        </p:par>
                        <p:par>
                          <p:cTn id="36" fill="hold">
                            <p:stCondLst>
                              <p:cond delay="5500"/>
                            </p:stCondLst>
                            <p:childTnLst>
                              <p:par>
                                <p:cTn id="37" presetID="18" presetClass="entr" presetSubtype="12"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strips(downLeft)">
                                      <p:cBhvr>
                                        <p:cTn id="39" dur="500"/>
                                        <p:tgtEl>
                                          <p:spTgt spid="23"/>
                                        </p:tgtEl>
                                      </p:cBhvr>
                                    </p:animEffect>
                                  </p:childTnLst>
                                </p:cTn>
                              </p:par>
                            </p:childTnLst>
                          </p:cTn>
                        </p:par>
                        <p:par>
                          <p:cTn id="40" fill="hold">
                            <p:stCondLst>
                              <p:cond delay="6000"/>
                            </p:stCondLst>
                            <p:childTnLst>
                              <p:par>
                                <p:cTn id="41" presetID="42" presetClass="entr" presetSubtype="0"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fade">
                                      <p:cBhvr>
                                        <p:cTn id="43" dur="1000"/>
                                        <p:tgtEl>
                                          <p:spTgt spid="3"/>
                                        </p:tgtEl>
                                      </p:cBhvr>
                                    </p:animEffect>
                                    <p:anim calcmode="lin" valueType="num">
                                      <p:cBhvr>
                                        <p:cTn id="44" dur="1000" fill="hold"/>
                                        <p:tgtEl>
                                          <p:spTgt spid="3"/>
                                        </p:tgtEl>
                                        <p:attrNameLst>
                                          <p:attrName>ppt_x</p:attrName>
                                        </p:attrNameLst>
                                      </p:cBhvr>
                                      <p:tavLst>
                                        <p:tav tm="0">
                                          <p:val>
                                            <p:strVal val="#ppt_x"/>
                                          </p:val>
                                        </p:tav>
                                        <p:tav tm="100000">
                                          <p:val>
                                            <p:strVal val="#ppt_x"/>
                                          </p:val>
                                        </p:tav>
                                      </p:tavLst>
                                    </p:anim>
                                    <p:anim calcmode="lin" valueType="num">
                                      <p:cBhvr>
                                        <p:cTn id="4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5" grpId="0"/>
      <p:bldP spid="19"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任意多边形: 形状 3"/>
          <p:cNvSpPr/>
          <p:nvPr/>
        </p:nvSpPr>
        <p:spPr>
          <a:xfrm>
            <a:off x="0" y="0"/>
            <a:ext cx="12192000" cy="6858000"/>
          </a:xfrm>
          <a:custGeom>
            <a:avLst/>
            <a:gdLst>
              <a:gd name="connsiteX0" fmla="*/ 6096000 w 12192000"/>
              <a:gd name="connsiteY0" fmla="*/ 811168 h 6858000"/>
              <a:gd name="connsiteX1" fmla="*/ 4907280 w 12192000"/>
              <a:gd name="connsiteY1" fmla="*/ 1999888 h 6858000"/>
              <a:gd name="connsiteX2" fmla="*/ 6096000 w 12192000"/>
              <a:gd name="connsiteY2" fmla="*/ 3188608 h 6858000"/>
              <a:gd name="connsiteX3" fmla="*/ 7284720 w 12192000"/>
              <a:gd name="connsiteY3" fmla="*/ 1999888 h 6858000"/>
              <a:gd name="connsiteX4" fmla="*/ 6096000 w 12192000"/>
              <a:gd name="connsiteY4" fmla="*/ 811168 h 6858000"/>
              <a:gd name="connsiteX5" fmla="*/ 0 w 12192000"/>
              <a:gd name="connsiteY5" fmla="*/ 0 h 6858000"/>
              <a:gd name="connsiteX6" fmla="*/ 12192000 w 12192000"/>
              <a:gd name="connsiteY6" fmla="*/ 0 h 6858000"/>
              <a:gd name="connsiteX7" fmla="*/ 12192000 w 12192000"/>
              <a:gd name="connsiteY7" fmla="*/ 6858000 h 6858000"/>
              <a:gd name="connsiteX8" fmla="*/ 0 w 12192000"/>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6096000" y="811168"/>
                </a:moveTo>
                <a:cubicBezTo>
                  <a:pt x="5439488" y="811168"/>
                  <a:pt x="4907280" y="1343376"/>
                  <a:pt x="4907280" y="1999888"/>
                </a:cubicBezTo>
                <a:cubicBezTo>
                  <a:pt x="4907280" y="2656400"/>
                  <a:pt x="5439488" y="3188608"/>
                  <a:pt x="6096000" y="3188608"/>
                </a:cubicBezTo>
                <a:cubicBezTo>
                  <a:pt x="6752512" y="3188608"/>
                  <a:pt x="7284720" y="2656400"/>
                  <a:pt x="7284720" y="1999888"/>
                </a:cubicBezTo>
                <a:cubicBezTo>
                  <a:pt x="7284720" y="1343376"/>
                  <a:pt x="6752512" y="811168"/>
                  <a:pt x="6096000" y="811168"/>
                </a:cubicBezTo>
                <a:close/>
                <a:moveTo>
                  <a:pt x="0" y="0"/>
                </a:moveTo>
                <a:lnTo>
                  <a:pt x="12192000" y="0"/>
                </a:lnTo>
                <a:lnTo>
                  <a:pt x="12192000" y="6858000"/>
                </a:lnTo>
                <a:lnTo>
                  <a:pt x="0" y="6858000"/>
                </a:lnTo>
                <a:close/>
              </a:path>
            </a:pathLst>
          </a:custGeom>
          <a:pattFill prst="dotGrid">
            <a:fgClr>
              <a:schemeClr val="accent5">
                <a:lumMod val="60000"/>
                <a:lumOff val="40000"/>
              </a:schemeClr>
            </a:fgClr>
            <a:bgClr>
              <a:schemeClr val="bg1"/>
            </a:bgClr>
          </a:patt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矩形: 圆角 4"/>
          <p:cNvSpPr/>
          <p:nvPr/>
        </p:nvSpPr>
        <p:spPr>
          <a:xfrm>
            <a:off x="263013" y="302342"/>
            <a:ext cx="11665974" cy="6253316"/>
          </a:xfrm>
          <a:prstGeom prst="roundRect">
            <a:avLst>
              <a:gd name="adj" fmla="val 5582"/>
            </a:avLst>
          </a:prstGeom>
          <a:solidFill>
            <a:schemeClr val="bg1"/>
          </a:solidFill>
          <a:ln>
            <a:noFill/>
          </a:ln>
          <a:effectLst>
            <a:outerShdw blurRad="63500" sx="102000" sy="102000" algn="ctr"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6" name="图片 5"/>
          <p:cNvPicPr>
            <a:picLocks noChangeAspect="1"/>
          </p:cNvPicPr>
          <p:nvPr/>
        </p:nvPicPr>
        <p:blipFill>
          <a:blip r:embed="rId5" cstate="screen">
            <a:duotone>
              <a:schemeClr val="accent5">
                <a:shade val="45000"/>
                <a:satMod val="135000"/>
              </a:schemeClr>
              <a:prstClr val="white"/>
            </a:duotone>
          </a:blip>
          <a:stretch>
            <a:fillRect/>
          </a:stretch>
        </p:blipFill>
        <p:spPr>
          <a:xfrm>
            <a:off x="263013" y="159979"/>
            <a:ext cx="987270" cy="987270"/>
          </a:xfrm>
          <a:prstGeom prst="rect">
            <a:avLst/>
          </a:prstGeom>
        </p:spPr>
      </p:pic>
      <p:sp>
        <p:nvSpPr>
          <p:cNvPr id="7" name="文本框 6"/>
          <p:cNvSpPr txBox="1"/>
          <p:nvPr/>
        </p:nvSpPr>
        <p:spPr>
          <a:xfrm>
            <a:off x="1250283" y="471350"/>
            <a:ext cx="2948948" cy="400110"/>
          </a:xfrm>
          <a:prstGeom prst="rect">
            <a:avLst/>
          </a:prstGeom>
          <a:noFill/>
        </p:spPr>
        <p:txBody>
          <a:bodyPr wrap="square" rtlCol="0">
            <a:spAutoFit/>
          </a:bodyPr>
          <a:lstStyle/>
          <a:p>
            <a:r>
              <a:rPr lang="zh-CN" altLang="en-US" sz="2000" dirty="0">
                <a:solidFill>
                  <a:srgbClr val="779BCD"/>
                </a:solidFill>
                <a:cs typeface="+mn-ea"/>
                <a:sym typeface="+mn-lt"/>
              </a:rPr>
              <a:t>不得不说的小暑养生</a:t>
            </a:r>
          </a:p>
        </p:txBody>
      </p:sp>
      <p:grpSp>
        <p:nvGrpSpPr>
          <p:cNvPr id="8" name="PA-组合 7"/>
          <p:cNvGrpSpPr/>
          <p:nvPr>
            <p:custDataLst>
              <p:tags r:id="rId1"/>
            </p:custDataLst>
          </p:nvPr>
        </p:nvGrpSpPr>
        <p:grpSpPr>
          <a:xfrm>
            <a:off x="10898516" y="1019447"/>
            <a:ext cx="615553" cy="5042140"/>
            <a:chOff x="8606803" y="1138953"/>
            <a:chExt cx="615553" cy="5042140"/>
          </a:xfrm>
        </p:grpSpPr>
        <p:sp>
          <p:nvSpPr>
            <p:cNvPr id="9" name="PA-圆角矩形 8"/>
            <p:cNvSpPr/>
            <p:nvPr>
              <p:custDataLst>
                <p:tags r:id="rId2"/>
              </p:custDataLst>
            </p:nvPr>
          </p:nvSpPr>
          <p:spPr>
            <a:xfrm>
              <a:off x="8606803" y="1138953"/>
              <a:ext cx="615553" cy="5042140"/>
            </a:xfrm>
            <a:prstGeom prst="roundRect">
              <a:avLst/>
            </a:prstGeom>
            <a:gradFill>
              <a:gsLst>
                <a:gs pos="0">
                  <a:srgbClr val="779BCD"/>
                </a:gs>
                <a:gs pos="100000">
                  <a:srgbClr val="708DA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endParaRPr lang="zh-CN" altLang="en-US">
                <a:cs typeface="+mn-ea"/>
                <a:sym typeface="+mn-lt"/>
              </a:endParaRPr>
            </a:p>
          </p:txBody>
        </p:sp>
        <p:sp>
          <p:nvSpPr>
            <p:cNvPr id="10" name="PA-文本框 9"/>
            <p:cNvSpPr txBox="1"/>
            <p:nvPr>
              <p:custDataLst>
                <p:tags r:id="rId3"/>
              </p:custDataLst>
            </p:nvPr>
          </p:nvSpPr>
          <p:spPr>
            <a:xfrm>
              <a:off x="8668361" y="1177159"/>
              <a:ext cx="492443" cy="4933402"/>
            </a:xfrm>
            <a:prstGeom prst="rect">
              <a:avLst/>
            </a:prstGeom>
            <a:noFill/>
          </p:spPr>
          <p:txBody>
            <a:bodyPr vert="eaVert" wrap="none" rtlCol="0">
              <a:spAutoFit/>
            </a:bodyPr>
            <a:lstStyle/>
            <a:p>
              <a:r>
                <a:rPr lang="zh-CN" altLang="en-US" sz="2000" dirty="0">
                  <a:solidFill>
                    <a:schemeClr val="bg1"/>
                  </a:solidFill>
                  <a:cs typeface="+mn-ea"/>
                  <a:sym typeface="+mn-lt"/>
                </a:rPr>
                <a:t>小暑饮食除了以清淡为主，专家推荐</a:t>
              </a:r>
              <a:r>
                <a:rPr lang="en-US" altLang="zh-CN" sz="2000" dirty="0">
                  <a:solidFill>
                    <a:schemeClr val="bg1"/>
                  </a:solidFill>
                  <a:cs typeface="+mn-ea"/>
                  <a:sym typeface="+mn-lt"/>
                </a:rPr>
                <a:t>"</a:t>
              </a:r>
              <a:r>
                <a:rPr lang="zh-CN" altLang="en-US" sz="2000" dirty="0">
                  <a:solidFill>
                    <a:schemeClr val="bg1"/>
                  </a:solidFill>
                  <a:cs typeface="+mn-ea"/>
                  <a:sym typeface="+mn-lt"/>
                </a:rPr>
                <a:t>三宝</a:t>
              </a:r>
              <a:r>
                <a:rPr lang="en-US" altLang="zh-CN" sz="2000" dirty="0">
                  <a:solidFill>
                    <a:schemeClr val="bg1"/>
                  </a:solidFill>
                  <a:cs typeface="+mn-ea"/>
                  <a:sym typeface="+mn-lt"/>
                </a:rPr>
                <a:t>"</a:t>
              </a:r>
            </a:p>
          </p:txBody>
        </p:sp>
      </p:grpSp>
      <p:sp>
        <p:nvSpPr>
          <p:cNvPr id="11" name="文本占位符 2"/>
          <p:cNvSpPr txBox="1"/>
          <p:nvPr/>
        </p:nvSpPr>
        <p:spPr>
          <a:xfrm>
            <a:off x="6920668" y="1414060"/>
            <a:ext cx="3907896" cy="4874787"/>
          </a:xfrm>
          <a:prstGeom prst="rect">
            <a:avLst/>
          </a:prstGeom>
        </p:spPr>
        <p:txBody>
          <a:bodyPr vert="eaVert"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zh-CN" altLang="en-US" sz="1800" kern="100" dirty="0">
                <a:solidFill>
                  <a:srgbClr val="708DA0"/>
                </a:solidFill>
                <a:cs typeface="+mn-ea"/>
                <a:sym typeface="+mn-lt"/>
              </a:rPr>
              <a:t>黄鳝</a:t>
            </a:r>
          </a:p>
          <a:p>
            <a:pPr marL="0" indent="0">
              <a:lnSpc>
                <a:spcPct val="150000"/>
              </a:lnSpc>
              <a:buNone/>
            </a:pPr>
            <a:r>
              <a:rPr lang="zh-CN" altLang="en-US" sz="1400" kern="100" dirty="0">
                <a:solidFill>
                  <a:schemeClr val="tx1">
                    <a:lumMod val="75000"/>
                    <a:lumOff val="25000"/>
                  </a:schemeClr>
                </a:solidFill>
                <a:cs typeface="+mn-ea"/>
                <a:sym typeface="+mn-lt"/>
              </a:rPr>
              <a:t>俗话说，“小暑黄鳝赛人参”，各地经典菜肴几乎都有以黄鳝为原料的。黄鳝生长在水岸泥窟之中，最滋补、最味美的莫属小暑前后一个月的夏鳝鱼。另外，这个时期往往是慢性支气管炎、支气管哮喘、风湿性关节炎等疾病的缓解期，根据冬病夏治的说法，此时用黄鳝滋补更能起到补中益气、补肝脾、除风湿、强筋骨的作用。</a:t>
            </a:r>
          </a:p>
        </p:txBody>
      </p:sp>
      <p:sp>
        <p:nvSpPr>
          <p:cNvPr id="12" name="文本占位符 2"/>
          <p:cNvSpPr txBox="1"/>
          <p:nvPr/>
        </p:nvSpPr>
        <p:spPr>
          <a:xfrm>
            <a:off x="3195856" y="1414060"/>
            <a:ext cx="3907896" cy="4874787"/>
          </a:xfrm>
          <a:prstGeom prst="rect">
            <a:avLst/>
          </a:prstGeom>
        </p:spPr>
        <p:txBody>
          <a:bodyPr vert="eaVert"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zh-CN" altLang="en-US" sz="1800" kern="100" dirty="0">
                <a:solidFill>
                  <a:srgbClr val="708DA0"/>
                </a:solidFill>
                <a:cs typeface="+mn-ea"/>
                <a:sym typeface="+mn-lt"/>
              </a:rPr>
              <a:t>莲藕</a:t>
            </a:r>
          </a:p>
          <a:p>
            <a:pPr marL="0" indent="0">
              <a:lnSpc>
                <a:spcPct val="150000"/>
              </a:lnSpc>
              <a:buNone/>
            </a:pPr>
            <a:r>
              <a:rPr lang="zh-CN" altLang="en-US" sz="1400" kern="100" dirty="0">
                <a:solidFill>
                  <a:schemeClr val="tx1">
                    <a:lumMod val="75000"/>
                    <a:lumOff val="25000"/>
                  </a:schemeClr>
                </a:solidFill>
                <a:cs typeface="+mn-ea"/>
                <a:sym typeface="+mn-lt"/>
              </a:rPr>
              <a:t>不少朋友曾有过这样的体验：每到夏天，稍不注意，就会流鼻血，去医院也查不出什么问题，医生只是叮嘱道：多吃点莲藕就可以了。果真没过多久，问题自然消失了。常吃莲藕可以凉血、滋阴、清热，解决流鼻血这种麻烦可以说是小菜一碟。对老年人来说，夏藕更是补养脾胃的好食材。此外，莲藕也是高血压、肝病、食欲缺乏、缺铁性贫血、营养不良者的保健食物。</a:t>
            </a:r>
          </a:p>
        </p:txBody>
      </p:sp>
      <p:sp>
        <p:nvSpPr>
          <p:cNvPr id="13" name="文本占位符 2"/>
          <p:cNvSpPr txBox="1"/>
          <p:nvPr/>
        </p:nvSpPr>
        <p:spPr>
          <a:xfrm>
            <a:off x="-528956" y="1414060"/>
            <a:ext cx="3907896" cy="4874787"/>
          </a:xfrm>
          <a:prstGeom prst="rect">
            <a:avLst/>
          </a:prstGeom>
        </p:spPr>
        <p:txBody>
          <a:bodyPr vert="eaVert"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zh-CN" altLang="en-US" sz="1800" kern="100" dirty="0">
                <a:solidFill>
                  <a:srgbClr val="708DA0"/>
                </a:solidFill>
                <a:cs typeface="+mn-ea"/>
                <a:sym typeface="+mn-lt"/>
              </a:rPr>
              <a:t>绿豆芽</a:t>
            </a:r>
          </a:p>
          <a:p>
            <a:pPr marL="0" indent="0">
              <a:lnSpc>
                <a:spcPct val="150000"/>
              </a:lnSpc>
              <a:buNone/>
            </a:pPr>
            <a:r>
              <a:rPr lang="zh-CN" altLang="en-US" sz="1400" kern="100" dirty="0">
                <a:solidFill>
                  <a:schemeClr val="tx1">
                    <a:lumMod val="75000"/>
                    <a:lumOff val="25000"/>
                  </a:schemeClr>
                </a:solidFill>
                <a:cs typeface="+mn-ea"/>
                <a:sym typeface="+mn-lt"/>
              </a:rPr>
              <a:t>小暑节气的第三大宝是绿豆芽，炎炎夏日，烹制一道绿豆芽菜肴可以清热解毒、利尿除湿。同时，绿豆芽的热量很低，而水分和纤维素含量较高，可促进肠蠕动，具有通便的作用，是人们公认的夏季瘦身佳品，也是便秘患者的健康蔬菜，对食道癌、胃癌、直肠癌患者也有良好的食疗价值。</a:t>
            </a:r>
          </a:p>
        </p:txBody>
      </p:sp>
      <p:cxnSp>
        <p:nvCxnSpPr>
          <p:cNvPr id="3" name="直接连接符 2"/>
          <p:cNvCxnSpPr/>
          <p:nvPr/>
        </p:nvCxnSpPr>
        <p:spPr>
          <a:xfrm>
            <a:off x="3656371" y="1414060"/>
            <a:ext cx="0" cy="4562891"/>
          </a:xfrm>
          <a:prstGeom prst="line">
            <a:avLst/>
          </a:prstGeom>
          <a:ln>
            <a:solidFill>
              <a:srgbClr val="9CC1ED"/>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7613856" y="1414060"/>
            <a:ext cx="0" cy="4562891"/>
          </a:xfrm>
          <a:prstGeom prst="line">
            <a:avLst/>
          </a:prstGeom>
          <a:ln>
            <a:solidFill>
              <a:srgbClr val="9CC1ED"/>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advClick="0" advTm="0">
        <p15:prstTrans prst="wind"/>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nodeType="afterEffect">
                                  <p:stCondLst>
                                    <p:cond delay="0"/>
                                  </p:stCondLst>
                                  <p:childTnLst>
                                    <p:set>
                                      <p:cBhvr>
                                        <p:cTn id="6" dur="750" fill="hold">
                                          <p:stCondLst>
                                            <p:cond delay="0"/>
                                          </p:stCondLst>
                                        </p:cTn>
                                        <p:tgtEl>
                                          <p:spTgt spid="8"/>
                                        </p:tgtEl>
                                        <p:attrNameLst>
                                          <p:attrName>style.visibility</p:attrName>
                                        </p:attrNameLst>
                                      </p:cBhvr>
                                      <p:to>
                                        <p:strVal val="visible"/>
                                      </p:to>
                                    </p:set>
                                    <p:anim to="" calcmode="lin" valueType="num">
                                      <p:cBhvr>
                                        <p:cTn id="7" dur="750" fill="hold">
                                          <p:stCondLst>
                                            <p:cond delay="0"/>
                                          </p:stCondLst>
                                        </p:cTn>
                                        <p:tgtEl>
                                          <p:spTgt spid="8"/>
                                        </p:tgtEl>
                                        <p:attrNameLst>
                                          <p:attrName>ppt_h</p:attrName>
                                        </p:attrNameLst>
                                      </p:cBhvr>
                                      <p:tavLst>
                                        <p:tav tm="0" fmla="#ppt_h-#ppt_h*cos(4*pi*$)*(1-$)^2">
                                          <p:val>
                                            <p:fltVal val="0"/>
                                          </p:val>
                                        </p:tav>
                                        <p:tav tm="100000">
                                          <p:val>
                                            <p:fltVal val="1"/>
                                          </p:val>
                                        </p:tav>
                                      </p:tavLst>
                                    </p:anim>
                                    <p:anim to="" calcmode="lin" valueType="num">
                                      <p:cBhvr>
                                        <p:cTn id="8" dur="750" fill="hold">
                                          <p:stCondLst>
                                            <p:cond delay="0"/>
                                          </p:stCondLst>
                                        </p:cTn>
                                        <p:tgtEl>
                                          <p:spTgt spid="8"/>
                                        </p:tgtEl>
                                        <p:attrNameLst>
                                          <p:attrName>ppt_w</p:attrName>
                                        </p:attrNameLst>
                                      </p:cBhvr>
                                      <p:tavLst>
                                        <p:tav tm="0" fmla="#ppt_w-#ppt_w*cos(4*pi*$)*(1-$)^2">
                                          <p:val>
                                            <p:fltVal val="0"/>
                                          </p:val>
                                        </p:tav>
                                        <p:tav tm="100000">
                                          <p:val>
                                            <p:fltVal val="1"/>
                                          </p:val>
                                        </p:tav>
                                      </p:tavLst>
                                    </p:anim>
                                  </p:childTnLst>
                                </p:cTn>
                              </p:par>
                            </p:childTnLst>
                          </p:cTn>
                        </p:par>
                        <p:par>
                          <p:cTn id="9" fill="hold">
                            <p:stCondLst>
                              <p:cond delay="1000"/>
                            </p:stCondLst>
                            <p:childTnLst>
                              <p:par>
                                <p:cTn id="10" presetID="22" presetClass="entr" presetSubtype="1" fill="hold"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up)">
                                      <p:cBhvr>
                                        <p:cTn id="12" dur="500"/>
                                        <p:tgtEl>
                                          <p:spTgt spid="14"/>
                                        </p:tgtEl>
                                      </p:cBhvr>
                                    </p:animEffect>
                                  </p:childTnLst>
                                </p:cTn>
                              </p:par>
                              <p:par>
                                <p:cTn id="13" presetID="22" presetClass="entr" presetSubtype="1"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up)">
                                      <p:cBhvr>
                                        <p:cTn id="15" dur="500"/>
                                        <p:tgtEl>
                                          <p:spTgt spid="3"/>
                                        </p:tgtEl>
                                      </p:cBhvr>
                                    </p:animEffect>
                                  </p:childTnLst>
                                </p:cTn>
                              </p:par>
                            </p:childTnLst>
                          </p:cTn>
                        </p:par>
                        <p:par>
                          <p:cTn id="16" fill="hold">
                            <p:stCondLst>
                              <p:cond delay="1500"/>
                            </p:stCondLst>
                            <p:childTnLst>
                              <p:par>
                                <p:cTn id="17" presetID="18" presetClass="entr" presetSubtype="12"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strips(downLeft)">
                                      <p:cBhvr>
                                        <p:cTn id="19" dur="500"/>
                                        <p:tgtEl>
                                          <p:spTgt spid="11"/>
                                        </p:tgtEl>
                                      </p:cBhvr>
                                    </p:animEffect>
                                  </p:childTnLst>
                                </p:cTn>
                              </p:par>
                            </p:childTnLst>
                          </p:cTn>
                        </p:par>
                        <p:par>
                          <p:cTn id="20" fill="hold">
                            <p:stCondLst>
                              <p:cond delay="2000"/>
                            </p:stCondLst>
                            <p:childTnLst>
                              <p:par>
                                <p:cTn id="21" presetID="18" presetClass="entr" presetSubtype="12"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strips(downLeft)">
                                      <p:cBhvr>
                                        <p:cTn id="23" dur="500"/>
                                        <p:tgtEl>
                                          <p:spTgt spid="12"/>
                                        </p:tgtEl>
                                      </p:cBhvr>
                                    </p:animEffect>
                                  </p:childTnLst>
                                </p:cTn>
                              </p:par>
                            </p:childTnLst>
                          </p:cTn>
                        </p:par>
                        <p:par>
                          <p:cTn id="24" fill="hold">
                            <p:stCondLst>
                              <p:cond delay="2500"/>
                            </p:stCondLst>
                            <p:childTnLst>
                              <p:par>
                                <p:cTn id="25" presetID="18" presetClass="entr" presetSubtype="1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strips(downLeft)">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rotWithShape="1">
          <a:blip r:embed="rId2" cstate="screen"/>
          <a:srcRect/>
          <a:stretch>
            <a:fillRect/>
          </a:stretch>
        </p:blipFill>
        <p:spPr>
          <a:xfrm>
            <a:off x="4457700" y="285388"/>
            <a:ext cx="3733800" cy="3429000"/>
          </a:xfrm>
          <a:prstGeom prst="rect">
            <a:avLst/>
          </a:prstGeom>
        </p:spPr>
      </p:pic>
      <p:sp>
        <p:nvSpPr>
          <p:cNvPr id="8" name="任意多边形: 形状 7"/>
          <p:cNvSpPr/>
          <p:nvPr/>
        </p:nvSpPr>
        <p:spPr>
          <a:xfrm>
            <a:off x="0" y="0"/>
            <a:ext cx="12192000" cy="6858000"/>
          </a:xfrm>
          <a:custGeom>
            <a:avLst/>
            <a:gdLst>
              <a:gd name="connsiteX0" fmla="*/ 6096000 w 12192000"/>
              <a:gd name="connsiteY0" fmla="*/ 811168 h 6858000"/>
              <a:gd name="connsiteX1" fmla="*/ 4907280 w 12192000"/>
              <a:gd name="connsiteY1" fmla="*/ 1999888 h 6858000"/>
              <a:gd name="connsiteX2" fmla="*/ 6096000 w 12192000"/>
              <a:gd name="connsiteY2" fmla="*/ 3188608 h 6858000"/>
              <a:gd name="connsiteX3" fmla="*/ 7284720 w 12192000"/>
              <a:gd name="connsiteY3" fmla="*/ 1999888 h 6858000"/>
              <a:gd name="connsiteX4" fmla="*/ 6096000 w 12192000"/>
              <a:gd name="connsiteY4" fmla="*/ 811168 h 6858000"/>
              <a:gd name="connsiteX5" fmla="*/ 0 w 12192000"/>
              <a:gd name="connsiteY5" fmla="*/ 0 h 6858000"/>
              <a:gd name="connsiteX6" fmla="*/ 12192000 w 12192000"/>
              <a:gd name="connsiteY6" fmla="*/ 0 h 6858000"/>
              <a:gd name="connsiteX7" fmla="*/ 12192000 w 12192000"/>
              <a:gd name="connsiteY7" fmla="*/ 6858000 h 6858000"/>
              <a:gd name="connsiteX8" fmla="*/ 0 w 12192000"/>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6096000" y="811168"/>
                </a:moveTo>
                <a:cubicBezTo>
                  <a:pt x="5439488" y="811168"/>
                  <a:pt x="4907280" y="1343376"/>
                  <a:pt x="4907280" y="1999888"/>
                </a:cubicBezTo>
                <a:cubicBezTo>
                  <a:pt x="4907280" y="2656400"/>
                  <a:pt x="5439488" y="3188608"/>
                  <a:pt x="6096000" y="3188608"/>
                </a:cubicBezTo>
                <a:cubicBezTo>
                  <a:pt x="6752512" y="3188608"/>
                  <a:pt x="7284720" y="2656400"/>
                  <a:pt x="7284720" y="1999888"/>
                </a:cubicBezTo>
                <a:cubicBezTo>
                  <a:pt x="7284720" y="1343376"/>
                  <a:pt x="6752512" y="811168"/>
                  <a:pt x="6096000" y="811168"/>
                </a:cubicBezTo>
                <a:close/>
                <a:moveTo>
                  <a:pt x="0" y="0"/>
                </a:moveTo>
                <a:lnTo>
                  <a:pt x="12192000" y="0"/>
                </a:lnTo>
                <a:lnTo>
                  <a:pt x="12192000" y="6858000"/>
                </a:lnTo>
                <a:lnTo>
                  <a:pt x="0" y="6858000"/>
                </a:lnTo>
                <a:close/>
              </a:path>
            </a:pathLst>
          </a:custGeom>
          <a:pattFill prst="dotGrid">
            <a:fgClr>
              <a:schemeClr val="accent5">
                <a:lumMod val="20000"/>
                <a:lumOff val="80000"/>
              </a:schemeClr>
            </a:fgClr>
            <a:bgClr>
              <a:schemeClr val="bg1"/>
            </a:bgClr>
          </a:patt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4" name="图片 3"/>
          <p:cNvPicPr>
            <a:picLocks noChangeAspect="1"/>
          </p:cNvPicPr>
          <p:nvPr/>
        </p:nvPicPr>
        <p:blipFill rotWithShape="1">
          <a:blip r:embed="rId3" cstate="screen">
            <a:extLst>
              <a:ext uri="{BEBA8EAE-BF5A-486C-A8C5-ECC9F3942E4B}">
                <a14:imgProps xmlns:a14="http://schemas.microsoft.com/office/drawing/2010/main">
                  <a14:imgLayer r:embed="rId4">
                    <a14:imgEffect>
                      <a14:colorTemperature colorTemp="4700"/>
                    </a14:imgEffect>
                  </a14:imgLayer>
                </a14:imgProps>
              </a:ext>
            </a:extLst>
          </a:blip>
          <a:srcRect/>
          <a:stretch>
            <a:fillRect/>
          </a:stretch>
        </p:blipFill>
        <p:spPr>
          <a:xfrm>
            <a:off x="0" y="-1"/>
            <a:ext cx="2608420" cy="1999889"/>
          </a:xfrm>
          <a:prstGeom prst="rect">
            <a:avLst/>
          </a:prstGeom>
        </p:spPr>
      </p:pic>
      <p:pic>
        <p:nvPicPr>
          <p:cNvPr id="5" name="图片 4"/>
          <p:cNvPicPr>
            <a:picLocks noChangeAspect="1"/>
          </p:cNvPicPr>
          <p:nvPr/>
        </p:nvPicPr>
        <p:blipFill rotWithShape="1">
          <a:blip r:embed="rId5" cstate="screen">
            <a:extLst>
              <a:ext uri="{BEBA8EAE-BF5A-486C-A8C5-ECC9F3942E4B}">
                <a14:imgProps xmlns:a14="http://schemas.microsoft.com/office/drawing/2010/main">
                  <a14:imgLayer r:embed="rId6">
                    <a14:imgEffect>
                      <a14:colorTemperature colorTemp="4700"/>
                    </a14:imgEffect>
                  </a14:imgLayer>
                </a14:imgProps>
              </a:ext>
            </a:extLst>
          </a:blip>
          <a:srcRect/>
          <a:stretch>
            <a:fillRect/>
          </a:stretch>
        </p:blipFill>
        <p:spPr>
          <a:xfrm flipH="1" flipV="1">
            <a:off x="10256978" y="5374409"/>
            <a:ext cx="1935022" cy="1483591"/>
          </a:xfrm>
          <a:prstGeom prst="rect">
            <a:avLst/>
          </a:prstGeom>
        </p:spPr>
      </p:pic>
      <p:sp>
        <p:nvSpPr>
          <p:cNvPr id="11" name="文本框 10"/>
          <p:cNvSpPr txBox="1"/>
          <p:nvPr/>
        </p:nvSpPr>
        <p:spPr>
          <a:xfrm>
            <a:off x="4941901" y="3282894"/>
            <a:ext cx="2308196" cy="830997"/>
          </a:xfrm>
          <a:prstGeom prst="rect">
            <a:avLst/>
          </a:prstGeom>
          <a:noFill/>
        </p:spPr>
        <p:txBody>
          <a:bodyPr wrap="none" rtlCol="0">
            <a:spAutoFit/>
          </a:bodyPr>
          <a:lstStyle/>
          <a:p>
            <a:pPr algn="ctr"/>
            <a:r>
              <a:rPr lang="en-US" altLang="zh-CN" sz="4800" b="1" dirty="0">
                <a:solidFill>
                  <a:srgbClr val="779BCD"/>
                </a:solidFill>
                <a:cs typeface="+mn-ea"/>
                <a:sym typeface="+mn-lt"/>
              </a:rPr>
              <a:t>PART.6</a:t>
            </a:r>
            <a:endParaRPr lang="zh-CN" altLang="en-US" sz="4800" b="1" dirty="0">
              <a:solidFill>
                <a:srgbClr val="779BCD"/>
              </a:solidFill>
              <a:cs typeface="+mn-ea"/>
              <a:sym typeface="+mn-lt"/>
            </a:endParaRPr>
          </a:p>
        </p:txBody>
      </p:sp>
      <p:sp>
        <p:nvSpPr>
          <p:cNvPr id="12" name="文本框 11"/>
          <p:cNvSpPr txBox="1"/>
          <p:nvPr/>
        </p:nvSpPr>
        <p:spPr>
          <a:xfrm>
            <a:off x="3327400" y="4228244"/>
            <a:ext cx="5537199" cy="646331"/>
          </a:xfrm>
          <a:prstGeom prst="rect">
            <a:avLst/>
          </a:prstGeom>
          <a:noFill/>
        </p:spPr>
        <p:txBody>
          <a:bodyPr wrap="square" rtlCol="0">
            <a:spAutoFit/>
          </a:bodyPr>
          <a:lstStyle/>
          <a:p>
            <a:pPr algn="dist"/>
            <a:r>
              <a:rPr lang="zh-CN" altLang="en-US" sz="3600" b="1" dirty="0">
                <a:solidFill>
                  <a:schemeClr val="tx1">
                    <a:lumMod val="85000"/>
                    <a:lumOff val="15000"/>
                  </a:schemeClr>
                </a:solidFill>
                <a:cs typeface="+mn-ea"/>
                <a:sym typeface="+mn-lt"/>
              </a:rPr>
              <a:t>防暑降温小常识</a:t>
            </a:r>
          </a:p>
        </p:txBody>
      </p:sp>
      <p:sp>
        <p:nvSpPr>
          <p:cNvPr id="13" name="Content Placeholder 2"/>
          <p:cNvSpPr txBox="1"/>
          <p:nvPr/>
        </p:nvSpPr>
        <p:spPr>
          <a:xfrm>
            <a:off x="2169931" y="5047659"/>
            <a:ext cx="7852136" cy="1049655"/>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50000"/>
              </a:lnSpc>
              <a:buNone/>
            </a:pPr>
            <a:r>
              <a:rPr lang="en-US" altLang="zh-CN" sz="1200" dirty="0">
                <a:solidFill>
                  <a:schemeClr val="tx1">
                    <a:lumMod val="75000"/>
                    <a:lumOff val="25000"/>
                  </a:schemeClr>
                </a:solidFill>
                <a:cs typeface="+mn-ea"/>
                <a:sym typeface="+mn-lt"/>
              </a:rPr>
              <a:t>Minor Heat is the 11th solar term in the 24 solar terms of the lunar calendar and the fifth solar term in summer. It is minor heat when the sun reaches longitude 105 degrees on July 7 or 8 every year.</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advClick="0" advTm="0">
        <p15:prstTrans prst="wind"/>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3"/>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500"/>
                                        <p:tgtEl>
                                          <p:spTgt spid="4"/>
                                        </p:tgtEl>
                                      </p:cBhvr>
                                    </p:animEffect>
                                  </p:childTnLst>
                                </p:cTn>
                              </p:par>
                              <p:par>
                                <p:cTn id="14" presetID="22" presetClass="entr" presetSubtype="2"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right)">
                                      <p:cBhvr>
                                        <p:cTn id="16" dur="500"/>
                                        <p:tgtEl>
                                          <p:spTgt spid="5"/>
                                        </p:tgtEl>
                                      </p:cBhvr>
                                    </p:animEffect>
                                  </p:childTnLst>
                                </p:cTn>
                              </p:par>
                            </p:childTnLst>
                          </p:cTn>
                        </p:par>
                        <p:par>
                          <p:cTn id="17" fill="hold">
                            <p:stCondLst>
                              <p:cond delay="1500"/>
                            </p:stCondLst>
                            <p:childTnLst>
                              <p:par>
                                <p:cTn id="18" presetID="56" presetClass="entr" presetSubtype="0" fill="hold" grpId="0" nodeType="afterEffect">
                                  <p:stCondLst>
                                    <p:cond delay="0"/>
                                  </p:stCondLst>
                                  <p:iterate type="lt">
                                    <p:tmPct val="10000"/>
                                  </p:iterate>
                                  <p:childTnLst>
                                    <p:set>
                                      <p:cBhvr>
                                        <p:cTn id="19" dur="1" fill="hold">
                                          <p:stCondLst>
                                            <p:cond delay="0"/>
                                          </p:stCondLst>
                                        </p:cTn>
                                        <p:tgtEl>
                                          <p:spTgt spid="11"/>
                                        </p:tgtEl>
                                        <p:attrNameLst>
                                          <p:attrName>style.visibility</p:attrName>
                                        </p:attrNameLst>
                                      </p:cBhvr>
                                      <p:to>
                                        <p:strVal val="visible"/>
                                      </p:to>
                                    </p:set>
                                    <p:anim by="(-#ppt_w*2)" calcmode="lin" valueType="num">
                                      <p:cBhvr rctx="PPT">
                                        <p:cTn id="20" dur="500" autoRev="1" fill="hold">
                                          <p:stCondLst>
                                            <p:cond delay="0"/>
                                          </p:stCondLst>
                                        </p:cTn>
                                        <p:tgtEl>
                                          <p:spTgt spid="11"/>
                                        </p:tgtEl>
                                        <p:attrNameLst>
                                          <p:attrName>ppt_w</p:attrName>
                                        </p:attrNameLst>
                                      </p:cBhvr>
                                    </p:anim>
                                    <p:anim by="(#ppt_w*0.50)" calcmode="lin" valueType="num">
                                      <p:cBhvr>
                                        <p:cTn id="21" dur="500" decel="50000" autoRev="1" fill="hold">
                                          <p:stCondLst>
                                            <p:cond delay="0"/>
                                          </p:stCondLst>
                                        </p:cTn>
                                        <p:tgtEl>
                                          <p:spTgt spid="11"/>
                                        </p:tgtEl>
                                        <p:attrNameLst>
                                          <p:attrName>ppt_x</p:attrName>
                                        </p:attrNameLst>
                                      </p:cBhvr>
                                    </p:anim>
                                    <p:anim from="(-#ppt_h/2)" to="(#ppt_y)" calcmode="lin" valueType="num">
                                      <p:cBhvr>
                                        <p:cTn id="22" dur="1000" fill="hold">
                                          <p:stCondLst>
                                            <p:cond delay="0"/>
                                          </p:stCondLst>
                                        </p:cTn>
                                        <p:tgtEl>
                                          <p:spTgt spid="11"/>
                                        </p:tgtEl>
                                        <p:attrNameLst>
                                          <p:attrName>ppt_y</p:attrName>
                                        </p:attrNameLst>
                                      </p:cBhvr>
                                    </p:anim>
                                    <p:animRot by="21600000">
                                      <p:cBhvr>
                                        <p:cTn id="23" dur="1000" fill="hold">
                                          <p:stCondLst>
                                            <p:cond delay="0"/>
                                          </p:stCondLst>
                                        </p:cTn>
                                        <p:tgtEl>
                                          <p:spTgt spid="11"/>
                                        </p:tgtEl>
                                        <p:attrNameLst>
                                          <p:attrName>r</p:attrName>
                                        </p:attrNameLst>
                                      </p:cBhvr>
                                    </p:animRot>
                                  </p:childTnLst>
                                </p:cTn>
                              </p:par>
                            </p:childTnLst>
                          </p:cTn>
                        </p:par>
                        <p:par>
                          <p:cTn id="24" fill="hold">
                            <p:stCondLst>
                              <p:cond delay="3000"/>
                            </p:stCondLst>
                            <p:childTnLst>
                              <p:par>
                                <p:cTn id="25" presetID="41" presetClass="entr" presetSubtype="0" fill="hold" grpId="0" nodeType="afterEffect">
                                  <p:stCondLst>
                                    <p:cond delay="0"/>
                                  </p:stCondLst>
                                  <p:iterate type="lt">
                                    <p:tmPct val="10000"/>
                                  </p:iterate>
                                  <p:childTnLst>
                                    <p:set>
                                      <p:cBhvr>
                                        <p:cTn id="26" dur="1" fill="hold">
                                          <p:stCondLst>
                                            <p:cond delay="0"/>
                                          </p:stCondLst>
                                        </p:cTn>
                                        <p:tgtEl>
                                          <p:spTgt spid="12"/>
                                        </p:tgtEl>
                                        <p:attrNameLst>
                                          <p:attrName>style.visibility</p:attrName>
                                        </p:attrNameLst>
                                      </p:cBhvr>
                                      <p:to>
                                        <p:strVal val="visible"/>
                                      </p:to>
                                    </p:set>
                                    <p:anim calcmode="lin" valueType="num">
                                      <p:cBhvr>
                                        <p:cTn id="27"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28" dur="500" fill="hold"/>
                                        <p:tgtEl>
                                          <p:spTgt spid="12"/>
                                        </p:tgtEl>
                                        <p:attrNameLst>
                                          <p:attrName>ppt_y</p:attrName>
                                        </p:attrNameLst>
                                      </p:cBhvr>
                                      <p:tavLst>
                                        <p:tav tm="0">
                                          <p:val>
                                            <p:strVal val="#ppt_y"/>
                                          </p:val>
                                        </p:tav>
                                        <p:tav tm="100000">
                                          <p:val>
                                            <p:strVal val="#ppt_y"/>
                                          </p:val>
                                        </p:tav>
                                      </p:tavLst>
                                    </p:anim>
                                    <p:anim calcmode="lin" valueType="num">
                                      <p:cBhvr>
                                        <p:cTn id="29"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30"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31" dur="500" tmFilter="0,0; .5, 1; 1, 1"/>
                                        <p:tgtEl>
                                          <p:spTgt spid="12"/>
                                        </p:tgtEl>
                                      </p:cBhvr>
                                    </p:animEffect>
                                  </p:childTnLst>
                                </p:cTn>
                              </p:par>
                            </p:childTnLst>
                          </p:cTn>
                        </p:par>
                        <p:par>
                          <p:cTn id="32" fill="hold">
                            <p:stCondLst>
                              <p:cond delay="3799"/>
                            </p:stCondLst>
                            <p:childTnLst>
                              <p:par>
                                <p:cTn id="33" presetID="42" presetClass="entr" presetSubtype="0"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1000"/>
                                        <p:tgtEl>
                                          <p:spTgt spid="13"/>
                                        </p:tgtEl>
                                      </p:cBhvr>
                                    </p:animEffect>
                                    <p:anim calcmode="lin" valueType="num">
                                      <p:cBhvr>
                                        <p:cTn id="36" dur="1000" fill="hold"/>
                                        <p:tgtEl>
                                          <p:spTgt spid="13"/>
                                        </p:tgtEl>
                                        <p:attrNameLst>
                                          <p:attrName>ppt_x</p:attrName>
                                        </p:attrNameLst>
                                      </p:cBhvr>
                                      <p:tavLst>
                                        <p:tav tm="0">
                                          <p:val>
                                            <p:strVal val="#ppt_x"/>
                                          </p:val>
                                        </p:tav>
                                        <p:tav tm="100000">
                                          <p:val>
                                            <p:strVal val="#ppt_x"/>
                                          </p:val>
                                        </p:tav>
                                      </p:tavLst>
                                    </p:anim>
                                    <p:anim calcmode="lin" valueType="num">
                                      <p:cBhvr>
                                        <p:cTn id="3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p:bldP spid="12" grpId="0"/>
      <p:bldP spid="1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任意多边形: 形状 3"/>
          <p:cNvSpPr/>
          <p:nvPr/>
        </p:nvSpPr>
        <p:spPr>
          <a:xfrm>
            <a:off x="0" y="0"/>
            <a:ext cx="12192000" cy="6858000"/>
          </a:xfrm>
          <a:custGeom>
            <a:avLst/>
            <a:gdLst>
              <a:gd name="connsiteX0" fmla="*/ 6096000 w 12192000"/>
              <a:gd name="connsiteY0" fmla="*/ 811168 h 6858000"/>
              <a:gd name="connsiteX1" fmla="*/ 4907280 w 12192000"/>
              <a:gd name="connsiteY1" fmla="*/ 1999888 h 6858000"/>
              <a:gd name="connsiteX2" fmla="*/ 6096000 w 12192000"/>
              <a:gd name="connsiteY2" fmla="*/ 3188608 h 6858000"/>
              <a:gd name="connsiteX3" fmla="*/ 7284720 w 12192000"/>
              <a:gd name="connsiteY3" fmla="*/ 1999888 h 6858000"/>
              <a:gd name="connsiteX4" fmla="*/ 6096000 w 12192000"/>
              <a:gd name="connsiteY4" fmla="*/ 811168 h 6858000"/>
              <a:gd name="connsiteX5" fmla="*/ 0 w 12192000"/>
              <a:gd name="connsiteY5" fmla="*/ 0 h 6858000"/>
              <a:gd name="connsiteX6" fmla="*/ 12192000 w 12192000"/>
              <a:gd name="connsiteY6" fmla="*/ 0 h 6858000"/>
              <a:gd name="connsiteX7" fmla="*/ 12192000 w 12192000"/>
              <a:gd name="connsiteY7" fmla="*/ 6858000 h 6858000"/>
              <a:gd name="connsiteX8" fmla="*/ 0 w 12192000"/>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6096000" y="811168"/>
                </a:moveTo>
                <a:cubicBezTo>
                  <a:pt x="5439488" y="811168"/>
                  <a:pt x="4907280" y="1343376"/>
                  <a:pt x="4907280" y="1999888"/>
                </a:cubicBezTo>
                <a:cubicBezTo>
                  <a:pt x="4907280" y="2656400"/>
                  <a:pt x="5439488" y="3188608"/>
                  <a:pt x="6096000" y="3188608"/>
                </a:cubicBezTo>
                <a:cubicBezTo>
                  <a:pt x="6752512" y="3188608"/>
                  <a:pt x="7284720" y="2656400"/>
                  <a:pt x="7284720" y="1999888"/>
                </a:cubicBezTo>
                <a:cubicBezTo>
                  <a:pt x="7284720" y="1343376"/>
                  <a:pt x="6752512" y="811168"/>
                  <a:pt x="6096000" y="811168"/>
                </a:cubicBezTo>
                <a:close/>
                <a:moveTo>
                  <a:pt x="0" y="0"/>
                </a:moveTo>
                <a:lnTo>
                  <a:pt x="12192000" y="0"/>
                </a:lnTo>
                <a:lnTo>
                  <a:pt x="12192000" y="6858000"/>
                </a:lnTo>
                <a:lnTo>
                  <a:pt x="0" y="6858000"/>
                </a:lnTo>
                <a:close/>
              </a:path>
            </a:pathLst>
          </a:custGeom>
          <a:pattFill prst="dotGrid">
            <a:fgClr>
              <a:schemeClr val="accent5">
                <a:lumMod val="60000"/>
                <a:lumOff val="40000"/>
              </a:schemeClr>
            </a:fgClr>
            <a:bgClr>
              <a:schemeClr val="bg1"/>
            </a:bgClr>
          </a:patt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矩形: 圆角 4"/>
          <p:cNvSpPr/>
          <p:nvPr/>
        </p:nvSpPr>
        <p:spPr>
          <a:xfrm>
            <a:off x="263013" y="302342"/>
            <a:ext cx="11665974" cy="6253316"/>
          </a:xfrm>
          <a:prstGeom prst="roundRect">
            <a:avLst>
              <a:gd name="adj" fmla="val 5582"/>
            </a:avLst>
          </a:prstGeom>
          <a:solidFill>
            <a:schemeClr val="bg1"/>
          </a:solidFill>
          <a:ln>
            <a:noFill/>
          </a:ln>
          <a:effectLst>
            <a:outerShdw blurRad="63500" sx="102000" sy="102000" algn="ctr"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6" name="图片 5"/>
          <p:cNvPicPr>
            <a:picLocks noChangeAspect="1"/>
          </p:cNvPicPr>
          <p:nvPr/>
        </p:nvPicPr>
        <p:blipFill>
          <a:blip r:embed="rId5" cstate="screen">
            <a:duotone>
              <a:schemeClr val="accent5">
                <a:shade val="45000"/>
                <a:satMod val="135000"/>
              </a:schemeClr>
              <a:prstClr val="white"/>
            </a:duotone>
          </a:blip>
          <a:stretch>
            <a:fillRect/>
          </a:stretch>
        </p:blipFill>
        <p:spPr>
          <a:xfrm>
            <a:off x="263013" y="159979"/>
            <a:ext cx="987270" cy="987270"/>
          </a:xfrm>
          <a:prstGeom prst="rect">
            <a:avLst/>
          </a:prstGeom>
        </p:spPr>
      </p:pic>
      <p:sp>
        <p:nvSpPr>
          <p:cNvPr id="7" name="文本框 6"/>
          <p:cNvSpPr txBox="1"/>
          <p:nvPr/>
        </p:nvSpPr>
        <p:spPr>
          <a:xfrm>
            <a:off x="1250283" y="471350"/>
            <a:ext cx="2948948" cy="400110"/>
          </a:xfrm>
          <a:prstGeom prst="rect">
            <a:avLst/>
          </a:prstGeom>
          <a:noFill/>
        </p:spPr>
        <p:txBody>
          <a:bodyPr wrap="square" rtlCol="0">
            <a:spAutoFit/>
          </a:bodyPr>
          <a:lstStyle/>
          <a:p>
            <a:r>
              <a:rPr lang="zh-CN" altLang="en-US" sz="2000" dirty="0">
                <a:solidFill>
                  <a:srgbClr val="779BCD"/>
                </a:solidFill>
                <a:cs typeface="+mn-ea"/>
                <a:sym typeface="+mn-lt"/>
              </a:rPr>
              <a:t>防暑降温小常识</a:t>
            </a:r>
          </a:p>
        </p:txBody>
      </p:sp>
      <p:sp>
        <p:nvSpPr>
          <p:cNvPr id="8" name="文本占位符 2"/>
          <p:cNvSpPr txBox="1"/>
          <p:nvPr/>
        </p:nvSpPr>
        <p:spPr>
          <a:xfrm>
            <a:off x="8214851" y="1356851"/>
            <a:ext cx="2909922" cy="4566376"/>
          </a:xfrm>
          <a:prstGeom prst="rect">
            <a:avLst/>
          </a:prstGeom>
        </p:spPr>
        <p:txBody>
          <a:bodyPr vert="eaVert"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70000"/>
              </a:lnSpc>
              <a:buNone/>
            </a:pPr>
            <a:r>
              <a:rPr lang="zh-CN" altLang="en-US" sz="1400" kern="100" dirty="0">
                <a:solidFill>
                  <a:schemeClr val="tx1">
                    <a:lumMod val="75000"/>
                    <a:lumOff val="25000"/>
                  </a:schemeClr>
                </a:solidFill>
                <a:cs typeface="+mn-ea"/>
                <a:sym typeface="+mn-lt"/>
              </a:rPr>
              <a:t>在高温高湿或强辐射热的气象条件下，人们长期在户外活动，就会导致人体体温调节功能障碍，发生中暑。中暑是典型的气象过敏反应。产生中暑的因素除了气温外，还有湿度、日照、高温环境暴露时间、体制强弱、营养状况、水盐供给以及健康状况有关。</a:t>
            </a:r>
          </a:p>
        </p:txBody>
      </p:sp>
      <p:grpSp>
        <p:nvGrpSpPr>
          <p:cNvPr id="9" name="PA-组合 7"/>
          <p:cNvGrpSpPr/>
          <p:nvPr>
            <p:custDataLst>
              <p:tags r:id="rId1"/>
            </p:custDataLst>
          </p:nvPr>
        </p:nvGrpSpPr>
        <p:grpSpPr>
          <a:xfrm>
            <a:off x="8214851" y="1356851"/>
            <a:ext cx="615553" cy="2584094"/>
            <a:chOff x="8606803" y="1138954"/>
            <a:chExt cx="615553" cy="2584094"/>
          </a:xfrm>
        </p:grpSpPr>
        <p:sp>
          <p:nvSpPr>
            <p:cNvPr id="10" name="PA-圆角矩形 8"/>
            <p:cNvSpPr/>
            <p:nvPr>
              <p:custDataLst>
                <p:tags r:id="rId2"/>
              </p:custDataLst>
            </p:nvPr>
          </p:nvSpPr>
          <p:spPr>
            <a:xfrm>
              <a:off x="8606803" y="1138954"/>
              <a:ext cx="615553" cy="2584094"/>
            </a:xfrm>
            <a:prstGeom prst="roundRect">
              <a:avLst/>
            </a:prstGeom>
            <a:gradFill>
              <a:gsLst>
                <a:gs pos="0">
                  <a:srgbClr val="779BCD"/>
                </a:gs>
                <a:gs pos="100000">
                  <a:srgbClr val="708DA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endParaRPr lang="zh-CN" altLang="en-US" sz="1600" dirty="0">
                <a:cs typeface="+mn-ea"/>
                <a:sym typeface="+mn-lt"/>
              </a:endParaRPr>
            </a:p>
          </p:txBody>
        </p:sp>
        <p:sp>
          <p:nvSpPr>
            <p:cNvPr id="11" name="PA-文本框 9"/>
            <p:cNvSpPr txBox="1"/>
            <p:nvPr>
              <p:custDataLst>
                <p:tags r:id="rId3"/>
              </p:custDataLst>
            </p:nvPr>
          </p:nvSpPr>
          <p:spPr>
            <a:xfrm>
              <a:off x="8668361" y="1230672"/>
              <a:ext cx="492443" cy="2400657"/>
            </a:xfrm>
            <a:prstGeom prst="rect">
              <a:avLst/>
            </a:prstGeom>
            <a:noFill/>
          </p:spPr>
          <p:txBody>
            <a:bodyPr vert="eaVert" wrap="none" rtlCol="0">
              <a:spAutoFit/>
            </a:bodyPr>
            <a:lstStyle/>
            <a:p>
              <a:r>
                <a:rPr lang="zh-CN" altLang="en-US" sz="2000" dirty="0">
                  <a:solidFill>
                    <a:schemeClr val="bg1"/>
                  </a:solidFill>
                  <a:cs typeface="+mn-ea"/>
                  <a:sym typeface="+mn-lt"/>
                </a:rPr>
                <a:t>中暑的集中临床表现</a:t>
              </a:r>
            </a:p>
          </p:txBody>
        </p:sp>
      </p:grpSp>
      <p:sp>
        <p:nvSpPr>
          <p:cNvPr id="12" name="文本占位符 2"/>
          <p:cNvSpPr txBox="1"/>
          <p:nvPr/>
        </p:nvSpPr>
        <p:spPr>
          <a:xfrm>
            <a:off x="1459043" y="1356851"/>
            <a:ext cx="6464339" cy="2708331"/>
          </a:xfrm>
          <a:prstGeom prst="rect">
            <a:avLst/>
          </a:prstGeom>
        </p:spPr>
        <p:txBody>
          <a:bodyPr vert="eaVert"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zh-CN" altLang="en-US" sz="1800" kern="100" dirty="0">
                <a:solidFill>
                  <a:srgbClr val="708DA0"/>
                </a:solidFill>
                <a:cs typeface="+mn-ea"/>
                <a:sym typeface="+mn-lt"/>
              </a:rPr>
              <a:t>先兆中暑</a:t>
            </a:r>
            <a:r>
              <a:rPr lang="zh-CN" altLang="en-US" sz="1400" kern="100" dirty="0">
                <a:solidFill>
                  <a:schemeClr val="tx1">
                    <a:lumMod val="75000"/>
                    <a:lumOff val="25000"/>
                  </a:schemeClr>
                </a:solidFill>
                <a:cs typeface="+mn-ea"/>
                <a:sym typeface="+mn-lt"/>
              </a:rPr>
              <a:t>：是指在高温环境中一段时间后，出现轻微的头晕、头痛、耳鸣、眼花、口渴、全身无力及行走不稳。  这种中暑短时间休息即可恢复。</a:t>
            </a:r>
          </a:p>
          <a:p>
            <a:pPr marL="0" indent="0">
              <a:lnSpc>
                <a:spcPct val="150000"/>
              </a:lnSpc>
              <a:buNone/>
            </a:pPr>
            <a:endParaRPr lang="zh-CN" altLang="en-US" sz="1400" kern="100" dirty="0">
              <a:solidFill>
                <a:schemeClr val="tx1">
                  <a:lumMod val="75000"/>
                  <a:lumOff val="25000"/>
                </a:schemeClr>
              </a:solidFill>
              <a:cs typeface="+mn-ea"/>
              <a:sym typeface="+mn-lt"/>
            </a:endParaRPr>
          </a:p>
          <a:p>
            <a:pPr marL="0" indent="0">
              <a:lnSpc>
                <a:spcPct val="150000"/>
              </a:lnSpc>
              <a:buNone/>
            </a:pPr>
            <a:r>
              <a:rPr lang="zh-CN" altLang="en-US" sz="1800" kern="100" dirty="0">
                <a:solidFill>
                  <a:srgbClr val="708DA0"/>
                </a:solidFill>
                <a:cs typeface="+mn-ea"/>
                <a:sym typeface="+mn-lt"/>
              </a:rPr>
              <a:t>轻症中暑</a:t>
            </a:r>
            <a:r>
              <a:rPr lang="zh-CN" altLang="en-US" sz="1400" kern="100" dirty="0">
                <a:solidFill>
                  <a:schemeClr val="tx1">
                    <a:lumMod val="75000"/>
                    <a:lumOff val="25000"/>
                  </a:schemeClr>
                </a:solidFill>
                <a:cs typeface="+mn-ea"/>
                <a:sym typeface="+mn-lt"/>
              </a:rPr>
              <a:t>：指除以上症状外，还发生体温升高，面色潮红，胸闷、皮肤干热，或有面色苍白、恶心、呕吐、大汗、血压下降、脉搏细弱等症状。</a:t>
            </a:r>
          </a:p>
          <a:p>
            <a:pPr marL="0" indent="0">
              <a:lnSpc>
                <a:spcPct val="150000"/>
              </a:lnSpc>
              <a:buNone/>
            </a:pPr>
            <a:endParaRPr lang="zh-CN" altLang="en-US" sz="1400" kern="100" dirty="0">
              <a:solidFill>
                <a:schemeClr val="tx1">
                  <a:lumMod val="75000"/>
                  <a:lumOff val="25000"/>
                </a:schemeClr>
              </a:solidFill>
              <a:cs typeface="+mn-ea"/>
              <a:sym typeface="+mn-lt"/>
            </a:endParaRPr>
          </a:p>
          <a:p>
            <a:pPr marL="0" indent="0">
              <a:lnSpc>
                <a:spcPct val="150000"/>
              </a:lnSpc>
              <a:buNone/>
            </a:pPr>
            <a:r>
              <a:rPr lang="zh-CN" altLang="en-US" sz="1800" kern="100" dirty="0">
                <a:solidFill>
                  <a:srgbClr val="708DA0"/>
                </a:solidFill>
                <a:cs typeface="+mn-ea"/>
                <a:sym typeface="+mn-lt"/>
              </a:rPr>
              <a:t>重症中暑</a:t>
            </a:r>
            <a:r>
              <a:rPr lang="zh-CN" altLang="en-US" sz="1400" kern="100" dirty="0">
                <a:solidFill>
                  <a:schemeClr val="tx1">
                    <a:lumMod val="75000"/>
                    <a:lumOff val="25000"/>
                  </a:schemeClr>
                </a:solidFill>
                <a:cs typeface="+mn-ea"/>
                <a:sym typeface="+mn-lt"/>
              </a:rPr>
              <a:t>：也称热衰竭，表现为：皮肤凉，过度出汗，恶心，呕吐，瞳孔扩大，腹部或肢体痉挛，脉搏快，常突然昏倒或大汗后抽搐、烦躁不安，口渴、尿少、昏迷甚至意识丧失等症状。</a:t>
            </a:r>
          </a:p>
        </p:txBody>
      </p:sp>
      <p:pic>
        <p:nvPicPr>
          <p:cNvPr id="13" name="图片 12"/>
          <p:cNvPicPr>
            <a:picLocks noChangeAspect="1"/>
          </p:cNvPicPr>
          <p:nvPr/>
        </p:nvPicPr>
        <p:blipFill>
          <a:blip r:embed="rId6" cstate="screen">
            <a:extLst>
              <a:ext uri="{BEBA8EAE-BF5A-486C-A8C5-ECC9F3942E4B}">
                <a14:imgProps xmlns:a14="http://schemas.microsoft.com/office/drawing/2010/main">
                  <a14:imgLayer r:embed="rId7">
                    <a14:imgEffect>
                      <a14:backgroundRemoval t="0" b="100000" l="66" r="100000">
                        <a14:foregroundMark x1="4659" y1="47641" x2="97507" y2="14764"/>
                        <a14:foregroundMark x1="6955" y1="87671" x2="93438" y2="80670"/>
                        <a14:foregroundMark x1="3150" y1="51142" x2="85105" y2="7002"/>
                        <a14:foregroundMark x1="91142" y1="90563" x2="90682" y2="25875"/>
                        <a14:foregroundMark x1="13320" y1="49467" x2="14567" y2="26484"/>
                        <a14:foregroundMark x1="17126" y1="40639" x2="19357" y2="28767"/>
                        <a14:foregroundMark x1="15814" y1="67123" x2="16601" y2="43531"/>
                        <a14:foregroundMark x1="3937" y1="89954" x2="1378" y2="64079"/>
                        <a14:foregroundMark x1="81496" y1="14764" x2="80249" y2="1218"/>
                      </a14:backgroundRemoval>
                    </a14:imgEffect>
                  </a14:imgLayer>
                </a14:imgProps>
              </a:ext>
            </a:extLst>
          </a:blip>
          <a:srcRect/>
          <a:stretch>
            <a:fillRect/>
          </a:stretch>
        </p:blipFill>
        <p:spPr>
          <a:xfrm>
            <a:off x="2510667" y="3836478"/>
            <a:ext cx="5814822" cy="2506783"/>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advClick="0" advTm="0">
        <p15:prstTrans prst="wind"/>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trips(downLeft)">
                                      <p:cBhvr>
                                        <p:cTn id="7" dur="500"/>
                                        <p:tgtEl>
                                          <p:spTgt spid="8"/>
                                        </p:tgtEl>
                                      </p:cBhvr>
                                    </p:animEffect>
                                  </p:childTnLst>
                                </p:cTn>
                              </p:par>
                            </p:childTnLst>
                          </p:cTn>
                        </p:par>
                        <p:par>
                          <p:cTn id="8" fill="hold">
                            <p:stCondLst>
                              <p:cond delay="500"/>
                            </p:stCondLst>
                            <p:childTnLst>
                              <p:par>
                                <p:cTn id="9" presetID="0" presetClass="entr" presetSubtype="0" fill="hold" nodeType="afterEffect">
                                  <p:stCondLst>
                                    <p:cond delay="0"/>
                                  </p:stCondLst>
                                  <p:childTnLst>
                                    <p:set>
                                      <p:cBhvr>
                                        <p:cTn id="10" dur="750" fill="hold">
                                          <p:stCondLst>
                                            <p:cond delay="0"/>
                                          </p:stCondLst>
                                        </p:cTn>
                                        <p:tgtEl>
                                          <p:spTgt spid="9"/>
                                        </p:tgtEl>
                                        <p:attrNameLst>
                                          <p:attrName>style.visibility</p:attrName>
                                        </p:attrNameLst>
                                      </p:cBhvr>
                                      <p:to>
                                        <p:strVal val="visible"/>
                                      </p:to>
                                    </p:set>
                                    <p:anim to="" calcmode="lin" valueType="num">
                                      <p:cBhvr>
                                        <p:cTn id="11" dur="750" fill="hold">
                                          <p:stCondLst>
                                            <p:cond delay="0"/>
                                          </p:stCondLst>
                                        </p:cTn>
                                        <p:tgtEl>
                                          <p:spTgt spid="9"/>
                                        </p:tgtEl>
                                        <p:attrNameLst>
                                          <p:attrName>ppt_h</p:attrName>
                                        </p:attrNameLst>
                                      </p:cBhvr>
                                      <p:tavLst>
                                        <p:tav tm="0" fmla="#ppt_h-#ppt_h*cos(4*pi*$)*(1-$)^2">
                                          <p:val>
                                            <p:fltVal val="0"/>
                                          </p:val>
                                        </p:tav>
                                        <p:tav tm="100000">
                                          <p:val>
                                            <p:fltVal val="1"/>
                                          </p:val>
                                        </p:tav>
                                      </p:tavLst>
                                    </p:anim>
                                    <p:anim to="" calcmode="lin" valueType="num">
                                      <p:cBhvr>
                                        <p:cTn id="12" dur="750" fill="hold">
                                          <p:stCondLst>
                                            <p:cond delay="0"/>
                                          </p:stCondLst>
                                        </p:cTn>
                                        <p:tgtEl>
                                          <p:spTgt spid="9"/>
                                        </p:tgtEl>
                                        <p:attrNameLst>
                                          <p:attrName>ppt_w</p:attrName>
                                        </p:attrNameLst>
                                      </p:cBhvr>
                                      <p:tavLst>
                                        <p:tav tm="0" fmla="#ppt_w-#ppt_w*cos(4*pi*$)*(1-$)^2">
                                          <p:val>
                                            <p:fltVal val="0"/>
                                          </p:val>
                                        </p:tav>
                                        <p:tav tm="100000">
                                          <p:val>
                                            <p:fltVal val="1"/>
                                          </p:val>
                                        </p:tav>
                                      </p:tavLst>
                                    </p:anim>
                                  </p:childTnLst>
                                </p:cTn>
                              </p:par>
                            </p:childTnLst>
                          </p:cTn>
                        </p:par>
                        <p:par>
                          <p:cTn id="13" fill="hold">
                            <p:stCondLst>
                              <p:cond delay="1500"/>
                            </p:stCondLst>
                            <p:childTnLst>
                              <p:par>
                                <p:cTn id="14" presetID="18" presetClass="entr" presetSubtype="12"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strips(downLeft)">
                                      <p:cBhvr>
                                        <p:cTn id="16" dur="500"/>
                                        <p:tgtEl>
                                          <p:spTgt spid="12"/>
                                        </p:tgtEl>
                                      </p:cBhvr>
                                    </p:animEffect>
                                  </p:childTnLst>
                                </p:cTn>
                              </p:par>
                            </p:childTnLst>
                          </p:cTn>
                        </p:par>
                        <p:par>
                          <p:cTn id="17" fill="hold">
                            <p:stCondLst>
                              <p:cond delay="2000"/>
                            </p:stCondLst>
                            <p:childTnLst>
                              <p:par>
                                <p:cTn id="18" presetID="42" presetClass="entr" presetSubtype="0"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1000"/>
                                        <p:tgtEl>
                                          <p:spTgt spid="13"/>
                                        </p:tgtEl>
                                      </p:cBhvr>
                                    </p:animEffect>
                                    <p:anim calcmode="lin" valueType="num">
                                      <p:cBhvr>
                                        <p:cTn id="21" dur="1000" fill="hold"/>
                                        <p:tgtEl>
                                          <p:spTgt spid="13"/>
                                        </p:tgtEl>
                                        <p:attrNameLst>
                                          <p:attrName>ppt_x</p:attrName>
                                        </p:attrNameLst>
                                      </p:cBhvr>
                                      <p:tavLst>
                                        <p:tav tm="0">
                                          <p:val>
                                            <p:strVal val="#ppt_x"/>
                                          </p:val>
                                        </p:tav>
                                        <p:tav tm="100000">
                                          <p:val>
                                            <p:strVal val="#ppt_x"/>
                                          </p:val>
                                        </p:tav>
                                      </p:tavLst>
                                    </p:anim>
                                    <p:anim calcmode="lin" valueType="num">
                                      <p:cBhvr>
                                        <p:cTn id="22"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任意多边形: 形状 3"/>
          <p:cNvSpPr/>
          <p:nvPr/>
        </p:nvSpPr>
        <p:spPr>
          <a:xfrm>
            <a:off x="0" y="0"/>
            <a:ext cx="12192000" cy="6858000"/>
          </a:xfrm>
          <a:custGeom>
            <a:avLst/>
            <a:gdLst>
              <a:gd name="connsiteX0" fmla="*/ 6096000 w 12192000"/>
              <a:gd name="connsiteY0" fmla="*/ 811168 h 6858000"/>
              <a:gd name="connsiteX1" fmla="*/ 4907280 w 12192000"/>
              <a:gd name="connsiteY1" fmla="*/ 1999888 h 6858000"/>
              <a:gd name="connsiteX2" fmla="*/ 6096000 w 12192000"/>
              <a:gd name="connsiteY2" fmla="*/ 3188608 h 6858000"/>
              <a:gd name="connsiteX3" fmla="*/ 7284720 w 12192000"/>
              <a:gd name="connsiteY3" fmla="*/ 1999888 h 6858000"/>
              <a:gd name="connsiteX4" fmla="*/ 6096000 w 12192000"/>
              <a:gd name="connsiteY4" fmla="*/ 811168 h 6858000"/>
              <a:gd name="connsiteX5" fmla="*/ 0 w 12192000"/>
              <a:gd name="connsiteY5" fmla="*/ 0 h 6858000"/>
              <a:gd name="connsiteX6" fmla="*/ 12192000 w 12192000"/>
              <a:gd name="connsiteY6" fmla="*/ 0 h 6858000"/>
              <a:gd name="connsiteX7" fmla="*/ 12192000 w 12192000"/>
              <a:gd name="connsiteY7" fmla="*/ 6858000 h 6858000"/>
              <a:gd name="connsiteX8" fmla="*/ 0 w 12192000"/>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6096000" y="811168"/>
                </a:moveTo>
                <a:cubicBezTo>
                  <a:pt x="5439488" y="811168"/>
                  <a:pt x="4907280" y="1343376"/>
                  <a:pt x="4907280" y="1999888"/>
                </a:cubicBezTo>
                <a:cubicBezTo>
                  <a:pt x="4907280" y="2656400"/>
                  <a:pt x="5439488" y="3188608"/>
                  <a:pt x="6096000" y="3188608"/>
                </a:cubicBezTo>
                <a:cubicBezTo>
                  <a:pt x="6752512" y="3188608"/>
                  <a:pt x="7284720" y="2656400"/>
                  <a:pt x="7284720" y="1999888"/>
                </a:cubicBezTo>
                <a:cubicBezTo>
                  <a:pt x="7284720" y="1343376"/>
                  <a:pt x="6752512" y="811168"/>
                  <a:pt x="6096000" y="811168"/>
                </a:cubicBezTo>
                <a:close/>
                <a:moveTo>
                  <a:pt x="0" y="0"/>
                </a:moveTo>
                <a:lnTo>
                  <a:pt x="12192000" y="0"/>
                </a:lnTo>
                <a:lnTo>
                  <a:pt x="12192000" y="6858000"/>
                </a:lnTo>
                <a:lnTo>
                  <a:pt x="0" y="6858000"/>
                </a:lnTo>
                <a:close/>
              </a:path>
            </a:pathLst>
          </a:custGeom>
          <a:pattFill prst="dotGrid">
            <a:fgClr>
              <a:schemeClr val="accent5">
                <a:lumMod val="60000"/>
                <a:lumOff val="40000"/>
              </a:schemeClr>
            </a:fgClr>
            <a:bgClr>
              <a:schemeClr val="bg1"/>
            </a:bgClr>
          </a:patt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矩形: 圆角 4"/>
          <p:cNvSpPr/>
          <p:nvPr/>
        </p:nvSpPr>
        <p:spPr>
          <a:xfrm>
            <a:off x="263013" y="302342"/>
            <a:ext cx="11665974" cy="6253316"/>
          </a:xfrm>
          <a:prstGeom prst="roundRect">
            <a:avLst>
              <a:gd name="adj" fmla="val 5582"/>
            </a:avLst>
          </a:prstGeom>
          <a:solidFill>
            <a:schemeClr val="bg1"/>
          </a:solidFill>
          <a:ln>
            <a:noFill/>
          </a:ln>
          <a:effectLst>
            <a:outerShdw blurRad="63500" sx="102000" sy="102000" algn="ctr"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6" name="图片 5"/>
          <p:cNvPicPr>
            <a:picLocks noChangeAspect="1"/>
          </p:cNvPicPr>
          <p:nvPr/>
        </p:nvPicPr>
        <p:blipFill>
          <a:blip r:embed="rId14" cstate="screen">
            <a:duotone>
              <a:schemeClr val="accent5">
                <a:shade val="45000"/>
                <a:satMod val="135000"/>
              </a:schemeClr>
              <a:prstClr val="white"/>
            </a:duotone>
          </a:blip>
          <a:stretch>
            <a:fillRect/>
          </a:stretch>
        </p:blipFill>
        <p:spPr>
          <a:xfrm>
            <a:off x="263013" y="159979"/>
            <a:ext cx="987270" cy="987270"/>
          </a:xfrm>
          <a:prstGeom prst="rect">
            <a:avLst/>
          </a:prstGeom>
        </p:spPr>
      </p:pic>
      <p:sp>
        <p:nvSpPr>
          <p:cNvPr id="7" name="文本框 6"/>
          <p:cNvSpPr txBox="1"/>
          <p:nvPr/>
        </p:nvSpPr>
        <p:spPr>
          <a:xfrm>
            <a:off x="1250283" y="471350"/>
            <a:ext cx="2948948" cy="400110"/>
          </a:xfrm>
          <a:prstGeom prst="rect">
            <a:avLst/>
          </a:prstGeom>
          <a:noFill/>
        </p:spPr>
        <p:txBody>
          <a:bodyPr wrap="square" rtlCol="0">
            <a:spAutoFit/>
          </a:bodyPr>
          <a:lstStyle/>
          <a:p>
            <a:r>
              <a:rPr lang="zh-CN" altLang="en-US" sz="2000" dirty="0">
                <a:solidFill>
                  <a:srgbClr val="779BCD"/>
                </a:solidFill>
                <a:cs typeface="+mn-ea"/>
                <a:sym typeface="+mn-lt"/>
              </a:rPr>
              <a:t>中暑的预防</a:t>
            </a:r>
          </a:p>
        </p:txBody>
      </p:sp>
      <p:sp>
        <p:nvSpPr>
          <p:cNvPr id="8" name="矩形 7"/>
          <p:cNvSpPr/>
          <p:nvPr/>
        </p:nvSpPr>
        <p:spPr>
          <a:xfrm>
            <a:off x="1250283" y="1316257"/>
            <a:ext cx="8974494" cy="338554"/>
          </a:xfrm>
          <a:prstGeom prst="rect">
            <a:avLst/>
          </a:prstGeom>
        </p:spPr>
        <p:txBody>
          <a:bodyPr wrap="square">
            <a:spAutoFit/>
          </a:bodyPr>
          <a:lstStyle/>
          <a:p>
            <a:pPr algn="ctr"/>
            <a:r>
              <a:rPr lang="zh-CN" altLang="en-US" sz="1600" dirty="0">
                <a:cs typeface="+mn-ea"/>
                <a:sym typeface="+mn-lt"/>
              </a:rPr>
              <a:t>中暑是夏季常见的急诊，加强预防可以大减少发病率，中暑的预防应注意几点：</a:t>
            </a:r>
            <a:endParaRPr lang="en-US" altLang="zh-CN" sz="1600" dirty="0">
              <a:cs typeface="+mn-ea"/>
              <a:sym typeface="+mn-lt"/>
            </a:endParaRPr>
          </a:p>
        </p:txBody>
      </p:sp>
      <p:sp>
        <p:nvSpPr>
          <p:cNvPr id="9" name="文本占位符 2"/>
          <p:cNvSpPr txBox="1"/>
          <p:nvPr/>
        </p:nvSpPr>
        <p:spPr>
          <a:xfrm>
            <a:off x="7899468" y="2090197"/>
            <a:ext cx="2334734" cy="1607575"/>
          </a:xfrm>
          <a:prstGeom prst="rect">
            <a:avLst/>
          </a:prstGeom>
        </p:spPr>
        <p:txBody>
          <a:bodyPr vert="eaVert"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200000"/>
              </a:lnSpc>
              <a:buNone/>
            </a:pPr>
            <a:r>
              <a:rPr lang="zh-CN" altLang="en-US" sz="1400" kern="100" dirty="0">
                <a:solidFill>
                  <a:schemeClr val="tx1">
                    <a:lumMod val="75000"/>
                    <a:lumOff val="25000"/>
                  </a:schemeClr>
                </a:solidFill>
                <a:cs typeface="+mn-ea"/>
                <a:sym typeface="+mn-lt"/>
              </a:rPr>
              <a:t>充足的睡眠。合理安排休息时间，保证足够的睡眠以保持充沛的体能，并达到防暑目的。</a:t>
            </a:r>
          </a:p>
        </p:txBody>
      </p:sp>
      <p:grpSp>
        <p:nvGrpSpPr>
          <p:cNvPr id="10" name="PA-组合 7"/>
          <p:cNvGrpSpPr/>
          <p:nvPr>
            <p:custDataLst>
              <p:tags r:id="rId1"/>
            </p:custDataLst>
          </p:nvPr>
        </p:nvGrpSpPr>
        <p:grpSpPr>
          <a:xfrm>
            <a:off x="10057932" y="2169184"/>
            <a:ext cx="615553" cy="600302"/>
            <a:chOff x="8606803" y="1138954"/>
            <a:chExt cx="615553" cy="600302"/>
          </a:xfrm>
        </p:grpSpPr>
        <p:sp>
          <p:nvSpPr>
            <p:cNvPr id="11" name="PA-圆角矩形 8"/>
            <p:cNvSpPr/>
            <p:nvPr>
              <p:custDataLst>
                <p:tags r:id="rId11"/>
              </p:custDataLst>
            </p:nvPr>
          </p:nvSpPr>
          <p:spPr>
            <a:xfrm>
              <a:off x="8606803" y="1138954"/>
              <a:ext cx="615553" cy="600302"/>
            </a:xfrm>
            <a:prstGeom prst="roundRect">
              <a:avLst/>
            </a:prstGeom>
            <a:gradFill>
              <a:gsLst>
                <a:gs pos="0">
                  <a:srgbClr val="779BCD"/>
                </a:gs>
                <a:gs pos="100000">
                  <a:srgbClr val="708DA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endParaRPr lang="zh-CN" altLang="en-US" sz="1600" dirty="0">
                <a:cs typeface="+mn-ea"/>
                <a:sym typeface="+mn-lt"/>
              </a:endParaRPr>
            </a:p>
          </p:txBody>
        </p:sp>
        <p:sp>
          <p:nvSpPr>
            <p:cNvPr id="12" name="PA-文本框 9"/>
            <p:cNvSpPr txBox="1"/>
            <p:nvPr>
              <p:custDataLst>
                <p:tags r:id="rId12"/>
              </p:custDataLst>
            </p:nvPr>
          </p:nvSpPr>
          <p:spPr>
            <a:xfrm>
              <a:off x="8668359" y="1230672"/>
              <a:ext cx="486030" cy="400110"/>
            </a:xfrm>
            <a:prstGeom prst="rect">
              <a:avLst/>
            </a:prstGeom>
            <a:noFill/>
          </p:spPr>
          <p:txBody>
            <a:bodyPr vert="horz" wrap="none" rtlCol="0">
              <a:spAutoFit/>
            </a:bodyPr>
            <a:lstStyle/>
            <a:p>
              <a:r>
                <a:rPr lang="en-US" altLang="zh-CN" sz="2000" dirty="0">
                  <a:solidFill>
                    <a:schemeClr val="bg1"/>
                  </a:solidFill>
                  <a:cs typeface="+mn-ea"/>
                  <a:sym typeface="+mn-lt"/>
                </a:rPr>
                <a:t>01</a:t>
              </a:r>
              <a:endParaRPr lang="zh-CN" altLang="en-US" sz="2000" dirty="0">
                <a:solidFill>
                  <a:schemeClr val="bg1"/>
                </a:solidFill>
                <a:cs typeface="+mn-ea"/>
                <a:sym typeface="+mn-lt"/>
              </a:endParaRPr>
            </a:p>
          </p:txBody>
        </p:sp>
      </p:grpSp>
      <p:sp>
        <p:nvSpPr>
          <p:cNvPr id="13" name="文本占位符 2"/>
          <p:cNvSpPr txBox="1"/>
          <p:nvPr/>
        </p:nvSpPr>
        <p:spPr>
          <a:xfrm>
            <a:off x="7899468" y="4295467"/>
            <a:ext cx="2334734" cy="1607575"/>
          </a:xfrm>
          <a:prstGeom prst="rect">
            <a:avLst/>
          </a:prstGeom>
        </p:spPr>
        <p:txBody>
          <a:bodyPr vert="eaVert"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zh-CN" altLang="en-US" sz="1400" kern="100" dirty="0">
                <a:solidFill>
                  <a:schemeClr val="tx1">
                    <a:lumMod val="75000"/>
                    <a:lumOff val="25000"/>
                  </a:schemeClr>
                </a:solidFill>
                <a:cs typeface="+mn-ea"/>
                <a:sym typeface="+mn-lt"/>
              </a:rPr>
              <a:t>科学合理的饮食。吃大量的蔬菜、水果及适量的动物蛋白质和脂肪，补充体能消耗。切忌节食。</a:t>
            </a:r>
          </a:p>
        </p:txBody>
      </p:sp>
      <p:grpSp>
        <p:nvGrpSpPr>
          <p:cNvPr id="14" name="PA-组合 7"/>
          <p:cNvGrpSpPr/>
          <p:nvPr>
            <p:custDataLst>
              <p:tags r:id="rId2"/>
            </p:custDataLst>
          </p:nvPr>
        </p:nvGrpSpPr>
        <p:grpSpPr>
          <a:xfrm>
            <a:off x="10057932" y="4374454"/>
            <a:ext cx="615553" cy="600302"/>
            <a:chOff x="8606803" y="1138954"/>
            <a:chExt cx="615553" cy="600302"/>
          </a:xfrm>
        </p:grpSpPr>
        <p:sp>
          <p:nvSpPr>
            <p:cNvPr id="15" name="PA-圆角矩形 8"/>
            <p:cNvSpPr/>
            <p:nvPr>
              <p:custDataLst>
                <p:tags r:id="rId9"/>
              </p:custDataLst>
            </p:nvPr>
          </p:nvSpPr>
          <p:spPr>
            <a:xfrm>
              <a:off x="8606803" y="1138954"/>
              <a:ext cx="615553" cy="600302"/>
            </a:xfrm>
            <a:prstGeom prst="roundRect">
              <a:avLst/>
            </a:prstGeom>
            <a:gradFill>
              <a:gsLst>
                <a:gs pos="0">
                  <a:srgbClr val="779BCD"/>
                </a:gs>
                <a:gs pos="100000">
                  <a:srgbClr val="708DA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endParaRPr lang="zh-CN" altLang="en-US" sz="1600" dirty="0">
                <a:cs typeface="+mn-ea"/>
                <a:sym typeface="+mn-lt"/>
              </a:endParaRPr>
            </a:p>
          </p:txBody>
        </p:sp>
        <p:sp>
          <p:nvSpPr>
            <p:cNvPr id="16" name="PA-文本框 9"/>
            <p:cNvSpPr txBox="1"/>
            <p:nvPr>
              <p:custDataLst>
                <p:tags r:id="rId10"/>
              </p:custDataLst>
            </p:nvPr>
          </p:nvSpPr>
          <p:spPr>
            <a:xfrm>
              <a:off x="8668359" y="1230672"/>
              <a:ext cx="486030" cy="400110"/>
            </a:xfrm>
            <a:prstGeom prst="rect">
              <a:avLst/>
            </a:prstGeom>
            <a:noFill/>
          </p:spPr>
          <p:txBody>
            <a:bodyPr vert="horz" wrap="none" rtlCol="0">
              <a:spAutoFit/>
            </a:bodyPr>
            <a:lstStyle/>
            <a:p>
              <a:r>
                <a:rPr lang="en-US" altLang="zh-CN" sz="2000" dirty="0">
                  <a:solidFill>
                    <a:schemeClr val="bg1"/>
                  </a:solidFill>
                  <a:cs typeface="+mn-ea"/>
                  <a:sym typeface="+mn-lt"/>
                </a:rPr>
                <a:t>02</a:t>
              </a:r>
              <a:endParaRPr lang="zh-CN" altLang="en-US" sz="2000" dirty="0">
                <a:solidFill>
                  <a:schemeClr val="bg1"/>
                </a:solidFill>
                <a:cs typeface="+mn-ea"/>
                <a:sym typeface="+mn-lt"/>
              </a:endParaRPr>
            </a:p>
          </p:txBody>
        </p:sp>
      </p:grpSp>
      <p:sp>
        <p:nvSpPr>
          <p:cNvPr id="17" name="文本占位符 2"/>
          <p:cNvSpPr txBox="1"/>
          <p:nvPr/>
        </p:nvSpPr>
        <p:spPr>
          <a:xfrm>
            <a:off x="4556500" y="2076751"/>
            <a:ext cx="2334734" cy="1607575"/>
          </a:xfrm>
          <a:prstGeom prst="rect">
            <a:avLst/>
          </a:prstGeom>
        </p:spPr>
        <p:txBody>
          <a:bodyPr vert="eaVert"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zh-CN" altLang="en-US" sz="1400" kern="100" dirty="0">
                <a:solidFill>
                  <a:schemeClr val="tx1">
                    <a:lumMod val="75000"/>
                    <a:lumOff val="25000"/>
                  </a:schemeClr>
                </a:solidFill>
                <a:cs typeface="+mn-ea"/>
                <a:sym typeface="+mn-lt"/>
              </a:rPr>
              <a:t>做好防晒措施。室外活动要避免阳光直射头部，避免皮肤直接吸收辐射热，带好帽子、衣着宽松。</a:t>
            </a:r>
          </a:p>
        </p:txBody>
      </p:sp>
      <p:grpSp>
        <p:nvGrpSpPr>
          <p:cNvPr id="18" name="PA-组合 7"/>
          <p:cNvGrpSpPr/>
          <p:nvPr>
            <p:custDataLst>
              <p:tags r:id="rId3"/>
            </p:custDataLst>
          </p:nvPr>
        </p:nvGrpSpPr>
        <p:grpSpPr>
          <a:xfrm>
            <a:off x="6714964" y="2155738"/>
            <a:ext cx="615553" cy="600302"/>
            <a:chOff x="8606803" y="1138954"/>
            <a:chExt cx="615553" cy="600302"/>
          </a:xfrm>
        </p:grpSpPr>
        <p:sp>
          <p:nvSpPr>
            <p:cNvPr id="19" name="PA-圆角矩形 8"/>
            <p:cNvSpPr/>
            <p:nvPr>
              <p:custDataLst>
                <p:tags r:id="rId7"/>
              </p:custDataLst>
            </p:nvPr>
          </p:nvSpPr>
          <p:spPr>
            <a:xfrm>
              <a:off x="8606803" y="1138954"/>
              <a:ext cx="615553" cy="600302"/>
            </a:xfrm>
            <a:prstGeom prst="roundRect">
              <a:avLst/>
            </a:prstGeom>
            <a:gradFill>
              <a:gsLst>
                <a:gs pos="0">
                  <a:srgbClr val="779BCD"/>
                </a:gs>
                <a:gs pos="100000">
                  <a:srgbClr val="708DA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endParaRPr lang="zh-CN" altLang="en-US" sz="1600" dirty="0">
                <a:cs typeface="+mn-ea"/>
                <a:sym typeface="+mn-lt"/>
              </a:endParaRPr>
            </a:p>
          </p:txBody>
        </p:sp>
        <p:sp>
          <p:nvSpPr>
            <p:cNvPr id="20" name="PA-文本框 9"/>
            <p:cNvSpPr txBox="1"/>
            <p:nvPr>
              <p:custDataLst>
                <p:tags r:id="rId8"/>
              </p:custDataLst>
            </p:nvPr>
          </p:nvSpPr>
          <p:spPr>
            <a:xfrm>
              <a:off x="8668359" y="1230672"/>
              <a:ext cx="486030" cy="400110"/>
            </a:xfrm>
            <a:prstGeom prst="rect">
              <a:avLst/>
            </a:prstGeom>
            <a:noFill/>
          </p:spPr>
          <p:txBody>
            <a:bodyPr vert="horz" wrap="none" rtlCol="0">
              <a:spAutoFit/>
            </a:bodyPr>
            <a:lstStyle/>
            <a:p>
              <a:r>
                <a:rPr lang="en-US" altLang="zh-CN" sz="2000" dirty="0">
                  <a:solidFill>
                    <a:schemeClr val="bg1"/>
                  </a:solidFill>
                  <a:cs typeface="+mn-ea"/>
                  <a:sym typeface="+mn-lt"/>
                </a:rPr>
                <a:t>03</a:t>
              </a:r>
              <a:endParaRPr lang="zh-CN" altLang="en-US" sz="2000" dirty="0">
                <a:solidFill>
                  <a:schemeClr val="bg1"/>
                </a:solidFill>
                <a:cs typeface="+mn-ea"/>
                <a:sym typeface="+mn-lt"/>
              </a:endParaRPr>
            </a:p>
          </p:txBody>
        </p:sp>
      </p:grpSp>
      <p:sp>
        <p:nvSpPr>
          <p:cNvPr id="21" name="文本占位符 2"/>
          <p:cNvSpPr txBox="1"/>
          <p:nvPr/>
        </p:nvSpPr>
        <p:spPr>
          <a:xfrm>
            <a:off x="4556500" y="4282021"/>
            <a:ext cx="2334734" cy="1607575"/>
          </a:xfrm>
          <a:prstGeom prst="rect">
            <a:avLst/>
          </a:prstGeom>
        </p:spPr>
        <p:txBody>
          <a:bodyPr vert="eaVert"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zh-CN" altLang="en-US" sz="1400" kern="100" dirty="0">
                <a:solidFill>
                  <a:schemeClr val="tx1">
                    <a:lumMod val="75000"/>
                    <a:lumOff val="25000"/>
                  </a:schemeClr>
                </a:solidFill>
                <a:cs typeface="+mn-ea"/>
                <a:sym typeface="+mn-lt"/>
              </a:rPr>
              <a:t>合理饮水。每日饮水</a:t>
            </a:r>
            <a:r>
              <a:rPr lang="en-US" altLang="zh-CN" sz="1400" kern="100" dirty="0">
                <a:solidFill>
                  <a:schemeClr val="tx1">
                    <a:lumMod val="75000"/>
                    <a:lumOff val="25000"/>
                  </a:schemeClr>
                </a:solidFill>
                <a:cs typeface="+mn-ea"/>
                <a:sym typeface="+mn-lt"/>
              </a:rPr>
              <a:t>3</a:t>
            </a:r>
            <a:r>
              <a:rPr lang="zh-CN" altLang="en-US" sz="1400" kern="100" dirty="0">
                <a:solidFill>
                  <a:schemeClr val="tx1">
                    <a:lumMod val="75000"/>
                    <a:lumOff val="25000"/>
                  </a:schemeClr>
                </a:solidFill>
                <a:cs typeface="+mn-ea"/>
                <a:sym typeface="+mn-lt"/>
              </a:rPr>
              <a:t>升至</a:t>
            </a:r>
            <a:r>
              <a:rPr lang="en-US" altLang="zh-CN" sz="1400" kern="100" dirty="0">
                <a:solidFill>
                  <a:schemeClr val="tx1">
                    <a:lumMod val="75000"/>
                    <a:lumOff val="25000"/>
                  </a:schemeClr>
                </a:solidFill>
                <a:cs typeface="+mn-ea"/>
                <a:sym typeface="+mn-lt"/>
              </a:rPr>
              <a:t>6</a:t>
            </a:r>
            <a:r>
              <a:rPr lang="zh-CN" altLang="en-US" sz="1400" kern="100" dirty="0">
                <a:solidFill>
                  <a:schemeClr val="tx1">
                    <a:lumMod val="75000"/>
                    <a:lumOff val="25000"/>
                  </a:schemeClr>
                </a:solidFill>
                <a:cs typeface="+mn-ea"/>
                <a:sym typeface="+mn-lt"/>
              </a:rPr>
              <a:t>升，以含氯化钠</a:t>
            </a:r>
            <a:r>
              <a:rPr lang="en-US" altLang="zh-CN" sz="1400" kern="100" dirty="0">
                <a:solidFill>
                  <a:schemeClr val="tx1">
                    <a:lumMod val="75000"/>
                    <a:lumOff val="25000"/>
                  </a:schemeClr>
                </a:solidFill>
                <a:cs typeface="+mn-ea"/>
                <a:sym typeface="+mn-lt"/>
              </a:rPr>
              <a:t>0.3%</a:t>
            </a:r>
            <a:r>
              <a:rPr lang="zh-CN" altLang="en-US" sz="1400" kern="100" dirty="0">
                <a:solidFill>
                  <a:schemeClr val="tx1">
                    <a:lumMod val="75000"/>
                    <a:lumOff val="25000"/>
                  </a:schemeClr>
                </a:solidFill>
                <a:cs typeface="+mn-ea"/>
                <a:sym typeface="+mn-lt"/>
              </a:rPr>
              <a:t>－</a:t>
            </a:r>
            <a:r>
              <a:rPr lang="en-US" altLang="zh-CN" sz="1400" kern="100" dirty="0">
                <a:solidFill>
                  <a:schemeClr val="tx1">
                    <a:lumMod val="75000"/>
                    <a:lumOff val="25000"/>
                  </a:schemeClr>
                </a:solidFill>
                <a:cs typeface="+mn-ea"/>
                <a:sym typeface="+mn-lt"/>
              </a:rPr>
              <a:t>0.5%</a:t>
            </a:r>
            <a:r>
              <a:rPr lang="zh-CN" altLang="en-US" sz="1400" kern="100" dirty="0">
                <a:solidFill>
                  <a:schemeClr val="tx1">
                    <a:lumMod val="75000"/>
                    <a:lumOff val="25000"/>
                  </a:schemeClr>
                </a:solidFill>
                <a:cs typeface="+mn-ea"/>
                <a:sym typeface="+mn-lt"/>
              </a:rPr>
              <a:t>为宜。饭前饭后以及大运动量前后避免大量饮水。</a:t>
            </a:r>
          </a:p>
        </p:txBody>
      </p:sp>
      <p:grpSp>
        <p:nvGrpSpPr>
          <p:cNvPr id="22" name="PA-组合 7"/>
          <p:cNvGrpSpPr/>
          <p:nvPr>
            <p:custDataLst>
              <p:tags r:id="rId4"/>
            </p:custDataLst>
          </p:nvPr>
        </p:nvGrpSpPr>
        <p:grpSpPr>
          <a:xfrm>
            <a:off x="6714964" y="4361008"/>
            <a:ext cx="615553" cy="600302"/>
            <a:chOff x="8606803" y="1138954"/>
            <a:chExt cx="615553" cy="600302"/>
          </a:xfrm>
        </p:grpSpPr>
        <p:sp>
          <p:nvSpPr>
            <p:cNvPr id="23" name="PA-圆角矩形 8"/>
            <p:cNvSpPr/>
            <p:nvPr>
              <p:custDataLst>
                <p:tags r:id="rId5"/>
              </p:custDataLst>
            </p:nvPr>
          </p:nvSpPr>
          <p:spPr>
            <a:xfrm>
              <a:off x="8606803" y="1138954"/>
              <a:ext cx="615553" cy="600302"/>
            </a:xfrm>
            <a:prstGeom prst="roundRect">
              <a:avLst/>
            </a:prstGeom>
            <a:gradFill>
              <a:gsLst>
                <a:gs pos="0">
                  <a:srgbClr val="779BCD"/>
                </a:gs>
                <a:gs pos="100000">
                  <a:srgbClr val="708DA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endParaRPr lang="zh-CN" altLang="en-US" sz="1600" dirty="0">
                <a:cs typeface="+mn-ea"/>
                <a:sym typeface="+mn-lt"/>
              </a:endParaRPr>
            </a:p>
          </p:txBody>
        </p:sp>
        <p:sp>
          <p:nvSpPr>
            <p:cNvPr id="24" name="PA-文本框 9"/>
            <p:cNvSpPr txBox="1"/>
            <p:nvPr>
              <p:custDataLst>
                <p:tags r:id="rId6"/>
              </p:custDataLst>
            </p:nvPr>
          </p:nvSpPr>
          <p:spPr>
            <a:xfrm>
              <a:off x="8668359" y="1230672"/>
              <a:ext cx="486030" cy="400110"/>
            </a:xfrm>
            <a:prstGeom prst="rect">
              <a:avLst/>
            </a:prstGeom>
            <a:noFill/>
          </p:spPr>
          <p:txBody>
            <a:bodyPr vert="horz" wrap="none" rtlCol="0">
              <a:spAutoFit/>
            </a:bodyPr>
            <a:lstStyle/>
            <a:p>
              <a:r>
                <a:rPr lang="en-US" altLang="zh-CN" sz="2000" dirty="0">
                  <a:solidFill>
                    <a:schemeClr val="bg1"/>
                  </a:solidFill>
                  <a:cs typeface="+mn-ea"/>
                  <a:sym typeface="+mn-lt"/>
                </a:rPr>
                <a:t>04</a:t>
              </a:r>
              <a:endParaRPr lang="zh-CN" altLang="en-US" sz="2000" dirty="0">
                <a:solidFill>
                  <a:schemeClr val="bg1"/>
                </a:solidFill>
                <a:cs typeface="+mn-ea"/>
                <a:sym typeface="+mn-lt"/>
              </a:endParaRPr>
            </a:p>
          </p:txBody>
        </p:sp>
      </p:grpSp>
      <p:pic>
        <p:nvPicPr>
          <p:cNvPr id="3" name="图片 2"/>
          <p:cNvPicPr>
            <a:picLocks noChangeAspect="1"/>
          </p:cNvPicPr>
          <p:nvPr/>
        </p:nvPicPr>
        <p:blipFill>
          <a:blip r:embed="rId15" cstate="screen"/>
          <a:stretch>
            <a:fillRect/>
          </a:stretch>
        </p:blipFill>
        <p:spPr>
          <a:xfrm>
            <a:off x="290651" y="1205766"/>
            <a:ext cx="4984011" cy="4984011"/>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advClick="0" advTm="0">
        <p15:prstTrans prst="wind"/>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8" presetClass="entr" presetSubtype="1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strips(downLeft)">
                                      <p:cBhvr>
                                        <p:cTn id="11" dur="500"/>
                                        <p:tgtEl>
                                          <p:spTgt spid="9"/>
                                        </p:tgtEl>
                                      </p:cBhvr>
                                    </p:animEffect>
                                  </p:childTnLst>
                                </p:cTn>
                              </p:par>
                            </p:childTnLst>
                          </p:cTn>
                        </p:par>
                        <p:par>
                          <p:cTn id="12" fill="hold">
                            <p:stCondLst>
                              <p:cond delay="1000"/>
                            </p:stCondLst>
                            <p:childTnLst>
                              <p:par>
                                <p:cTn id="13" presetID="0" presetClass="entr" presetSubtype="0" fill="hold" nodeType="afterEffect">
                                  <p:stCondLst>
                                    <p:cond delay="0"/>
                                  </p:stCondLst>
                                  <p:childTnLst>
                                    <p:set>
                                      <p:cBhvr>
                                        <p:cTn id="14" dur="750" fill="hold">
                                          <p:stCondLst>
                                            <p:cond delay="0"/>
                                          </p:stCondLst>
                                        </p:cTn>
                                        <p:tgtEl>
                                          <p:spTgt spid="10"/>
                                        </p:tgtEl>
                                        <p:attrNameLst>
                                          <p:attrName>style.visibility</p:attrName>
                                        </p:attrNameLst>
                                      </p:cBhvr>
                                      <p:to>
                                        <p:strVal val="visible"/>
                                      </p:to>
                                    </p:set>
                                    <p:anim to="" calcmode="lin" valueType="num">
                                      <p:cBhvr>
                                        <p:cTn id="15" dur="750" fill="hold">
                                          <p:stCondLst>
                                            <p:cond delay="0"/>
                                          </p:stCondLst>
                                        </p:cTn>
                                        <p:tgtEl>
                                          <p:spTgt spid="10"/>
                                        </p:tgtEl>
                                        <p:attrNameLst>
                                          <p:attrName>ppt_h</p:attrName>
                                        </p:attrNameLst>
                                      </p:cBhvr>
                                      <p:tavLst>
                                        <p:tav tm="0" fmla="#ppt_h-#ppt_h*cos(4*pi*$)*(1-$)^2">
                                          <p:val>
                                            <p:fltVal val="0"/>
                                          </p:val>
                                        </p:tav>
                                        <p:tav tm="100000">
                                          <p:val>
                                            <p:fltVal val="1"/>
                                          </p:val>
                                        </p:tav>
                                      </p:tavLst>
                                    </p:anim>
                                    <p:anim to="" calcmode="lin" valueType="num">
                                      <p:cBhvr>
                                        <p:cTn id="16" dur="750" fill="hold">
                                          <p:stCondLst>
                                            <p:cond delay="0"/>
                                          </p:stCondLst>
                                        </p:cTn>
                                        <p:tgtEl>
                                          <p:spTgt spid="10"/>
                                        </p:tgtEl>
                                        <p:attrNameLst>
                                          <p:attrName>ppt_w</p:attrName>
                                        </p:attrNameLst>
                                      </p:cBhvr>
                                      <p:tavLst>
                                        <p:tav tm="0" fmla="#ppt_w-#ppt_w*cos(4*pi*$)*(1-$)^2">
                                          <p:val>
                                            <p:fltVal val="0"/>
                                          </p:val>
                                        </p:tav>
                                        <p:tav tm="100000">
                                          <p:val>
                                            <p:fltVal val="1"/>
                                          </p:val>
                                        </p:tav>
                                      </p:tavLst>
                                    </p:anim>
                                  </p:childTnLst>
                                </p:cTn>
                              </p:par>
                            </p:childTnLst>
                          </p:cTn>
                        </p:par>
                        <p:par>
                          <p:cTn id="17" fill="hold">
                            <p:stCondLst>
                              <p:cond delay="2000"/>
                            </p:stCondLst>
                            <p:childTnLst>
                              <p:par>
                                <p:cTn id="18" presetID="18" presetClass="entr" presetSubtype="12"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strips(downLeft)">
                                      <p:cBhvr>
                                        <p:cTn id="20" dur="500"/>
                                        <p:tgtEl>
                                          <p:spTgt spid="13"/>
                                        </p:tgtEl>
                                      </p:cBhvr>
                                    </p:animEffect>
                                  </p:childTnLst>
                                </p:cTn>
                              </p:par>
                            </p:childTnLst>
                          </p:cTn>
                        </p:par>
                        <p:par>
                          <p:cTn id="21" fill="hold">
                            <p:stCondLst>
                              <p:cond delay="2500"/>
                            </p:stCondLst>
                            <p:childTnLst>
                              <p:par>
                                <p:cTn id="22" presetID="0" presetClass="entr" presetSubtype="0" fill="hold" nodeType="afterEffect">
                                  <p:stCondLst>
                                    <p:cond delay="0"/>
                                  </p:stCondLst>
                                  <p:childTnLst>
                                    <p:set>
                                      <p:cBhvr>
                                        <p:cTn id="23" dur="750" fill="hold">
                                          <p:stCondLst>
                                            <p:cond delay="0"/>
                                          </p:stCondLst>
                                        </p:cTn>
                                        <p:tgtEl>
                                          <p:spTgt spid="14"/>
                                        </p:tgtEl>
                                        <p:attrNameLst>
                                          <p:attrName>style.visibility</p:attrName>
                                        </p:attrNameLst>
                                      </p:cBhvr>
                                      <p:to>
                                        <p:strVal val="visible"/>
                                      </p:to>
                                    </p:set>
                                    <p:anim to="" calcmode="lin" valueType="num">
                                      <p:cBhvr>
                                        <p:cTn id="24" dur="750" fill="hold">
                                          <p:stCondLst>
                                            <p:cond delay="0"/>
                                          </p:stCondLst>
                                        </p:cTn>
                                        <p:tgtEl>
                                          <p:spTgt spid="14"/>
                                        </p:tgtEl>
                                        <p:attrNameLst>
                                          <p:attrName>ppt_h</p:attrName>
                                        </p:attrNameLst>
                                      </p:cBhvr>
                                      <p:tavLst>
                                        <p:tav tm="0" fmla="#ppt_h-#ppt_h*cos(4*pi*$)*(1-$)^2">
                                          <p:val>
                                            <p:fltVal val="0"/>
                                          </p:val>
                                        </p:tav>
                                        <p:tav tm="100000">
                                          <p:val>
                                            <p:fltVal val="1"/>
                                          </p:val>
                                        </p:tav>
                                      </p:tavLst>
                                    </p:anim>
                                    <p:anim to="" calcmode="lin" valueType="num">
                                      <p:cBhvr>
                                        <p:cTn id="25" dur="750" fill="hold">
                                          <p:stCondLst>
                                            <p:cond delay="0"/>
                                          </p:stCondLst>
                                        </p:cTn>
                                        <p:tgtEl>
                                          <p:spTgt spid="14"/>
                                        </p:tgtEl>
                                        <p:attrNameLst>
                                          <p:attrName>ppt_w</p:attrName>
                                        </p:attrNameLst>
                                      </p:cBhvr>
                                      <p:tavLst>
                                        <p:tav tm="0" fmla="#ppt_w-#ppt_w*cos(4*pi*$)*(1-$)^2">
                                          <p:val>
                                            <p:fltVal val="0"/>
                                          </p:val>
                                        </p:tav>
                                        <p:tav tm="100000">
                                          <p:val>
                                            <p:fltVal val="1"/>
                                          </p:val>
                                        </p:tav>
                                      </p:tavLst>
                                    </p:anim>
                                  </p:childTnLst>
                                </p:cTn>
                              </p:par>
                            </p:childTnLst>
                          </p:cTn>
                        </p:par>
                        <p:par>
                          <p:cTn id="26" fill="hold">
                            <p:stCondLst>
                              <p:cond delay="3500"/>
                            </p:stCondLst>
                            <p:childTnLst>
                              <p:par>
                                <p:cTn id="27" presetID="18" presetClass="entr" presetSubtype="12"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strips(downLeft)">
                                      <p:cBhvr>
                                        <p:cTn id="29" dur="500"/>
                                        <p:tgtEl>
                                          <p:spTgt spid="17"/>
                                        </p:tgtEl>
                                      </p:cBhvr>
                                    </p:animEffect>
                                  </p:childTnLst>
                                </p:cTn>
                              </p:par>
                            </p:childTnLst>
                          </p:cTn>
                        </p:par>
                        <p:par>
                          <p:cTn id="30" fill="hold">
                            <p:stCondLst>
                              <p:cond delay="4000"/>
                            </p:stCondLst>
                            <p:childTnLst>
                              <p:par>
                                <p:cTn id="31" presetID="0" presetClass="entr" presetSubtype="0" fill="hold" nodeType="afterEffect">
                                  <p:stCondLst>
                                    <p:cond delay="0"/>
                                  </p:stCondLst>
                                  <p:childTnLst>
                                    <p:set>
                                      <p:cBhvr>
                                        <p:cTn id="32" dur="750" fill="hold">
                                          <p:stCondLst>
                                            <p:cond delay="0"/>
                                          </p:stCondLst>
                                        </p:cTn>
                                        <p:tgtEl>
                                          <p:spTgt spid="18"/>
                                        </p:tgtEl>
                                        <p:attrNameLst>
                                          <p:attrName>style.visibility</p:attrName>
                                        </p:attrNameLst>
                                      </p:cBhvr>
                                      <p:to>
                                        <p:strVal val="visible"/>
                                      </p:to>
                                    </p:set>
                                    <p:anim to="" calcmode="lin" valueType="num">
                                      <p:cBhvr>
                                        <p:cTn id="33" dur="750" fill="hold">
                                          <p:stCondLst>
                                            <p:cond delay="0"/>
                                          </p:stCondLst>
                                        </p:cTn>
                                        <p:tgtEl>
                                          <p:spTgt spid="18"/>
                                        </p:tgtEl>
                                        <p:attrNameLst>
                                          <p:attrName>ppt_h</p:attrName>
                                        </p:attrNameLst>
                                      </p:cBhvr>
                                      <p:tavLst>
                                        <p:tav tm="0" fmla="#ppt_h-#ppt_h*cos(4*pi*$)*(1-$)^2">
                                          <p:val>
                                            <p:fltVal val="0"/>
                                          </p:val>
                                        </p:tav>
                                        <p:tav tm="100000">
                                          <p:val>
                                            <p:fltVal val="1"/>
                                          </p:val>
                                        </p:tav>
                                      </p:tavLst>
                                    </p:anim>
                                    <p:anim to="" calcmode="lin" valueType="num">
                                      <p:cBhvr>
                                        <p:cTn id="34" dur="750" fill="hold">
                                          <p:stCondLst>
                                            <p:cond delay="0"/>
                                          </p:stCondLst>
                                        </p:cTn>
                                        <p:tgtEl>
                                          <p:spTgt spid="18"/>
                                        </p:tgtEl>
                                        <p:attrNameLst>
                                          <p:attrName>ppt_w</p:attrName>
                                        </p:attrNameLst>
                                      </p:cBhvr>
                                      <p:tavLst>
                                        <p:tav tm="0" fmla="#ppt_w-#ppt_w*cos(4*pi*$)*(1-$)^2">
                                          <p:val>
                                            <p:fltVal val="0"/>
                                          </p:val>
                                        </p:tav>
                                        <p:tav tm="100000">
                                          <p:val>
                                            <p:fltVal val="1"/>
                                          </p:val>
                                        </p:tav>
                                      </p:tavLst>
                                    </p:anim>
                                  </p:childTnLst>
                                </p:cTn>
                              </p:par>
                            </p:childTnLst>
                          </p:cTn>
                        </p:par>
                        <p:par>
                          <p:cTn id="35" fill="hold">
                            <p:stCondLst>
                              <p:cond delay="5000"/>
                            </p:stCondLst>
                            <p:childTnLst>
                              <p:par>
                                <p:cTn id="36" presetID="18" presetClass="entr" presetSubtype="12"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downLeft)">
                                      <p:cBhvr>
                                        <p:cTn id="38" dur="500"/>
                                        <p:tgtEl>
                                          <p:spTgt spid="21"/>
                                        </p:tgtEl>
                                      </p:cBhvr>
                                    </p:animEffect>
                                  </p:childTnLst>
                                </p:cTn>
                              </p:par>
                            </p:childTnLst>
                          </p:cTn>
                        </p:par>
                        <p:par>
                          <p:cTn id="39" fill="hold">
                            <p:stCondLst>
                              <p:cond delay="5500"/>
                            </p:stCondLst>
                            <p:childTnLst>
                              <p:par>
                                <p:cTn id="40" presetID="0" presetClass="entr" presetSubtype="0" fill="hold" nodeType="afterEffect">
                                  <p:stCondLst>
                                    <p:cond delay="0"/>
                                  </p:stCondLst>
                                  <p:childTnLst>
                                    <p:set>
                                      <p:cBhvr>
                                        <p:cTn id="41" dur="750" fill="hold">
                                          <p:stCondLst>
                                            <p:cond delay="0"/>
                                          </p:stCondLst>
                                        </p:cTn>
                                        <p:tgtEl>
                                          <p:spTgt spid="22"/>
                                        </p:tgtEl>
                                        <p:attrNameLst>
                                          <p:attrName>style.visibility</p:attrName>
                                        </p:attrNameLst>
                                      </p:cBhvr>
                                      <p:to>
                                        <p:strVal val="visible"/>
                                      </p:to>
                                    </p:set>
                                    <p:anim to="" calcmode="lin" valueType="num">
                                      <p:cBhvr>
                                        <p:cTn id="42" dur="750" fill="hold">
                                          <p:stCondLst>
                                            <p:cond delay="0"/>
                                          </p:stCondLst>
                                        </p:cTn>
                                        <p:tgtEl>
                                          <p:spTgt spid="22"/>
                                        </p:tgtEl>
                                        <p:attrNameLst>
                                          <p:attrName>ppt_h</p:attrName>
                                        </p:attrNameLst>
                                      </p:cBhvr>
                                      <p:tavLst>
                                        <p:tav tm="0" fmla="#ppt_h-#ppt_h*cos(4*pi*$)*(1-$)^2">
                                          <p:val>
                                            <p:fltVal val="0"/>
                                          </p:val>
                                        </p:tav>
                                        <p:tav tm="100000">
                                          <p:val>
                                            <p:fltVal val="1"/>
                                          </p:val>
                                        </p:tav>
                                      </p:tavLst>
                                    </p:anim>
                                    <p:anim to="" calcmode="lin" valueType="num">
                                      <p:cBhvr>
                                        <p:cTn id="43" dur="750" fill="hold">
                                          <p:stCondLst>
                                            <p:cond delay="0"/>
                                          </p:stCondLst>
                                        </p:cTn>
                                        <p:tgtEl>
                                          <p:spTgt spid="22"/>
                                        </p:tgtEl>
                                        <p:attrNameLst>
                                          <p:attrName>ppt_w</p:attrName>
                                        </p:attrNameLst>
                                      </p:cBhvr>
                                      <p:tavLst>
                                        <p:tav tm="0" fmla="#ppt_w-#ppt_w*cos(4*pi*$)*(1-$)^2">
                                          <p:val>
                                            <p:fltVal val="0"/>
                                          </p:val>
                                        </p:tav>
                                        <p:tav tm="100000">
                                          <p:val>
                                            <p:fltVal val="1"/>
                                          </p:val>
                                        </p:tav>
                                      </p:tavLst>
                                    </p:anim>
                                  </p:childTnLst>
                                </p:cTn>
                              </p:par>
                            </p:childTnLst>
                          </p:cTn>
                        </p:par>
                        <p:par>
                          <p:cTn id="44" fill="hold">
                            <p:stCondLst>
                              <p:cond delay="6500"/>
                            </p:stCondLst>
                            <p:childTnLst>
                              <p:par>
                                <p:cTn id="45" presetID="53" presetClass="entr" presetSubtype="16" fill="hold" nodeType="afterEffect">
                                  <p:stCondLst>
                                    <p:cond delay="0"/>
                                  </p:stCondLst>
                                  <p:childTnLst>
                                    <p:set>
                                      <p:cBhvr>
                                        <p:cTn id="46" dur="1" fill="hold">
                                          <p:stCondLst>
                                            <p:cond delay="0"/>
                                          </p:stCondLst>
                                        </p:cTn>
                                        <p:tgtEl>
                                          <p:spTgt spid="3"/>
                                        </p:tgtEl>
                                        <p:attrNameLst>
                                          <p:attrName>style.visibility</p:attrName>
                                        </p:attrNameLst>
                                      </p:cBhvr>
                                      <p:to>
                                        <p:strVal val="visible"/>
                                      </p:to>
                                    </p:set>
                                    <p:anim calcmode="lin" valueType="num">
                                      <p:cBhvr>
                                        <p:cTn id="47" dur="500" fill="hold"/>
                                        <p:tgtEl>
                                          <p:spTgt spid="3"/>
                                        </p:tgtEl>
                                        <p:attrNameLst>
                                          <p:attrName>ppt_w</p:attrName>
                                        </p:attrNameLst>
                                      </p:cBhvr>
                                      <p:tavLst>
                                        <p:tav tm="0">
                                          <p:val>
                                            <p:fltVal val="0"/>
                                          </p:val>
                                        </p:tav>
                                        <p:tav tm="100000">
                                          <p:val>
                                            <p:strVal val="#ppt_w"/>
                                          </p:val>
                                        </p:tav>
                                      </p:tavLst>
                                    </p:anim>
                                    <p:anim calcmode="lin" valueType="num">
                                      <p:cBhvr>
                                        <p:cTn id="48" dur="500" fill="hold"/>
                                        <p:tgtEl>
                                          <p:spTgt spid="3"/>
                                        </p:tgtEl>
                                        <p:attrNameLst>
                                          <p:attrName>ppt_h</p:attrName>
                                        </p:attrNameLst>
                                      </p:cBhvr>
                                      <p:tavLst>
                                        <p:tav tm="0">
                                          <p:val>
                                            <p:fltVal val="0"/>
                                          </p:val>
                                        </p:tav>
                                        <p:tav tm="100000">
                                          <p:val>
                                            <p:strVal val="#ppt_h"/>
                                          </p:val>
                                        </p:tav>
                                      </p:tavLst>
                                    </p:anim>
                                    <p:animEffect transition="in" filter="fade">
                                      <p:cBhvr>
                                        <p:cTn id="4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3" grpId="0"/>
      <p:bldP spid="17"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任意多边形: 形状 3"/>
          <p:cNvSpPr/>
          <p:nvPr/>
        </p:nvSpPr>
        <p:spPr>
          <a:xfrm>
            <a:off x="0" y="0"/>
            <a:ext cx="12192000" cy="6858000"/>
          </a:xfrm>
          <a:custGeom>
            <a:avLst/>
            <a:gdLst>
              <a:gd name="connsiteX0" fmla="*/ 6096000 w 12192000"/>
              <a:gd name="connsiteY0" fmla="*/ 811168 h 6858000"/>
              <a:gd name="connsiteX1" fmla="*/ 4907280 w 12192000"/>
              <a:gd name="connsiteY1" fmla="*/ 1999888 h 6858000"/>
              <a:gd name="connsiteX2" fmla="*/ 6096000 w 12192000"/>
              <a:gd name="connsiteY2" fmla="*/ 3188608 h 6858000"/>
              <a:gd name="connsiteX3" fmla="*/ 7284720 w 12192000"/>
              <a:gd name="connsiteY3" fmla="*/ 1999888 h 6858000"/>
              <a:gd name="connsiteX4" fmla="*/ 6096000 w 12192000"/>
              <a:gd name="connsiteY4" fmla="*/ 811168 h 6858000"/>
              <a:gd name="connsiteX5" fmla="*/ 0 w 12192000"/>
              <a:gd name="connsiteY5" fmla="*/ 0 h 6858000"/>
              <a:gd name="connsiteX6" fmla="*/ 12192000 w 12192000"/>
              <a:gd name="connsiteY6" fmla="*/ 0 h 6858000"/>
              <a:gd name="connsiteX7" fmla="*/ 12192000 w 12192000"/>
              <a:gd name="connsiteY7" fmla="*/ 6858000 h 6858000"/>
              <a:gd name="connsiteX8" fmla="*/ 0 w 12192000"/>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6096000" y="811168"/>
                </a:moveTo>
                <a:cubicBezTo>
                  <a:pt x="5439488" y="811168"/>
                  <a:pt x="4907280" y="1343376"/>
                  <a:pt x="4907280" y="1999888"/>
                </a:cubicBezTo>
                <a:cubicBezTo>
                  <a:pt x="4907280" y="2656400"/>
                  <a:pt x="5439488" y="3188608"/>
                  <a:pt x="6096000" y="3188608"/>
                </a:cubicBezTo>
                <a:cubicBezTo>
                  <a:pt x="6752512" y="3188608"/>
                  <a:pt x="7284720" y="2656400"/>
                  <a:pt x="7284720" y="1999888"/>
                </a:cubicBezTo>
                <a:cubicBezTo>
                  <a:pt x="7284720" y="1343376"/>
                  <a:pt x="6752512" y="811168"/>
                  <a:pt x="6096000" y="811168"/>
                </a:cubicBezTo>
                <a:close/>
                <a:moveTo>
                  <a:pt x="0" y="0"/>
                </a:moveTo>
                <a:lnTo>
                  <a:pt x="12192000" y="0"/>
                </a:lnTo>
                <a:lnTo>
                  <a:pt x="12192000" y="6858000"/>
                </a:lnTo>
                <a:lnTo>
                  <a:pt x="0" y="6858000"/>
                </a:lnTo>
                <a:close/>
              </a:path>
            </a:pathLst>
          </a:custGeom>
          <a:pattFill prst="dotGrid">
            <a:fgClr>
              <a:schemeClr val="accent5">
                <a:lumMod val="60000"/>
                <a:lumOff val="40000"/>
              </a:schemeClr>
            </a:fgClr>
            <a:bgClr>
              <a:schemeClr val="bg1"/>
            </a:bgClr>
          </a:patt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矩形: 圆角 4"/>
          <p:cNvSpPr/>
          <p:nvPr/>
        </p:nvSpPr>
        <p:spPr>
          <a:xfrm>
            <a:off x="263013" y="302342"/>
            <a:ext cx="11665974" cy="6253316"/>
          </a:xfrm>
          <a:prstGeom prst="roundRect">
            <a:avLst>
              <a:gd name="adj" fmla="val 5582"/>
            </a:avLst>
          </a:prstGeom>
          <a:solidFill>
            <a:schemeClr val="bg1"/>
          </a:solidFill>
          <a:ln>
            <a:noFill/>
          </a:ln>
          <a:effectLst>
            <a:outerShdw blurRad="63500" sx="102000" sy="102000" algn="ctr"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6" name="图片 5"/>
          <p:cNvPicPr>
            <a:picLocks noChangeAspect="1"/>
          </p:cNvPicPr>
          <p:nvPr/>
        </p:nvPicPr>
        <p:blipFill>
          <a:blip r:embed="rId17" cstate="screen">
            <a:duotone>
              <a:schemeClr val="accent5">
                <a:shade val="45000"/>
                <a:satMod val="135000"/>
              </a:schemeClr>
              <a:prstClr val="white"/>
            </a:duotone>
          </a:blip>
          <a:stretch>
            <a:fillRect/>
          </a:stretch>
        </p:blipFill>
        <p:spPr>
          <a:xfrm>
            <a:off x="263013" y="159979"/>
            <a:ext cx="987270" cy="987270"/>
          </a:xfrm>
          <a:prstGeom prst="rect">
            <a:avLst/>
          </a:prstGeom>
        </p:spPr>
      </p:pic>
      <p:sp>
        <p:nvSpPr>
          <p:cNvPr id="7" name="文本框 6"/>
          <p:cNvSpPr txBox="1"/>
          <p:nvPr/>
        </p:nvSpPr>
        <p:spPr>
          <a:xfrm>
            <a:off x="1250283" y="471350"/>
            <a:ext cx="2948948" cy="400110"/>
          </a:xfrm>
          <a:prstGeom prst="rect">
            <a:avLst/>
          </a:prstGeom>
          <a:noFill/>
        </p:spPr>
        <p:txBody>
          <a:bodyPr wrap="square" rtlCol="0">
            <a:spAutoFit/>
          </a:bodyPr>
          <a:lstStyle/>
          <a:p>
            <a:r>
              <a:rPr lang="zh-CN" altLang="en-US" sz="2000" dirty="0">
                <a:solidFill>
                  <a:srgbClr val="779BCD"/>
                </a:solidFill>
                <a:cs typeface="+mn-ea"/>
                <a:sym typeface="+mn-lt"/>
              </a:rPr>
              <a:t>防暑降温小常识</a:t>
            </a:r>
          </a:p>
        </p:txBody>
      </p:sp>
      <p:grpSp>
        <p:nvGrpSpPr>
          <p:cNvPr id="9" name="PA-组合 7"/>
          <p:cNvGrpSpPr/>
          <p:nvPr>
            <p:custDataLst>
              <p:tags r:id="rId1"/>
            </p:custDataLst>
          </p:nvPr>
        </p:nvGrpSpPr>
        <p:grpSpPr>
          <a:xfrm>
            <a:off x="10412361" y="2136953"/>
            <a:ext cx="615553" cy="2584094"/>
            <a:chOff x="8606803" y="1138954"/>
            <a:chExt cx="615553" cy="2584094"/>
          </a:xfrm>
        </p:grpSpPr>
        <p:sp>
          <p:nvSpPr>
            <p:cNvPr id="10" name="PA-圆角矩形 8"/>
            <p:cNvSpPr/>
            <p:nvPr>
              <p:custDataLst>
                <p:tags r:id="rId14"/>
              </p:custDataLst>
            </p:nvPr>
          </p:nvSpPr>
          <p:spPr>
            <a:xfrm>
              <a:off x="8606803" y="1138954"/>
              <a:ext cx="615553" cy="2584094"/>
            </a:xfrm>
            <a:prstGeom prst="roundRect">
              <a:avLst/>
            </a:prstGeom>
            <a:gradFill>
              <a:gsLst>
                <a:gs pos="0">
                  <a:srgbClr val="779BCD"/>
                </a:gs>
                <a:gs pos="100000">
                  <a:srgbClr val="708DA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endParaRPr lang="zh-CN" altLang="en-US" sz="1600" dirty="0">
                <a:cs typeface="+mn-ea"/>
                <a:sym typeface="+mn-lt"/>
              </a:endParaRPr>
            </a:p>
          </p:txBody>
        </p:sp>
        <p:sp>
          <p:nvSpPr>
            <p:cNvPr id="11" name="PA-文本框 9"/>
            <p:cNvSpPr txBox="1"/>
            <p:nvPr>
              <p:custDataLst>
                <p:tags r:id="rId15"/>
              </p:custDataLst>
            </p:nvPr>
          </p:nvSpPr>
          <p:spPr>
            <a:xfrm>
              <a:off x="8668364" y="1230672"/>
              <a:ext cx="492443" cy="2400657"/>
            </a:xfrm>
            <a:prstGeom prst="rect">
              <a:avLst/>
            </a:prstGeom>
            <a:noFill/>
          </p:spPr>
          <p:txBody>
            <a:bodyPr vert="eaVert" wrap="none" rtlCol="0">
              <a:spAutoFit/>
            </a:bodyPr>
            <a:lstStyle/>
            <a:p>
              <a:r>
                <a:rPr lang="zh-CN" altLang="en-US" sz="2000" dirty="0">
                  <a:solidFill>
                    <a:schemeClr val="bg1"/>
                  </a:solidFill>
                  <a:cs typeface="+mn-ea"/>
                  <a:sym typeface="+mn-lt"/>
                </a:rPr>
                <a:t>出现中暑症状的处理</a:t>
              </a:r>
            </a:p>
          </p:txBody>
        </p:sp>
      </p:grpSp>
      <p:sp>
        <p:nvSpPr>
          <p:cNvPr id="12" name="文本占位符 2"/>
          <p:cNvSpPr txBox="1"/>
          <p:nvPr/>
        </p:nvSpPr>
        <p:spPr>
          <a:xfrm>
            <a:off x="3243306" y="1951493"/>
            <a:ext cx="2334734" cy="1607575"/>
          </a:xfrm>
          <a:prstGeom prst="rect">
            <a:avLst/>
          </a:prstGeom>
        </p:spPr>
        <p:txBody>
          <a:bodyPr vert="eaVert"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zh-CN" altLang="en-US" sz="1600" kern="100" dirty="0">
                <a:solidFill>
                  <a:schemeClr val="tx1">
                    <a:lumMod val="75000"/>
                    <a:lumOff val="25000"/>
                  </a:schemeClr>
                </a:solidFill>
                <a:cs typeface="+mn-ea"/>
                <a:sym typeface="+mn-lt"/>
              </a:rPr>
              <a:t>立即将病人转移至阴凉、通风处休息，有利于散热。</a:t>
            </a:r>
          </a:p>
        </p:txBody>
      </p:sp>
      <p:grpSp>
        <p:nvGrpSpPr>
          <p:cNvPr id="13" name="PA-组合 7"/>
          <p:cNvGrpSpPr/>
          <p:nvPr>
            <p:custDataLst>
              <p:tags r:id="rId2"/>
            </p:custDataLst>
          </p:nvPr>
        </p:nvGrpSpPr>
        <p:grpSpPr>
          <a:xfrm>
            <a:off x="5446014" y="2030480"/>
            <a:ext cx="615553" cy="600302"/>
            <a:chOff x="8606803" y="1138954"/>
            <a:chExt cx="615553" cy="600302"/>
          </a:xfrm>
        </p:grpSpPr>
        <p:sp>
          <p:nvSpPr>
            <p:cNvPr id="14" name="PA-圆角矩形 8"/>
            <p:cNvSpPr/>
            <p:nvPr>
              <p:custDataLst>
                <p:tags r:id="rId12"/>
              </p:custDataLst>
            </p:nvPr>
          </p:nvSpPr>
          <p:spPr>
            <a:xfrm>
              <a:off x="8606803" y="1138954"/>
              <a:ext cx="615553" cy="600302"/>
            </a:xfrm>
            <a:prstGeom prst="roundRect">
              <a:avLst/>
            </a:prstGeom>
            <a:gradFill>
              <a:gsLst>
                <a:gs pos="0">
                  <a:srgbClr val="779BCD"/>
                </a:gs>
                <a:gs pos="100000">
                  <a:srgbClr val="708DA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endParaRPr lang="zh-CN" altLang="en-US" sz="1600" dirty="0">
                <a:cs typeface="+mn-ea"/>
                <a:sym typeface="+mn-lt"/>
              </a:endParaRPr>
            </a:p>
          </p:txBody>
        </p:sp>
        <p:sp>
          <p:nvSpPr>
            <p:cNvPr id="15" name="PA-文本框 9"/>
            <p:cNvSpPr txBox="1"/>
            <p:nvPr>
              <p:custDataLst>
                <p:tags r:id="rId13"/>
              </p:custDataLst>
            </p:nvPr>
          </p:nvSpPr>
          <p:spPr>
            <a:xfrm>
              <a:off x="8668359" y="1230672"/>
              <a:ext cx="486030" cy="400110"/>
            </a:xfrm>
            <a:prstGeom prst="rect">
              <a:avLst/>
            </a:prstGeom>
            <a:noFill/>
          </p:spPr>
          <p:txBody>
            <a:bodyPr vert="horz" wrap="none" rtlCol="0">
              <a:spAutoFit/>
            </a:bodyPr>
            <a:lstStyle/>
            <a:p>
              <a:r>
                <a:rPr lang="en-US" altLang="zh-CN" sz="2000" dirty="0">
                  <a:solidFill>
                    <a:schemeClr val="bg1"/>
                  </a:solidFill>
                  <a:cs typeface="+mn-ea"/>
                  <a:sym typeface="+mn-lt"/>
                </a:rPr>
                <a:t>01</a:t>
              </a:r>
              <a:endParaRPr lang="zh-CN" altLang="en-US" sz="2000" dirty="0">
                <a:solidFill>
                  <a:schemeClr val="bg1"/>
                </a:solidFill>
                <a:cs typeface="+mn-ea"/>
                <a:sym typeface="+mn-lt"/>
              </a:endParaRPr>
            </a:p>
          </p:txBody>
        </p:sp>
      </p:grpSp>
      <p:sp>
        <p:nvSpPr>
          <p:cNvPr id="16" name="文本占位符 2"/>
          <p:cNvSpPr txBox="1"/>
          <p:nvPr/>
        </p:nvSpPr>
        <p:spPr>
          <a:xfrm>
            <a:off x="3243306" y="4156763"/>
            <a:ext cx="2334734" cy="1607575"/>
          </a:xfrm>
          <a:prstGeom prst="rect">
            <a:avLst/>
          </a:prstGeom>
        </p:spPr>
        <p:txBody>
          <a:bodyPr vert="eaVert"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zh-CN" altLang="en-US" sz="1600" kern="100" dirty="0">
                <a:solidFill>
                  <a:schemeClr val="tx1">
                    <a:lumMod val="75000"/>
                    <a:lumOff val="25000"/>
                  </a:schemeClr>
                </a:solidFill>
                <a:cs typeface="+mn-ea"/>
                <a:sym typeface="+mn-lt"/>
              </a:rPr>
              <a:t>补充水及电介质。</a:t>
            </a:r>
          </a:p>
        </p:txBody>
      </p:sp>
      <p:grpSp>
        <p:nvGrpSpPr>
          <p:cNvPr id="17" name="PA-组合 7"/>
          <p:cNvGrpSpPr/>
          <p:nvPr>
            <p:custDataLst>
              <p:tags r:id="rId3"/>
            </p:custDataLst>
          </p:nvPr>
        </p:nvGrpSpPr>
        <p:grpSpPr>
          <a:xfrm>
            <a:off x="5446014" y="4235750"/>
            <a:ext cx="615553" cy="600302"/>
            <a:chOff x="8606803" y="1138954"/>
            <a:chExt cx="615553" cy="600302"/>
          </a:xfrm>
        </p:grpSpPr>
        <p:sp>
          <p:nvSpPr>
            <p:cNvPr id="18" name="PA-圆角矩形 8"/>
            <p:cNvSpPr/>
            <p:nvPr>
              <p:custDataLst>
                <p:tags r:id="rId10"/>
              </p:custDataLst>
            </p:nvPr>
          </p:nvSpPr>
          <p:spPr>
            <a:xfrm>
              <a:off x="8606803" y="1138954"/>
              <a:ext cx="615553" cy="600302"/>
            </a:xfrm>
            <a:prstGeom prst="roundRect">
              <a:avLst/>
            </a:prstGeom>
            <a:gradFill>
              <a:gsLst>
                <a:gs pos="0">
                  <a:srgbClr val="779BCD"/>
                </a:gs>
                <a:gs pos="100000">
                  <a:srgbClr val="708DA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endParaRPr lang="zh-CN" altLang="en-US" sz="1600" dirty="0">
                <a:cs typeface="+mn-ea"/>
                <a:sym typeface="+mn-lt"/>
              </a:endParaRPr>
            </a:p>
          </p:txBody>
        </p:sp>
        <p:sp>
          <p:nvSpPr>
            <p:cNvPr id="19" name="PA-文本框 9"/>
            <p:cNvSpPr txBox="1"/>
            <p:nvPr>
              <p:custDataLst>
                <p:tags r:id="rId11"/>
              </p:custDataLst>
            </p:nvPr>
          </p:nvSpPr>
          <p:spPr>
            <a:xfrm>
              <a:off x="8668359" y="1230672"/>
              <a:ext cx="486030" cy="400110"/>
            </a:xfrm>
            <a:prstGeom prst="rect">
              <a:avLst/>
            </a:prstGeom>
            <a:noFill/>
          </p:spPr>
          <p:txBody>
            <a:bodyPr vert="horz" wrap="none" rtlCol="0">
              <a:spAutoFit/>
            </a:bodyPr>
            <a:lstStyle/>
            <a:p>
              <a:r>
                <a:rPr lang="en-US" altLang="zh-CN" sz="2000" dirty="0">
                  <a:solidFill>
                    <a:schemeClr val="bg1"/>
                  </a:solidFill>
                  <a:cs typeface="+mn-ea"/>
                  <a:sym typeface="+mn-lt"/>
                </a:rPr>
                <a:t>02</a:t>
              </a:r>
              <a:endParaRPr lang="zh-CN" altLang="en-US" sz="2000" dirty="0">
                <a:solidFill>
                  <a:schemeClr val="bg1"/>
                </a:solidFill>
                <a:cs typeface="+mn-ea"/>
                <a:sym typeface="+mn-lt"/>
              </a:endParaRPr>
            </a:p>
          </p:txBody>
        </p:sp>
      </p:grpSp>
      <p:sp>
        <p:nvSpPr>
          <p:cNvPr id="20" name="文本占位符 2"/>
          <p:cNvSpPr txBox="1"/>
          <p:nvPr/>
        </p:nvSpPr>
        <p:spPr>
          <a:xfrm>
            <a:off x="677675" y="1951493"/>
            <a:ext cx="2334734" cy="1607575"/>
          </a:xfrm>
          <a:prstGeom prst="rect">
            <a:avLst/>
          </a:prstGeom>
        </p:spPr>
        <p:txBody>
          <a:bodyPr vert="eaVert"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zh-CN" altLang="en-US" sz="1600" kern="100" dirty="0">
                <a:solidFill>
                  <a:schemeClr val="tx1">
                    <a:lumMod val="75000"/>
                    <a:lumOff val="25000"/>
                  </a:schemeClr>
                </a:solidFill>
                <a:cs typeface="+mn-ea"/>
                <a:sym typeface="+mn-lt"/>
              </a:rPr>
              <a:t>用风油精或清凉油涂于病人的头部太阳穴；口服人丹；十滴水；藿香正气丸等药物。</a:t>
            </a:r>
          </a:p>
        </p:txBody>
      </p:sp>
      <p:grpSp>
        <p:nvGrpSpPr>
          <p:cNvPr id="21" name="PA-组合 7"/>
          <p:cNvGrpSpPr/>
          <p:nvPr>
            <p:custDataLst>
              <p:tags r:id="rId4"/>
            </p:custDataLst>
          </p:nvPr>
        </p:nvGrpSpPr>
        <p:grpSpPr>
          <a:xfrm>
            <a:off x="2880383" y="2030480"/>
            <a:ext cx="615553" cy="600302"/>
            <a:chOff x="8606803" y="1138954"/>
            <a:chExt cx="615553" cy="600302"/>
          </a:xfrm>
        </p:grpSpPr>
        <p:sp>
          <p:nvSpPr>
            <p:cNvPr id="22" name="PA-圆角矩形 8"/>
            <p:cNvSpPr/>
            <p:nvPr>
              <p:custDataLst>
                <p:tags r:id="rId8"/>
              </p:custDataLst>
            </p:nvPr>
          </p:nvSpPr>
          <p:spPr>
            <a:xfrm>
              <a:off x="8606803" y="1138954"/>
              <a:ext cx="615553" cy="600302"/>
            </a:xfrm>
            <a:prstGeom prst="roundRect">
              <a:avLst/>
            </a:prstGeom>
            <a:gradFill>
              <a:gsLst>
                <a:gs pos="0">
                  <a:srgbClr val="779BCD"/>
                </a:gs>
                <a:gs pos="100000">
                  <a:srgbClr val="708DA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endParaRPr lang="zh-CN" altLang="en-US" sz="1600" dirty="0">
                <a:cs typeface="+mn-ea"/>
                <a:sym typeface="+mn-lt"/>
              </a:endParaRPr>
            </a:p>
          </p:txBody>
        </p:sp>
        <p:sp>
          <p:nvSpPr>
            <p:cNvPr id="23" name="PA-文本框 9"/>
            <p:cNvSpPr txBox="1"/>
            <p:nvPr>
              <p:custDataLst>
                <p:tags r:id="rId9"/>
              </p:custDataLst>
            </p:nvPr>
          </p:nvSpPr>
          <p:spPr>
            <a:xfrm>
              <a:off x="8668359" y="1230672"/>
              <a:ext cx="486030" cy="400110"/>
            </a:xfrm>
            <a:prstGeom prst="rect">
              <a:avLst/>
            </a:prstGeom>
            <a:noFill/>
          </p:spPr>
          <p:txBody>
            <a:bodyPr vert="horz" wrap="none" rtlCol="0">
              <a:spAutoFit/>
            </a:bodyPr>
            <a:lstStyle/>
            <a:p>
              <a:r>
                <a:rPr lang="en-US" altLang="zh-CN" sz="2000" dirty="0">
                  <a:solidFill>
                    <a:schemeClr val="bg1"/>
                  </a:solidFill>
                  <a:cs typeface="+mn-ea"/>
                  <a:sym typeface="+mn-lt"/>
                </a:rPr>
                <a:t>03</a:t>
              </a:r>
              <a:endParaRPr lang="zh-CN" altLang="en-US" sz="2000" dirty="0">
                <a:solidFill>
                  <a:schemeClr val="bg1"/>
                </a:solidFill>
                <a:cs typeface="+mn-ea"/>
                <a:sym typeface="+mn-lt"/>
              </a:endParaRPr>
            </a:p>
          </p:txBody>
        </p:sp>
      </p:grpSp>
      <p:sp>
        <p:nvSpPr>
          <p:cNvPr id="24" name="文本占位符 2"/>
          <p:cNvSpPr txBox="1"/>
          <p:nvPr/>
        </p:nvSpPr>
        <p:spPr>
          <a:xfrm>
            <a:off x="677675" y="4156763"/>
            <a:ext cx="2334734" cy="1607575"/>
          </a:xfrm>
          <a:prstGeom prst="rect">
            <a:avLst/>
          </a:prstGeom>
        </p:spPr>
        <p:txBody>
          <a:bodyPr vert="eaVert"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zh-CN" altLang="en-US" sz="1600" kern="100" dirty="0">
                <a:solidFill>
                  <a:schemeClr val="tx1">
                    <a:lumMod val="75000"/>
                    <a:lumOff val="25000"/>
                  </a:schemeClr>
                </a:solidFill>
                <a:cs typeface="+mn-ea"/>
                <a:sym typeface="+mn-lt"/>
              </a:rPr>
              <a:t>重度中暑病人除以上</a:t>
            </a:r>
            <a:r>
              <a:rPr lang="en-US" altLang="zh-CN" sz="1600" kern="100" dirty="0">
                <a:solidFill>
                  <a:schemeClr val="tx1">
                    <a:lumMod val="75000"/>
                    <a:lumOff val="25000"/>
                  </a:schemeClr>
                </a:solidFill>
                <a:cs typeface="+mn-ea"/>
                <a:sym typeface="+mn-lt"/>
              </a:rPr>
              <a:t>3</a:t>
            </a:r>
            <a:r>
              <a:rPr lang="zh-CN" altLang="en-US" sz="1600" kern="100" dirty="0">
                <a:solidFill>
                  <a:schemeClr val="tx1">
                    <a:lumMod val="75000"/>
                    <a:lumOff val="25000"/>
                  </a:schemeClr>
                </a:solidFill>
                <a:cs typeface="+mn-ea"/>
                <a:sym typeface="+mn-lt"/>
              </a:rPr>
              <a:t>点处理外，应立即转送医院救治。</a:t>
            </a:r>
          </a:p>
        </p:txBody>
      </p:sp>
      <p:grpSp>
        <p:nvGrpSpPr>
          <p:cNvPr id="25" name="PA-组合 7"/>
          <p:cNvGrpSpPr/>
          <p:nvPr>
            <p:custDataLst>
              <p:tags r:id="rId5"/>
            </p:custDataLst>
          </p:nvPr>
        </p:nvGrpSpPr>
        <p:grpSpPr>
          <a:xfrm>
            <a:off x="2880383" y="4235750"/>
            <a:ext cx="615553" cy="600302"/>
            <a:chOff x="8606803" y="1138954"/>
            <a:chExt cx="615553" cy="600302"/>
          </a:xfrm>
        </p:grpSpPr>
        <p:sp>
          <p:nvSpPr>
            <p:cNvPr id="26" name="PA-圆角矩形 8"/>
            <p:cNvSpPr/>
            <p:nvPr>
              <p:custDataLst>
                <p:tags r:id="rId6"/>
              </p:custDataLst>
            </p:nvPr>
          </p:nvSpPr>
          <p:spPr>
            <a:xfrm>
              <a:off x="8606803" y="1138954"/>
              <a:ext cx="615553" cy="600302"/>
            </a:xfrm>
            <a:prstGeom prst="roundRect">
              <a:avLst/>
            </a:prstGeom>
            <a:gradFill>
              <a:gsLst>
                <a:gs pos="0">
                  <a:srgbClr val="779BCD"/>
                </a:gs>
                <a:gs pos="100000">
                  <a:srgbClr val="708DA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endParaRPr lang="zh-CN" altLang="en-US" sz="1600" dirty="0">
                <a:cs typeface="+mn-ea"/>
                <a:sym typeface="+mn-lt"/>
              </a:endParaRPr>
            </a:p>
          </p:txBody>
        </p:sp>
        <p:sp>
          <p:nvSpPr>
            <p:cNvPr id="27" name="PA-文本框 9"/>
            <p:cNvSpPr txBox="1"/>
            <p:nvPr>
              <p:custDataLst>
                <p:tags r:id="rId7"/>
              </p:custDataLst>
            </p:nvPr>
          </p:nvSpPr>
          <p:spPr>
            <a:xfrm>
              <a:off x="8668359" y="1230672"/>
              <a:ext cx="486030" cy="400110"/>
            </a:xfrm>
            <a:prstGeom prst="rect">
              <a:avLst/>
            </a:prstGeom>
            <a:noFill/>
          </p:spPr>
          <p:txBody>
            <a:bodyPr vert="horz" wrap="none" rtlCol="0">
              <a:spAutoFit/>
            </a:bodyPr>
            <a:lstStyle/>
            <a:p>
              <a:r>
                <a:rPr lang="en-US" altLang="zh-CN" sz="2000" dirty="0">
                  <a:solidFill>
                    <a:schemeClr val="bg1"/>
                  </a:solidFill>
                  <a:cs typeface="+mn-ea"/>
                  <a:sym typeface="+mn-lt"/>
                </a:rPr>
                <a:t>04</a:t>
              </a:r>
              <a:endParaRPr lang="zh-CN" altLang="en-US" sz="2000" dirty="0">
                <a:solidFill>
                  <a:schemeClr val="bg1"/>
                </a:solidFill>
                <a:cs typeface="+mn-ea"/>
                <a:sym typeface="+mn-lt"/>
              </a:endParaRPr>
            </a:p>
          </p:txBody>
        </p:sp>
      </p:grpSp>
      <p:pic>
        <p:nvPicPr>
          <p:cNvPr id="28" name="图片 27"/>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5963999" y="1260777"/>
            <a:ext cx="4596581" cy="4596581"/>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advClick="0" advTm="0">
        <p15:prstTrans prst="wind"/>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nodeType="afterEffect">
                                  <p:stCondLst>
                                    <p:cond delay="0"/>
                                  </p:stCondLst>
                                  <p:childTnLst>
                                    <p:set>
                                      <p:cBhvr>
                                        <p:cTn id="6" dur="750" fill="hold">
                                          <p:stCondLst>
                                            <p:cond delay="0"/>
                                          </p:stCondLst>
                                        </p:cTn>
                                        <p:tgtEl>
                                          <p:spTgt spid="9"/>
                                        </p:tgtEl>
                                        <p:attrNameLst>
                                          <p:attrName>style.visibility</p:attrName>
                                        </p:attrNameLst>
                                      </p:cBhvr>
                                      <p:to>
                                        <p:strVal val="visible"/>
                                      </p:to>
                                    </p:set>
                                    <p:anim to="" calcmode="lin" valueType="num">
                                      <p:cBhvr>
                                        <p:cTn id="7" dur="750" fill="hold">
                                          <p:stCondLst>
                                            <p:cond delay="0"/>
                                          </p:stCondLst>
                                        </p:cTn>
                                        <p:tgtEl>
                                          <p:spTgt spid="9"/>
                                        </p:tgtEl>
                                        <p:attrNameLst>
                                          <p:attrName>ppt_h</p:attrName>
                                        </p:attrNameLst>
                                      </p:cBhvr>
                                      <p:tavLst>
                                        <p:tav tm="0" fmla="#ppt_h-#ppt_h*cos(4*pi*$)*(1-$)^2">
                                          <p:val>
                                            <p:fltVal val="0"/>
                                          </p:val>
                                        </p:tav>
                                        <p:tav tm="100000">
                                          <p:val>
                                            <p:fltVal val="1"/>
                                          </p:val>
                                        </p:tav>
                                      </p:tavLst>
                                    </p:anim>
                                    <p:anim to="" calcmode="lin" valueType="num">
                                      <p:cBhvr>
                                        <p:cTn id="8" dur="750" fill="hold">
                                          <p:stCondLst>
                                            <p:cond delay="0"/>
                                          </p:stCondLst>
                                        </p:cTn>
                                        <p:tgtEl>
                                          <p:spTgt spid="9"/>
                                        </p:tgtEl>
                                        <p:attrNameLst>
                                          <p:attrName>ppt_w</p:attrName>
                                        </p:attrNameLst>
                                      </p:cBhvr>
                                      <p:tavLst>
                                        <p:tav tm="0" fmla="#ppt_w-#ppt_w*cos(4*pi*$)*(1-$)^2">
                                          <p:val>
                                            <p:fltVal val="0"/>
                                          </p:val>
                                        </p:tav>
                                        <p:tav tm="100000">
                                          <p:val>
                                            <p:fltVal val="1"/>
                                          </p:val>
                                        </p:tav>
                                      </p:tavLst>
                                    </p:anim>
                                  </p:childTnLst>
                                </p:cTn>
                              </p:par>
                            </p:childTnLst>
                          </p:cTn>
                        </p:par>
                        <p:par>
                          <p:cTn id="9" fill="hold">
                            <p:stCondLst>
                              <p:cond delay="1000"/>
                            </p:stCondLst>
                            <p:childTnLst>
                              <p:par>
                                <p:cTn id="10" presetID="31" presetClass="entr" presetSubtype="0" fill="hold" nodeType="afterEffect">
                                  <p:stCondLst>
                                    <p:cond delay="0"/>
                                  </p:stCondLst>
                                  <p:childTnLst>
                                    <p:set>
                                      <p:cBhvr>
                                        <p:cTn id="11" dur="1" fill="hold">
                                          <p:stCondLst>
                                            <p:cond delay="0"/>
                                          </p:stCondLst>
                                        </p:cTn>
                                        <p:tgtEl>
                                          <p:spTgt spid="28"/>
                                        </p:tgtEl>
                                        <p:attrNameLst>
                                          <p:attrName>style.visibility</p:attrName>
                                        </p:attrNameLst>
                                      </p:cBhvr>
                                      <p:to>
                                        <p:strVal val="visible"/>
                                      </p:to>
                                    </p:set>
                                    <p:anim calcmode="lin" valueType="num">
                                      <p:cBhvr>
                                        <p:cTn id="12" dur="1000" fill="hold"/>
                                        <p:tgtEl>
                                          <p:spTgt spid="28"/>
                                        </p:tgtEl>
                                        <p:attrNameLst>
                                          <p:attrName>ppt_w</p:attrName>
                                        </p:attrNameLst>
                                      </p:cBhvr>
                                      <p:tavLst>
                                        <p:tav tm="0">
                                          <p:val>
                                            <p:fltVal val="0"/>
                                          </p:val>
                                        </p:tav>
                                        <p:tav tm="100000">
                                          <p:val>
                                            <p:strVal val="#ppt_w"/>
                                          </p:val>
                                        </p:tav>
                                      </p:tavLst>
                                    </p:anim>
                                    <p:anim calcmode="lin" valueType="num">
                                      <p:cBhvr>
                                        <p:cTn id="13" dur="1000" fill="hold"/>
                                        <p:tgtEl>
                                          <p:spTgt spid="28"/>
                                        </p:tgtEl>
                                        <p:attrNameLst>
                                          <p:attrName>ppt_h</p:attrName>
                                        </p:attrNameLst>
                                      </p:cBhvr>
                                      <p:tavLst>
                                        <p:tav tm="0">
                                          <p:val>
                                            <p:fltVal val="0"/>
                                          </p:val>
                                        </p:tav>
                                        <p:tav tm="100000">
                                          <p:val>
                                            <p:strVal val="#ppt_h"/>
                                          </p:val>
                                        </p:tav>
                                      </p:tavLst>
                                    </p:anim>
                                    <p:anim calcmode="lin" valueType="num">
                                      <p:cBhvr>
                                        <p:cTn id="14" dur="1000" fill="hold"/>
                                        <p:tgtEl>
                                          <p:spTgt spid="28"/>
                                        </p:tgtEl>
                                        <p:attrNameLst>
                                          <p:attrName>style.rotation</p:attrName>
                                        </p:attrNameLst>
                                      </p:cBhvr>
                                      <p:tavLst>
                                        <p:tav tm="0">
                                          <p:val>
                                            <p:fltVal val="90"/>
                                          </p:val>
                                        </p:tav>
                                        <p:tav tm="100000">
                                          <p:val>
                                            <p:fltVal val="0"/>
                                          </p:val>
                                        </p:tav>
                                      </p:tavLst>
                                    </p:anim>
                                    <p:animEffect transition="in" filter="fade">
                                      <p:cBhvr>
                                        <p:cTn id="15" dur="1000"/>
                                        <p:tgtEl>
                                          <p:spTgt spid="28"/>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strips(downLeft)">
                                      <p:cBhvr>
                                        <p:cTn id="19" dur="500"/>
                                        <p:tgtEl>
                                          <p:spTgt spid="12"/>
                                        </p:tgtEl>
                                      </p:cBhvr>
                                    </p:animEffect>
                                  </p:childTnLst>
                                </p:cTn>
                              </p:par>
                            </p:childTnLst>
                          </p:cTn>
                        </p:par>
                        <p:par>
                          <p:cTn id="20" fill="hold">
                            <p:stCondLst>
                              <p:cond delay="2500"/>
                            </p:stCondLst>
                            <p:childTnLst>
                              <p:par>
                                <p:cTn id="21" presetID="0" presetClass="entr" presetSubtype="0" fill="hold" nodeType="afterEffect">
                                  <p:stCondLst>
                                    <p:cond delay="0"/>
                                  </p:stCondLst>
                                  <p:childTnLst>
                                    <p:set>
                                      <p:cBhvr>
                                        <p:cTn id="22" dur="750" fill="hold">
                                          <p:stCondLst>
                                            <p:cond delay="0"/>
                                          </p:stCondLst>
                                        </p:cTn>
                                        <p:tgtEl>
                                          <p:spTgt spid="13"/>
                                        </p:tgtEl>
                                        <p:attrNameLst>
                                          <p:attrName>style.visibility</p:attrName>
                                        </p:attrNameLst>
                                      </p:cBhvr>
                                      <p:to>
                                        <p:strVal val="visible"/>
                                      </p:to>
                                    </p:set>
                                    <p:anim to="" calcmode="lin" valueType="num">
                                      <p:cBhvr>
                                        <p:cTn id="23" dur="750" fill="hold">
                                          <p:stCondLst>
                                            <p:cond delay="0"/>
                                          </p:stCondLst>
                                        </p:cTn>
                                        <p:tgtEl>
                                          <p:spTgt spid="13"/>
                                        </p:tgtEl>
                                        <p:attrNameLst>
                                          <p:attrName>ppt_h</p:attrName>
                                        </p:attrNameLst>
                                      </p:cBhvr>
                                      <p:tavLst>
                                        <p:tav tm="0" fmla="#ppt_h-#ppt_h*cos(4*pi*$)*(1-$)^2">
                                          <p:val>
                                            <p:fltVal val="0"/>
                                          </p:val>
                                        </p:tav>
                                        <p:tav tm="100000">
                                          <p:val>
                                            <p:fltVal val="1"/>
                                          </p:val>
                                        </p:tav>
                                      </p:tavLst>
                                    </p:anim>
                                    <p:anim to="" calcmode="lin" valueType="num">
                                      <p:cBhvr>
                                        <p:cTn id="24" dur="750" fill="hold">
                                          <p:stCondLst>
                                            <p:cond delay="0"/>
                                          </p:stCondLst>
                                        </p:cTn>
                                        <p:tgtEl>
                                          <p:spTgt spid="13"/>
                                        </p:tgtEl>
                                        <p:attrNameLst>
                                          <p:attrName>ppt_w</p:attrName>
                                        </p:attrNameLst>
                                      </p:cBhvr>
                                      <p:tavLst>
                                        <p:tav tm="0" fmla="#ppt_w-#ppt_w*cos(4*pi*$)*(1-$)^2">
                                          <p:val>
                                            <p:fltVal val="0"/>
                                          </p:val>
                                        </p:tav>
                                        <p:tav tm="100000">
                                          <p:val>
                                            <p:fltVal val="1"/>
                                          </p:val>
                                        </p:tav>
                                      </p:tavLst>
                                    </p:anim>
                                  </p:childTnLst>
                                </p:cTn>
                              </p:par>
                            </p:childTnLst>
                          </p:cTn>
                        </p:par>
                        <p:par>
                          <p:cTn id="25" fill="hold">
                            <p:stCondLst>
                              <p:cond delay="3500"/>
                            </p:stCondLst>
                            <p:childTnLst>
                              <p:par>
                                <p:cTn id="26" presetID="18" presetClass="entr" presetSubtype="12"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strips(downLeft)">
                                      <p:cBhvr>
                                        <p:cTn id="28" dur="500"/>
                                        <p:tgtEl>
                                          <p:spTgt spid="16"/>
                                        </p:tgtEl>
                                      </p:cBhvr>
                                    </p:animEffect>
                                  </p:childTnLst>
                                </p:cTn>
                              </p:par>
                            </p:childTnLst>
                          </p:cTn>
                        </p:par>
                        <p:par>
                          <p:cTn id="29" fill="hold">
                            <p:stCondLst>
                              <p:cond delay="4000"/>
                            </p:stCondLst>
                            <p:childTnLst>
                              <p:par>
                                <p:cTn id="30" presetID="0" presetClass="entr" presetSubtype="0" fill="hold" nodeType="afterEffect">
                                  <p:stCondLst>
                                    <p:cond delay="0"/>
                                  </p:stCondLst>
                                  <p:childTnLst>
                                    <p:set>
                                      <p:cBhvr>
                                        <p:cTn id="31" dur="750" fill="hold">
                                          <p:stCondLst>
                                            <p:cond delay="0"/>
                                          </p:stCondLst>
                                        </p:cTn>
                                        <p:tgtEl>
                                          <p:spTgt spid="17"/>
                                        </p:tgtEl>
                                        <p:attrNameLst>
                                          <p:attrName>style.visibility</p:attrName>
                                        </p:attrNameLst>
                                      </p:cBhvr>
                                      <p:to>
                                        <p:strVal val="visible"/>
                                      </p:to>
                                    </p:set>
                                    <p:anim to="" calcmode="lin" valueType="num">
                                      <p:cBhvr>
                                        <p:cTn id="32" dur="750" fill="hold">
                                          <p:stCondLst>
                                            <p:cond delay="0"/>
                                          </p:stCondLst>
                                        </p:cTn>
                                        <p:tgtEl>
                                          <p:spTgt spid="17"/>
                                        </p:tgtEl>
                                        <p:attrNameLst>
                                          <p:attrName>ppt_h</p:attrName>
                                        </p:attrNameLst>
                                      </p:cBhvr>
                                      <p:tavLst>
                                        <p:tav tm="0" fmla="#ppt_h-#ppt_h*cos(4*pi*$)*(1-$)^2">
                                          <p:val>
                                            <p:fltVal val="0"/>
                                          </p:val>
                                        </p:tav>
                                        <p:tav tm="100000">
                                          <p:val>
                                            <p:fltVal val="1"/>
                                          </p:val>
                                        </p:tav>
                                      </p:tavLst>
                                    </p:anim>
                                    <p:anim to="" calcmode="lin" valueType="num">
                                      <p:cBhvr>
                                        <p:cTn id="33" dur="750" fill="hold">
                                          <p:stCondLst>
                                            <p:cond delay="0"/>
                                          </p:stCondLst>
                                        </p:cTn>
                                        <p:tgtEl>
                                          <p:spTgt spid="17"/>
                                        </p:tgtEl>
                                        <p:attrNameLst>
                                          <p:attrName>ppt_w</p:attrName>
                                        </p:attrNameLst>
                                      </p:cBhvr>
                                      <p:tavLst>
                                        <p:tav tm="0" fmla="#ppt_w-#ppt_w*cos(4*pi*$)*(1-$)^2">
                                          <p:val>
                                            <p:fltVal val="0"/>
                                          </p:val>
                                        </p:tav>
                                        <p:tav tm="100000">
                                          <p:val>
                                            <p:fltVal val="1"/>
                                          </p:val>
                                        </p:tav>
                                      </p:tavLst>
                                    </p:anim>
                                  </p:childTnLst>
                                </p:cTn>
                              </p:par>
                            </p:childTnLst>
                          </p:cTn>
                        </p:par>
                        <p:par>
                          <p:cTn id="34" fill="hold">
                            <p:stCondLst>
                              <p:cond delay="5000"/>
                            </p:stCondLst>
                            <p:childTnLst>
                              <p:par>
                                <p:cTn id="35" presetID="18" presetClass="entr" presetSubtype="12"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strips(downLeft)">
                                      <p:cBhvr>
                                        <p:cTn id="37" dur="500"/>
                                        <p:tgtEl>
                                          <p:spTgt spid="20"/>
                                        </p:tgtEl>
                                      </p:cBhvr>
                                    </p:animEffect>
                                  </p:childTnLst>
                                </p:cTn>
                              </p:par>
                            </p:childTnLst>
                          </p:cTn>
                        </p:par>
                        <p:par>
                          <p:cTn id="38" fill="hold">
                            <p:stCondLst>
                              <p:cond delay="5500"/>
                            </p:stCondLst>
                            <p:childTnLst>
                              <p:par>
                                <p:cTn id="39" presetID="0" presetClass="entr" presetSubtype="0" fill="hold" nodeType="afterEffect">
                                  <p:stCondLst>
                                    <p:cond delay="0"/>
                                  </p:stCondLst>
                                  <p:childTnLst>
                                    <p:set>
                                      <p:cBhvr>
                                        <p:cTn id="40" dur="750" fill="hold">
                                          <p:stCondLst>
                                            <p:cond delay="0"/>
                                          </p:stCondLst>
                                        </p:cTn>
                                        <p:tgtEl>
                                          <p:spTgt spid="21"/>
                                        </p:tgtEl>
                                        <p:attrNameLst>
                                          <p:attrName>style.visibility</p:attrName>
                                        </p:attrNameLst>
                                      </p:cBhvr>
                                      <p:to>
                                        <p:strVal val="visible"/>
                                      </p:to>
                                    </p:set>
                                    <p:anim to="" calcmode="lin" valueType="num">
                                      <p:cBhvr>
                                        <p:cTn id="41" dur="750" fill="hold">
                                          <p:stCondLst>
                                            <p:cond delay="0"/>
                                          </p:stCondLst>
                                        </p:cTn>
                                        <p:tgtEl>
                                          <p:spTgt spid="21"/>
                                        </p:tgtEl>
                                        <p:attrNameLst>
                                          <p:attrName>ppt_h</p:attrName>
                                        </p:attrNameLst>
                                      </p:cBhvr>
                                      <p:tavLst>
                                        <p:tav tm="0" fmla="#ppt_h-#ppt_h*cos(4*pi*$)*(1-$)^2">
                                          <p:val>
                                            <p:fltVal val="0"/>
                                          </p:val>
                                        </p:tav>
                                        <p:tav tm="100000">
                                          <p:val>
                                            <p:fltVal val="1"/>
                                          </p:val>
                                        </p:tav>
                                      </p:tavLst>
                                    </p:anim>
                                    <p:anim to="" calcmode="lin" valueType="num">
                                      <p:cBhvr>
                                        <p:cTn id="42" dur="750" fill="hold">
                                          <p:stCondLst>
                                            <p:cond delay="0"/>
                                          </p:stCondLst>
                                        </p:cTn>
                                        <p:tgtEl>
                                          <p:spTgt spid="21"/>
                                        </p:tgtEl>
                                        <p:attrNameLst>
                                          <p:attrName>ppt_w</p:attrName>
                                        </p:attrNameLst>
                                      </p:cBhvr>
                                      <p:tavLst>
                                        <p:tav tm="0" fmla="#ppt_w-#ppt_w*cos(4*pi*$)*(1-$)^2">
                                          <p:val>
                                            <p:fltVal val="0"/>
                                          </p:val>
                                        </p:tav>
                                        <p:tav tm="100000">
                                          <p:val>
                                            <p:fltVal val="1"/>
                                          </p:val>
                                        </p:tav>
                                      </p:tavLst>
                                    </p:anim>
                                  </p:childTnLst>
                                </p:cTn>
                              </p:par>
                            </p:childTnLst>
                          </p:cTn>
                        </p:par>
                        <p:par>
                          <p:cTn id="43" fill="hold">
                            <p:stCondLst>
                              <p:cond delay="6500"/>
                            </p:stCondLst>
                            <p:childTnLst>
                              <p:par>
                                <p:cTn id="44" presetID="18" presetClass="entr" presetSubtype="12"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strips(downLeft)">
                                      <p:cBhvr>
                                        <p:cTn id="46" dur="500"/>
                                        <p:tgtEl>
                                          <p:spTgt spid="24"/>
                                        </p:tgtEl>
                                      </p:cBhvr>
                                    </p:animEffect>
                                  </p:childTnLst>
                                </p:cTn>
                              </p:par>
                            </p:childTnLst>
                          </p:cTn>
                        </p:par>
                        <p:par>
                          <p:cTn id="47" fill="hold">
                            <p:stCondLst>
                              <p:cond delay="7000"/>
                            </p:stCondLst>
                            <p:childTnLst>
                              <p:par>
                                <p:cTn id="48" presetID="0" presetClass="entr" presetSubtype="0" fill="hold" nodeType="afterEffect">
                                  <p:stCondLst>
                                    <p:cond delay="0"/>
                                  </p:stCondLst>
                                  <p:childTnLst>
                                    <p:set>
                                      <p:cBhvr>
                                        <p:cTn id="49" dur="750" fill="hold">
                                          <p:stCondLst>
                                            <p:cond delay="0"/>
                                          </p:stCondLst>
                                        </p:cTn>
                                        <p:tgtEl>
                                          <p:spTgt spid="25"/>
                                        </p:tgtEl>
                                        <p:attrNameLst>
                                          <p:attrName>style.visibility</p:attrName>
                                        </p:attrNameLst>
                                      </p:cBhvr>
                                      <p:to>
                                        <p:strVal val="visible"/>
                                      </p:to>
                                    </p:set>
                                    <p:anim to="" calcmode="lin" valueType="num">
                                      <p:cBhvr>
                                        <p:cTn id="50" dur="750" fill="hold">
                                          <p:stCondLst>
                                            <p:cond delay="0"/>
                                          </p:stCondLst>
                                        </p:cTn>
                                        <p:tgtEl>
                                          <p:spTgt spid="25"/>
                                        </p:tgtEl>
                                        <p:attrNameLst>
                                          <p:attrName>ppt_h</p:attrName>
                                        </p:attrNameLst>
                                      </p:cBhvr>
                                      <p:tavLst>
                                        <p:tav tm="0" fmla="#ppt_h-#ppt_h*cos(4*pi*$)*(1-$)^2">
                                          <p:val>
                                            <p:fltVal val="0"/>
                                          </p:val>
                                        </p:tav>
                                        <p:tav tm="100000">
                                          <p:val>
                                            <p:fltVal val="1"/>
                                          </p:val>
                                        </p:tav>
                                      </p:tavLst>
                                    </p:anim>
                                    <p:anim to="" calcmode="lin" valueType="num">
                                      <p:cBhvr>
                                        <p:cTn id="51" dur="750" fill="hold">
                                          <p:stCondLst>
                                            <p:cond delay="0"/>
                                          </p:stCondLst>
                                        </p:cTn>
                                        <p:tgtEl>
                                          <p:spTgt spid="25"/>
                                        </p:tgtEl>
                                        <p:attrNameLst>
                                          <p:attrName>ppt_w</p:attrName>
                                        </p:attrNameLst>
                                      </p:cBhvr>
                                      <p:tavLst>
                                        <p:tav tm="0" fmla="#ppt_w-#ppt_w*cos(4*pi*$)*(1-$)^2">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p:bldP spid="20" grpId="0"/>
      <p:bldP spid="2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6" cstate="screen"/>
          <a:srcRect/>
          <a:stretch>
            <a:fillRect/>
          </a:stretch>
        </p:blipFill>
        <p:spPr>
          <a:xfrm>
            <a:off x="249472" y="180580"/>
            <a:ext cx="10972800" cy="6464060"/>
          </a:xfrm>
          <a:prstGeom prst="rect">
            <a:avLst/>
          </a:prstGeom>
        </p:spPr>
      </p:pic>
      <p:sp>
        <p:nvSpPr>
          <p:cNvPr id="8" name="任意多边形: 形状 7"/>
          <p:cNvSpPr/>
          <p:nvPr/>
        </p:nvSpPr>
        <p:spPr>
          <a:xfrm>
            <a:off x="0" y="0"/>
            <a:ext cx="12192000" cy="6858000"/>
          </a:xfrm>
          <a:custGeom>
            <a:avLst/>
            <a:gdLst>
              <a:gd name="connsiteX0" fmla="*/ 442452 w 12192000"/>
              <a:gd name="connsiteY0" fmla="*/ 619432 h 6858000"/>
              <a:gd name="connsiteX1" fmla="*/ 442452 w 12192000"/>
              <a:gd name="connsiteY1" fmla="*/ 6386052 h 6858000"/>
              <a:gd name="connsiteX2" fmla="*/ 8273846 w 12192000"/>
              <a:gd name="connsiteY2" fmla="*/ 6386052 h 6858000"/>
              <a:gd name="connsiteX3" fmla="*/ 8273846 w 12192000"/>
              <a:gd name="connsiteY3" fmla="*/ 619432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442452" y="619432"/>
                </a:moveTo>
                <a:lnTo>
                  <a:pt x="442452" y="6386052"/>
                </a:lnTo>
                <a:lnTo>
                  <a:pt x="8273846" y="6386052"/>
                </a:lnTo>
                <a:lnTo>
                  <a:pt x="8273846" y="619432"/>
                </a:lnTo>
                <a:close/>
                <a:moveTo>
                  <a:pt x="0" y="0"/>
                </a:moveTo>
                <a:lnTo>
                  <a:pt x="12192000" y="0"/>
                </a:lnTo>
                <a:lnTo>
                  <a:pt x="12192000" y="6858000"/>
                </a:lnTo>
                <a:lnTo>
                  <a:pt x="0" y="6858000"/>
                </a:lnTo>
                <a:close/>
              </a:path>
            </a:pathLst>
          </a:custGeom>
          <a:pattFill prst="dotGrid">
            <a:fgClr>
              <a:schemeClr val="accent5">
                <a:lumMod val="20000"/>
                <a:lumOff val="80000"/>
              </a:schemeClr>
            </a:fgClr>
            <a:bgClr>
              <a:schemeClr val="bg1"/>
            </a:bgClr>
          </a:pattFill>
          <a:ln>
            <a:noFill/>
          </a:ln>
          <a:effectLst>
            <a:outerShdw blurRad="3556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cs typeface="+mn-ea"/>
              <a:sym typeface="+mn-lt"/>
            </a:endParaRPr>
          </a:p>
        </p:txBody>
      </p:sp>
      <p:sp>
        <p:nvSpPr>
          <p:cNvPr id="19" name="PA-文本框 18"/>
          <p:cNvSpPr txBox="1"/>
          <p:nvPr>
            <p:custDataLst>
              <p:tags r:id="rId1"/>
            </p:custDataLst>
          </p:nvPr>
        </p:nvSpPr>
        <p:spPr>
          <a:xfrm>
            <a:off x="8991227" y="720643"/>
            <a:ext cx="1200329" cy="5201424"/>
          </a:xfrm>
          <a:prstGeom prst="rect">
            <a:avLst/>
          </a:prstGeom>
          <a:noFill/>
        </p:spPr>
        <p:txBody>
          <a:bodyPr vert="horz" wrap="square" rtlCol="0">
            <a:spAutoFit/>
          </a:bodyPr>
          <a:lstStyle/>
          <a:p>
            <a:r>
              <a:rPr lang="zh-CN" altLang="en-US" sz="16600" dirty="0">
                <a:solidFill>
                  <a:srgbClr val="779BCD"/>
                </a:solidFill>
                <a:cs typeface="+mn-ea"/>
                <a:sym typeface="+mn-lt"/>
              </a:rPr>
              <a:t>小暑</a:t>
            </a:r>
          </a:p>
        </p:txBody>
      </p:sp>
      <p:pic>
        <p:nvPicPr>
          <p:cNvPr id="21" name="图片 20"/>
          <p:cNvPicPr>
            <a:picLocks noChangeAspect="1"/>
          </p:cNvPicPr>
          <p:nvPr/>
        </p:nvPicPr>
        <p:blipFill rotWithShape="1">
          <a:blip r:embed="rId7" cstate="screen">
            <a:extLst>
              <a:ext uri="{BEBA8EAE-BF5A-486C-A8C5-ECC9F3942E4B}">
                <a14:imgProps xmlns:a14="http://schemas.microsoft.com/office/drawing/2010/main">
                  <a14:imgLayer r:embed="rId8">
                    <a14:imgEffect>
                      <a14:colorTemperature colorTemp="4700"/>
                    </a14:imgEffect>
                  </a14:imgLayer>
                </a14:imgProps>
              </a:ext>
            </a:extLst>
          </a:blip>
          <a:srcRect/>
          <a:stretch>
            <a:fillRect/>
          </a:stretch>
        </p:blipFill>
        <p:spPr>
          <a:xfrm flipH="1">
            <a:off x="9591391" y="-16185"/>
            <a:ext cx="2608420" cy="1999889"/>
          </a:xfrm>
          <a:prstGeom prst="rect">
            <a:avLst/>
          </a:prstGeom>
        </p:spPr>
      </p:pic>
      <p:pic>
        <p:nvPicPr>
          <p:cNvPr id="22" name="图片 21"/>
          <p:cNvPicPr>
            <a:picLocks noChangeAspect="1"/>
          </p:cNvPicPr>
          <p:nvPr/>
        </p:nvPicPr>
        <p:blipFill rotWithShape="1">
          <a:blip r:embed="rId9" cstate="screen">
            <a:extLst>
              <a:ext uri="{BEBA8EAE-BF5A-486C-A8C5-ECC9F3942E4B}">
                <a14:imgProps xmlns:a14="http://schemas.microsoft.com/office/drawing/2010/main">
                  <a14:imgLayer r:embed="rId10">
                    <a14:imgEffect>
                      <a14:colorTemperature colorTemp="4700"/>
                    </a14:imgEffect>
                  </a14:imgLayer>
                </a14:imgProps>
              </a:ext>
            </a:extLst>
          </a:blip>
          <a:srcRect/>
          <a:stretch>
            <a:fillRect/>
          </a:stretch>
        </p:blipFill>
        <p:spPr>
          <a:xfrm flipV="1">
            <a:off x="0" y="5374408"/>
            <a:ext cx="1935022" cy="1483591"/>
          </a:xfrm>
          <a:prstGeom prst="rect">
            <a:avLst/>
          </a:prstGeom>
        </p:spPr>
      </p:pic>
      <p:sp>
        <p:nvSpPr>
          <p:cNvPr id="23" name="PA-文本框 22"/>
          <p:cNvSpPr txBox="1"/>
          <p:nvPr>
            <p:custDataLst>
              <p:tags r:id="rId2"/>
            </p:custDataLst>
          </p:nvPr>
        </p:nvSpPr>
        <p:spPr>
          <a:xfrm>
            <a:off x="8992245" y="3088588"/>
            <a:ext cx="2230027" cy="369332"/>
          </a:xfrm>
          <a:prstGeom prst="rect">
            <a:avLst/>
          </a:prstGeom>
          <a:solidFill>
            <a:schemeClr val="bg1"/>
          </a:solidFill>
        </p:spPr>
        <p:txBody>
          <a:bodyPr wrap="square" rtlCol="0">
            <a:spAutoFit/>
          </a:bodyPr>
          <a:lstStyle/>
          <a:p>
            <a:pPr algn="dist"/>
            <a:r>
              <a:rPr lang="en-US" altLang="zh-CN" dirty="0">
                <a:solidFill>
                  <a:srgbClr val="779BCD"/>
                </a:solidFill>
                <a:cs typeface="+mn-ea"/>
                <a:sym typeface="+mn-lt"/>
              </a:rPr>
              <a:t>XIAO  SHU</a:t>
            </a:r>
            <a:endParaRPr lang="zh-CN" altLang="en-US" dirty="0">
              <a:solidFill>
                <a:srgbClr val="779BCD"/>
              </a:solidFill>
              <a:cs typeface="+mn-ea"/>
              <a:sym typeface="+mn-lt"/>
            </a:endParaRPr>
          </a:p>
        </p:txBody>
      </p:sp>
      <p:sp>
        <p:nvSpPr>
          <p:cNvPr id="29" name="矩形 28"/>
          <p:cNvSpPr/>
          <p:nvPr/>
        </p:nvSpPr>
        <p:spPr>
          <a:xfrm>
            <a:off x="9710790" y="5023058"/>
            <a:ext cx="969417" cy="1996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pic>
        <p:nvPicPr>
          <p:cNvPr id="28" name="图片 2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607888" y="4515658"/>
            <a:ext cx="1191471" cy="1179374"/>
          </a:xfrm>
          <a:prstGeom prst="rect">
            <a:avLst/>
          </a:prstGeom>
        </p:spPr>
      </p:pic>
      <p:pic>
        <p:nvPicPr>
          <p:cNvPr id="31" name="PA-图片 30"/>
          <p:cNvPicPr>
            <a:picLocks noChangeAspect="1"/>
          </p:cNvPicPr>
          <p:nvPr>
            <p:custDataLst>
              <p:tags r:id="rId3"/>
            </p:custDataLst>
          </p:nvPr>
        </p:nvPicPr>
        <p:blipFill>
          <a:blip r:embed="rId12" cstate="screen"/>
          <a:stretch>
            <a:fillRect/>
          </a:stretch>
        </p:blipFill>
        <p:spPr>
          <a:xfrm>
            <a:off x="10867031" y="4250534"/>
            <a:ext cx="1200329" cy="1200329"/>
          </a:xfrm>
          <a:prstGeom prst="rect">
            <a:avLst/>
          </a:prstGeom>
        </p:spPr>
      </p:pic>
      <p:pic>
        <p:nvPicPr>
          <p:cNvPr id="33" name="图片 32"/>
          <p:cNvPicPr>
            <a:picLocks noChangeAspect="1"/>
          </p:cNvPicPr>
          <p:nvPr/>
        </p:nvPicPr>
        <p:blipFill rotWithShape="1">
          <a:blip r:embed="rId13" cstate="screen"/>
          <a:srcRect/>
          <a:stretch>
            <a:fillRect/>
          </a:stretch>
        </p:blipFill>
        <p:spPr>
          <a:xfrm rot="20938116">
            <a:off x="10351194" y="1130612"/>
            <a:ext cx="911977" cy="1756657"/>
          </a:xfrm>
          <a:prstGeom prst="rect">
            <a:avLst/>
          </a:prstGeom>
        </p:spPr>
      </p:pic>
      <p:sp>
        <p:nvSpPr>
          <p:cNvPr id="34" name="矩形 33"/>
          <p:cNvSpPr/>
          <p:nvPr/>
        </p:nvSpPr>
        <p:spPr>
          <a:xfrm>
            <a:off x="503414" y="625352"/>
            <a:ext cx="7672191" cy="377411"/>
          </a:xfrm>
          <a:prstGeom prst="rect">
            <a:avLst/>
          </a:prstGeom>
          <a:solidFill>
            <a:srgbClr val="708DA0"/>
          </a:solidFill>
        </p:spPr>
        <p:txBody>
          <a:bodyPr vert="horz" wrap="square">
            <a:spAutoFit/>
          </a:bodyPr>
          <a:lstStyle/>
          <a:p>
            <a:pPr algn="just">
              <a:lnSpc>
                <a:spcPct val="150000"/>
              </a:lnSpc>
            </a:pPr>
            <a:r>
              <a:rPr lang="zh-CN" altLang="en-US" sz="1400" dirty="0">
                <a:solidFill>
                  <a:prstClr val="white"/>
                </a:solidFill>
                <a:cs typeface="+mn-ea"/>
                <a:sym typeface="+mn-lt"/>
              </a:rPr>
              <a:t>小暑是农历二十四节气之第十一个节气，夏天的第五个节气。</a:t>
            </a:r>
            <a:endParaRPr lang="en-US" altLang="zh-CN" sz="1400" dirty="0">
              <a:solidFill>
                <a:prstClr val="white"/>
              </a:solidFill>
              <a:cs typeface="+mn-ea"/>
              <a:sym typeface="+mn-lt"/>
            </a:endParaRPr>
          </a:p>
        </p:txBody>
      </p:sp>
      <p:sp>
        <p:nvSpPr>
          <p:cNvPr id="41" name="PA-文本框 40"/>
          <p:cNvSpPr txBox="1"/>
          <p:nvPr>
            <p:custDataLst>
              <p:tags r:id="rId4"/>
            </p:custDataLst>
          </p:nvPr>
        </p:nvSpPr>
        <p:spPr>
          <a:xfrm>
            <a:off x="8788391" y="5800725"/>
            <a:ext cx="2821999" cy="307777"/>
          </a:xfrm>
          <a:prstGeom prst="rect">
            <a:avLst/>
          </a:prstGeom>
          <a:solidFill>
            <a:schemeClr val="bg1"/>
          </a:solidFill>
        </p:spPr>
        <p:txBody>
          <a:bodyPr wrap="square" rtlCol="0">
            <a:spAutoFit/>
          </a:bodyPr>
          <a:lstStyle/>
          <a:p>
            <a:pPr algn="dist"/>
            <a:r>
              <a:rPr lang="en-US" altLang="zh-CN" sz="1400" dirty="0">
                <a:solidFill>
                  <a:prstClr val="black">
                    <a:lumMod val="65000"/>
                    <a:lumOff val="35000"/>
                  </a:prstClr>
                </a:solidFill>
                <a:cs typeface="+mn-ea"/>
                <a:sym typeface="+mn-lt"/>
              </a:rPr>
              <a:t>【</a:t>
            </a:r>
            <a:r>
              <a:rPr lang="zh-CN" altLang="en-US" sz="1400" dirty="0">
                <a:solidFill>
                  <a:prstClr val="black">
                    <a:lumMod val="65000"/>
                    <a:lumOff val="35000"/>
                  </a:prstClr>
                </a:solidFill>
                <a:cs typeface="+mn-ea"/>
                <a:sym typeface="+mn-lt"/>
              </a:rPr>
              <a:t>小暑金将末，微凉麦正秋</a:t>
            </a:r>
            <a:r>
              <a:rPr lang="en-US" altLang="zh-CN" sz="1400" dirty="0">
                <a:solidFill>
                  <a:prstClr val="black">
                    <a:lumMod val="65000"/>
                    <a:lumOff val="35000"/>
                  </a:prstClr>
                </a:solidFill>
                <a:cs typeface="+mn-ea"/>
                <a:sym typeface="+mn-lt"/>
              </a:rPr>
              <a:t>】</a:t>
            </a:r>
            <a:endParaRPr lang="zh-CN" altLang="en-US" sz="1400" dirty="0">
              <a:solidFill>
                <a:prstClr val="black">
                  <a:lumMod val="65000"/>
                  <a:lumOff val="35000"/>
                </a:prstClr>
              </a:solidFill>
              <a:cs typeface="+mn-ea"/>
              <a:sym typeface="+mn-lt"/>
            </a:endParaRPr>
          </a:p>
        </p:txBody>
      </p:sp>
      <p:grpSp>
        <p:nvGrpSpPr>
          <p:cNvPr id="3" name="组合 2"/>
          <p:cNvGrpSpPr/>
          <p:nvPr/>
        </p:nvGrpSpPr>
        <p:grpSpPr>
          <a:xfrm>
            <a:off x="-95737" y="-190541"/>
            <a:ext cx="3936217" cy="987270"/>
            <a:chOff x="-95737" y="-190541"/>
            <a:chExt cx="3936217" cy="987270"/>
          </a:xfrm>
        </p:grpSpPr>
        <p:pic>
          <p:nvPicPr>
            <p:cNvPr id="43" name="图片 42"/>
            <p:cNvPicPr>
              <a:picLocks noChangeAspect="1"/>
            </p:cNvPicPr>
            <p:nvPr/>
          </p:nvPicPr>
          <p:blipFill>
            <a:blip r:embed="rId14" cstate="screen">
              <a:duotone>
                <a:schemeClr val="accent5">
                  <a:shade val="45000"/>
                  <a:satMod val="135000"/>
                </a:schemeClr>
                <a:prstClr val="white"/>
              </a:duotone>
            </a:blip>
            <a:stretch>
              <a:fillRect/>
            </a:stretch>
          </p:blipFill>
          <p:spPr>
            <a:xfrm>
              <a:off x="-95737" y="-190541"/>
              <a:ext cx="987270" cy="987270"/>
            </a:xfrm>
            <a:prstGeom prst="rect">
              <a:avLst/>
            </a:prstGeom>
          </p:spPr>
        </p:pic>
        <p:sp>
          <p:nvSpPr>
            <p:cNvPr id="44" name="文本框 43"/>
            <p:cNvSpPr txBox="1"/>
            <p:nvPr/>
          </p:nvSpPr>
          <p:spPr>
            <a:xfrm>
              <a:off x="891532" y="181790"/>
              <a:ext cx="2948948" cy="338554"/>
            </a:xfrm>
            <a:prstGeom prst="rect">
              <a:avLst/>
            </a:prstGeom>
            <a:noFill/>
          </p:spPr>
          <p:txBody>
            <a:bodyPr wrap="square" rtlCol="0">
              <a:spAutoFit/>
            </a:bodyPr>
            <a:lstStyle/>
            <a:p>
              <a:r>
                <a:rPr lang="en-US" altLang="zh-CN" sz="1600" dirty="0">
                  <a:solidFill>
                    <a:srgbClr val="779BCD"/>
                  </a:solidFill>
                  <a:cs typeface="+mn-ea"/>
                  <a:sym typeface="+mn-lt"/>
                </a:rPr>
                <a:t>LOGO    COMPANY NAME </a:t>
              </a:r>
              <a:endParaRPr lang="zh-CN" altLang="en-US" sz="1600" dirty="0">
                <a:solidFill>
                  <a:srgbClr val="779BCD"/>
                </a:solidFill>
                <a:cs typeface="+mn-ea"/>
                <a:sym typeface="+mn-lt"/>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advClick="0" advTm="0">
        <p15:prstTrans prst="wind"/>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1000"/>
                                        <p:tgtEl>
                                          <p:spTgt spid="21"/>
                                        </p:tgtEl>
                                      </p:cBhvr>
                                    </p:animEffect>
                                    <p:anim calcmode="lin" valueType="num">
                                      <p:cBhvr>
                                        <p:cTn id="17" dur="1000" fill="hold"/>
                                        <p:tgtEl>
                                          <p:spTgt spid="21"/>
                                        </p:tgtEl>
                                        <p:attrNameLst>
                                          <p:attrName>ppt_x</p:attrName>
                                        </p:attrNameLst>
                                      </p:cBhvr>
                                      <p:tavLst>
                                        <p:tav tm="0">
                                          <p:val>
                                            <p:strVal val="#ppt_x"/>
                                          </p:val>
                                        </p:tav>
                                        <p:tav tm="100000">
                                          <p:val>
                                            <p:strVal val="#ppt_x"/>
                                          </p:val>
                                        </p:tav>
                                      </p:tavLst>
                                    </p:anim>
                                    <p:anim calcmode="lin" valueType="num">
                                      <p:cBhvr>
                                        <p:cTn id="18" dur="1000" fill="hold"/>
                                        <p:tgtEl>
                                          <p:spTgt spid="21"/>
                                        </p:tgtEl>
                                        <p:attrNameLst>
                                          <p:attrName>ppt_y</p:attrName>
                                        </p:attrNameLst>
                                      </p:cBhvr>
                                      <p:tavLst>
                                        <p:tav tm="0">
                                          <p:val>
                                            <p:strVal val="#ppt_y-.1"/>
                                          </p:val>
                                        </p:tav>
                                        <p:tav tm="100000">
                                          <p:val>
                                            <p:strVal val="#ppt_y"/>
                                          </p:val>
                                        </p:tav>
                                      </p:tavLst>
                                    </p:anim>
                                  </p:childTnLst>
                                </p:cTn>
                              </p:par>
                              <p:par>
                                <p:cTn id="19" presetID="0" presetClass="entr" presetSubtype="0" fill="hold" grpId="0" nodeType="withEffect">
                                  <p:stCondLst>
                                    <p:cond delay="0"/>
                                  </p:stCondLst>
                                  <p:iterate type="lt">
                                    <p:tmPct val="10000"/>
                                  </p:iterate>
                                  <p:childTnLst>
                                    <p:set>
                                      <p:cBhvr>
                                        <p:cTn id="20" dur="700" fill="hold">
                                          <p:stCondLst>
                                            <p:cond delay="0"/>
                                          </p:stCondLst>
                                        </p:cTn>
                                        <p:tgtEl>
                                          <p:spTgt spid="19"/>
                                        </p:tgtEl>
                                        <p:attrNameLst>
                                          <p:attrName>style.visibility</p:attrName>
                                        </p:attrNameLst>
                                      </p:cBhvr>
                                      <p:to>
                                        <p:strVal val="visible"/>
                                      </p:to>
                                    </p:set>
                                    <p:anim to="" calcmode="lin" valueType="num">
                                      <p:cBhvr>
                                        <p:cTn id="21" dur="700" fill="hold">
                                          <p:stCondLst>
                                            <p:cond delay="0"/>
                                          </p:stCondLst>
                                        </p:cTn>
                                        <p:tgtEl>
                                          <p:spTgt spid="19"/>
                                        </p:tgtEl>
                                        <p:attrNameLst>
                                          <p:attrName>ppt_x</p:attrName>
                                        </p:attrNameLst>
                                      </p:cBhvr>
                                      <p:tavLst>
                                        <p:tav tm="0" fmla="#ppt_x+#ppt_w*((1.5-1.5*$)^3-(1.5-1.5*$)^2)">
                                          <p:val>
                                            <p:fltVal val="0"/>
                                          </p:val>
                                        </p:tav>
                                        <p:tav tm="100000">
                                          <p:val>
                                            <p:fltVal val="1"/>
                                          </p:val>
                                        </p:tav>
                                      </p:tavLst>
                                    </p:anim>
                                    <p:anim to="" calcmode="lin" valueType="num">
                                      <p:cBhvr>
                                        <p:cTn id="22" dur="700" fill="hold">
                                          <p:stCondLst>
                                            <p:cond delay="0"/>
                                          </p:stCondLst>
                                        </p:cTn>
                                        <p:tgtEl>
                                          <p:spTgt spid="19"/>
                                        </p:tgtEl>
                                        <p:attrNameLst>
                                          <p:attrName>style.rotation</p:attrName>
                                        </p:attrNameLst>
                                      </p:cBhvr>
                                      <p:tavLst>
                                        <p:tav tm="0" fmla="#ppt_r-45*((1.5-1.5*$)^3-(1.5-1.5*$)^2)">
                                          <p:val>
                                            <p:fltVal val="0"/>
                                          </p:val>
                                        </p:tav>
                                        <p:tav tm="100000">
                                          <p:val>
                                            <p:fltVal val="1"/>
                                          </p:val>
                                        </p:tav>
                                      </p:tavLst>
                                    </p:anim>
                                  </p:childTnLst>
                                </p:cTn>
                              </p:par>
                            </p:childTnLst>
                          </p:cTn>
                        </p:par>
                        <p:par>
                          <p:cTn id="23" fill="hold">
                            <p:stCondLst>
                              <p:cond delay="1500"/>
                            </p:stCondLst>
                            <p:childTnLst>
                              <p:par>
                                <p:cTn id="24" presetID="10" presetClass="entr" presetSubtype="0" fill="hold" nodeType="after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fade">
                                      <p:cBhvr>
                                        <p:cTn id="26" dur="500"/>
                                        <p:tgtEl>
                                          <p:spTgt spid="33"/>
                                        </p:tgtEl>
                                      </p:cBhvr>
                                    </p:animEffect>
                                  </p:childTnLst>
                                </p:cTn>
                              </p:par>
                              <p:par>
                                <p:cTn id="27" presetID="10" presetClass="entr" presetSubtype="0"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par>
                          <p:cTn id="30" fill="hold">
                            <p:stCondLst>
                              <p:cond delay="2000"/>
                            </p:stCondLst>
                            <p:childTnLst>
                              <p:par>
                                <p:cTn id="31" presetID="0" presetClass="entr" presetSubtype="0" decel="50000" fill="hold" grpId="0" nodeType="afterEffect">
                                  <p:stCondLst>
                                    <p:cond delay="0"/>
                                  </p:stCondLst>
                                  <p:iterate type="lt">
                                    <p:tmPct val="10000"/>
                                  </p:iterate>
                                  <p:childTnLst>
                                    <p:set>
                                      <p:cBhvr>
                                        <p:cTn id="32" dur="750" fill="hold">
                                          <p:stCondLst>
                                            <p:cond delay="0"/>
                                          </p:stCondLst>
                                        </p:cTn>
                                        <p:tgtEl>
                                          <p:spTgt spid="23"/>
                                        </p:tgtEl>
                                        <p:attrNameLst>
                                          <p:attrName>style.visibility</p:attrName>
                                        </p:attrNameLst>
                                      </p:cBhvr>
                                      <p:to>
                                        <p:strVal val="visible"/>
                                      </p:to>
                                    </p:set>
                                    <p:animScale>
                                      <p:cBhvr>
                                        <p:cTn id="33" dur="225" decel="50000" fill="hold">
                                          <p:stCondLst>
                                            <p:cond delay="0"/>
                                          </p:stCondLst>
                                        </p:cTn>
                                        <p:tgtEl>
                                          <p:spTgt spid="23"/>
                                        </p:tgtEl>
                                      </p:cBhvr>
                                      <p:from x="150000" y="150000"/>
                                      <p:to x="50000" y="50000"/>
                                    </p:animScale>
                                    <p:anim to="" calcmode="lin" valueType="num">
                                      <p:cBhvr>
                                        <p:cTn id="34" dur="225" decel="50000" fill="hold">
                                          <p:stCondLst>
                                            <p:cond delay="0"/>
                                          </p:stCondLst>
                                        </p:cTn>
                                        <p:tgtEl>
                                          <p:spTgt spid="23"/>
                                        </p:tgtEl>
                                        <p:attrNameLst>
                                          <p:attrName>ppt_x</p:attrName>
                                        </p:attrNameLst>
                                      </p:cBhvr>
                                      <p:tavLst>
                                        <p:tav tm="0">
                                          <p:val>
                                            <p:strVal val="#ppt_x-0.05"/>
                                          </p:val>
                                        </p:tav>
                                        <p:tav tm="100000">
                                          <p:val>
                                            <p:strVal val="#ppt_x+0.02"/>
                                          </p:val>
                                        </p:tav>
                                      </p:tavLst>
                                    </p:anim>
                                    <p:animScale>
                                      <p:cBhvr>
                                        <p:cTn id="35" dur="375" accel="50000" fill="hold">
                                          <p:stCondLst>
                                            <p:cond delay="225"/>
                                          </p:stCondLst>
                                        </p:cTn>
                                        <p:tgtEl>
                                          <p:spTgt spid="23"/>
                                        </p:tgtEl>
                                      </p:cBhvr>
                                      <p:from x="50000" y="50000"/>
                                      <p:to x="100000" y="100000"/>
                                    </p:animScale>
                                    <p:anim to="" calcmode="lin" valueType="num">
                                      <p:cBhvr>
                                        <p:cTn id="36" dur="375" accel="50000" fill="hold">
                                          <p:stCondLst>
                                            <p:cond delay="225"/>
                                          </p:stCondLst>
                                        </p:cTn>
                                        <p:tgtEl>
                                          <p:spTgt spid="23"/>
                                        </p:tgtEl>
                                        <p:attrNameLst>
                                          <p:attrName>ppt_x</p:attrName>
                                        </p:attrNameLst>
                                      </p:cBhvr>
                                      <p:tavLst>
                                        <p:tav tm="0">
                                          <p:val>
                                            <p:strVal val="ppt_x"/>
                                          </p:val>
                                        </p:tav>
                                        <p:tav tm="100000">
                                          <p:val>
                                            <p:strVal val="#ppt_x"/>
                                          </p:val>
                                        </p:tav>
                                      </p:tavLst>
                                    </p:anim>
                                    <p:anim to="" calcmode="lin" valueType="num">
                                      <p:cBhvr>
                                        <p:cTn id="37" dur="225" decel="50000" fill="hold">
                                          <p:stCondLst>
                                            <p:cond delay="0"/>
                                          </p:stCondLst>
                                        </p:cTn>
                                        <p:tgtEl>
                                          <p:spTgt spid="23"/>
                                        </p:tgtEl>
                                        <p:attrNameLst>
                                          <p:attrName>ppt_y</p:attrName>
                                        </p:attrNameLst>
                                      </p:cBhvr>
                                      <p:tavLst>
                                        <p:tav tm="0">
                                          <p:val>
                                            <p:strVal val="#ppt_y-0.05"/>
                                          </p:val>
                                        </p:tav>
                                        <p:tav tm="100000">
                                          <p:val>
                                            <p:strVal val="#ppt_y+0.05"/>
                                          </p:val>
                                        </p:tav>
                                      </p:tavLst>
                                    </p:anim>
                                    <p:anim to="" calcmode="lin" valueType="num">
                                      <p:cBhvr>
                                        <p:cTn id="38" dur="375" accel="50000" fill="hold">
                                          <p:stCondLst>
                                            <p:cond delay="225"/>
                                          </p:stCondLst>
                                        </p:cTn>
                                        <p:tgtEl>
                                          <p:spTgt spid="23"/>
                                        </p:tgtEl>
                                        <p:attrNameLst>
                                          <p:attrName>ppt_y</p:attrName>
                                        </p:attrNameLst>
                                      </p:cBhvr>
                                      <p:tavLst>
                                        <p:tav tm="0">
                                          <p:val>
                                            <p:strVal val="ppt_y"/>
                                          </p:val>
                                        </p:tav>
                                        <p:tav tm="100000">
                                          <p:val>
                                            <p:strVal val="#ppt_y"/>
                                          </p:val>
                                        </p:tav>
                                      </p:tavLst>
                                    </p:anim>
                                    <p:animRot by="21600000" from="-2700000" to="1200000">
                                      <p:cBhvr>
                                        <p:cTn id="39" dur="750" decel="50000" fill="hold">
                                          <p:stCondLst>
                                            <p:cond delay="0"/>
                                          </p:stCondLst>
                                        </p:cTn>
                                        <p:tgtEl>
                                          <p:spTgt spid="23"/>
                                        </p:tgtEl>
                                        <p:attrNameLst>
                                          <p:attrName>r</p:attrName>
                                        </p:attrNameLst>
                                      </p:cBhvr>
                                    </p:animRot>
                                    <p:animRot by="21600000" from="1200000" to="0">
                                      <p:cBhvr>
                                        <p:cTn id="40" dur="375" accel="50000" fill="hold">
                                          <p:stCondLst>
                                            <p:cond delay="225"/>
                                          </p:stCondLst>
                                        </p:cTn>
                                        <p:tgtEl>
                                          <p:spTgt spid="23"/>
                                        </p:tgtEl>
                                        <p:attrNameLst>
                                          <p:attrName>r</p:attrName>
                                        </p:attrNameLst>
                                      </p:cBhvr>
                                    </p:animRot>
                                    <p:animEffect filter="fade">
                                      <p:cBhvr>
                                        <p:cTn id="41" dur="225">
                                          <p:stCondLst>
                                            <p:cond delay="0"/>
                                          </p:stCondLst>
                                        </p:cTn>
                                        <p:tgtEl>
                                          <p:spTgt spid="23"/>
                                        </p:tgtEl>
                                      </p:cBhvr>
                                    </p:animEffect>
                                  </p:childTnLst>
                                </p:cTn>
                              </p:par>
                            </p:childTnLst>
                          </p:cTn>
                        </p:par>
                        <p:par>
                          <p:cTn id="42" fill="hold">
                            <p:stCondLst>
                              <p:cond delay="3349"/>
                            </p:stCondLst>
                            <p:childTnLst>
                              <p:par>
                                <p:cTn id="43" presetID="0" presetClass="entr" presetSubtype="0" fill="hold" nodeType="afterEffect">
                                  <p:stCondLst>
                                    <p:cond delay="0"/>
                                  </p:stCondLst>
                                  <p:childTnLst>
                                    <p:set>
                                      <p:cBhvr>
                                        <p:cTn id="44" dur="750" fill="hold">
                                          <p:stCondLst>
                                            <p:cond delay="0"/>
                                          </p:stCondLst>
                                        </p:cTn>
                                        <p:tgtEl>
                                          <p:spTgt spid="31"/>
                                        </p:tgtEl>
                                        <p:attrNameLst>
                                          <p:attrName>style.visibility</p:attrName>
                                        </p:attrNameLst>
                                      </p:cBhvr>
                                      <p:to>
                                        <p:strVal val="visible"/>
                                      </p:to>
                                    </p:set>
                                    <p:anim to="" calcmode="lin" valueType="num">
                                      <p:cBhvr>
                                        <p:cTn id="45" dur="750" fill="hold">
                                          <p:stCondLst>
                                            <p:cond delay="0"/>
                                          </p:stCondLst>
                                        </p:cTn>
                                        <p:tgtEl>
                                          <p:spTgt spid="31"/>
                                        </p:tgtEl>
                                        <p:attrNameLst>
                                          <p:attrName>ppt_h</p:attrName>
                                        </p:attrNameLst>
                                      </p:cBhvr>
                                      <p:tavLst>
                                        <p:tav tm="0" fmla="#ppt_h-#ppt_h*cos(4*pi*$)*(1-$)^2">
                                          <p:val>
                                            <p:fltVal val="0"/>
                                          </p:val>
                                        </p:tav>
                                        <p:tav tm="100000">
                                          <p:val>
                                            <p:fltVal val="1"/>
                                          </p:val>
                                        </p:tav>
                                      </p:tavLst>
                                    </p:anim>
                                    <p:anim to="" calcmode="lin" valueType="num">
                                      <p:cBhvr>
                                        <p:cTn id="46" dur="750" fill="hold">
                                          <p:stCondLst>
                                            <p:cond delay="0"/>
                                          </p:stCondLst>
                                        </p:cTn>
                                        <p:tgtEl>
                                          <p:spTgt spid="31"/>
                                        </p:tgtEl>
                                        <p:attrNameLst>
                                          <p:attrName>ppt_w</p:attrName>
                                        </p:attrNameLst>
                                      </p:cBhvr>
                                      <p:tavLst>
                                        <p:tav tm="0" fmla="#ppt_w-#ppt_w*cos(4*pi*$)*(1-$)^2">
                                          <p:val>
                                            <p:fltVal val="0"/>
                                          </p:val>
                                        </p:tav>
                                        <p:tav tm="100000">
                                          <p:val>
                                            <p:fltVal val="1"/>
                                          </p:val>
                                        </p:tav>
                                      </p:tavLst>
                                    </p:anim>
                                  </p:childTnLst>
                                </p:cTn>
                              </p:par>
                            </p:childTnLst>
                          </p:cTn>
                        </p:par>
                        <p:par>
                          <p:cTn id="47" fill="hold">
                            <p:stCondLst>
                              <p:cond delay="4349"/>
                            </p:stCondLst>
                            <p:childTnLst>
                              <p:par>
                                <p:cTn id="48" presetID="0" presetClass="entr" presetSubtype="0" fill="hold" grpId="0" nodeType="afterEffect">
                                  <p:stCondLst>
                                    <p:cond delay="0"/>
                                  </p:stCondLst>
                                  <p:iterate type="lt">
                                    <p:tmPct val="10000"/>
                                  </p:iterate>
                                  <p:childTnLst>
                                    <p:set>
                                      <p:cBhvr>
                                        <p:cTn id="49" dur="750" fill="hold">
                                          <p:stCondLst>
                                            <p:cond delay="0"/>
                                          </p:stCondLst>
                                        </p:cTn>
                                        <p:tgtEl>
                                          <p:spTgt spid="41"/>
                                        </p:tgtEl>
                                        <p:attrNameLst>
                                          <p:attrName>style.visibility</p:attrName>
                                        </p:attrNameLst>
                                      </p:cBhvr>
                                      <p:to>
                                        <p:strVal val="visible"/>
                                      </p:to>
                                    </p:set>
                                    <p:anim to="" calcmode="lin" valueType="num">
                                      <p:cBhvr>
                                        <p:cTn id="50" dur="750" fill="hold">
                                          <p:stCondLst>
                                            <p:cond delay="0"/>
                                          </p:stCondLst>
                                        </p:cTn>
                                        <p:tgtEl>
                                          <p:spTgt spid="41"/>
                                        </p:tgtEl>
                                        <p:attrNameLst>
                                          <p:attrName>ppt_h</p:attrName>
                                        </p:attrNameLst>
                                      </p:cBhvr>
                                      <p:tavLst>
                                        <p:tav tm="0" fmla="#ppt_h+5*#ppt_h*((1.5-1.5*$)^3-(1.5-1.5*$)^2)">
                                          <p:val>
                                            <p:fltVal val="0"/>
                                          </p:val>
                                        </p:tav>
                                        <p:tav tm="100000">
                                          <p:val>
                                            <p:fltVal val="1"/>
                                          </p:val>
                                        </p:tav>
                                      </p:tavLst>
                                    </p:anim>
                                    <p:anim to="" calcmode="lin" valueType="num">
                                      <p:cBhvr>
                                        <p:cTn id="51" dur="750" fill="hold">
                                          <p:stCondLst>
                                            <p:cond delay="0"/>
                                          </p:stCondLst>
                                        </p:cTn>
                                        <p:tgtEl>
                                          <p:spTgt spid="41"/>
                                        </p:tgtEl>
                                        <p:attrNameLst>
                                          <p:attrName>ppt_w</p:attrName>
                                        </p:attrNameLst>
                                      </p:cBhvr>
                                      <p:tavLst>
                                        <p:tav tm="0" fmla="#ppt_w+2*#ppt_w*((1.5-1.5*$)^3-(1.5-1.5*$)^2)">
                                          <p:val>
                                            <p:fltVal val="0"/>
                                          </p:val>
                                        </p:tav>
                                        <p:tav tm="100000">
                                          <p:val>
                                            <p:fltVal val="1"/>
                                          </p:val>
                                        </p:tav>
                                      </p:tavLst>
                                    </p:anim>
                                    <p:anim to="" calcmode="lin" valueType="num">
                                      <p:cBhvr>
                                        <p:cTn id="52" dur="750" fill="hold">
                                          <p:stCondLst>
                                            <p:cond delay="0"/>
                                          </p:stCondLst>
                                        </p:cTn>
                                        <p:tgtEl>
                                          <p:spTgt spid="41"/>
                                        </p:tgtEl>
                                        <p:attrNameLst>
                                          <p:attrName>ppt_y</p:attrName>
                                        </p:attrNameLst>
                                      </p:cBhvr>
                                      <p:tavLst>
                                        <p:tav tm="0" fmla="#ppt_y+1*((1.5-1.5*$)^3-(1.5-1.5*$)^2)">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3" grpId="0" animBg="1"/>
      <p:bldP spid="4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rotWithShape="1">
          <a:blip r:embed="rId2" cstate="screen"/>
          <a:srcRect/>
          <a:stretch>
            <a:fillRect/>
          </a:stretch>
        </p:blipFill>
        <p:spPr>
          <a:xfrm>
            <a:off x="4457700" y="285388"/>
            <a:ext cx="3733800" cy="3429000"/>
          </a:xfrm>
          <a:prstGeom prst="rect">
            <a:avLst/>
          </a:prstGeom>
        </p:spPr>
      </p:pic>
      <p:sp>
        <p:nvSpPr>
          <p:cNvPr id="8" name="任意多边形: 形状 7"/>
          <p:cNvSpPr/>
          <p:nvPr/>
        </p:nvSpPr>
        <p:spPr>
          <a:xfrm>
            <a:off x="0" y="0"/>
            <a:ext cx="12192000" cy="6858000"/>
          </a:xfrm>
          <a:custGeom>
            <a:avLst/>
            <a:gdLst>
              <a:gd name="connsiteX0" fmla="*/ 6096000 w 12192000"/>
              <a:gd name="connsiteY0" fmla="*/ 811168 h 6858000"/>
              <a:gd name="connsiteX1" fmla="*/ 4907280 w 12192000"/>
              <a:gd name="connsiteY1" fmla="*/ 1999888 h 6858000"/>
              <a:gd name="connsiteX2" fmla="*/ 6096000 w 12192000"/>
              <a:gd name="connsiteY2" fmla="*/ 3188608 h 6858000"/>
              <a:gd name="connsiteX3" fmla="*/ 7284720 w 12192000"/>
              <a:gd name="connsiteY3" fmla="*/ 1999888 h 6858000"/>
              <a:gd name="connsiteX4" fmla="*/ 6096000 w 12192000"/>
              <a:gd name="connsiteY4" fmla="*/ 811168 h 6858000"/>
              <a:gd name="connsiteX5" fmla="*/ 0 w 12192000"/>
              <a:gd name="connsiteY5" fmla="*/ 0 h 6858000"/>
              <a:gd name="connsiteX6" fmla="*/ 12192000 w 12192000"/>
              <a:gd name="connsiteY6" fmla="*/ 0 h 6858000"/>
              <a:gd name="connsiteX7" fmla="*/ 12192000 w 12192000"/>
              <a:gd name="connsiteY7" fmla="*/ 6858000 h 6858000"/>
              <a:gd name="connsiteX8" fmla="*/ 0 w 12192000"/>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6096000" y="811168"/>
                </a:moveTo>
                <a:cubicBezTo>
                  <a:pt x="5439488" y="811168"/>
                  <a:pt x="4907280" y="1343376"/>
                  <a:pt x="4907280" y="1999888"/>
                </a:cubicBezTo>
                <a:cubicBezTo>
                  <a:pt x="4907280" y="2656400"/>
                  <a:pt x="5439488" y="3188608"/>
                  <a:pt x="6096000" y="3188608"/>
                </a:cubicBezTo>
                <a:cubicBezTo>
                  <a:pt x="6752512" y="3188608"/>
                  <a:pt x="7284720" y="2656400"/>
                  <a:pt x="7284720" y="1999888"/>
                </a:cubicBezTo>
                <a:cubicBezTo>
                  <a:pt x="7284720" y="1343376"/>
                  <a:pt x="6752512" y="811168"/>
                  <a:pt x="6096000" y="811168"/>
                </a:cubicBezTo>
                <a:close/>
                <a:moveTo>
                  <a:pt x="0" y="0"/>
                </a:moveTo>
                <a:lnTo>
                  <a:pt x="12192000" y="0"/>
                </a:lnTo>
                <a:lnTo>
                  <a:pt x="12192000" y="6858000"/>
                </a:lnTo>
                <a:lnTo>
                  <a:pt x="0" y="6858000"/>
                </a:lnTo>
                <a:close/>
              </a:path>
            </a:pathLst>
          </a:custGeom>
          <a:pattFill prst="dotGrid">
            <a:fgClr>
              <a:schemeClr val="accent5">
                <a:lumMod val="20000"/>
                <a:lumOff val="80000"/>
              </a:schemeClr>
            </a:fgClr>
            <a:bgClr>
              <a:schemeClr val="bg1"/>
            </a:bgClr>
          </a:patt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4" name="图片 3"/>
          <p:cNvPicPr>
            <a:picLocks noChangeAspect="1"/>
          </p:cNvPicPr>
          <p:nvPr/>
        </p:nvPicPr>
        <p:blipFill rotWithShape="1">
          <a:blip r:embed="rId3" cstate="screen">
            <a:extLst>
              <a:ext uri="{BEBA8EAE-BF5A-486C-A8C5-ECC9F3942E4B}">
                <a14:imgProps xmlns:a14="http://schemas.microsoft.com/office/drawing/2010/main">
                  <a14:imgLayer r:embed="rId4">
                    <a14:imgEffect>
                      <a14:colorTemperature colorTemp="4700"/>
                    </a14:imgEffect>
                  </a14:imgLayer>
                </a14:imgProps>
              </a:ext>
            </a:extLst>
          </a:blip>
          <a:srcRect/>
          <a:stretch>
            <a:fillRect/>
          </a:stretch>
        </p:blipFill>
        <p:spPr>
          <a:xfrm>
            <a:off x="0" y="-1"/>
            <a:ext cx="2608420" cy="1999889"/>
          </a:xfrm>
          <a:prstGeom prst="rect">
            <a:avLst/>
          </a:prstGeom>
        </p:spPr>
      </p:pic>
      <p:pic>
        <p:nvPicPr>
          <p:cNvPr id="5" name="图片 4"/>
          <p:cNvPicPr>
            <a:picLocks noChangeAspect="1"/>
          </p:cNvPicPr>
          <p:nvPr/>
        </p:nvPicPr>
        <p:blipFill rotWithShape="1">
          <a:blip r:embed="rId5" cstate="screen">
            <a:extLst>
              <a:ext uri="{BEBA8EAE-BF5A-486C-A8C5-ECC9F3942E4B}">
                <a14:imgProps xmlns:a14="http://schemas.microsoft.com/office/drawing/2010/main">
                  <a14:imgLayer r:embed="rId6">
                    <a14:imgEffect>
                      <a14:colorTemperature colorTemp="4700"/>
                    </a14:imgEffect>
                  </a14:imgLayer>
                </a14:imgProps>
              </a:ext>
            </a:extLst>
          </a:blip>
          <a:srcRect/>
          <a:stretch>
            <a:fillRect/>
          </a:stretch>
        </p:blipFill>
        <p:spPr>
          <a:xfrm flipH="1" flipV="1">
            <a:off x="10256978" y="5374409"/>
            <a:ext cx="1935022" cy="1483591"/>
          </a:xfrm>
          <a:prstGeom prst="rect">
            <a:avLst/>
          </a:prstGeom>
        </p:spPr>
      </p:pic>
      <p:sp>
        <p:nvSpPr>
          <p:cNvPr id="11" name="文本框 10"/>
          <p:cNvSpPr txBox="1"/>
          <p:nvPr/>
        </p:nvSpPr>
        <p:spPr>
          <a:xfrm>
            <a:off x="4941901" y="3282894"/>
            <a:ext cx="2308196" cy="830997"/>
          </a:xfrm>
          <a:prstGeom prst="rect">
            <a:avLst/>
          </a:prstGeom>
          <a:noFill/>
        </p:spPr>
        <p:txBody>
          <a:bodyPr wrap="none" rtlCol="0">
            <a:spAutoFit/>
          </a:bodyPr>
          <a:lstStyle/>
          <a:p>
            <a:pPr algn="ctr"/>
            <a:r>
              <a:rPr lang="en-US" altLang="zh-CN" sz="4800" b="1" dirty="0">
                <a:solidFill>
                  <a:srgbClr val="779BCD"/>
                </a:solidFill>
                <a:cs typeface="+mn-ea"/>
                <a:sym typeface="+mn-lt"/>
              </a:rPr>
              <a:t>PART.1</a:t>
            </a:r>
            <a:endParaRPr lang="zh-CN" altLang="en-US" sz="4800" b="1" dirty="0">
              <a:solidFill>
                <a:srgbClr val="779BCD"/>
              </a:solidFill>
              <a:cs typeface="+mn-ea"/>
              <a:sym typeface="+mn-lt"/>
            </a:endParaRPr>
          </a:p>
        </p:txBody>
      </p:sp>
      <p:sp>
        <p:nvSpPr>
          <p:cNvPr id="12" name="文本框 11"/>
          <p:cNvSpPr txBox="1"/>
          <p:nvPr/>
        </p:nvSpPr>
        <p:spPr>
          <a:xfrm>
            <a:off x="3327400" y="4228244"/>
            <a:ext cx="5537199" cy="646331"/>
          </a:xfrm>
          <a:prstGeom prst="rect">
            <a:avLst/>
          </a:prstGeom>
          <a:noFill/>
        </p:spPr>
        <p:txBody>
          <a:bodyPr wrap="square" rtlCol="0">
            <a:spAutoFit/>
          </a:bodyPr>
          <a:lstStyle/>
          <a:p>
            <a:pPr algn="dist"/>
            <a:r>
              <a:rPr lang="zh-CN" altLang="en-US" sz="3600" b="1" dirty="0">
                <a:solidFill>
                  <a:schemeClr val="tx1">
                    <a:lumMod val="85000"/>
                    <a:lumOff val="15000"/>
                  </a:schemeClr>
                </a:solidFill>
                <a:cs typeface="+mn-ea"/>
                <a:sym typeface="+mn-lt"/>
              </a:rPr>
              <a:t>小暑的来龙去脉</a:t>
            </a:r>
          </a:p>
        </p:txBody>
      </p:sp>
      <p:sp>
        <p:nvSpPr>
          <p:cNvPr id="13" name="Content Placeholder 2"/>
          <p:cNvSpPr txBox="1"/>
          <p:nvPr/>
        </p:nvSpPr>
        <p:spPr>
          <a:xfrm>
            <a:off x="2169931" y="5047659"/>
            <a:ext cx="7852136" cy="1049655"/>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50000"/>
              </a:lnSpc>
              <a:buNone/>
            </a:pPr>
            <a:r>
              <a:rPr lang="en-US" altLang="zh-CN" sz="1200" dirty="0">
                <a:solidFill>
                  <a:schemeClr val="tx1">
                    <a:lumMod val="75000"/>
                    <a:lumOff val="25000"/>
                  </a:schemeClr>
                </a:solidFill>
                <a:cs typeface="+mn-ea"/>
                <a:sym typeface="+mn-lt"/>
              </a:rPr>
              <a:t>Minor Heat is the 11th solar term in the 24 solar terms of the lunar calendar and the fifth solar term in summer. It is minor heat when the sun reaches longitude 105 degrees on July 7 or 8 every year.</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advClick="0" advTm="0">
        <p15:prstTrans prst="wind"/>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3"/>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500"/>
                                        <p:tgtEl>
                                          <p:spTgt spid="4"/>
                                        </p:tgtEl>
                                      </p:cBhvr>
                                    </p:animEffect>
                                  </p:childTnLst>
                                </p:cTn>
                              </p:par>
                              <p:par>
                                <p:cTn id="14" presetID="22" presetClass="entr" presetSubtype="2"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right)">
                                      <p:cBhvr>
                                        <p:cTn id="16" dur="500"/>
                                        <p:tgtEl>
                                          <p:spTgt spid="5"/>
                                        </p:tgtEl>
                                      </p:cBhvr>
                                    </p:animEffect>
                                  </p:childTnLst>
                                </p:cTn>
                              </p:par>
                            </p:childTnLst>
                          </p:cTn>
                        </p:par>
                        <p:par>
                          <p:cTn id="17" fill="hold">
                            <p:stCondLst>
                              <p:cond delay="1500"/>
                            </p:stCondLst>
                            <p:childTnLst>
                              <p:par>
                                <p:cTn id="18" presetID="56" presetClass="entr" presetSubtype="0" fill="hold" grpId="0" nodeType="afterEffect">
                                  <p:stCondLst>
                                    <p:cond delay="0"/>
                                  </p:stCondLst>
                                  <p:iterate type="lt">
                                    <p:tmPct val="10000"/>
                                  </p:iterate>
                                  <p:childTnLst>
                                    <p:set>
                                      <p:cBhvr>
                                        <p:cTn id="19" dur="1" fill="hold">
                                          <p:stCondLst>
                                            <p:cond delay="0"/>
                                          </p:stCondLst>
                                        </p:cTn>
                                        <p:tgtEl>
                                          <p:spTgt spid="11"/>
                                        </p:tgtEl>
                                        <p:attrNameLst>
                                          <p:attrName>style.visibility</p:attrName>
                                        </p:attrNameLst>
                                      </p:cBhvr>
                                      <p:to>
                                        <p:strVal val="visible"/>
                                      </p:to>
                                    </p:set>
                                    <p:anim by="(-#ppt_w*2)" calcmode="lin" valueType="num">
                                      <p:cBhvr rctx="PPT">
                                        <p:cTn id="20" dur="500" autoRev="1" fill="hold">
                                          <p:stCondLst>
                                            <p:cond delay="0"/>
                                          </p:stCondLst>
                                        </p:cTn>
                                        <p:tgtEl>
                                          <p:spTgt spid="11"/>
                                        </p:tgtEl>
                                        <p:attrNameLst>
                                          <p:attrName>ppt_w</p:attrName>
                                        </p:attrNameLst>
                                      </p:cBhvr>
                                    </p:anim>
                                    <p:anim by="(#ppt_w*0.50)" calcmode="lin" valueType="num">
                                      <p:cBhvr>
                                        <p:cTn id="21" dur="500" decel="50000" autoRev="1" fill="hold">
                                          <p:stCondLst>
                                            <p:cond delay="0"/>
                                          </p:stCondLst>
                                        </p:cTn>
                                        <p:tgtEl>
                                          <p:spTgt spid="11"/>
                                        </p:tgtEl>
                                        <p:attrNameLst>
                                          <p:attrName>ppt_x</p:attrName>
                                        </p:attrNameLst>
                                      </p:cBhvr>
                                    </p:anim>
                                    <p:anim from="(-#ppt_h/2)" to="(#ppt_y)" calcmode="lin" valueType="num">
                                      <p:cBhvr>
                                        <p:cTn id="22" dur="1000" fill="hold">
                                          <p:stCondLst>
                                            <p:cond delay="0"/>
                                          </p:stCondLst>
                                        </p:cTn>
                                        <p:tgtEl>
                                          <p:spTgt spid="11"/>
                                        </p:tgtEl>
                                        <p:attrNameLst>
                                          <p:attrName>ppt_y</p:attrName>
                                        </p:attrNameLst>
                                      </p:cBhvr>
                                    </p:anim>
                                    <p:animRot by="21600000">
                                      <p:cBhvr>
                                        <p:cTn id="23" dur="1000" fill="hold">
                                          <p:stCondLst>
                                            <p:cond delay="0"/>
                                          </p:stCondLst>
                                        </p:cTn>
                                        <p:tgtEl>
                                          <p:spTgt spid="11"/>
                                        </p:tgtEl>
                                        <p:attrNameLst>
                                          <p:attrName>r</p:attrName>
                                        </p:attrNameLst>
                                      </p:cBhvr>
                                    </p:animRot>
                                  </p:childTnLst>
                                </p:cTn>
                              </p:par>
                            </p:childTnLst>
                          </p:cTn>
                        </p:par>
                        <p:par>
                          <p:cTn id="24" fill="hold">
                            <p:stCondLst>
                              <p:cond delay="3000"/>
                            </p:stCondLst>
                            <p:childTnLst>
                              <p:par>
                                <p:cTn id="25" presetID="41" presetClass="entr" presetSubtype="0" fill="hold" grpId="0" nodeType="afterEffect">
                                  <p:stCondLst>
                                    <p:cond delay="0"/>
                                  </p:stCondLst>
                                  <p:iterate type="lt">
                                    <p:tmPct val="10000"/>
                                  </p:iterate>
                                  <p:childTnLst>
                                    <p:set>
                                      <p:cBhvr>
                                        <p:cTn id="26" dur="1" fill="hold">
                                          <p:stCondLst>
                                            <p:cond delay="0"/>
                                          </p:stCondLst>
                                        </p:cTn>
                                        <p:tgtEl>
                                          <p:spTgt spid="12"/>
                                        </p:tgtEl>
                                        <p:attrNameLst>
                                          <p:attrName>style.visibility</p:attrName>
                                        </p:attrNameLst>
                                      </p:cBhvr>
                                      <p:to>
                                        <p:strVal val="visible"/>
                                      </p:to>
                                    </p:set>
                                    <p:anim calcmode="lin" valueType="num">
                                      <p:cBhvr>
                                        <p:cTn id="27"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28" dur="500" fill="hold"/>
                                        <p:tgtEl>
                                          <p:spTgt spid="12"/>
                                        </p:tgtEl>
                                        <p:attrNameLst>
                                          <p:attrName>ppt_y</p:attrName>
                                        </p:attrNameLst>
                                      </p:cBhvr>
                                      <p:tavLst>
                                        <p:tav tm="0">
                                          <p:val>
                                            <p:strVal val="#ppt_y"/>
                                          </p:val>
                                        </p:tav>
                                        <p:tav tm="100000">
                                          <p:val>
                                            <p:strVal val="#ppt_y"/>
                                          </p:val>
                                        </p:tav>
                                      </p:tavLst>
                                    </p:anim>
                                    <p:anim calcmode="lin" valueType="num">
                                      <p:cBhvr>
                                        <p:cTn id="29"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30"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31" dur="500" tmFilter="0,0; .5, 1; 1, 1"/>
                                        <p:tgtEl>
                                          <p:spTgt spid="12"/>
                                        </p:tgtEl>
                                      </p:cBhvr>
                                    </p:animEffect>
                                  </p:childTnLst>
                                </p:cTn>
                              </p:par>
                            </p:childTnLst>
                          </p:cTn>
                        </p:par>
                        <p:par>
                          <p:cTn id="32" fill="hold">
                            <p:stCondLst>
                              <p:cond delay="3799"/>
                            </p:stCondLst>
                            <p:childTnLst>
                              <p:par>
                                <p:cTn id="33" presetID="42" presetClass="entr" presetSubtype="0"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1000"/>
                                        <p:tgtEl>
                                          <p:spTgt spid="13"/>
                                        </p:tgtEl>
                                      </p:cBhvr>
                                    </p:animEffect>
                                    <p:anim calcmode="lin" valueType="num">
                                      <p:cBhvr>
                                        <p:cTn id="36" dur="1000" fill="hold"/>
                                        <p:tgtEl>
                                          <p:spTgt spid="13"/>
                                        </p:tgtEl>
                                        <p:attrNameLst>
                                          <p:attrName>ppt_x</p:attrName>
                                        </p:attrNameLst>
                                      </p:cBhvr>
                                      <p:tavLst>
                                        <p:tav tm="0">
                                          <p:val>
                                            <p:strVal val="#ppt_x"/>
                                          </p:val>
                                        </p:tav>
                                        <p:tav tm="100000">
                                          <p:val>
                                            <p:strVal val="#ppt_x"/>
                                          </p:val>
                                        </p:tav>
                                      </p:tavLst>
                                    </p:anim>
                                    <p:anim calcmode="lin" valueType="num">
                                      <p:cBhvr>
                                        <p:cTn id="3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p:bldP spid="12"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任意多边形: 形状 3"/>
          <p:cNvSpPr/>
          <p:nvPr/>
        </p:nvSpPr>
        <p:spPr>
          <a:xfrm>
            <a:off x="0" y="0"/>
            <a:ext cx="12192000" cy="6858000"/>
          </a:xfrm>
          <a:custGeom>
            <a:avLst/>
            <a:gdLst>
              <a:gd name="connsiteX0" fmla="*/ 6096000 w 12192000"/>
              <a:gd name="connsiteY0" fmla="*/ 811168 h 6858000"/>
              <a:gd name="connsiteX1" fmla="*/ 4907280 w 12192000"/>
              <a:gd name="connsiteY1" fmla="*/ 1999888 h 6858000"/>
              <a:gd name="connsiteX2" fmla="*/ 6096000 w 12192000"/>
              <a:gd name="connsiteY2" fmla="*/ 3188608 h 6858000"/>
              <a:gd name="connsiteX3" fmla="*/ 7284720 w 12192000"/>
              <a:gd name="connsiteY3" fmla="*/ 1999888 h 6858000"/>
              <a:gd name="connsiteX4" fmla="*/ 6096000 w 12192000"/>
              <a:gd name="connsiteY4" fmla="*/ 811168 h 6858000"/>
              <a:gd name="connsiteX5" fmla="*/ 0 w 12192000"/>
              <a:gd name="connsiteY5" fmla="*/ 0 h 6858000"/>
              <a:gd name="connsiteX6" fmla="*/ 12192000 w 12192000"/>
              <a:gd name="connsiteY6" fmla="*/ 0 h 6858000"/>
              <a:gd name="connsiteX7" fmla="*/ 12192000 w 12192000"/>
              <a:gd name="connsiteY7" fmla="*/ 6858000 h 6858000"/>
              <a:gd name="connsiteX8" fmla="*/ 0 w 12192000"/>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6096000" y="811168"/>
                </a:moveTo>
                <a:cubicBezTo>
                  <a:pt x="5439488" y="811168"/>
                  <a:pt x="4907280" y="1343376"/>
                  <a:pt x="4907280" y="1999888"/>
                </a:cubicBezTo>
                <a:cubicBezTo>
                  <a:pt x="4907280" y="2656400"/>
                  <a:pt x="5439488" y="3188608"/>
                  <a:pt x="6096000" y="3188608"/>
                </a:cubicBezTo>
                <a:cubicBezTo>
                  <a:pt x="6752512" y="3188608"/>
                  <a:pt x="7284720" y="2656400"/>
                  <a:pt x="7284720" y="1999888"/>
                </a:cubicBezTo>
                <a:cubicBezTo>
                  <a:pt x="7284720" y="1343376"/>
                  <a:pt x="6752512" y="811168"/>
                  <a:pt x="6096000" y="811168"/>
                </a:cubicBezTo>
                <a:close/>
                <a:moveTo>
                  <a:pt x="0" y="0"/>
                </a:moveTo>
                <a:lnTo>
                  <a:pt x="12192000" y="0"/>
                </a:lnTo>
                <a:lnTo>
                  <a:pt x="12192000" y="6858000"/>
                </a:lnTo>
                <a:lnTo>
                  <a:pt x="0" y="6858000"/>
                </a:lnTo>
                <a:close/>
              </a:path>
            </a:pathLst>
          </a:custGeom>
          <a:pattFill prst="dotGrid">
            <a:fgClr>
              <a:schemeClr val="accent5">
                <a:lumMod val="60000"/>
                <a:lumOff val="40000"/>
              </a:schemeClr>
            </a:fgClr>
            <a:bgClr>
              <a:schemeClr val="bg1"/>
            </a:bgClr>
          </a:patt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矩形: 圆角 4"/>
          <p:cNvSpPr/>
          <p:nvPr/>
        </p:nvSpPr>
        <p:spPr>
          <a:xfrm>
            <a:off x="263013" y="302342"/>
            <a:ext cx="11665974" cy="6253316"/>
          </a:xfrm>
          <a:prstGeom prst="roundRect">
            <a:avLst>
              <a:gd name="adj" fmla="val 5582"/>
            </a:avLst>
          </a:prstGeom>
          <a:solidFill>
            <a:schemeClr val="bg1"/>
          </a:solidFill>
          <a:ln>
            <a:noFill/>
          </a:ln>
          <a:effectLst>
            <a:outerShdw blurRad="63500" sx="102000" sy="102000" algn="ctr"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6" name="图片 5"/>
          <p:cNvPicPr>
            <a:picLocks noChangeAspect="1"/>
          </p:cNvPicPr>
          <p:nvPr/>
        </p:nvPicPr>
        <p:blipFill>
          <a:blip r:embed="rId2" cstate="screen">
            <a:duotone>
              <a:schemeClr val="accent5">
                <a:shade val="45000"/>
                <a:satMod val="135000"/>
              </a:schemeClr>
              <a:prstClr val="white"/>
            </a:duotone>
          </a:blip>
          <a:stretch>
            <a:fillRect/>
          </a:stretch>
        </p:blipFill>
        <p:spPr>
          <a:xfrm>
            <a:off x="263013" y="159979"/>
            <a:ext cx="987270" cy="987270"/>
          </a:xfrm>
          <a:prstGeom prst="rect">
            <a:avLst/>
          </a:prstGeom>
        </p:spPr>
      </p:pic>
      <p:sp>
        <p:nvSpPr>
          <p:cNvPr id="7" name="文本框 6"/>
          <p:cNvSpPr txBox="1"/>
          <p:nvPr/>
        </p:nvSpPr>
        <p:spPr>
          <a:xfrm>
            <a:off x="1250283" y="471350"/>
            <a:ext cx="2948948" cy="400110"/>
          </a:xfrm>
          <a:prstGeom prst="rect">
            <a:avLst/>
          </a:prstGeom>
          <a:noFill/>
        </p:spPr>
        <p:txBody>
          <a:bodyPr wrap="square" rtlCol="0">
            <a:spAutoFit/>
          </a:bodyPr>
          <a:lstStyle/>
          <a:p>
            <a:r>
              <a:rPr lang="zh-CN" altLang="en-US" sz="2000" dirty="0">
                <a:solidFill>
                  <a:srgbClr val="779BCD"/>
                </a:solidFill>
                <a:cs typeface="+mn-ea"/>
                <a:sym typeface="+mn-lt"/>
              </a:rPr>
              <a:t>小暑的来龙去脉</a:t>
            </a:r>
          </a:p>
        </p:txBody>
      </p:sp>
      <p:sp>
        <p:nvSpPr>
          <p:cNvPr id="9" name="文本占位符 2"/>
          <p:cNvSpPr txBox="1"/>
          <p:nvPr/>
        </p:nvSpPr>
        <p:spPr>
          <a:xfrm>
            <a:off x="1752600" y="1488519"/>
            <a:ext cx="5654040" cy="4450080"/>
          </a:xfrm>
          <a:prstGeom prst="rect">
            <a:avLst/>
          </a:prstGeom>
        </p:spPr>
        <p:txBody>
          <a:bodyPr vert="eaVert"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70000"/>
              </a:lnSpc>
              <a:buNone/>
            </a:pPr>
            <a:r>
              <a:rPr lang="zh-CN" altLang="en-US" sz="1400" kern="100" dirty="0">
                <a:solidFill>
                  <a:schemeClr val="tx1">
                    <a:lumMod val="75000"/>
                    <a:lumOff val="25000"/>
                  </a:schemeClr>
                </a:solidFill>
                <a:cs typeface="+mn-ea"/>
                <a:sym typeface="+mn-lt"/>
              </a:rPr>
              <a:t>小暑是农历二十四节气之第十一个节气，夏天的第五个节气。每年</a:t>
            </a:r>
            <a:r>
              <a:rPr lang="en-US" altLang="zh-CN" sz="1400" kern="100" dirty="0">
                <a:solidFill>
                  <a:schemeClr val="tx1">
                    <a:lumMod val="75000"/>
                    <a:lumOff val="25000"/>
                  </a:schemeClr>
                </a:solidFill>
                <a:cs typeface="+mn-ea"/>
                <a:sym typeface="+mn-lt"/>
              </a:rPr>
              <a:t>7</a:t>
            </a:r>
            <a:r>
              <a:rPr lang="zh-CN" altLang="en-US" sz="1400" kern="100" dirty="0">
                <a:solidFill>
                  <a:schemeClr val="tx1">
                    <a:lumMod val="75000"/>
                    <a:lumOff val="25000"/>
                  </a:schemeClr>
                </a:solidFill>
                <a:cs typeface="+mn-ea"/>
                <a:sym typeface="+mn-lt"/>
              </a:rPr>
              <a:t>月</a:t>
            </a:r>
            <a:r>
              <a:rPr lang="en-US" altLang="zh-CN" sz="1400" kern="100" dirty="0">
                <a:solidFill>
                  <a:schemeClr val="tx1">
                    <a:lumMod val="75000"/>
                    <a:lumOff val="25000"/>
                  </a:schemeClr>
                </a:solidFill>
                <a:cs typeface="+mn-ea"/>
                <a:sym typeface="+mn-lt"/>
              </a:rPr>
              <a:t>7</a:t>
            </a:r>
            <a:r>
              <a:rPr lang="zh-CN" altLang="en-US" sz="1400" kern="100" dirty="0">
                <a:solidFill>
                  <a:schemeClr val="tx1">
                    <a:lumMod val="75000"/>
                    <a:lumOff val="25000"/>
                  </a:schemeClr>
                </a:solidFill>
                <a:cs typeface="+mn-ea"/>
                <a:sym typeface="+mn-lt"/>
              </a:rPr>
              <a:t>日或</a:t>
            </a:r>
            <a:r>
              <a:rPr lang="en-US" altLang="zh-CN" sz="1400" kern="100" dirty="0">
                <a:solidFill>
                  <a:schemeClr val="tx1">
                    <a:lumMod val="75000"/>
                    <a:lumOff val="25000"/>
                  </a:schemeClr>
                </a:solidFill>
                <a:cs typeface="+mn-ea"/>
                <a:sym typeface="+mn-lt"/>
              </a:rPr>
              <a:t>8</a:t>
            </a:r>
            <a:r>
              <a:rPr lang="zh-CN" altLang="en-US" sz="1400" kern="100" dirty="0">
                <a:solidFill>
                  <a:schemeClr val="tx1">
                    <a:lumMod val="75000"/>
                    <a:lumOff val="25000"/>
                  </a:schemeClr>
                </a:solidFill>
                <a:cs typeface="+mn-ea"/>
                <a:sym typeface="+mn-lt"/>
              </a:rPr>
              <a:t>日视太阳到达黄经</a:t>
            </a:r>
            <a:r>
              <a:rPr lang="en-US" altLang="zh-CN" sz="1400" kern="100" dirty="0">
                <a:solidFill>
                  <a:schemeClr val="tx1">
                    <a:lumMod val="75000"/>
                    <a:lumOff val="25000"/>
                  </a:schemeClr>
                </a:solidFill>
                <a:cs typeface="+mn-ea"/>
                <a:sym typeface="+mn-lt"/>
              </a:rPr>
              <a:t>105°</a:t>
            </a:r>
            <a:r>
              <a:rPr lang="zh-CN" altLang="en-US" sz="1400" kern="100" dirty="0">
                <a:solidFill>
                  <a:schemeClr val="tx1">
                    <a:lumMod val="75000"/>
                    <a:lumOff val="25000"/>
                  </a:schemeClr>
                </a:solidFill>
                <a:cs typeface="+mn-ea"/>
                <a:sym typeface="+mn-lt"/>
              </a:rPr>
              <a:t>时为小暑。</a:t>
            </a:r>
            <a:endParaRPr lang="en-US" altLang="zh-CN" sz="1400" kern="100" dirty="0">
              <a:solidFill>
                <a:schemeClr val="tx1">
                  <a:lumMod val="75000"/>
                  <a:lumOff val="25000"/>
                </a:schemeClr>
              </a:solidFill>
              <a:cs typeface="+mn-ea"/>
              <a:sym typeface="+mn-lt"/>
            </a:endParaRPr>
          </a:p>
          <a:p>
            <a:pPr marL="0" indent="0">
              <a:lnSpc>
                <a:spcPct val="170000"/>
              </a:lnSpc>
              <a:buNone/>
            </a:pPr>
            <a:endParaRPr lang="zh-CN" altLang="en-US" sz="1400" kern="100" dirty="0">
              <a:solidFill>
                <a:schemeClr val="tx1">
                  <a:lumMod val="75000"/>
                  <a:lumOff val="25000"/>
                </a:schemeClr>
              </a:solidFill>
              <a:cs typeface="+mn-ea"/>
              <a:sym typeface="+mn-lt"/>
            </a:endParaRPr>
          </a:p>
          <a:p>
            <a:pPr marL="0" indent="0">
              <a:lnSpc>
                <a:spcPct val="170000"/>
              </a:lnSpc>
              <a:buNone/>
            </a:pPr>
            <a:r>
              <a:rPr lang="en-US" altLang="zh-CN" sz="1400" kern="100" dirty="0">
                <a:solidFill>
                  <a:schemeClr val="tx1">
                    <a:lumMod val="75000"/>
                    <a:lumOff val="25000"/>
                  </a:schemeClr>
                </a:solidFill>
                <a:cs typeface="+mn-ea"/>
                <a:sym typeface="+mn-lt"/>
              </a:rPr>
              <a:t>《</a:t>
            </a:r>
            <a:r>
              <a:rPr lang="zh-CN" altLang="en-US" sz="1400" kern="100" dirty="0">
                <a:solidFill>
                  <a:schemeClr val="tx1">
                    <a:lumMod val="75000"/>
                    <a:lumOff val="25000"/>
                  </a:schemeClr>
                </a:solidFill>
                <a:cs typeface="+mn-ea"/>
                <a:sym typeface="+mn-lt"/>
              </a:rPr>
              <a:t>月令七十二候集解</a:t>
            </a:r>
            <a:r>
              <a:rPr lang="en-US" altLang="zh-CN" sz="1400" kern="100" dirty="0">
                <a:solidFill>
                  <a:schemeClr val="tx1">
                    <a:lumMod val="75000"/>
                    <a:lumOff val="25000"/>
                  </a:schemeClr>
                </a:solidFill>
                <a:cs typeface="+mn-ea"/>
                <a:sym typeface="+mn-lt"/>
              </a:rPr>
              <a:t>》</a:t>
            </a:r>
            <a:r>
              <a:rPr lang="zh-CN" altLang="en-US" sz="1400" kern="100" dirty="0">
                <a:solidFill>
                  <a:schemeClr val="tx1">
                    <a:lumMod val="75000"/>
                    <a:lumOff val="25000"/>
                  </a:schemeClr>
                </a:solidFill>
                <a:cs typeface="+mn-ea"/>
                <a:sym typeface="+mn-lt"/>
              </a:rPr>
              <a:t>：“六月节</a:t>
            </a:r>
            <a:r>
              <a:rPr lang="en-US" altLang="zh-CN" sz="1400" kern="100" dirty="0">
                <a:solidFill>
                  <a:schemeClr val="tx1">
                    <a:lumMod val="75000"/>
                    <a:lumOff val="25000"/>
                  </a:schemeClr>
                </a:solidFill>
                <a:cs typeface="+mn-ea"/>
                <a:sym typeface="+mn-lt"/>
              </a:rPr>
              <a:t>……</a:t>
            </a:r>
            <a:r>
              <a:rPr lang="zh-CN" altLang="en-US" sz="1400" kern="100" dirty="0">
                <a:solidFill>
                  <a:schemeClr val="tx1">
                    <a:lumMod val="75000"/>
                    <a:lumOff val="25000"/>
                  </a:schemeClr>
                </a:solidFill>
                <a:cs typeface="+mn-ea"/>
                <a:sym typeface="+mn-lt"/>
              </a:rPr>
              <a:t>暑，热也，就热之中分为大小，月初为小，月中为大，今则热气犹小也。”暑，表示炎热的意思，古人认为小暑期间，还不是一年中最热的时候，故称为小暑。</a:t>
            </a:r>
            <a:endParaRPr lang="en-US" altLang="zh-CN" sz="1400" kern="100" dirty="0">
              <a:solidFill>
                <a:schemeClr val="tx1">
                  <a:lumMod val="75000"/>
                  <a:lumOff val="25000"/>
                </a:schemeClr>
              </a:solidFill>
              <a:cs typeface="+mn-ea"/>
              <a:sym typeface="+mn-lt"/>
            </a:endParaRPr>
          </a:p>
          <a:p>
            <a:pPr marL="0" indent="0">
              <a:lnSpc>
                <a:spcPct val="170000"/>
              </a:lnSpc>
              <a:buNone/>
            </a:pPr>
            <a:endParaRPr lang="zh-CN" altLang="en-US" sz="1400" kern="100" dirty="0">
              <a:solidFill>
                <a:schemeClr val="tx1">
                  <a:lumMod val="75000"/>
                  <a:lumOff val="25000"/>
                </a:schemeClr>
              </a:solidFill>
              <a:cs typeface="+mn-ea"/>
              <a:sym typeface="+mn-lt"/>
            </a:endParaRPr>
          </a:p>
          <a:p>
            <a:pPr marL="0" indent="0">
              <a:lnSpc>
                <a:spcPct val="170000"/>
              </a:lnSpc>
              <a:buNone/>
            </a:pPr>
            <a:r>
              <a:rPr lang="zh-CN" altLang="en-US" sz="1400" kern="100" dirty="0">
                <a:solidFill>
                  <a:schemeClr val="tx1">
                    <a:lumMod val="75000"/>
                    <a:lumOff val="25000"/>
                  </a:schemeClr>
                </a:solidFill>
                <a:cs typeface="+mn-ea"/>
                <a:sym typeface="+mn-lt"/>
              </a:rPr>
              <a:t>也有节气歌谣曰：“小暑不算热，大暑三伏天。”指出一年中最热的时期已经到来，但还未达到极热的程度。俗话说：“热在三伏”。我国三伏天气一般出现在夏至的</a:t>
            </a:r>
            <a:r>
              <a:rPr lang="en-US" altLang="zh-CN" sz="1400" kern="100" dirty="0">
                <a:solidFill>
                  <a:schemeClr val="tx1">
                    <a:lumMod val="75000"/>
                    <a:lumOff val="25000"/>
                  </a:schemeClr>
                </a:solidFill>
                <a:cs typeface="+mn-ea"/>
                <a:sym typeface="+mn-lt"/>
              </a:rPr>
              <a:t>28</a:t>
            </a:r>
            <a:r>
              <a:rPr lang="zh-CN" altLang="en-US" sz="1400" kern="100" dirty="0">
                <a:solidFill>
                  <a:schemeClr val="tx1">
                    <a:lumMod val="75000"/>
                    <a:lumOff val="25000"/>
                  </a:schemeClr>
                </a:solidFill>
                <a:cs typeface="+mn-ea"/>
                <a:sym typeface="+mn-lt"/>
              </a:rPr>
              <a:t>天之后，即所谓“夏至三庚数头伏”。</a:t>
            </a:r>
          </a:p>
        </p:txBody>
      </p:sp>
      <p:pic>
        <p:nvPicPr>
          <p:cNvPr id="14" name="图片 13"/>
          <p:cNvPicPr>
            <a:picLocks noChangeAspect="1"/>
          </p:cNvPicPr>
          <p:nvPr/>
        </p:nvPicPr>
        <p:blipFill>
          <a:blip r:embed="rId3" cstate="screen">
            <a:extLst>
              <a:ext uri="{BEBA8EAE-BF5A-486C-A8C5-ECC9F3942E4B}">
                <a14:imgProps xmlns:a14="http://schemas.microsoft.com/office/drawing/2010/main">
                  <a14:imgLayer r:embed="rId4">
                    <a14:imgEffect>
                      <a14:colorTemperature colorTemp="4700"/>
                    </a14:imgEffect>
                  </a14:imgLayer>
                </a14:imgProps>
              </a:ext>
            </a:extLst>
          </a:blip>
          <a:stretch>
            <a:fillRect/>
          </a:stretch>
        </p:blipFill>
        <p:spPr>
          <a:xfrm>
            <a:off x="41291" y="3063067"/>
            <a:ext cx="2896591" cy="4097275"/>
          </a:xfrm>
          <a:prstGeom prst="rect">
            <a:avLst/>
          </a:prstGeom>
        </p:spPr>
      </p:pic>
      <p:pic>
        <p:nvPicPr>
          <p:cNvPr id="18" name="图片 17"/>
          <p:cNvPicPr>
            <a:picLocks noChangeAspect="1"/>
          </p:cNvPicPr>
          <p:nvPr/>
        </p:nvPicPr>
        <p:blipFill>
          <a:blip r:embed="rId5" cstate="screen"/>
          <a:stretch>
            <a:fillRect/>
          </a:stretch>
        </p:blipFill>
        <p:spPr>
          <a:xfrm flipH="1">
            <a:off x="7320854" y="1343739"/>
            <a:ext cx="4739640" cy="473964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advClick="0" advTm="0">
        <p15:prstTrans prst="wind"/>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8" presetClass="entr" presetSubtype="12"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strips(downLeft)">
                                      <p:cBhvr>
                                        <p:cTn id="13" dur="500"/>
                                        <p:tgtEl>
                                          <p:spTgt spid="9"/>
                                        </p:tgtEl>
                                      </p:cBhvr>
                                    </p:animEffect>
                                  </p:childTnLst>
                                </p:cTn>
                              </p:par>
                            </p:childTnLst>
                          </p:cTn>
                        </p:par>
                        <p:par>
                          <p:cTn id="14" fill="hold">
                            <p:stCondLst>
                              <p:cond delay="1500"/>
                            </p:stCondLst>
                            <p:childTnLst>
                              <p:par>
                                <p:cTn id="15" presetID="10" presetClass="entr" presetSubtype="0" fill="hold"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任意多边形: 形状 3"/>
          <p:cNvSpPr/>
          <p:nvPr/>
        </p:nvSpPr>
        <p:spPr>
          <a:xfrm>
            <a:off x="0" y="0"/>
            <a:ext cx="12192000" cy="6858000"/>
          </a:xfrm>
          <a:custGeom>
            <a:avLst/>
            <a:gdLst>
              <a:gd name="connsiteX0" fmla="*/ 6096000 w 12192000"/>
              <a:gd name="connsiteY0" fmla="*/ 811168 h 6858000"/>
              <a:gd name="connsiteX1" fmla="*/ 4907280 w 12192000"/>
              <a:gd name="connsiteY1" fmla="*/ 1999888 h 6858000"/>
              <a:gd name="connsiteX2" fmla="*/ 6096000 w 12192000"/>
              <a:gd name="connsiteY2" fmla="*/ 3188608 h 6858000"/>
              <a:gd name="connsiteX3" fmla="*/ 7284720 w 12192000"/>
              <a:gd name="connsiteY3" fmla="*/ 1999888 h 6858000"/>
              <a:gd name="connsiteX4" fmla="*/ 6096000 w 12192000"/>
              <a:gd name="connsiteY4" fmla="*/ 811168 h 6858000"/>
              <a:gd name="connsiteX5" fmla="*/ 0 w 12192000"/>
              <a:gd name="connsiteY5" fmla="*/ 0 h 6858000"/>
              <a:gd name="connsiteX6" fmla="*/ 12192000 w 12192000"/>
              <a:gd name="connsiteY6" fmla="*/ 0 h 6858000"/>
              <a:gd name="connsiteX7" fmla="*/ 12192000 w 12192000"/>
              <a:gd name="connsiteY7" fmla="*/ 6858000 h 6858000"/>
              <a:gd name="connsiteX8" fmla="*/ 0 w 12192000"/>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6096000" y="811168"/>
                </a:moveTo>
                <a:cubicBezTo>
                  <a:pt x="5439488" y="811168"/>
                  <a:pt x="4907280" y="1343376"/>
                  <a:pt x="4907280" y="1999888"/>
                </a:cubicBezTo>
                <a:cubicBezTo>
                  <a:pt x="4907280" y="2656400"/>
                  <a:pt x="5439488" y="3188608"/>
                  <a:pt x="6096000" y="3188608"/>
                </a:cubicBezTo>
                <a:cubicBezTo>
                  <a:pt x="6752512" y="3188608"/>
                  <a:pt x="7284720" y="2656400"/>
                  <a:pt x="7284720" y="1999888"/>
                </a:cubicBezTo>
                <a:cubicBezTo>
                  <a:pt x="7284720" y="1343376"/>
                  <a:pt x="6752512" y="811168"/>
                  <a:pt x="6096000" y="811168"/>
                </a:cubicBezTo>
                <a:close/>
                <a:moveTo>
                  <a:pt x="0" y="0"/>
                </a:moveTo>
                <a:lnTo>
                  <a:pt x="12192000" y="0"/>
                </a:lnTo>
                <a:lnTo>
                  <a:pt x="12192000" y="6858000"/>
                </a:lnTo>
                <a:lnTo>
                  <a:pt x="0" y="6858000"/>
                </a:lnTo>
                <a:close/>
              </a:path>
            </a:pathLst>
          </a:custGeom>
          <a:pattFill prst="dotGrid">
            <a:fgClr>
              <a:schemeClr val="accent5">
                <a:lumMod val="60000"/>
                <a:lumOff val="40000"/>
              </a:schemeClr>
            </a:fgClr>
            <a:bgClr>
              <a:schemeClr val="bg1"/>
            </a:bgClr>
          </a:patt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矩形: 圆角 4"/>
          <p:cNvSpPr/>
          <p:nvPr/>
        </p:nvSpPr>
        <p:spPr>
          <a:xfrm>
            <a:off x="263013" y="302342"/>
            <a:ext cx="11665974" cy="6253316"/>
          </a:xfrm>
          <a:prstGeom prst="roundRect">
            <a:avLst>
              <a:gd name="adj" fmla="val 5582"/>
            </a:avLst>
          </a:prstGeom>
          <a:solidFill>
            <a:schemeClr val="bg1"/>
          </a:solidFill>
          <a:ln>
            <a:noFill/>
          </a:ln>
          <a:effectLst>
            <a:outerShdw blurRad="63500" sx="102000" sy="102000" algn="ctr"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6" name="图片 5"/>
          <p:cNvPicPr>
            <a:picLocks noChangeAspect="1"/>
          </p:cNvPicPr>
          <p:nvPr/>
        </p:nvPicPr>
        <p:blipFill>
          <a:blip r:embed="rId2" cstate="screen">
            <a:duotone>
              <a:schemeClr val="accent5">
                <a:shade val="45000"/>
                <a:satMod val="135000"/>
              </a:schemeClr>
              <a:prstClr val="white"/>
            </a:duotone>
          </a:blip>
          <a:stretch>
            <a:fillRect/>
          </a:stretch>
        </p:blipFill>
        <p:spPr>
          <a:xfrm>
            <a:off x="263013" y="159979"/>
            <a:ext cx="987270" cy="987270"/>
          </a:xfrm>
          <a:prstGeom prst="rect">
            <a:avLst/>
          </a:prstGeom>
        </p:spPr>
      </p:pic>
      <p:sp>
        <p:nvSpPr>
          <p:cNvPr id="7" name="文本框 6"/>
          <p:cNvSpPr txBox="1"/>
          <p:nvPr/>
        </p:nvSpPr>
        <p:spPr>
          <a:xfrm>
            <a:off x="1250283" y="471350"/>
            <a:ext cx="2948948" cy="400110"/>
          </a:xfrm>
          <a:prstGeom prst="rect">
            <a:avLst/>
          </a:prstGeom>
          <a:noFill/>
        </p:spPr>
        <p:txBody>
          <a:bodyPr wrap="square" rtlCol="0">
            <a:spAutoFit/>
          </a:bodyPr>
          <a:lstStyle/>
          <a:p>
            <a:r>
              <a:rPr lang="zh-CN" altLang="en-US" sz="2000" dirty="0">
                <a:solidFill>
                  <a:srgbClr val="779BCD"/>
                </a:solidFill>
                <a:cs typeface="+mn-ea"/>
                <a:sym typeface="+mn-lt"/>
              </a:rPr>
              <a:t>小暑的来龙去脉</a:t>
            </a:r>
          </a:p>
        </p:txBody>
      </p:sp>
      <p:sp>
        <p:nvSpPr>
          <p:cNvPr id="8" name="文本框 7"/>
          <p:cNvSpPr txBox="1"/>
          <p:nvPr/>
        </p:nvSpPr>
        <p:spPr>
          <a:xfrm>
            <a:off x="1622842" y="1685059"/>
            <a:ext cx="2123658" cy="3790356"/>
          </a:xfrm>
          <a:prstGeom prst="rect">
            <a:avLst/>
          </a:prstGeom>
          <a:noFill/>
        </p:spPr>
        <p:txBody>
          <a:bodyPr vert="eaVert" wrap="square" rtlCol="0">
            <a:spAutoFit/>
          </a:bodyPr>
          <a:lstStyle/>
          <a:p>
            <a:pPr>
              <a:lnSpc>
                <a:spcPct val="150000"/>
              </a:lnSpc>
            </a:pPr>
            <a:r>
              <a:rPr lang="en-US" altLang="zh-CN" sz="1400" dirty="0">
                <a:solidFill>
                  <a:schemeClr val="tx1">
                    <a:lumMod val="75000"/>
                    <a:lumOff val="25000"/>
                  </a:schemeClr>
                </a:solidFill>
                <a:cs typeface="+mn-ea"/>
                <a:sym typeface="+mn-lt"/>
              </a:rPr>
              <a:t>《</a:t>
            </a:r>
            <a:r>
              <a:rPr lang="zh-CN" altLang="en-US" sz="1400" dirty="0">
                <a:solidFill>
                  <a:schemeClr val="tx1">
                    <a:lumMod val="75000"/>
                    <a:lumOff val="25000"/>
                  </a:schemeClr>
                </a:solidFill>
                <a:cs typeface="+mn-ea"/>
                <a:sym typeface="+mn-lt"/>
              </a:rPr>
              <a:t>诗经</a:t>
            </a:r>
            <a:r>
              <a:rPr lang="en-US" altLang="zh-CN" sz="1400" dirty="0">
                <a:solidFill>
                  <a:schemeClr val="tx1">
                    <a:lumMod val="75000"/>
                    <a:lumOff val="25000"/>
                  </a:schemeClr>
                </a:solidFill>
                <a:cs typeface="+mn-ea"/>
                <a:sym typeface="+mn-lt"/>
              </a:rPr>
              <a:t>•</a:t>
            </a:r>
            <a:r>
              <a:rPr lang="zh-CN" altLang="en-US" sz="1400" dirty="0">
                <a:solidFill>
                  <a:schemeClr val="tx1">
                    <a:lumMod val="75000"/>
                    <a:lumOff val="25000"/>
                  </a:schemeClr>
                </a:solidFill>
                <a:cs typeface="+mn-ea"/>
                <a:sym typeface="+mn-lt"/>
              </a:rPr>
              <a:t>七月</a:t>
            </a:r>
            <a:r>
              <a:rPr lang="en-US" altLang="zh-CN" sz="1400" dirty="0">
                <a:solidFill>
                  <a:schemeClr val="tx1">
                    <a:lumMod val="75000"/>
                    <a:lumOff val="25000"/>
                  </a:schemeClr>
                </a:solidFill>
                <a:cs typeface="+mn-ea"/>
                <a:sym typeface="+mn-lt"/>
              </a:rPr>
              <a:t>》</a:t>
            </a:r>
            <a:r>
              <a:rPr lang="zh-CN" altLang="en-US" sz="1400" dirty="0">
                <a:solidFill>
                  <a:schemeClr val="tx1">
                    <a:lumMod val="75000"/>
                    <a:lumOff val="25000"/>
                  </a:schemeClr>
                </a:solidFill>
                <a:cs typeface="+mn-ea"/>
                <a:sym typeface="+mn-lt"/>
              </a:rPr>
              <a:t>中描述蟋蟀的字句有“七月在野，八月在宇，九月在户，十月蟋蟀入我床下。”文中所说的八月即是夏历的六月，即小暑节气的时候，由于炎热，蟋蟀离开了田野，到庭院的墙角下以避暑热；在这一节气中，老鹰因地面气温太高而在清凉的高空中活动。</a:t>
            </a:r>
          </a:p>
        </p:txBody>
      </p:sp>
      <p:sp>
        <p:nvSpPr>
          <p:cNvPr id="9" name="文本框 8"/>
          <p:cNvSpPr txBox="1"/>
          <p:nvPr/>
        </p:nvSpPr>
        <p:spPr>
          <a:xfrm>
            <a:off x="4709605" y="1610340"/>
            <a:ext cx="2123658" cy="4206437"/>
          </a:xfrm>
          <a:prstGeom prst="rect">
            <a:avLst/>
          </a:prstGeom>
          <a:noFill/>
        </p:spPr>
        <p:txBody>
          <a:bodyPr vert="eaVert" wrap="square" rtlCol="0">
            <a:spAutoFit/>
          </a:bodyPr>
          <a:lstStyle/>
          <a:p>
            <a:pPr marL="285750" indent="-285750">
              <a:lnSpc>
                <a:spcPct val="150000"/>
              </a:lnSpc>
              <a:buClr>
                <a:srgbClr val="708DA0"/>
              </a:buClr>
              <a:buFont typeface="Wingdings" panose="05000000000000000000" pitchFamily="2" charset="2"/>
              <a:buChar char="u"/>
            </a:pPr>
            <a:r>
              <a:rPr lang="zh-CN" altLang="en-US" sz="1400" dirty="0">
                <a:solidFill>
                  <a:schemeClr val="tx1">
                    <a:lumMod val="75000"/>
                    <a:lumOff val="25000"/>
                  </a:schemeClr>
                </a:solidFill>
                <a:cs typeface="+mn-ea"/>
                <a:sym typeface="+mn-lt"/>
              </a:rPr>
              <a:t>一候：温风至。指小暑日后，大地上便不再有一丝凉风，而是所有的风中都带着热浪。</a:t>
            </a:r>
          </a:p>
          <a:p>
            <a:pPr marL="285750" indent="-285750">
              <a:lnSpc>
                <a:spcPct val="150000"/>
              </a:lnSpc>
              <a:buClr>
                <a:srgbClr val="708DA0"/>
              </a:buClr>
              <a:buFont typeface="Wingdings" panose="05000000000000000000" pitchFamily="2" charset="2"/>
              <a:buChar char="u"/>
            </a:pPr>
            <a:r>
              <a:rPr lang="zh-CN" altLang="en-US" sz="1400" dirty="0">
                <a:solidFill>
                  <a:schemeClr val="tx1">
                    <a:lumMod val="75000"/>
                    <a:lumOff val="25000"/>
                  </a:schemeClr>
                </a:solidFill>
                <a:cs typeface="+mn-ea"/>
                <a:sym typeface="+mn-lt"/>
              </a:rPr>
              <a:t>二候：蟋蟀居宇。五日后，由于炎热，蟋蟀离开了田野，到庭院的墙角下以避暑热。</a:t>
            </a:r>
          </a:p>
          <a:p>
            <a:pPr marL="285750" indent="-285750">
              <a:lnSpc>
                <a:spcPct val="150000"/>
              </a:lnSpc>
              <a:buClr>
                <a:srgbClr val="708DA0"/>
              </a:buClr>
              <a:buFont typeface="Wingdings" panose="05000000000000000000" pitchFamily="2" charset="2"/>
              <a:buChar char="u"/>
            </a:pPr>
            <a:r>
              <a:rPr lang="zh-CN" altLang="en-US" sz="1400" dirty="0">
                <a:solidFill>
                  <a:schemeClr val="tx1">
                    <a:lumMod val="75000"/>
                    <a:lumOff val="25000"/>
                  </a:schemeClr>
                </a:solidFill>
                <a:cs typeface="+mn-ea"/>
                <a:sym typeface="+mn-lt"/>
              </a:rPr>
              <a:t>三候：鹰始鸷。再过五日，老鹰因地面气温太高，而在清凉的高空中活动。</a:t>
            </a:r>
          </a:p>
        </p:txBody>
      </p:sp>
      <p:sp>
        <p:nvSpPr>
          <p:cNvPr id="10" name="文本框 9"/>
          <p:cNvSpPr txBox="1"/>
          <p:nvPr/>
        </p:nvSpPr>
        <p:spPr>
          <a:xfrm>
            <a:off x="7890199" y="1685059"/>
            <a:ext cx="1477328" cy="3790356"/>
          </a:xfrm>
          <a:prstGeom prst="rect">
            <a:avLst/>
          </a:prstGeom>
          <a:noFill/>
        </p:spPr>
        <p:txBody>
          <a:bodyPr vert="eaVert" wrap="square" rtlCol="0">
            <a:spAutoFit/>
          </a:bodyPr>
          <a:lstStyle/>
          <a:p>
            <a:pPr>
              <a:lnSpc>
                <a:spcPct val="150000"/>
              </a:lnSpc>
            </a:pPr>
            <a:r>
              <a:rPr lang="zh-CN" altLang="en-US" sz="1400" dirty="0">
                <a:solidFill>
                  <a:schemeClr val="tx1">
                    <a:lumMod val="75000"/>
                    <a:lumOff val="25000"/>
                  </a:schemeClr>
                </a:solidFill>
                <a:cs typeface="+mn-ea"/>
                <a:sym typeface="+mn-lt"/>
              </a:rPr>
              <a:t>我国古代将小暑分为三候：“一候温风至；二候蟋蟀居宇；三候鹰始鸷。”小暑时节大地上便不再有一丝凉风，而是所有的风中都带着热浪；</a:t>
            </a:r>
          </a:p>
        </p:txBody>
      </p:sp>
      <p:cxnSp>
        <p:nvCxnSpPr>
          <p:cNvPr id="11" name="直接连接符 10"/>
          <p:cNvCxnSpPr/>
          <p:nvPr/>
        </p:nvCxnSpPr>
        <p:spPr>
          <a:xfrm>
            <a:off x="4206875" y="1610340"/>
            <a:ext cx="0" cy="3762204"/>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7263130" y="1630660"/>
            <a:ext cx="0" cy="3762204"/>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13" name="文本框 12"/>
          <p:cNvSpPr txBox="1"/>
          <p:nvPr/>
        </p:nvSpPr>
        <p:spPr>
          <a:xfrm>
            <a:off x="3954153" y="2598179"/>
            <a:ext cx="492443" cy="1318453"/>
          </a:xfrm>
          <a:prstGeom prst="rect">
            <a:avLst/>
          </a:prstGeom>
          <a:solidFill>
            <a:srgbClr val="708DA0"/>
          </a:solidFill>
        </p:spPr>
        <p:txBody>
          <a:bodyPr vert="eaVert" wrap="square" rtlCol="0">
            <a:spAutoFit/>
          </a:bodyPr>
          <a:lstStyle/>
          <a:p>
            <a:pPr algn="ctr"/>
            <a:r>
              <a:rPr lang="zh-CN" altLang="en-US" sz="2000" dirty="0">
                <a:solidFill>
                  <a:schemeClr val="bg1"/>
                </a:solidFill>
                <a:cs typeface="+mn-ea"/>
                <a:sym typeface="+mn-lt"/>
              </a:rPr>
              <a:t>小暑</a:t>
            </a:r>
          </a:p>
        </p:txBody>
      </p:sp>
      <p:sp>
        <p:nvSpPr>
          <p:cNvPr id="14" name="文本框 13"/>
          <p:cNvSpPr txBox="1"/>
          <p:nvPr/>
        </p:nvSpPr>
        <p:spPr>
          <a:xfrm>
            <a:off x="7010410" y="2618499"/>
            <a:ext cx="492443" cy="1318453"/>
          </a:xfrm>
          <a:prstGeom prst="rect">
            <a:avLst/>
          </a:prstGeom>
          <a:solidFill>
            <a:srgbClr val="708DA0"/>
          </a:solidFill>
        </p:spPr>
        <p:txBody>
          <a:bodyPr vert="eaVert" wrap="square" rtlCol="0">
            <a:spAutoFit/>
          </a:bodyPr>
          <a:lstStyle/>
          <a:p>
            <a:pPr algn="ctr"/>
            <a:r>
              <a:rPr lang="zh-CN" altLang="en-US" sz="2000" dirty="0">
                <a:solidFill>
                  <a:schemeClr val="bg1"/>
                </a:solidFill>
                <a:cs typeface="+mn-ea"/>
                <a:sym typeface="+mn-lt"/>
              </a:rPr>
              <a:t>小暑气候</a:t>
            </a:r>
          </a:p>
        </p:txBody>
      </p:sp>
      <p:pic>
        <p:nvPicPr>
          <p:cNvPr id="16" name="图片 15"/>
          <p:cNvPicPr>
            <a:picLocks noChangeAspect="1"/>
          </p:cNvPicPr>
          <p:nvPr/>
        </p:nvPicPr>
        <p:blipFill>
          <a:blip r:embed="rId3" cstate="screen"/>
          <a:stretch>
            <a:fillRect/>
          </a:stretch>
        </p:blipFill>
        <p:spPr>
          <a:xfrm>
            <a:off x="8980066" y="3542105"/>
            <a:ext cx="3126064" cy="3126064"/>
          </a:xfrm>
          <a:prstGeom prst="rect">
            <a:avLst/>
          </a:prstGeom>
        </p:spPr>
      </p:pic>
      <p:pic>
        <p:nvPicPr>
          <p:cNvPr id="18" name="图片 17"/>
          <p:cNvPicPr>
            <a:picLocks noChangeAspect="1"/>
          </p:cNvPicPr>
          <p:nvPr/>
        </p:nvPicPr>
        <p:blipFill>
          <a:blip r:embed="rId4" cstate="screen"/>
          <a:stretch>
            <a:fillRect/>
          </a:stretch>
        </p:blipFill>
        <p:spPr>
          <a:xfrm>
            <a:off x="7890197" y="-284711"/>
            <a:ext cx="5139525" cy="5139525"/>
          </a:xfrm>
          <a:prstGeom prst="rect">
            <a:avLst/>
          </a:prstGeom>
        </p:spPr>
      </p:pic>
      <p:pic>
        <p:nvPicPr>
          <p:cNvPr id="20" name="图片 19"/>
          <p:cNvPicPr>
            <a:picLocks noChangeAspect="1"/>
          </p:cNvPicPr>
          <p:nvPr/>
        </p:nvPicPr>
        <p:blipFill rotWithShape="1">
          <a:blip r:embed="rId5" cstate="screen">
            <a:extLst>
              <a:ext uri="{BEBA8EAE-BF5A-486C-A8C5-ECC9F3942E4B}">
                <a14:imgProps xmlns:a14="http://schemas.microsoft.com/office/drawing/2010/main">
                  <a14:imgLayer r:embed="rId6">
                    <a14:imgEffect>
                      <a14:colorTemperature colorTemp="4700"/>
                    </a14:imgEffect>
                  </a14:imgLayer>
                </a14:imgProps>
              </a:ext>
            </a:extLst>
          </a:blip>
          <a:srcRect/>
          <a:stretch>
            <a:fillRect/>
          </a:stretch>
        </p:blipFill>
        <p:spPr>
          <a:xfrm flipH="1">
            <a:off x="203645" y="4994231"/>
            <a:ext cx="1978659" cy="1561427"/>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advClick="0" advTm="0">
        <p15:prstTrans prst="wind"/>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up)">
                                      <p:cBhvr>
                                        <p:cTn id="7" dur="500"/>
                                        <p:tgtEl>
                                          <p:spTgt spid="1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1000" fill="hold"/>
                                        <p:tgtEl>
                                          <p:spTgt spid="16"/>
                                        </p:tgtEl>
                                        <p:attrNameLst>
                                          <p:attrName>ppt_w</p:attrName>
                                        </p:attrNameLst>
                                      </p:cBhvr>
                                      <p:tavLst>
                                        <p:tav tm="0">
                                          <p:val>
                                            <p:strVal val="#ppt_w*0.70"/>
                                          </p:val>
                                        </p:tav>
                                        <p:tav tm="100000">
                                          <p:val>
                                            <p:strVal val="#ppt_w"/>
                                          </p:val>
                                        </p:tav>
                                      </p:tavLst>
                                    </p:anim>
                                    <p:anim calcmode="lin" valueType="num">
                                      <p:cBhvr>
                                        <p:cTn id="12" dur="1000" fill="hold"/>
                                        <p:tgtEl>
                                          <p:spTgt spid="16"/>
                                        </p:tgtEl>
                                        <p:attrNameLst>
                                          <p:attrName>ppt_h</p:attrName>
                                        </p:attrNameLst>
                                      </p:cBhvr>
                                      <p:tavLst>
                                        <p:tav tm="0">
                                          <p:val>
                                            <p:strVal val="#ppt_h"/>
                                          </p:val>
                                        </p:tav>
                                        <p:tav tm="100000">
                                          <p:val>
                                            <p:strVal val="#ppt_h"/>
                                          </p:val>
                                        </p:tav>
                                      </p:tavLst>
                                    </p:anim>
                                    <p:animEffect transition="in" filter="fade">
                                      <p:cBhvr>
                                        <p:cTn id="13" dur="1000"/>
                                        <p:tgtEl>
                                          <p:spTgt spid="16"/>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1000"/>
                                        <p:tgtEl>
                                          <p:spTgt spid="11"/>
                                        </p:tgtEl>
                                      </p:cBhvr>
                                    </p:animEffect>
                                    <p:anim calcmode="lin" valueType="num">
                                      <p:cBhvr>
                                        <p:cTn id="33" dur="1000" fill="hold"/>
                                        <p:tgtEl>
                                          <p:spTgt spid="11"/>
                                        </p:tgtEl>
                                        <p:attrNameLst>
                                          <p:attrName>ppt_x</p:attrName>
                                        </p:attrNameLst>
                                      </p:cBhvr>
                                      <p:tavLst>
                                        <p:tav tm="0">
                                          <p:val>
                                            <p:strVal val="#ppt_x"/>
                                          </p:val>
                                        </p:tav>
                                        <p:tav tm="100000">
                                          <p:val>
                                            <p:strVal val="#ppt_x"/>
                                          </p:val>
                                        </p:tav>
                                      </p:tavLst>
                                    </p:anim>
                                    <p:anim calcmode="lin" valueType="num">
                                      <p:cBhvr>
                                        <p:cTn id="34" dur="1000" fill="hold"/>
                                        <p:tgtEl>
                                          <p:spTgt spid="11"/>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1000"/>
                                        <p:tgtEl>
                                          <p:spTgt spid="14"/>
                                        </p:tgtEl>
                                      </p:cBhvr>
                                    </p:animEffect>
                                    <p:anim calcmode="lin" valueType="num">
                                      <p:cBhvr>
                                        <p:cTn id="48" dur="1000" fill="hold"/>
                                        <p:tgtEl>
                                          <p:spTgt spid="14"/>
                                        </p:tgtEl>
                                        <p:attrNameLst>
                                          <p:attrName>ppt_x</p:attrName>
                                        </p:attrNameLst>
                                      </p:cBhvr>
                                      <p:tavLst>
                                        <p:tav tm="0">
                                          <p:val>
                                            <p:strVal val="#ppt_x"/>
                                          </p:val>
                                        </p:tav>
                                        <p:tav tm="100000">
                                          <p:val>
                                            <p:strVal val="#ppt_x"/>
                                          </p:val>
                                        </p:tav>
                                      </p:tavLst>
                                    </p:anim>
                                    <p:anim calcmode="lin" valueType="num">
                                      <p:cBhvr>
                                        <p:cTn id="49" dur="1000" fill="hold"/>
                                        <p:tgtEl>
                                          <p:spTgt spid="14"/>
                                        </p:tgtEl>
                                        <p:attrNameLst>
                                          <p:attrName>ppt_y</p:attrName>
                                        </p:attrNameLst>
                                      </p:cBhvr>
                                      <p:tavLst>
                                        <p:tav tm="0">
                                          <p:val>
                                            <p:strVal val="#ppt_y+.1"/>
                                          </p:val>
                                        </p:tav>
                                        <p:tav tm="100000">
                                          <p:val>
                                            <p:strVal val="#ppt_y"/>
                                          </p:val>
                                        </p:tav>
                                      </p:tavLst>
                                    </p:anim>
                                  </p:childTnLst>
                                </p:cTn>
                              </p:par>
                            </p:childTnLst>
                          </p:cTn>
                        </p:par>
                        <p:par>
                          <p:cTn id="50" fill="hold">
                            <p:stCondLst>
                              <p:cond delay="2500"/>
                            </p:stCondLst>
                            <p:childTnLst>
                              <p:par>
                                <p:cTn id="51" presetID="10" presetClass="entr" presetSubtype="0"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3"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rotWithShape="1">
          <a:blip r:embed="rId2" cstate="screen"/>
          <a:srcRect/>
          <a:stretch>
            <a:fillRect/>
          </a:stretch>
        </p:blipFill>
        <p:spPr>
          <a:xfrm>
            <a:off x="4457700" y="285388"/>
            <a:ext cx="3733800" cy="3429000"/>
          </a:xfrm>
          <a:prstGeom prst="rect">
            <a:avLst/>
          </a:prstGeom>
        </p:spPr>
      </p:pic>
      <p:sp>
        <p:nvSpPr>
          <p:cNvPr id="8" name="任意多边形: 形状 7"/>
          <p:cNvSpPr/>
          <p:nvPr/>
        </p:nvSpPr>
        <p:spPr>
          <a:xfrm>
            <a:off x="0" y="0"/>
            <a:ext cx="12192000" cy="6858000"/>
          </a:xfrm>
          <a:custGeom>
            <a:avLst/>
            <a:gdLst>
              <a:gd name="connsiteX0" fmla="*/ 6096000 w 12192000"/>
              <a:gd name="connsiteY0" fmla="*/ 811168 h 6858000"/>
              <a:gd name="connsiteX1" fmla="*/ 4907280 w 12192000"/>
              <a:gd name="connsiteY1" fmla="*/ 1999888 h 6858000"/>
              <a:gd name="connsiteX2" fmla="*/ 6096000 w 12192000"/>
              <a:gd name="connsiteY2" fmla="*/ 3188608 h 6858000"/>
              <a:gd name="connsiteX3" fmla="*/ 7284720 w 12192000"/>
              <a:gd name="connsiteY3" fmla="*/ 1999888 h 6858000"/>
              <a:gd name="connsiteX4" fmla="*/ 6096000 w 12192000"/>
              <a:gd name="connsiteY4" fmla="*/ 811168 h 6858000"/>
              <a:gd name="connsiteX5" fmla="*/ 0 w 12192000"/>
              <a:gd name="connsiteY5" fmla="*/ 0 h 6858000"/>
              <a:gd name="connsiteX6" fmla="*/ 12192000 w 12192000"/>
              <a:gd name="connsiteY6" fmla="*/ 0 h 6858000"/>
              <a:gd name="connsiteX7" fmla="*/ 12192000 w 12192000"/>
              <a:gd name="connsiteY7" fmla="*/ 6858000 h 6858000"/>
              <a:gd name="connsiteX8" fmla="*/ 0 w 12192000"/>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6096000" y="811168"/>
                </a:moveTo>
                <a:cubicBezTo>
                  <a:pt x="5439488" y="811168"/>
                  <a:pt x="4907280" y="1343376"/>
                  <a:pt x="4907280" y="1999888"/>
                </a:cubicBezTo>
                <a:cubicBezTo>
                  <a:pt x="4907280" y="2656400"/>
                  <a:pt x="5439488" y="3188608"/>
                  <a:pt x="6096000" y="3188608"/>
                </a:cubicBezTo>
                <a:cubicBezTo>
                  <a:pt x="6752512" y="3188608"/>
                  <a:pt x="7284720" y="2656400"/>
                  <a:pt x="7284720" y="1999888"/>
                </a:cubicBezTo>
                <a:cubicBezTo>
                  <a:pt x="7284720" y="1343376"/>
                  <a:pt x="6752512" y="811168"/>
                  <a:pt x="6096000" y="811168"/>
                </a:cubicBezTo>
                <a:close/>
                <a:moveTo>
                  <a:pt x="0" y="0"/>
                </a:moveTo>
                <a:lnTo>
                  <a:pt x="12192000" y="0"/>
                </a:lnTo>
                <a:lnTo>
                  <a:pt x="12192000" y="6858000"/>
                </a:lnTo>
                <a:lnTo>
                  <a:pt x="0" y="6858000"/>
                </a:lnTo>
                <a:close/>
              </a:path>
            </a:pathLst>
          </a:custGeom>
          <a:pattFill prst="dotGrid">
            <a:fgClr>
              <a:schemeClr val="accent5">
                <a:lumMod val="20000"/>
                <a:lumOff val="80000"/>
              </a:schemeClr>
            </a:fgClr>
            <a:bgClr>
              <a:schemeClr val="bg1"/>
            </a:bgClr>
          </a:patt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4" name="图片 3"/>
          <p:cNvPicPr>
            <a:picLocks noChangeAspect="1"/>
          </p:cNvPicPr>
          <p:nvPr/>
        </p:nvPicPr>
        <p:blipFill rotWithShape="1">
          <a:blip r:embed="rId3" cstate="screen">
            <a:extLst>
              <a:ext uri="{BEBA8EAE-BF5A-486C-A8C5-ECC9F3942E4B}">
                <a14:imgProps xmlns:a14="http://schemas.microsoft.com/office/drawing/2010/main">
                  <a14:imgLayer r:embed="rId4">
                    <a14:imgEffect>
                      <a14:colorTemperature colorTemp="4700"/>
                    </a14:imgEffect>
                  </a14:imgLayer>
                </a14:imgProps>
              </a:ext>
            </a:extLst>
          </a:blip>
          <a:srcRect/>
          <a:stretch>
            <a:fillRect/>
          </a:stretch>
        </p:blipFill>
        <p:spPr>
          <a:xfrm>
            <a:off x="0" y="-1"/>
            <a:ext cx="2608420" cy="1999889"/>
          </a:xfrm>
          <a:prstGeom prst="rect">
            <a:avLst/>
          </a:prstGeom>
        </p:spPr>
      </p:pic>
      <p:pic>
        <p:nvPicPr>
          <p:cNvPr id="5" name="图片 4"/>
          <p:cNvPicPr>
            <a:picLocks noChangeAspect="1"/>
          </p:cNvPicPr>
          <p:nvPr/>
        </p:nvPicPr>
        <p:blipFill rotWithShape="1">
          <a:blip r:embed="rId5" cstate="screen">
            <a:extLst>
              <a:ext uri="{BEBA8EAE-BF5A-486C-A8C5-ECC9F3942E4B}">
                <a14:imgProps xmlns:a14="http://schemas.microsoft.com/office/drawing/2010/main">
                  <a14:imgLayer r:embed="rId6">
                    <a14:imgEffect>
                      <a14:colorTemperature colorTemp="4700"/>
                    </a14:imgEffect>
                  </a14:imgLayer>
                </a14:imgProps>
              </a:ext>
            </a:extLst>
          </a:blip>
          <a:srcRect/>
          <a:stretch>
            <a:fillRect/>
          </a:stretch>
        </p:blipFill>
        <p:spPr>
          <a:xfrm flipH="1" flipV="1">
            <a:off x="10256978" y="5374409"/>
            <a:ext cx="1935022" cy="1483591"/>
          </a:xfrm>
          <a:prstGeom prst="rect">
            <a:avLst/>
          </a:prstGeom>
        </p:spPr>
      </p:pic>
      <p:sp>
        <p:nvSpPr>
          <p:cNvPr id="11" name="文本框 10"/>
          <p:cNvSpPr txBox="1"/>
          <p:nvPr/>
        </p:nvSpPr>
        <p:spPr>
          <a:xfrm>
            <a:off x="4941901" y="3282894"/>
            <a:ext cx="2308196" cy="830997"/>
          </a:xfrm>
          <a:prstGeom prst="rect">
            <a:avLst/>
          </a:prstGeom>
          <a:noFill/>
        </p:spPr>
        <p:txBody>
          <a:bodyPr wrap="none" rtlCol="0">
            <a:spAutoFit/>
          </a:bodyPr>
          <a:lstStyle/>
          <a:p>
            <a:pPr algn="ctr"/>
            <a:r>
              <a:rPr lang="en-US" altLang="zh-CN" sz="4800" b="1" dirty="0">
                <a:solidFill>
                  <a:srgbClr val="779BCD"/>
                </a:solidFill>
                <a:cs typeface="+mn-ea"/>
                <a:sym typeface="+mn-lt"/>
              </a:rPr>
              <a:t>PART.2</a:t>
            </a:r>
            <a:endParaRPr lang="zh-CN" altLang="en-US" sz="4800" b="1" dirty="0">
              <a:solidFill>
                <a:srgbClr val="779BCD"/>
              </a:solidFill>
              <a:cs typeface="+mn-ea"/>
              <a:sym typeface="+mn-lt"/>
            </a:endParaRPr>
          </a:p>
        </p:txBody>
      </p:sp>
      <p:sp>
        <p:nvSpPr>
          <p:cNvPr id="12" name="文本框 11"/>
          <p:cNvSpPr txBox="1"/>
          <p:nvPr/>
        </p:nvSpPr>
        <p:spPr>
          <a:xfrm>
            <a:off x="3327400" y="4228244"/>
            <a:ext cx="5537199" cy="646331"/>
          </a:xfrm>
          <a:prstGeom prst="rect">
            <a:avLst/>
          </a:prstGeom>
          <a:noFill/>
        </p:spPr>
        <p:txBody>
          <a:bodyPr wrap="square" rtlCol="0">
            <a:spAutoFit/>
          </a:bodyPr>
          <a:lstStyle/>
          <a:p>
            <a:pPr algn="dist"/>
            <a:r>
              <a:rPr lang="zh-CN" altLang="en-US" sz="3600" b="1" dirty="0">
                <a:solidFill>
                  <a:schemeClr val="tx1">
                    <a:lumMod val="85000"/>
                    <a:lumOff val="15000"/>
                  </a:schemeClr>
                </a:solidFill>
                <a:cs typeface="+mn-ea"/>
                <a:sym typeface="+mn-lt"/>
              </a:rPr>
              <a:t>小暑的习俗</a:t>
            </a:r>
          </a:p>
        </p:txBody>
      </p:sp>
      <p:sp>
        <p:nvSpPr>
          <p:cNvPr id="13" name="Content Placeholder 2"/>
          <p:cNvSpPr txBox="1"/>
          <p:nvPr/>
        </p:nvSpPr>
        <p:spPr>
          <a:xfrm>
            <a:off x="2169931" y="5047659"/>
            <a:ext cx="7852136" cy="1049655"/>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50000"/>
              </a:lnSpc>
              <a:buNone/>
            </a:pPr>
            <a:r>
              <a:rPr lang="en-US" altLang="zh-CN" sz="1200" dirty="0">
                <a:solidFill>
                  <a:schemeClr val="tx1">
                    <a:lumMod val="75000"/>
                    <a:lumOff val="25000"/>
                  </a:schemeClr>
                </a:solidFill>
                <a:cs typeface="+mn-ea"/>
                <a:sym typeface="+mn-lt"/>
              </a:rPr>
              <a:t>Minor Heat is the 11th solar term in the 24 solar terms of the lunar calendar and the fifth solar term in summer. It is minor heat when the sun reaches longitude 105 degrees on July 7 or 8 every year.</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advClick="0" advTm="0">
        <p15:prstTrans prst="wind"/>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3"/>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500"/>
                                        <p:tgtEl>
                                          <p:spTgt spid="4"/>
                                        </p:tgtEl>
                                      </p:cBhvr>
                                    </p:animEffect>
                                  </p:childTnLst>
                                </p:cTn>
                              </p:par>
                              <p:par>
                                <p:cTn id="14" presetID="22" presetClass="entr" presetSubtype="2"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right)">
                                      <p:cBhvr>
                                        <p:cTn id="16" dur="500"/>
                                        <p:tgtEl>
                                          <p:spTgt spid="5"/>
                                        </p:tgtEl>
                                      </p:cBhvr>
                                    </p:animEffect>
                                  </p:childTnLst>
                                </p:cTn>
                              </p:par>
                            </p:childTnLst>
                          </p:cTn>
                        </p:par>
                        <p:par>
                          <p:cTn id="17" fill="hold">
                            <p:stCondLst>
                              <p:cond delay="1500"/>
                            </p:stCondLst>
                            <p:childTnLst>
                              <p:par>
                                <p:cTn id="18" presetID="56" presetClass="entr" presetSubtype="0" fill="hold" grpId="0" nodeType="afterEffect">
                                  <p:stCondLst>
                                    <p:cond delay="0"/>
                                  </p:stCondLst>
                                  <p:iterate type="lt">
                                    <p:tmPct val="10000"/>
                                  </p:iterate>
                                  <p:childTnLst>
                                    <p:set>
                                      <p:cBhvr>
                                        <p:cTn id="19" dur="1" fill="hold">
                                          <p:stCondLst>
                                            <p:cond delay="0"/>
                                          </p:stCondLst>
                                        </p:cTn>
                                        <p:tgtEl>
                                          <p:spTgt spid="11"/>
                                        </p:tgtEl>
                                        <p:attrNameLst>
                                          <p:attrName>style.visibility</p:attrName>
                                        </p:attrNameLst>
                                      </p:cBhvr>
                                      <p:to>
                                        <p:strVal val="visible"/>
                                      </p:to>
                                    </p:set>
                                    <p:anim by="(-#ppt_w*2)" calcmode="lin" valueType="num">
                                      <p:cBhvr rctx="PPT">
                                        <p:cTn id="20" dur="500" autoRev="1" fill="hold">
                                          <p:stCondLst>
                                            <p:cond delay="0"/>
                                          </p:stCondLst>
                                        </p:cTn>
                                        <p:tgtEl>
                                          <p:spTgt spid="11"/>
                                        </p:tgtEl>
                                        <p:attrNameLst>
                                          <p:attrName>ppt_w</p:attrName>
                                        </p:attrNameLst>
                                      </p:cBhvr>
                                    </p:anim>
                                    <p:anim by="(#ppt_w*0.50)" calcmode="lin" valueType="num">
                                      <p:cBhvr>
                                        <p:cTn id="21" dur="500" decel="50000" autoRev="1" fill="hold">
                                          <p:stCondLst>
                                            <p:cond delay="0"/>
                                          </p:stCondLst>
                                        </p:cTn>
                                        <p:tgtEl>
                                          <p:spTgt spid="11"/>
                                        </p:tgtEl>
                                        <p:attrNameLst>
                                          <p:attrName>ppt_x</p:attrName>
                                        </p:attrNameLst>
                                      </p:cBhvr>
                                    </p:anim>
                                    <p:anim from="(-#ppt_h/2)" to="(#ppt_y)" calcmode="lin" valueType="num">
                                      <p:cBhvr>
                                        <p:cTn id="22" dur="1000" fill="hold">
                                          <p:stCondLst>
                                            <p:cond delay="0"/>
                                          </p:stCondLst>
                                        </p:cTn>
                                        <p:tgtEl>
                                          <p:spTgt spid="11"/>
                                        </p:tgtEl>
                                        <p:attrNameLst>
                                          <p:attrName>ppt_y</p:attrName>
                                        </p:attrNameLst>
                                      </p:cBhvr>
                                    </p:anim>
                                    <p:animRot by="21600000">
                                      <p:cBhvr>
                                        <p:cTn id="23" dur="1000" fill="hold">
                                          <p:stCondLst>
                                            <p:cond delay="0"/>
                                          </p:stCondLst>
                                        </p:cTn>
                                        <p:tgtEl>
                                          <p:spTgt spid="11"/>
                                        </p:tgtEl>
                                        <p:attrNameLst>
                                          <p:attrName>r</p:attrName>
                                        </p:attrNameLst>
                                      </p:cBhvr>
                                    </p:animRot>
                                  </p:childTnLst>
                                </p:cTn>
                              </p:par>
                            </p:childTnLst>
                          </p:cTn>
                        </p:par>
                        <p:par>
                          <p:cTn id="24" fill="hold">
                            <p:stCondLst>
                              <p:cond delay="3000"/>
                            </p:stCondLst>
                            <p:childTnLst>
                              <p:par>
                                <p:cTn id="25" presetID="41" presetClass="entr" presetSubtype="0" fill="hold" grpId="0" nodeType="afterEffect">
                                  <p:stCondLst>
                                    <p:cond delay="0"/>
                                  </p:stCondLst>
                                  <p:iterate type="lt">
                                    <p:tmPct val="10000"/>
                                  </p:iterate>
                                  <p:childTnLst>
                                    <p:set>
                                      <p:cBhvr>
                                        <p:cTn id="26" dur="1" fill="hold">
                                          <p:stCondLst>
                                            <p:cond delay="0"/>
                                          </p:stCondLst>
                                        </p:cTn>
                                        <p:tgtEl>
                                          <p:spTgt spid="12"/>
                                        </p:tgtEl>
                                        <p:attrNameLst>
                                          <p:attrName>style.visibility</p:attrName>
                                        </p:attrNameLst>
                                      </p:cBhvr>
                                      <p:to>
                                        <p:strVal val="visible"/>
                                      </p:to>
                                    </p:set>
                                    <p:anim calcmode="lin" valueType="num">
                                      <p:cBhvr>
                                        <p:cTn id="27"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28" dur="500" fill="hold"/>
                                        <p:tgtEl>
                                          <p:spTgt spid="12"/>
                                        </p:tgtEl>
                                        <p:attrNameLst>
                                          <p:attrName>ppt_y</p:attrName>
                                        </p:attrNameLst>
                                      </p:cBhvr>
                                      <p:tavLst>
                                        <p:tav tm="0">
                                          <p:val>
                                            <p:strVal val="#ppt_y"/>
                                          </p:val>
                                        </p:tav>
                                        <p:tav tm="100000">
                                          <p:val>
                                            <p:strVal val="#ppt_y"/>
                                          </p:val>
                                        </p:tav>
                                      </p:tavLst>
                                    </p:anim>
                                    <p:anim calcmode="lin" valueType="num">
                                      <p:cBhvr>
                                        <p:cTn id="29"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30"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31" dur="500" tmFilter="0,0; .5, 1; 1, 1"/>
                                        <p:tgtEl>
                                          <p:spTgt spid="12"/>
                                        </p:tgtEl>
                                      </p:cBhvr>
                                    </p:animEffect>
                                  </p:childTnLst>
                                </p:cTn>
                              </p:par>
                            </p:childTnLst>
                          </p:cTn>
                        </p:par>
                        <p:par>
                          <p:cTn id="32" fill="hold">
                            <p:stCondLst>
                              <p:cond delay="3700"/>
                            </p:stCondLst>
                            <p:childTnLst>
                              <p:par>
                                <p:cTn id="33" presetID="42" presetClass="entr" presetSubtype="0"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1000"/>
                                        <p:tgtEl>
                                          <p:spTgt spid="13"/>
                                        </p:tgtEl>
                                      </p:cBhvr>
                                    </p:animEffect>
                                    <p:anim calcmode="lin" valueType="num">
                                      <p:cBhvr>
                                        <p:cTn id="36" dur="1000" fill="hold"/>
                                        <p:tgtEl>
                                          <p:spTgt spid="13"/>
                                        </p:tgtEl>
                                        <p:attrNameLst>
                                          <p:attrName>ppt_x</p:attrName>
                                        </p:attrNameLst>
                                      </p:cBhvr>
                                      <p:tavLst>
                                        <p:tav tm="0">
                                          <p:val>
                                            <p:strVal val="#ppt_x"/>
                                          </p:val>
                                        </p:tav>
                                        <p:tav tm="100000">
                                          <p:val>
                                            <p:strVal val="#ppt_x"/>
                                          </p:val>
                                        </p:tav>
                                      </p:tavLst>
                                    </p:anim>
                                    <p:anim calcmode="lin" valueType="num">
                                      <p:cBhvr>
                                        <p:cTn id="3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p:bldP spid="12"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任意多边形: 形状 3"/>
          <p:cNvSpPr/>
          <p:nvPr/>
        </p:nvSpPr>
        <p:spPr>
          <a:xfrm>
            <a:off x="0" y="0"/>
            <a:ext cx="12192000" cy="6858000"/>
          </a:xfrm>
          <a:custGeom>
            <a:avLst/>
            <a:gdLst>
              <a:gd name="connsiteX0" fmla="*/ 6096000 w 12192000"/>
              <a:gd name="connsiteY0" fmla="*/ 811168 h 6858000"/>
              <a:gd name="connsiteX1" fmla="*/ 4907280 w 12192000"/>
              <a:gd name="connsiteY1" fmla="*/ 1999888 h 6858000"/>
              <a:gd name="connsiteX2" fmla="*/ 6096000 w 12192000"/>
              <a:gd name="connsiteY2" fmla="*/ 3188608 h 6858000"/>
              <a:gd name="connsiteX3" fmla="*/ 7284720 w 12192000"/>
              <a:gd name="connsiteY3" fmla="*/ 1999888 h 6858000"/>
              <a:gd name="connsiteX4" fmla="*/ 6096000 w 12192000"/>
              <a:gd name="connsiteY4" fmla="*/ 811168 h 6858000"/>
              <a:gd name="connsiteX5" fmla="*/ 0 w 12192000"/>
              <a:gd name="connsiteY5" fmla="*/ 0 h 6858000"/>
              <a:gd name="connsiteX6" fmla="*/ 12192000 w 12192000"/>
              <a:gd name="connsiteY6" fmla="*/ 0 h 6858000"/>
              <a:gd name="connsiteX7" fmla="*/ 12192000 w 12192000"/>
              <a:gd name="connsiteY7" fmla="*/ 6858000 h 6858000"/>
              <a:gd name="connsiteX8" fmla="*/ 0 w 12192000"/>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6096000" y="811168"/>
                </a:moveTo>
                <a:cubicBezTo>
                  <a:pt x="5439488" y="811168"/>
                  <a:pt x="4907280" y="1343376"/>
                  <a:pt x="4907280" y="1999888"/>
                </a:cubicBezTo>
                <a:cubicBezTo>
                  <a:pt x="4907280" y="2656400"/>
                  <a:pt x="5439488" y="3188608"/>
                  <a:pt x="6096000" y="3188608"/>
                </a:cubicBezTo>
                <a:cubicBezTo>
                  <a:pt x="6752512" y="3188608"/>
                  <a:pt x="7284720" y="2656400"/>
                  <a:pt x="7284720" y="1999888"/>
                </a:cubicBezTo>
                <a:cubicBezTo>
                  <a:pt x="7284720" y="1343376"/>
                  <a:pt x="6752512" y="811168"/>
                  <a:pt x="6096000" y="811168"/>
                </a:cubicBezTo>
                <a:close/>
                <a:moveTo>
                  <a:pt x="0" y="0"/>
                </a:moveTo>
                <a:lnTo>
                  <a:pt x="12192000" y="0"/>
                </a:lnTo>
                <a:lnTo>
                  <a:pt x="12192000" y="6858000"/>
                </a:lnTo>
                <a:lnTo>
                  <a:pt x="0" y="6858000"/>
                </a:lnTo>
                <a:close/>
              </a:path>
            </a:pathLst>
          </a:custGeom>
          <a:pattFill prst="dotGrid">
            <a:fgClr>
              <a:schemeClr val="accent5">
                <a:lumMod val="60000"/>
                <a:lumOff val="40000"/>
              </a:schemeClr>
            </a:fgClr>
            <a:bgClr>
              <a:schemeClr val="bg1"/>
            </a:bgClr>
          </a:patt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矩形: 圆角 4"/>
          <p:cNvSpPr/>
          <p:nvPr/>
        </p:nvSpPr>
        <p:spPr>
          <a:xfrm>
            <a:off x="263013" y="302342"/>
            <a:ext cx="11665974" cy="6253316"/>
          </a:xfrm>
          <a:prstGeom prst="roundRect">
            <a:avLst>
              <a:gd name="adj" fmla="val 5582"/>
            </a:avLst>
          </a:prstGeom>
          <a:solidFill>
            <a:schemeClr val="bg1"/>
          </a:solidFill>
          <a:ln>
            <a:noFill/>
          </a:ln>
          <a:effectLst>
            <a:outerShdw blurRad="63500" sx="102000" sy="102000" algn="ctr"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6" name="图片 5"/>
          <p:cNvPicPr>
            <a:picLocks noChangeAspect="1"/>
          </p:cNvPicPr>
          <p:nvPr/>
        </p:nvPicPr>
        <p:blipFill>
          <a:blip r:embed="rId5" cstate="screen">
            <a:duotone>
              <a:schemeClr val="accent5">
                <a:shade val="45000"/>
                <a:satMod val="135000"/>
              </a:schemeClr>
              <a:prstClr val="white"/>
            </a:duotone>
          </a:blip>
          <a:stretch>
            <a:fillRect/>
          </a:stretch>
        </p:blipFill>
        <p:spPr>
          <a:xfrm>
            <a:off x="263013" y="159979"/>
            <a:ext cx="987270" cy="987270"/>
          </a:xfrm>
          <a:prstGeom prst="rect">
            <a:avLst/>
          </a:prstGeom>
        </p:spPr>
      </p:pic>
      <p:sp>
        <p:nvSpPr>
          <p:cNvPr id="7" name="文本框 6"/>
          <p:cNvSpPr txBox="1"/>
          <p:nvPr/>
        </p:nvSpPr>
        <p:spPr>
          <a:xfrm>
            <a:off x="1250283" y="471350"/>
            <a:ext cx="2948948" cy="400110"/>
          </a:xfrm>
          <a:prstGeom prst="rect">
            <a:avLst/>
          </a:prstGeom>
          <a:noFill/>
        </p:spPr>
        <p:txBody>
          <a:bodyPr wrap="square" rtlCol="0">
            <a:spAutoFit/>
          </a:bodyPr>
          <a:lstStyle/>
          <a:p>
            <a:r>
              <a:rPr lang="zh-CN" altLang="en-US" sz="2000" dirty="0">
                <a:solidFill>
                  <a:srgbClr val="779BCD"/>
                </a:solidFill>
                <a:cs typeface="+mn-ea"/>
                <a:sym typeface="+mn-lt"/>
              </a:rPr>
              <a:t>小暑的习俗</a:t>
            </a:r>
          </a:p>
        </p:txBody>
      </p:sp>
      <p:grpSp>
        <p:nvGrpSpPr>
          <p:cNvPr id="8" name="PA-组合 7"/>
          <p:cNvGrpSpPr/>
          <p:nvPr>
            <p:custDataLst>
              <p:tags r:id="rId1"/>
            </p:custDataLst>
          </p:nvPr>
        </p:nvGrpSpPr>
        <p:grpSpPr>
          <a:xfrm>
            <a:off x="9659652" y="1686579"/>
            <a:ext cx="615554" cy="1673295"/>
            <a:chOff x="8606803" y="1138953"/>
            <a:chExt cx="615554" cy="1673295"/>
          </a:xfrm>
        </p:grpSpPr>
        <p:sp>
          <p:nvSpPr>
            <p:cNvPr id="9" name="PA-圆角矩形 8"/>
            <p:cNvSpPr/>
            <p:nvPr>
              <p:custDataLst>
                <p:tags r:id="rId2"/>
              </p:custDataLst>
            </p:nvPr>
          </p:nvSpPr>
          <p:spPr>
            <a:xfrm>
              <a:off x="8606803" y="1138953"/>
              <a:ext cx="615553" cy="1673295"/>
            </a:xfrm>
            <a:prstGeom prst="roundRect">
              <a:avLst/>
            </a:prstGeom>
            <a:gradFill>
              <a:gsLst>
                <a:gs pos="0">
                  <a:srgbClr val="779BCD"/>
                </a:gs>
                <a:gs pos="100000">
                  <a:srgbClr val="708DA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endParaRPr lang="zh-CN" altLang="en-US">
                <a:cs typeface="+mn-ea"/>
                <a:sym typeface="+mn-lt"/>
              </a:endParaRPr>
            </a:p>
          </p:txBody>
        </p:sp>
        <p:sp>
          <p:nvSpPr>
            <p:cNvPr id="10" name="PA-文本框 9"/>
            <p:cNvSpPr txBox="1"/>
            <p:nvPr>
              <p:custDataLst>
                <p:tags r:id="rId3"/>
              </p:custDataLst>
            </p:nvPr>
          </p:nvSpPr>
          <p:spPr>
            <a:xfrm>
              <a:off x="8606804" y="1390826"/>
              <a:ext cx="615553" cy="1169551"/>
            </a:xfrm>
            <a:prstGeom prst="rect">
              <a:avLst/>
            </a:prstGeom>
            <a:noFill/>
          </p:spPr>
          <p:txBody>
            <a:bodyPr vert="eaVert" wrap="none" rtlCol="0">
              <a:spAutoFit/>
            </a:bodyPr>
            <a:lstStyle/>
            <a:p>
              <a:r>
                <a:rPr lang="zh-CN" altLang="en-US" sz="2800" dirty="0">
                  <a:solidFill>
                    <a:schemeClr val="bg1"/>
                  </a:solidFill>
                  <a:cs typeface="+mn-ea"/>
                  <a:sym typeface="+mn-lt"/>
                </a:rPr>
                <a:t>吃暑羊</a:t>
              </a:r>
            </a:p>
          </p:txBody>
        </p:sp>
      </p:grpSp>
      <p:sp>
        <p:nvSpPr>
          <p:cNvPr id="11" name="文本占位符 2"/>
          <p:cNvSpPr txBox="1"/>
          <p:nvPr/>
        </p:nvSpPr>
        <p:spPr>
          <a:xfrm>
            <a:off x="5635424" y="1692827"/>
            <a:ext cx="3601556" cy="3747158"/>
          </a:xfrm>
          <a:prstGeom prst="rect">
            <a:avLst/>
          </a:prstGeom>
        </p:spPr>
        <p:txBody>
          <a:bodyPr vert="eaVert"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70000"/>
              </a:lnSpc>
              <a:buNone/>
            </a:pPr>
            <a:r>
              <a:rPr lang="zh-CN" altLang="en-US" sz="1400" kern="100" dirty="0">
                <a:solidFill>
                  <a:schemeClr val="tx1">
                    <a:lumMod val="75000"/>
                    <a:lumOff val="25000"/>
                  </a:schemeClr>
                </a:solidFill>
                <a:cs typeface="+mn-ea"/>
                <a:sym typeface="+mn-lt"/>
              </a:rPr>
              <a:t>“吃暑羊”是鲁南和苏北地区在小暑时节的传统习俗。入暑之后，正值三夏刚过、秋收未到的夏闲时候，忙活半年的庄稼人便三五户一群、七八家一伙吃起暑羊来。而此时喝着山泉水长大的小山羊，吃了数月的青草，已是肉质肥嫩、香气扑鼻。这种习俗可追溯到尧舜时期，在当地民间有“彭城伏羊一碗汤，不用神医开药方，之说法。徐州人对吃暑羊的爱好莫过于当地民谣：“六月六接姑娘，新麦饼羊肉汤。”</a:t>
            </a:r>
          </a:p>
        </p:txBody>
      </p:sp>
      <p:pic>
        <p:nvPicPr>
          <p:cNvPr id="12" name="图片 11"/>
          <p:cNvPicPr>
            <a:picLocks noChangeAspect="1"/>
          </p:cNvPicPr>
          <p:nvPr/>
        </p:nvPicPr>
        <p:blipFill rotWithShape="1">
          <a:blip r:embed="rId6" cstate="screen">
            <a:extLst>
              <a:ext uri="{BEBA8EAE-BF5A-486C-A8C5-ECC9F3942E4B}">
                <a14:imgProps xmlns:a14="http://schemas.microsoft.com/office/drawing/2010/main">
                  <a14:imgLayer r:embed="rId7">
                    <a14:imgEffect>
                      <a14:colorTemperature colorTemp="4700"/>
                    </a14:imgEffect>
                  </a14:imgLayer>
                </a14:imgProps>
              </a:ext>
            </a:extLst>
          </a:blip>
          <a:srcRect/>
          <a:stretch>
            <a:fillRect/>
          </a:stretch>
        </p:blipFill>
        <p:spPr>
          <a:xfrm flipH="1">
            <a:off x="203645" y="4994231"/>
            <a:ext cx="1978659" cy="1561427"/>
          </a:xfrm>
          <a:prstGeom prst="rect">
            <a:avLst/>
          </a:prstGeom>
        </p:spPr>
      </p:pic>
      <p:pic>
        <p:nvPicPr>
          <p:cNvPr id="3" name="图片 2"/>
          <p:cNvPicPr>
            <a:picLocks noChangeAspect="1"/>
          </p:cNvPicPr>
          <p:nvPr/>
        </p:nvPicPr>
        <p:blipFill>
          <a:blip r:embed="rId8"/>
          <a:stretch>
            <a:fillRect/>
          </a:stretch>
        </p:blipFill>
        <p:spPr>
          <a:xfrm>
            <a:off x="563404" y="1040468"/>
            <a:ext cx="5256445" cy="4638813"/>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advClick="0" advTm="0">
        <p15:prstTrans prst="wind"/>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nodeType="afterEffect">
                                  <p:stCondLst>
                                    <p:cond delay="0"/>
                                  </p:stCondLst>
                                  <p:childTnLst>
                                    <p:set>
                                      <p:cBhvr>
                                        <p:cTn id="6" dur="750" fill="hold">
                                          <p:stCondLst>
                                            <p:cond delay="0"/>
                                          </p:stCondLst>
                                        </p:cTn>
                                        <p:tgtEl>
                                          <p:spTgt spid="8"/>
                                        </p:tgtEl>
                                        <p:attrNameLst>
                                          <p:attrName>style.visibility</p:attrName>
                                        </p:attrNameLst>
                                      </p:cBhvr>
                                      <p:to>
                                        <p:strVal val="visible"/>
                                      </p:to>
                                    </p:set>
                                    <p:anim to="" calcmode="lin" valueType="num">
                                      <p:cBhvr>
                                        <p:cTn id="7" dur="750" fill="hold">
                                          <p:stCondLst>
                                            <p:cond delay="0"/>
                                          </p:stCondLst>
                                        </p:cTn>
                                        <p:tgtEl>
                                          <p:spTgt spid="8"/>
                                        </p:tgtEl>
                                        <p:attrNameLst>
                                          <p:attrName>ppt_h</p:attrName>
                                        </p:attrNameLst>
                                      </p:cBhvr>
                                      <p:tavLst>
                                        <p:tav tm="0" fmla="#ppt_h-#ppt_h*cos(4*pi*$)*(1-$)^2">
                                          <p:val>
                                            <p:fltVal val="0"/>
                                          </p:val>
                                        </p:tav>
                                        <p:tav tm="100000">
                                          <p:val>
                                            <p:fltVal val="1"/>
                                          </p:val>
                                        </p:tav>
                                      </p:tavLst>
                                    </p:anim>
                                    <p:anim to="" calcmode="lin" valueType="num">
                                      <p:cBhvr>
                                        <p:cTn id="8" dur="750" fill="hold">
                                          <p:stCondLst>
                                            <p:cond delay="0"/>
                                          </p:stCondLst>
                                        </p:cTn>
                                        <p:tgtEl>
                                          <p:spTgt spid="8"/>
                                        </p:tgtEl>
                                        <p:attrNameLst>
                                          <p:attrName>ppt_w</p:attrName>
                                        </p:attrNameLst>
                                      </p:cBhvr>
                                      <p:tavLst>
                                        <p:tav tm="0" fmla="#ppt_w-#ppt_w*cos(4*pi*$)*(1-$)^2">
                                          <p:val>
                                            <p:fltVal val="0"/>
                                          </p:val>
                                        </p:tav>
                                        <p:tav tm="100000">
                                          <p:val>
                                            <p:fltVal val="1"/>
                                          </p:val>
                                        </p:tav>
                                      </p:tavLst>
                                    </p:anim>
                                  </p:childTnLst>
                                </p:cTn>
                              </p:par>
                            </p:childTnLst>
                          </p:cTn>
                        </p:par>
                        <p:par>
                          <p:cTn id="9" fill="hold">
                            <p:stCondLst>
                              <p:cond delay="1000"/>
                            </p:stCondLst>
                            <p:childTnLst>
                              <p:par>
                                <p:cTn id="10" presetID="18" presetClass="entr" presetSubtype="12"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strips(downLeft)">
                                      <p:cBhvr>
                                        <p:cTn id="12" dur="500"/>
                                        <p:tgtEl>
                                          <p:spTgt spid="11"/>
                                        </p:tgtEl>
                                      </p:cBhvr>
                                    </p:animEffect>
                                  </p:childTnLst>
                                </p:cTn>
                              </p:par>
                            </p:childTnLst>
                          </p:cTn>
                        </p:par>
                        <p:par>
                          <p:cTn id="13" fill="hold">
                            <p:stCondLst>
                              <p:cond delay="1500"/>
                            </p:stCondLst>
                            <p:childTnLst>
                              <p:par>
                                <p:cTn id="14" presetID="31"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1000" fill="hold"/>
                                        <p:tgtEl>
                                          <p:spTgt spid="3"/>
                                        </p:tgtEl>
                                        <p:attrNameLst>
                                          <p:attrName>ppt_w</p:attrName>
                                        </p:attrNameLst>
                                      </p:cBhvr>
                                      <p:tavLst>
                                        <p:tav tm="0">
                                          <p:val>
                                            <p:fltVal val="0"/>
                                          </p:val>
                                        </p:tav>
                                        <p:tav tm="100000">
                                          <p:val>
                                            <p:strVal val="#ppt_w"/>
                                          </p:val>
                                        </p:tav>
                                      </p:tavLst>
                                    </p:anim>
                                    <p:anim calcmode="lin" valueType="num">
                                      <p:cBhvr>
                                        <p:cTn id="17" dur="1000" fill="hold"/>
                                        <p:tgtEl>
                                          <p:spTgt spid="3"/>
                                        </p:tgtEl>
                                        <p:attrNameLst>
                                          <p:attrName>ppt_h</p:attrName>
                                        </p:attrNameLst>
                                      </p:cBhvr>
                                      <p:tavLst>
                                        <p:tav tm="0">
                                          <p:val>
                                            <p:fltVal val="0"/>
                                          </p:val>
                                        </p:tav>
                                        <p:tav tm="100000">
                                          <p:val>
                                            <p:strVal val="#ppt_h"/>
                                          </p:val>
                                        </p:tav>
                                      </p:tavLst>
                                    </p:anim>
                                    <p:anim calcmode="lin" valueType="num">
                                      <p:cBhvr>
                                        <p:cTn id="18" dur="1000" fill="hold"/>
                                        <p:tgtEl>
                                          <p:spTgt spid="3"/>
                                        </p:tgtEl>
                                        <p:attrNameLst>
                                          <p:attrName>style.rotation</p:attrName>
                                        </p:attrNameLst>
                                      </p:cBhvr>
                                      <p:tavLst>
                                        <p:tav tm="0">
                                          <p:val>
                                            <p:fltVal val="90"/>
                                          </p:val>
                                        </p:tav>
                                        <p:tav tm="100000">
                                          <p:val>
                                            <p:fltVal val="0"/>
                                          </p:val>
                                        </p:tav>
                                      </p:tavLst>
                                    </p:anim>
                                    <p:animEffect transition="in" filter="fade">
                                      <p:cBhvr>
                                        <p:cTn id="19" dur="1000"/>
                                        <p:tgtEl>
                                          <p:spTgt spid="3"/>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任意多边形: 形状 3"/>
          <p:cNvSpPr/>
          <p:nvPr/>
        </p:nvSpPr>
        <p:spPr>
          <a:xfrm>
            <a:off x="0" y="0"/>
            <a:ext cx="12192000" cy="6858000"/>
          </a:xfrm>
          <a:custGeom>
            <a:avLst/>
            <a:gdLst>
              <a:gd name="connsiteX0" fmla="*/ 6096000 w 12192000"/>
              <a:gd name="connsiteY0" fmla="*/ 811168 h 6858000"/>
              <a:gd name="connsiteX1" fmla="*/ 4907280 w 12192000"/>
              <a:gd name="connsiteY1" fmla="*/ 1999888 h 6858000"/>
              <a:gd name="connsiteX2" fmla="*/ 6096000 w 12192000"/>
              <a:gd name="connsiteY2" fmla="*/ 3188608 h 6858000"/>
              <a:gd name="connsiteX3" fmla="*/ 7284720 w 12192000"/>
              <a:gd name="connsiteY3" fmla="*/ 1999888 h 6858000"/>
              <a:gd name="connsiteX4" fmla="*/ 6096000 w 12192000"/>
              <a:gd name="connsiteY4" fmla="*/ 811168 h 6858000"/>
              <a:gd name="connsiteX5" fmla="*/ 0 w 12192000"/>
              <a:gd name="connsiteY5" fmla="*/ 0 h 6858000"/>
              <a:gd name="connsiteX6" fmla="*/ 12192000 w 12192000"/>
              <a:gd name="connsiteY6" fmla="*/ 0 h 6858000"/>
              <a:gd name="connsiteX7" fmla="*/ 12192000 w 12192000"/>
              <a:gd name="connsiteY7" fmla="*/ 6858000 h 6858000"/>
              <a:gd name="connsiteX8" fmla="*/ 0 w 12192000"/>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6096000" y="811168"/>
                </a:moveTo>
                <a:cubicBezTo>
                  <a:pt x="5439488" y="811168"/>
                  <a:pt x="4907280" y="1343376"/>
                  <a:pt x="4907280" y="1999888"/>
                </a:cubicBezTo>
                <a:cubicBezTo>
                  <a:pt x="4907280" y="2656400"/>
                  <a:pt x="5439488" y="3188608"/>
                  <a:pt x="6096000" y="3188608"/>
                </a:cubicBezTo>
                <a:cubicBezTo>
                  <a:pt x="6752512" y="3188608"/>
                  <a:pt x="7284720" y="2656400"/>
                  <a:pt x="7284720" y="1999888"/>
                </a:cubicBezTo>
                <a:cubicBezTo>
                  <a:pt x="7284720" y="1343376"/>
                  <a:pt x="6752512" y="811168"/>
                  <a:pt x="6096000" y="811168"/>
                </a:cubicBezTo>
                <a:close/>
                <a:moveTo>
                  <a:pt x="0" y="0"/>
                </a:moveTo>
                <a:lnTo>
                  <a:pt x="12192000" y="0"/>
                </a:lnTo>
                <a:lnTo>
                  <a:pt x="12192000" y="6858000"/>
                </a:lnTo>
                <a:lnTo>
                  <a:pt x="0" y="6858000"/>
                </a:lnTo>
                <a:close/>
              </a:path>
            </a:pathLst>
          </a:custGeom>
          <a:pattFill prst="dotGrid">
            <a:fgClr>
              <a:schemeClr val="accent5">
                <a:lumMod val="60000"/>
                <a:lumOff val="40000"/>
              </a:schemeClr>
            </a:fgClr>
            <a:bgClr>
              <a:schemeClr val="bg1"/>
            </a:bgClr>
          </a:patt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矩形: 圆角 4"/>
          <p:cNvSpPr/>
          <p:nvPr/>
        </p:nvSpPr>
        <p:spPr>
          <a:xfrm>
            <a:off x="263013" y="302342"/>
            <a:ext cx="11665974" cy="6253316"/>
          </a:xfrm>
          <a:prstGeom prst="roundRect">
            <a:avLst>
              <a:gd name="adj" fmla="val 5582"/>
            </a:avLst>
          </a:prstGeom>
          <a:solidFill>
            <a:schemeClr val="bg1"/>
          </a:solidFill>
          <a:ln>
            <a:noFill/>
          </a:ln>
          <a:effectLst>
            <a:outerShdw blurRad="63500" sx="102000" sy="102000" algn="ctr"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6" name="图片 5"/>
          <p:cNvPicPr>
            <a:picLocks noChangeAspect="1"/>
          </p:cNvPicPr>
          <p:nvPr/>
        </p:nvPicPr>
        <p:blipFill>
          <a:blip r:embed="rId5" cstate="screen">
            <a:duotone>
              <a:schemeClr val="accent5">
                <a:shade val="45000"/>
                <a:satMod val="135000"/>
              </a:schemeClr>
              <a:prstClr val="white"/>
            </a:duotone>
          </a:blip>
          <a:stretch>
            <a:fillRect/>
          </a:stretch>
        </p:blipFill>
        <p:spPr>
          <a:xfrm>
            <a:off x="263013" y="159979"/>
            <a:ext cx="987270" cy="987270"/>
          </a:xfrm>
          <a:prstGeom prst="rect">
            <a:avLst/>
          </a:prstGeom>
        </p:spPr>
      </p:pic>
      <p:sp>
        <p:nvSpPr>
          <p:cNvPr id="7" name="文本框 6"/>
          <p:cNvSpPr txBox="1"/>
          <p:nvPr/>
        </p:nvSpPr>
        <p:spPr>
          <a:xfrm>
            <a:off x="1250283" y="471350"/>
            <a:ext cx="2948948" cy="400110"/>
          </a:xfrm>
          <a:prstGeom prst="rect">
            <a:avLst/>
          </a:prstGeom>
          <a:noFill/>
        </p:spPr>
        <p:txBody>
          <a:bodyPr wrap="square" rtlCol="0">
            <a:spAutoFit/>
          </a:bodyPr>
          <a:lstStyle/>
          <a:p>
            <a:r>
              <a:rPr lang="zh-CN" altLang="en-US" sz="2000" dirty="0">
                <a:solidFill>
                  <a:srgbClr val="779BCD"/>
                </a:solidFill>
                <a:cs typeface="+mn-ea"/>
                <a:sym typeface="+mn-lt"/>
              </a:rPr>
              <a:t>小暑的习俗</a:t>
            </a:r>
          </a:p>
        </p:txBody>
      </p:sp>
      <p:grpSp>
        <p:nvGrpSpPr>
          <p:cNvPr id="8" name="PA-组合 7"/>
          <p:cNvGrpSpPr/>
          <p:nvPr>
            <p:custDataLst>
              <p:tags r:id="rId1"/>
            </p:custDataLst>
          </p:nvPr>
        </p:nvGrpSpPr>
        <p:grpSpPr>
          <a:xfrm>
            <a:off x="9925123" y="1830608"/>
            <a:ext cx="615554" cy="1673295"/>
            <a:chOff x="8606803" y="1138953"/>
            <a:chExt cx="615554" cy="1673295"/>
          </a:xfrm>
        </p:grpSpPr>
        <p:sp>
          <p:nvSpPr>
            <p:cNvPr id="9" name="PA-圆角矩形 8"/>
            <p:cNvSpPr/>
            <p:nvPr>
              <p:custDataLst>
                <p:tags r:id="rId2"/>
              </p:custDataLst>
            </p:nvPr>
          </p:nvSpPr>
          <p:spPr>
            <a:xfrm>
              <a:off x="8606803" y="1138953"/>
              <a:ext cx="615553" cy="1673295"/>
            </a:xfrm>
            <a:prstGeom prst="roundRect">
              <a:avLst/>
            </a:prstGeom>
            <a:gradFill>
              <a:gsLst>
                <a:gs pos="0">
                  <a:srgbClr val="779BCD"/>
                </a:gs>
                <a:gs pos="100000">
                  <a:srgbClr val="708DA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endParaRPr lang="zh-CN" altLang="en-US">
                <a:cs typeface="+mn-ea"/>
                <a:sym typeface="+mn-lt"/>
              </a:endParaRPr>
            </a:p>
          </p:txBody>
        </p:sp>
        <p:sp>
          <p:nvSpPr>
            <p:cNvPr id="10" name="PA-文本框 9"/>
            <p:cNvSpPr txBox="1"/>
            <p:nvPr>
              <p:custDataLst>
                <p:tags r:id="rId3"/>
              </p:custDataLst>
            </p:nvPr>
          </p:nvSpPr>
          <p:spPr>
            <a:xfrm>
              <a:off x="8606804" y="1390826"/>
              <a:ext cx="615553" cy="1169551"/>
            </a:xfrm>
            <a:prstGeom prst="rect">
              <a:avLst/>
            </a:prstGeom>
            <a:noFill/>
          </p:spPr>
          <p:txBody>
            <a:bodyPr vert="eaVert" wrap="none" rtlCol="0">
              <a:spAutoFit/>
            </a:bodyPr>
            <a:lstStyle/>
            <a:p>
              <a:r>
                <a:rPr lang="zh-CN" altLang="en-US" sz="2800" dirty="0">
                  <a:solidFill>
                    <a:schemeClr val="bg1"/>
                  </a:solidFill>
                  <a:cs typeface="+mn-ea"/>
                  <a:sym typeface="+mn-lt"/>
                </a:rPr>
                <a:t>簪茉莉</a:t>
              </a:r>
            </a:p>
          </p:txBody>
        </p:sp>
      </p:grpSp>
      <p:sp>
        <p:nvSpPr>
          <p:cNvPr id="11" name="文本占位符 2"/>
          <p:cNvSpPr txBox="1"/>
          <p:nvPr/>
        </p:nvSpPr>
        <p:spPr>
          <a:xfrm>
            <a:off x="1515754" y="1836856"/>
            <a:ext cx="7986697" cy="3747158"/>
          </a:xfrm>
          <a:prstGeom prst="rect">
            <a:avLst/>
          </a:prstGeom>
        </p:spPr>
        <p:txBody>
          <a:bodyPr vert="eaVert"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70000"/>
              </a:lnSpc>
              <a:buNone/>
            </a:pPr>
            <a:r>
              <a:rPr lang="zh-CN" altLang="en-US" sz="1400" kern="100" dirty="0">
                <a:solidFill>
                  <a:schemeClr val="tx1">
                    <a:lumMod val="75000"/>
                    <a:lumOff val="25000"/>
                  </a:schemeClr>
                </a:solidFill>
                <a:cs typeface="+mn-ea"/>
                <a:sym typeface="+mn-lt"/>
              </a:rPr>
              <a:t>茉莉，性喜烈日，于炎夏盛开。花香浓郁，能祛秽浊之气。江苏和上海等地，夏天的卖花人，常把连蒂的茉莉花用细铁丝扎成花球、花带等，供女子簪戴。</a:t>
            </a:r>
            <a:endParaRPr lang="en-US" altLang="zh-CN" sz="1400" kern="100" dirty="0">
              <a:solidFill>
                <a:schemeClr val="tx1">
                  <a:lumMod val="75000"/>
                  <a:lumOff val="25000"/>
                </a:schemeClr>
              </a:solidFill>
              <a:cs typeface="+mn-ea"/>
              <a:sym typeface="+mn-lt"/>
            </a:endParaRPr>
          </a:p>
          <a:p>
            <a:pPr marL="0" indent="0">
              <a:lnSpc>
                <a:spcPct val="170000"/>
              </a:lnSpc>
              <a:buNone/>
            </a:pPr>
            <a:endParaRPr lang="en-US" altLang="zh-CN" sz="1400" kern="100" dirty="0">
              <a:solidFill>
                <a:schemeClr val="tx1">
                  <a:lumMod val="75000"/>
                  <a:lumOff val="25000"/>
                </a:schemeClr>
              </a:solidFill>
              <a:cs typeface="+mn-ea"/>
              <a:sym typeface="+mn-lt"/>
            </a:endParaRPr>
          </a:p>
          <a:p>
            <a:pPr marL="0" indent="0">
              <a:lnSpc>
                <a:spcPct val="170000"/>
              </a:lnSpc>
              <a:buNone/>
            </a:pPr>
            <a:endParaRPr lang="en-US" altLang="zh-CN" sz="1400" kern="100" dirty="0">
              <a:solidFill>
                <a:schemeClr val="tx1">
                  <a:lumMod val="75000"/>
                  <a:lumOff val="25000"/>
                </a:schemeClr>
              </a:solidFill>
              <a:cs typeface="+mn-ea"/>
              <a:sym typeface="+mn-lt"/>
            </a:endParaRPr>
          </a:p>
          <a:p>
            <a:pPr marL="0" indent="0">
              <a:lnSpc>
                <a:spcPct val="170000"/>
              </a:lnSpc>
              <a:buNone/>
            </a:pPr>
            <a:endParaRPr lang="en-US" altLang="zh-CN" sz="1400" kern="100" dirty="0">
              <a:solidFill>
                <a:schemeClr val="tx1">
                  <a:lumMod val="75000"/>
                  <a:lumOff val="25000"/>
                </a:schemeClr>
              </a:solidFill>
              <a:cs typeface="+mn-ea"/>
              <a:sym typeface="+mn-lt"/>
            </a:endParaRPr>
          </a:p>
          <a:p>
            <a:pPr marL="0" indent="0">
              <a:lnSpc>
                <a:spcPct val="170000"/>
              </a:lnSpc>
              <a:buNone/>
            </a:pPr>
            <a:endParaRPr lang="en-US" altLang="zh-CN" sz="1400" kern="100" dirty="0">
              <a:solidFill>
                <a:schemeClr val="tx1">
                  <a:lumMod val="75000"/>
                  <a:lumOff val="25000"/>
                </a:schemeClr>
              </a:solidFill>
              <a:cs typeface="+mn-ea"/>
              <a:sym typeface="+mn-lt"/>
            </a:endParaRPr>
          </a:p>
          <a:p>
            <a:pPr marL="0" indent="0">
              <a:lnSpc>
                <a:spcPct val="170000"/>
              </a:lnSpc>
              <a:buNone/>
            </a:pPr>
            <a:endParaRPr lang="en-US" altLang="zh-CN" sz="1400" kern="100" dirty="0">
              <a:solidFill>
                <a:schemeClr val="tx1">
                  <a:lumMod val="75000"/>
                  <a:lumOff val="25000"/>
                </a:schemeClr>
              </a:solidFill>
              <a:cs typeface="+mn-ea"/>
              <a:sym typeface="+mn-lt"/>
            </a:endParaRPr>
          </a:p>
          <a:p>
            <a:pPr marL="0" indent="0">
              <a:lnSpc>
                <a:spcPct val="170000"/>
              </a:lnSpc>
              <a:buNone/>
            </a:pPr>
            <a:endParaRPr lang="en-US" altLang="zh-CN" sz="1400" kern="100" dirty="0">
              <a:solidFill>
                <a:schemeClr val="tx1">
                  <a:lumMod val="75000"/>
                  <a:lumOff val="25000"/>
                </a:schemeClr>
              </a:solidFill>
              <a:cs typeface="+mn-ea"/>
              <a:sym typeface="+mn-lt"/>
            </a:endParaRPr>
          </a:p>
          <a:p>
            <a:pPr marL="0" indent="0">
              <a:lnSpc>
                <a:spcPct val="170000"/>
              </a:lnSpc>
              <a:buNone/>
            </a:pPr>
            <a:endParaRPr lang="en-US" altLang="zh-CN" sz="1400" kern="100" dirty="0">
              <a:solidFill>
                <a:schemeClr val="tx1">
                  <a:lumMod val="75000"/>
                  <a:lumOff val="25000"/>
                </a:schemeClr>
              </a:solidFill>
              <a:cs typeface="+mn-ea"/>
              <a:sym typeface="+mn-lt"/>
            </a:endParaRPr>
          </a:p>
          <a:p>
            <a:pPr marL="0" indent="0">
              <a:lnSpc>
                <a:spcPct val="170000"/>
              </a:lnSpc>
              <a:buNone/>
            </a:pPr>
            <a:r>
              <a:rPr lang="zh-CN" altLang="en-US" sz="1400" kern="100" dirty="0">
                <a:solidFill>
                  <a:schemeClr val="tx1">
                    <a:lumMod val="75000"/>
                    <a:lumOff val="25000"/>
                  </a:schemeClr>
                </a:solidFill>
                <a:cs typeface="+mn-ea"/>
                <a:sym typeface="+mn-lt"/>
              </a:rPr>
              <a:t>苏州虎丘的花农，把茉莉放在马头篮里，沿街叫卖，称之为戴花，妇女们一般都会购买、簪戴。</a:t>
            </a:r>
            <a:r>
              <a:rPr lang="en-US" altLang="zh-CN" sz="1400" kern="100" dirty="0">
                <a:solidFill>
                  <a:schemeClr val="tx1">
                    <a:lumMod val="75000"/>
                    <a:lumOff val="25000"/>
                  </a:schemeClr>
                </a:solidFill>
                <a:cs typeface="+mn-ea"/>
                <a:sym typeface="+mn-lt"/>
              </a:rPr>
              <a:t>《</a:t>
            </a:r>
            <a:r>
              <a:rPr lang="zh-CN" altLang="en-US" sz="1400" kern="100" dirty="0">
                <a:solidFill>
                  <a:schemeClr val="tx1">
                    <a:lumMod val="75000"/>
                    <a:lumOff val="25000"/>
                  </a:schemeClr>
                </a:solidFill>
                <a:cs typeface="+mn-ea"/>
                <a:sym typeface="+mn-lt"/>
              </a:rPr>
              <a:t>晋书</a:t>
            </a:r>
            <a:r>
              <a:rPr lang="en-US" altLang="zh-CN" sz="1400" kern="100" dirty="0">
                <a:solidFill>
                  <a:schemeClr val="tx1">
                    <a:lumMod val="75000"/>
                    <a:lumOff val="25000"/>
                  </a:schemeClr>
                </a:solidFill>
                <a:cs typeface="+mn-ea"/>
                <a:sym typeface="+mn-lt"/>
              </a:rPr>
              <a:t>》</a:t>
            </a:r>
            <a:r>
              <a:rPr lang="zh-CN" altLang="en-US" sz="1400" kern="100" dirty="0">
                <a:solidFill>
                  <a:schemeClr val="tx1">
                    <a:lumMod val="75000"/>
                    <a:lumOff val="25000"/>
                  </a:schemeClr>
                </a:solidFill>
                <a:cs typeface="+mn-ea"/>
                <a:sym typeface="+mn-lt"/>
              </a:rPr>
              <a:t>载“都人簪奈花”，奈花，就是现在的茉莉。盛夏时候，每晚采下茉莉花，取井水半杯，用东西把花架在杯上，使花离水一二分高，用厚纸密封。第二天花可答戴，水用来点茶，清香扑鼻，尤其绝妙。</a:t>
            </a:r>
          </a:p>
        </p:txBody>
      </p:sp>
      <p:pic>
        <p:nvPicPr>
          <p:cNvPr id="12" name="图片 11"/>
          <p:cNvPicPr>
            <a:picLocks noChangeAspect="1"/>
          </p:cNvPicPr>
          <p:nvPr/>
        </p:nvPicPr>
        <p:blipFill>
          <a:blip r:embed="rId6" cstate="screen">
            <a:extLst>
              <a:ext uri="{BEBA8EAE-BF5A-486C-A8C5-ECC9F3942E4B}">
                <a14:imgProps xmlns:a14="http://schemas.microsoft.com/office/drawing/2010/main">
                  <a14:imgLayer r:embed="rId7">
                    <a14:imgEffect>
                      <a14:colorTemperature colorTemp="4700"/>
                    </a14:imgEffect>
                  </a14:imgLayer>
                </a14:imgProps>
              </a:ext>
            </a:extLst>
          </a:blip>
          <a:srcRect/>
          <a:stretch>
            <a:fillRect/>
          </a:stretch>
        </p:blipFill>
        <p:spPr>
          <a:xfrm>
            <a:off x="4373110" y="1719219"/>
            <a:ext cx="3419561" cy="3419561"/>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advClick="0" advTm="0">
        <p15:prstTrans prst="wind"/>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nodeType="afterEffect">
                                  <p:stCondLst>
                                    <p:cond delay="0"/>
                                  </p:stCondLst>
                                  <p:childTnLst>
                                    <p:set>
                                      <p:cBhvr>
                                        <p:cTn id="6" dur="750" fill="hold">
                                          <p:stCondLst>
                                            <p:cond delay="0"/>
                                          </p:stCondLst>
                                        </p:cTn>
                                        <p:tgtEl>
                                          <p:spTgt spid="8"/>
                                        </p:tgtEl>
                                        <p:attrNameLst>
                                          <p:attrName>style.visibility</p:attrName>
                                        </p:attrNameLst>
                                      </p:cBhvr>
                                      <p:to>
                                        <p:strVal val="visible"/>
                                      </p:to>
                                    </p:set>
                                    <p:anim to="" calcmode="lin" valueType="num">
                                      <p:cBhvr>
                                        <p:cTn id="7" dur="750" fill="hold">
                                          <p:stCondLst>
                                            <p:cond delay="0"/>
                                          </p:stCondLst>
                                        </p:cTn>
                                        <p:tgtEl>
                                          <p:spTgt spid="8"/>
                                        </p:tgtEl>
                                        <p:attrNameLst>
                                          <p:attrName>ppt_h</p:attrName>
                                        </p:attrNameLst>
                                      </p:cBhvr>
                                      <p:tavLst>
                                        <p:tav tm="0" fmla="#ppt_h-#ppt_h*cos(4*pi*$)*(1-$)^2">
                                          <p:val>
                                            <p:fltVal val="0"/>
                                          </p:val>
                                        </p:tav>
                                        <p:tav tm="100000">
                                          <p:val>
                                            <p:fltVal val="1"/>
                                          </p:val>
                                        </p:tav>
                                      </p:tavLst>
                                    </p:anim>
                                    <p:anim to="" calcmode="lin" valueType="num">
                                      <p:cBhvr>
                                        <p:cTn id="8" dur="750" fill="hold">
                                          <p:stCondLst>
                                            <p:cond delay="0"/>
                                          </p:stCondLst>
                                        </p:cTn>
                                        <p:tgtEl>
                                          <p:spTgt spid="8"/>
                                        </p:tgtEl>
                                        <p:attrNameLst>
                                          <p:attrName>ppt_w</p:attrName>
                                        </p:attrNameLst>
                                      </p:cBhvr>
                                      <p:tavLst>
                                        <p:tav tm="0" fmla="#ppt_w-#ppt_w*cos(4*pi*$)*(1-$)^2">
                                          <p:val>
                                            <p:fltVal val="0"/>
                                          </p:val>
                                        </p:tav>
                                        <p:tav tm="100000">
                                          <p:val>
                                            <p:fltVal val="1"/>
                                          </p:val>
                                        </p:tav>
                                      </p:tavLst>
                                    </p:anim>
                                  </p:childTnLst>
                                </p:cTn>
                              </p:par>
                            </p:childTnLst>
                          </p:cTn>
                        </p:par>
                        <p:par>
                          <p:cTn id="9" fill="hold">
                            <p:stCondLst>
                              <p:cond delay="1000"/>
                            </p:stCondLst>
                            <p:childTnLst>
                              <p:par>
                                <p:cTn id="10" presetID="18" presetClass="entr" presetSubtype="12"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strips(downLeft)">
                                      <p:cBhvr>
                                        <p:cTn id="12" dur="500"/>
                                        <p:tgtEl>
                                          <p:spTgt spid="11"/>
                                        </p:tgtEl>
                                      </p:cBhvr>
                                    </p:animEffect>
                                  </p:childTnLst>
                                </p:cTn>
                              </p:par>
                            </p:childTnLst>
                          </p:cTn>
                        </p:par>
                        <p:par>
                          <p:cTn id="13" fill="hold">
                            <p:stCondLst>
                              <p:cond delay="1500"/>
                            </p:stCondLst>
                            <p:childTnLst>
                              <p:par>
                                <p:cTn id="14" presetID="31" presetClass="entr" presetSubtype="0"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1000" fill="hold"/>
                                        <p:tgtEl>
                                          <p:spTgt spid="12"/>
                                        </p:tgtEl>
                                        <p:attrNameLst>
                                          <p:attrName>ppt_w</p:attrName>
                                        </p:attrNameLst>
                                      </p:cBhvr>
                                      <p:tavLst>
                                        <p:tav tm="0">
                                          <p:val>
                                            <p:fltVal val="0"/>
                                          </p:val>
                                        </p:tav>
                                        <p:tav tm="100000">
                                          <p:val>
                                            <p:strVal val="#ppt_w"/>
                                          </p:val>
                                        </p:tav>
                                      </p:tavLst>
                                    </p:anim>
                                    <p:anim calcmode="lin" valueType="num">
                                      <p:cBhvr>
                                        <p:cTn id="17" dur="1000" fill="hold"/>
                                        <p:tgtEl>
                                          <p:spTgt spid="12"/>
                                        </p:tgtEl>
                                        <p:attrNameLst>
                                          <p:attrName>ppt_h</p:attrName>
                                        </p:attrNameLst>
                                      </p:cBhvr>
                                      <p:tavLst>
                                        <p:tav tm="0">
                                          <p:val>
                                            <p:fltVal val="0"/>
                                          </p:val>
                                        </p:tav>
                                        <p:tav tm="100000">
                                          <p:val>
                                            <p:strVal val="#ppt_h"/>
                                          </p:val>
                                        </p:tav>
                                      </p:tavLst>
                                    </p:anim>
                                    <p:anim calcmode="lin" valueType="num">
                                      <p:cBhvr>
                                        <p:cTn id="18" dur="1000" fill="hold"/>
                                        <p:tgtEl>
                                          <p:spTgt spid="12"/>
                                        </p:tgtEl>
                                        <p:attrNameLst>
                                          <p:attrName>style.rotation</p:attrName>
                                        </p:attrNameLst>
                                      </p:cBhvr>
                                      <p:tavLst>
                                        <p:tav tm="0">
                                          <p:val>
                                            <p:fltVal val="90"/>
                                          </p:val>
                                        </p:tav>
                                        <p:tav tm="100000">
                                          <p:val>
                                            <p:fltVal val="0"/>
                                          </p:val>
                                        </p:tav>
                                      </p:tavLst>
                                    </p:anim>
                                    <p:animEffect transition="in" filter="fade">
                                      <p:cBhvr>
                                        <p:cTn id="19"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任意多边形: 形状 3"/>
          <p:cNvSpPr/>
          <p:nvPr/>
        </p:nvSpPr>
        <p:spPr>
          <a:xfrm>
            <a:off x="0" y="0"/>
            <a:ext cx="12192000" cy="6858000"/>
          </a:xfrm>
          <a:custGeom>
            <a:avLst/>
            <a:gdLst>
              <a:gd name="connsiteX0" fmla="*/ 6096000 w 12192000"/>
              <a:gd name="connsiteY0" fmla="*/ 811168 h 6858000"/>
              <a:gd name="connsiteX1" fmla="*/ 4907280 w 12192000"/>
              <a:gd name="connsiteY1" fmla="*/ 1999888 h 6858000"/>
              <a:gd name="connsiteX2" fmla="*/ 6096000 w 12192000"/>
              <a:gd name="connsiteY2" fmla="*/ 3188608 h 6858000"/>
              <a:gd name="connsiteX3" fmla="*/ 7284720 w 12192000"/>
              <a:gd name="connsiteY3" fmla="*/ 1999888 h 6858000"/>
              <a:gd name="connsiteX4" fmla="*/ 6096000 w 12192000"/>
              <a:gd name="connsiteY4" fmla="*/ 811168 h 6858000"/>
              <a:gd name="connsiteX5" fmla="*/ 0 w 12192000"/>
              <a:gd name="connsiteY5" fmla="*/ 0 h 6858000"/>
              <a:gd name="connsiteX6" fmla="*/ 12192000 w 12192000"/>
              <a:gd name="connsiteY6" fmla="*/ 0 h 6858000"/>
              <a:gd name="connsiteX7" fmla="*/ 12192000 w 12192000"/>
              <a:gd name="connsiteY7" fmla="*/ 6858000 h 6858000"/>
              <a:gd name="connsiteX8" fmla="*/ 0 w 12192000"/>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6096000" y="811168"/>
                </a:moveTo>
                <a:cubicBezTo>
                  <a:pt x="5439488" y="811168"/>
                  <a:pt x="4907280" y="1343376"/>
                  <a:pt x="4907280" y="1999888"/>
                </a:cubicBezTo>
                <a:cubicBezTo>
                  <a:pt x="4907280" y="2656400"/>
                  <a:pt x="5439488" y="3188608"/>
                  <a:pt x="6096000" y="3188608"/>
                </a:cubicBezTo>
                <a:cubicBezTo>
                  <a:pt x="6752512" y="3188608"/>
                  <a:pt x="7284720" y="2656400"/>
                  <a:pt x="7284720" y="1999888"/>
                </a:cubicBezTo>
                <a:cubicBezTo>
                  <a:pt x="7284720" y="1343376"/>
                  <a:pt x="6752512" y="811168"/>
                  <a:pt x="6096000" y="811168"/>
                </a:cubicBezTo>
                <a:close/>
                <a:moveTo>
                  <a:pt x="0" y="0"/>
                </a:moveTo>
                <a:lnTo>
                  <a:pt x="12192000" y="0"/>
                </a:lnTo>
                <a:lnTo>
                  <a:pt x="12192000" y="6858000"/>
                </a:lnTo>
                <a:lnTo>
                  <a:pt x="0" y="6858000"/>
                </a:lnTo>
                <a:close/>
              </a:path>
            </a:pathLst>
          </a:custGeom>
          <a:pattFill prst="dotGrid">
            <a:fgClr>
              <a:schemeClr val="accent5">
                <a:lumMod val="60000"/>
                <a:lumOff val="40000"/>
              </a:schemeClr>
            </a:fgClr>
            <a:bgClr>
              <a:schemeClr val="bg1"/>
            </a:bgClr>
          </a:patt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矩形: 圆角 4"/>
          <p:cNvSpPr/>
          <p:nvPr/>
        </p:nvSpPr>
        <p:spPr>
          <a:xfrm>
            <a:off x="263013" y="302342"/>
            <a:ext cx="11665974" cy="6253316"/>
          </a:xfrm>
          <a:prstGeom prst="roundRect">
            <a:avLst>
              <a:gd name="adj" fmla="val 5582"/>
            </a:avLst>
          </a:prstGeom>
          <a:solidFill>
            <a:schemeClr val="bg1"/>
          </a:solidFill>
          <a:ln>
            <a:noFill/>
          </a:ln>
          <a:effectLst>
            <a:outerShdw blurRad="63500" sx="102000" sy="102000" algn="ctr"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6" name="图片 5"/>
          <p:cNvPicPr>
            <a:picLocks noChangeAspect="1"/>
          </p:cNvPicPr>
          <p:nvPr/>
        </p:nvPicPr>
        <p:blipFill>
          <a:blip r:embed="rId5" cstate="screen">
            <a:duotone>
              <a:schemeClr val="accent5">
                <a:shade val="45000"/>
                <a:satMod val="135000"/>
              </a:schemeClr>
              <a:prstClr val="white"/>
            </a:duotone>
          </a:blip>
          <a:stretch>
            <a:fillRect/>
          </a:stretch>
        </p:blipFill>
        <p:spPr>
          <a:xfrm>
            <a:off x="263013" y="159979"/>
            <a:ext cx="987270" cy="987270"/>
          </a:xfrm>
          <a:prstGeom prst="rect">
            <a:avLst/>
          </a:prstGeom>
        </p:spPr>
      </p:pic>
      <p:sp>
        <p:nvSpPr>
          <p:cNvPr id="7" name="文本框 6"/>
          <p:cNvSpPr txBox="1"/>
          <p:nvPr/>
        </p:nvSpPr>
        <p:spPr>
          <a:xfrm>
            <a:off x="1250283" y="471350"/>
            <a:ext cx="2948948" cy="400110"/>
          </a:xfrm>
          <a:prstGeom prst="rect">
            <a:avLst/>
          </a:prstGeom>
          <a:noFill/>
        </p:spPr>
        <p:txBody>
          <a:bodyPr wrap="square" rtlCol="0">
            <a:spAutoFit/>
          </a:bodyPr>
          <a:lstStyle/>
          <a:p>
            <a:r>
              <a:rPr lang="zh-CN" altLang="en-US" sz="2000" dirty="0">
                <a:solidFill>
                  <a:srgbClr val="779BCD"/>
                </a:solidFill>
                <a:cs typeface="+mn-ea"/>
                <a:sym typeface="+mn-lt"/>
              </a:rPr>
              <a:t>小暑的习俗</a:t>
            </a:r>
          </a:p>
        </p:txBody>
      </p:sp>
      <p:grpSp>
        <p:nvGrpSpPr>
          <p:cNvPr id="8" name="PA-组合 7"/>
          <p:cNvGrpSpPr/>
          <p:nvPr>
            <p:custDataLst>
              <p:tags r:id="rId1"/>
            </p:custDataLst>
          </p:nvPr>
        </p:nvGrpSpPr>
        <p:grpSpPr>
          <a:xfrm>
            <a:off x="5603846" y="1966798"/>
            <a:ext cx="615554" cy="1673295"/>
            <a:chOff x="8606803" y="1138953"/>
            <a:chExt cx="615554" cy="1673295"/>
          </a:xfrm>
        </p:grpSpPr>
        <p:sp>
          <p:nvSpPr>
            <p:cNvPr id="9" name="PA-圆角矩形 8"/>
            <p:cNvSpPr/>
            <p:nvPr>
              <p:custDataLst>
                <p:tags r:id="rId2"/>
              </p:custDataLst>
            </p:nvPr>
          </p:nvSpPr>
          <p:spPr>
            <a:xfrm>
              <a:off x="8606803" y="1138953"/>
              <a:ext cx="615553" cy="1673295"/>
            </a:xfrm>
            <a:prstGeom prst="roundRect">
              <a:avLst/>
            </a:prstGeom>
            <a:gradFill>
              <a:gsLst>
                <a:gs pos="0">
                  <a:srgbClr val="779BCD"/>
                </a:gs>
                <a:gs pos="100000">
                  <a:srgbClr val="708DA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endParaRPr lang="zh-CN" altLang="en-US">
                <a:cs typeface="+mn-ea"/>
                <a:sym typeface="+mn-lt"/>
              </a:endParaRPr>
            </a:p>
          </p:txBody>
        </p:sp>
        <p:sp>
          <p:nvSpPr>
            <p:cNvPr id="10" name="PA-文本框 9"/>
            <p:cNvSpPr txBox="1"/>
            <p:nvPr>
              <p:custDataLst>
                <p:tags r:id="rId3"/>
              </p:custDataLst>
            </p:nvPr>
          </p:nvSpPr>
          <p:spPr>
            <a:xfrm>
              <a:off x="8606804" y="1390826"/>
              <a:ext cx="615553" cy="1169551"/>
            </a:xfrm>
            <a:prstGeom prst="rect">
              <a:avLst/>
            </a:prstGeom>
            <a:noFill/>
          </p:spPr>
          <p:txBody>
            <a:bodyPr vert="eaVert" wrap="none" rtlCol="0">
              <a:spAutoFit/>
            </a:bodyPr>
            <a:lstStyle/>
            <a:p>
              <a:r>
                <a:rPr lang="zh-CN" altLang="en-US" sz="2800" dirty="0">
                  <a:solidFill>
                    <a:schemeClr val="bg1"/>
                  </a:solidFill>
                  <a:cs typeface="+mn-ea"/>
                  <a:sym typeface="+mn-lt"/>
                </a:rPr>
                <a:t>晒书画</a:t>
              </a:r>
            </a:p>
          </p:txBody>
        </p:sp>
      </p:grpSp>
      <p:sp>
        <p:nvSpPr>
          <p:cNvPr id="11" name="文本占位符 2"/>
          <p:cNvSpPr txBox="1"/>
          <p:nvPr/>
        </p:nvSpPr>
        <p:spPr>
          <a:xfrm>
            <a:off x="1579618" y="1973046"/>
            <a:ext cx="3601556" cy="3747158"/>
          </a:xfrm>
          <a:prstGeom prst="rect">
            <a:avLst/>
          </a:prstGeom>
        </p:spPr>
        <p:txBody>
          <a:bodyPr vert="eaVert"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70000"/>
              </a:lnSpc>
              <a:buNone/>
            </a:pPr>
            <a:r>
              <a:rPr lang="zh-CN" altLang="en-US" sz="1400" kern="100" dirty="0">
                <a:solidFill>
                  <a:schemeClr val="tx1">
                    <a:lumMod val="75000"/>
                    <a:lumOff val="25000"/>
                  </a:schemeClr>
                </a:solidFill>
                <a:cs typeface="+mn-ea"/>
                <a:sym typeface="+mn-lt"/>
              </a:rPr>
              <a:t>小暑时节，民间还有晒书画、衣服的习俗。民谚有云：“六月六，人晒衣裳龙晒袍”，“六月六，家家晒红绿”。“红绿”就是指五颜六色的各样衣服。因为这一天，差不多是在小暑的前夕，为一年中气温最高，日照时间最长，阳光辐射最强的日子，所以家家户户多会不约而同选择这一天“晒伏”，把存放在箱柜里的衣服晾到外面接受阳光的暴晒，以去潮，去湿，防霉防蛀。</a:t>
            </a:r>
          </a:p>
        </p:txBody>
      </p:sp>
      <p:pic>
        <p:nvPicPr>
          <p:cNvPr id="12" name="图片 11"/>
          <p:cNvPicPr>
            <a:picLocks noChangeAspect="1"/>
          </p:cNvPicPr>
          <p:nvPr/>
        </p:nvPicPr>
        <p:blipFill>
          <a:blip r:embed="rId6" cstate="screen"/>
          <a:srcRect/>
          <a:stretch>
            <a:fillRect/>
          </a:stretch>
        </p:blipFill>
        <p:spPr>
          <a:xfrm>
            <a:off x="6642071" y="2408076"/>
            <a:ext cx="3877196" cy="2772194"/>
          </a:xfrm>
          <a:prstGeom prst="rect">
            <a:avLst/>
          </a:prstGeom>
        </p:spPr>
      </p:pic>
      <p:pic>
        <p:nvPicPr>
          <p:cNvPr id="13" name="图片 12"/>
          <p:cNvPicPr>
            <a:picLocks noChangeAspect="1"/>
          </p:cNvPicPr>
          <p:nvPr/>
        </p:nvPicPr>
        <p:blipFill rotWithShape="1">
          <a:blip r:embed="rId7" cstate="screen"/>
          <a:srcRect/>
          <a:stretch>
            <a:fillRect/>
          </a:stretch>
        </p:blipFill>
        <p:spPr>
          <a:xfrm>
            <a:off x="7890198" y="216001"/>
            <a:ext cx="4038790" cy="4638813"/>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advClick="0" advTm="0">
        <p15:prstTrans prst="wind"/>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1000" fill="hold"/>
                                        <p:tgtEl>
                                          <p:spTgt spid="12"/>
                                        </p:tgtEl>
                                        <p:attrNameLst>
                                          <p:attrName>ppt_w</p:attrName>
                                        </p:attrNameLst>
                                      </p:cBhvr>
                                      <p:tavLst>
                                        <p:tav tm="0">
                                          <p:val>
                                            <p:fltVal val="0"/>
                                          </p:val>
                                        </p:tav>
                                        <p:tav tm="100000">
                                          <p:val>
                                            <p:strVal val="#ppt_w"/>
                                          </p:val>
                                        </p:tav>
                                      </p:tavLst>
                                    </p:anim>
                                    <p:anim calcmode="lin" valueType="num">
                                      <p:cBhvr>
                                        <p:cTn id="12" dur="1000" fill="hold"/>
                                        <p:tgtEl>
                                          <p:spTgt spid="12"/>
                                        </p:tgtEl>
                                        <p:attrNameLst>
                                          <p:attrName>ppt_h</p:attrName>
                                        </p:attrNameLst>
                                      </p:cBhvr>
                                      <p:tavLst>
                                        <p:tav tm="0">
                                          <p:val>
                                            <p:fltVal val="0"/>
                                          </p:val>
                                        </p:tav>
                                        <p:tav tm="100000">
                                          <p:val>
                                            <p:strVal val="#ppt_h"/>
                                          </p:val>
                                        </p:tav>
                                      </p:tavLst>
                                    </p:anim>
                                    <p:anim calcmode="lin" valueType="num">
                                      <p:cBhvr>
                                        <p:cTn id="13" dur="1000" fill="hold"/>
                                        <p:tgtEl>
                                          <p:spTgt spid="12"/>
                                        </p:tgtEl>
                                        <p:attrNameLst>
                                          <p:attrName>style.rotation</p:attrName>
                                        </p:attrNameLst>
                                      </p:cBhvr>
                                      <p:tavLst>
                                        <p:tav tm="0">
                                          <p:val>
                                            <p:fltVal val="90"/>
                                          </p:val>
                                        </p:tav>
                                        <p:tav tm="100000">
                                          <p:val>
                                            <p:fltVal val="0"/>
                                          </p:val>
                                        </p:tav>
                                      </p:tavLst>
                                    </p:anim>
                                    <p:animEffect transition="in" filter="fade">
                                      <p:cBhvr>
                                        <p:cTn id="14" dur="1000"/>
                                        <p:tgtEl>
                                          <p:spTgt spid="12"/>
                                        </p:tgtEl>
                                      </p:cBhvr>
                                    </p:animEffect>
                                  </p:childTnLst>
                                </p:cTn>
                              </p:par>
                            </p:childTnLst>
                          </p:cTn>
                        </p:par>
                        <p:par>
                          <p:cTn id="15" fill="hold">
                            <p:stCondLst>
                              <p:cond delay="1500"/>
                            </p:stCondLst>
                            <p:childTnLst>
                              <p:par>
                                <p:cTn id="16" presetID="0" presetClass="entr" presetSubtype="0" fill="hold" nodeType="afterEffect">
                                  <p:stCondLst>
                                    <p:cond delay="0"/>
                                  </p:stCondLst>
                                  <p:childTnLst>
                                    <p:set>
                                      <p:cBhvr>
                                        <p:cTn id="17" dur="750" fill="hold">
                                          <p:stCondLst>
                                            <p:cond delay="0"/>
                                          </p:stCondLst>
                                        </p:cTn>
                                        <p:tgtEl>
                                          <p:spTgt spid="8"/>
                                        </p:tgtEl>
                                        <p:attrNameLst>
                                          <p:attrName>style.visibility</p:attrName>
                                        </p:attrNameLst>
                                      </p:cBhvr>
                                      <p:to>
                                        <p:strVal val="visible"/>
                                      </p:to>
                                    </p:set>
                                    <p:anim to="" calcmode="lin" valueType="num">
                                      <p:cBhvr>
                                        <p:cTn id="18" dur="750" fill="hold">
                                          <p:stCondLst>
                                            <p:cond delay="0"/>
                                          </p:stCondLst>
                                        </p:cTn>
                                        <p:tgtEl>
                                          <p:spTgt spid="8"/>
                                        </p:tgtEl>
                                        <p:attrNameLst>
                                          <p:attrName>ppt_h</p:attrName>
                                        </p:attrNameLst>
                                      </p:cBhvr>
                                      <p:tavLst>
                                        <p:tav tm="0" fmla="#ppt_h-#ppt_h*cos(4*pi*$)*(1-$)^2">
                                          <p:val>
                                            <p:fltVal val="0"/>
                                          </p:val>
                                        </p:tav>
                                        <p:tav tm="100000">
                                          <p:val>
                                            <p:fltVal val="1"/>
                                          </p:val>
                                        </p:tav>
                                      </p:tavLst>
                                    </p:anim>
                                    <p:anim to="" calcmode="lin" valueType="num">
                                      <p:cBhvr>
                                        <p:cTn id="19" dur="750" fill="hold">
                                          <p:stCondLst>
                                            <p:cond delay="0"/>
                                          </p:stCondLst>
                                        </p:cTn>
                                        <p:tgtEl>
                                          <p:spTgt spid="8"/>
                                        </p:tgtEl>
                                        <p:attrNameLst>
                                          <p:attrName>ppt_w</p:attrName>
                                        </p:attrNameLst>
                                      </p:cBhvr>
                                      <p:tavLst>
                                        <p:tav tm="0" fmla="#ppt_w-#ppt_w*cos(4*pi*$)*(1-$)^2">
                                          <p:val>
                                            <p:fltVal val="0"/>
                                          </p:val>
                                        </p:tav>
                                        <p:tav tm="100000">
                                          <p:val>
                                            <p:fltVal val="1"/>
                                          </p:val>
                                        </p:tav>
                                      </p:tavLst>
                                    </p:anim>
                                  </p:childTnLst>
                                </p:cTn>
                              </p:par>
                            </p:childTnLst>
                          </p:cTn>
                        </p:par>
                        <p:par>
                          <p:cTn id="20" fill="hold">
                            <p:stCondLst>
                              <p:cond delay="2500"/>
                            </p:stCondLst>
                            <p:childTnLst>
                              <p:par>
                                <p:cTn id="21" presetID="18" presetClass="entr" presetSubtype="12"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strips(downLeft)">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5.2.10"/>
  <p:tag name="RESOURCELIBID_ANIM" val="446"/>
</p:tagLst>
</file>

<file path=ppt/tags/tag10.xml><?xml version="1.0" encoding="utf-8"?>
<p:tagLst xmlns:a="http://schemas.openxmlformats.org/drawingml/2006/main" xmlns:r="http://schemas.openxmlformats.org/officeDocument/2006/relationships" xmlns:p="http://schemas.openxmlformats.org/presentationml/2006/main">
  <p:tag name="PA" val="v5.2.10"/>
  <p:tag name="RESOURCELIBID_ANIM" val="556941"/>
</p:tagLst>
</file>

<file path=ppt/tags/tag100.xml><?xml version="1.0" encoding="utf-8"?>
<p:tagLst xmlns:a="http://schemas.openxmlformats.org/drawingml/2006/main" xmlns:r="http://schemas.openxmlformats.org/officeDocument/2006/relationships" xmlns:p="http://schemas.openxmlformats.org/presentationml/2006/main">
  <p:tag name="PA" val="v5.2.10"/>
  <p:tag name="RESOURCELIBID_ANIM" val="430"/>
</p:tagLst>
</file>

<file path=ppt/tags/tag101.xml><?xml version="1.0" encoding="utf-8"?>
<p:tagLst xmlns:a="http://schemas.openxmlformats.org/drawingml/2006/main" xmlns:r="http://schemas.openxmlformats.org/officeDocument/2006/relationships" xmlns:p="http://schemas.openxmlformats.org/presentationml/2006/main">
  <p:tag name="PA" val="v5.2.10"/>
  <p:tag name="RESOURCELIBID_ANIM" val="461"/>
</p:tagLst>
</file>

<file path=ppt/tags/tag11.xml><?xml version="1.0" encoding="utf-8"?>
<p:tagLst xmlns:a="http://schemas.openxmlformats.org/drawingml/2006/main" xmlns:r="http://schemas.openxmlformats.org/officeDocument/2006/relationships" xmlns:p="http://schemas.openxmlformats.org/presentationml/2006/main">
  <p:tag name="PA" val="v5.2.10"/>
</p:tagLst>
</file>

<file path=ppt/tags/tag12.xml><?xml version="1.0" encoding="utf-8"?>
<p:tagLst xmlns:a="http://schemas.openxmlformats.org/drawingml/2006/main" xmlns:r="http://schemas.openxmlformats.org/officeDocument/2006/relationships" xmlns:p="http://schemas.openxmlformats.org/presentationml/2006/main">
  <p:tag name="PA" val="v5.2.10"/>
</p:tagLst>
</file>

<file path=ppt/tags/tag13.xml><?xml version="1.0" encoding="utf-8"?>
<p:tagLst xmlns:a="http://schemas.openxmlformats.org/drawingml/2006/main" xmlns:r="http://schemas.openxmlformats.org/officeDocument/2006/relationships" xmlns:p="http://schemas.openxmlformats.org/presentationml/2006/main">
  <p:tag name="PA" val="v5.2.10"/>
</p:tagLst>
</file>

<file path=ppt/tags/tag14.xml><?xml version="1.0" encoding="utf-8"?>
<p:tagLst xmlns:a="http://schemas.openxmlformats.org/drawingml/2006/main" xmlns:r="http://schemas.openxmlformats.org/officeDocument/2006/relationships" xmlns:p="http://schemas.openxmlformats.org/presentationml/2006/main">
  <p:tag name="PA" val="v5.2.10"/>
</p:tagLst>
</file>

<file path=ppt/tags/tag15.xml><?xml version="1.0" encoding="utf-8"?>
<p:tagLst xmlns:a="http://schemas.openxmlformats.org/drawingml/2006/main" xmlns:r="http://schemas.openxmlformats.org/officeDocument/2006/relationships" xmlns:p="http://schemas.openxmlformats.org/presentationml/2006/main">
  <p:tag name="PA" val="v5.2.10"/>
</p:tagLst>
</file>

<file path=ppt/tags/tag16.xml><?xml version="1.0" encoding="utf-8"?>
<p:tagLst xmlns:a="http://schemas.openxmlformats.org/drawingml/2006/main" xmlns:r="http://schemas.openxmlformats.org/officeDocument/2006/relationships" xmlns:p="http://schemas.openxmlformats.org/presentationml/2006/main">
  <p:tag name="PA" val="v5.2.10"/>
</p:tagLst>
</file>

<file path=ppt/tags/tag17.xml><?xml version="1.0" encoding="utf-8"?>
<p:tagLst xmlns:a="http://schemas.openxmlformats.org/drawingml/2006/main" xmlns:r="http://schemas.openxmlformats.org/officeDocument/2006/relationships" xmlns:p="http://schemas.openxmlformats.org/presentationml/2006/main">
  <p:tag name="PA" val="v5.2.10"/>
</p:tagLst>
</file>

<file path=ppt/tags/tag18.xml><?xml version="1.0" encoding="utf-8"?>
<p:tagLst xmlns:a="http://schemas.openxmlformats.org/drawingml/2006/main" xmlns:r="http://schemas.openxmlformats.org/officeDocument/2006/relationships" xmlns:p="http://schemas.openxmlformats.org/presentationml/2006/main">
  <p:tag name="PA" val="v5.2.10"/>
</p:tagLst>
</file>

<file path=ppt/tags/tag19.xml><?xml version="1.0" encoding="utf-8"?>
<p:tagLst xmlns:a="http://schemas.openxmlformats.org/drawingml/2006/main" xmlns:r="http://schemas.openxmlformats.org/officeDocument/2006/relationships" xmlns:p="http://schemas.openxmlformats.org/presentationml/2006/main">
  <p:tag name="PA" val="v5.2.10"/>
</p:tagLst>
</file>

<file path=ppt/tags/tag2.xml><?xml version="1.0" encoding="utf-8"?>
<p:tagLst xmlns:a="http://schemas.openxmlformats.org/drawingml/2006/main" xmlns:r="http://schemas.openxmlformats.org/officeDocument/2006/relationships" xmlns:p="http://schemas.openxmlformats.org/presentationml/2006/main">
  <p:tag name="PA" val="v5.2.10"/>
  <p:tag name="RESOURCELIBID_ANIM" val="449"/>
</p:tagLst>
</file>

<file path=ppt/tags/tag20.xml><?xml version="1.0" encoding="utf-8"?>
<p:tagLst xmlns:a="http://schemas.openxmlformats.org/drawingml/2006/main" xmlns:r="http://schemas.openxmlformats.org/officeDocument/2006/relationships" xmlns:p="http://schemas.openxmlformats.org/presentationml/2006/main">
  <p:tag name="PA" val="v5.2.10"/>
</p:tagLst>
</file>

<file path=ppt/tags/tag21.xml><?xml version="1.0" encoding="utf-8"?>
<p:tagLst xmlns:a="http://schemas.openxmlformats.org/drawingml/2006/main" xmlns:r="http://schemas.openxmlformats.org/officeDocument/2006/relationships" xmlns:p="http://schemas.openxmlformats.org/presentationml/2006/main">
  <p:tag name="PA" val="v5.2.10"/>
</p:tagLst>
</file>

<file path=ppt/tags/tag22.xml><?xml version="1.0" encoding="utf-8"?>
<p:tagLst xmlns:a="http://schemas.openxmlformats.org/drawingml/2006/main" xmlns:r="http://schemas.openxmlformats.org/officeDocument/2006/relationships" xmlns:p="http://schemas.openxmlformats.org/presentationml/2006/main">
  <p:tag name="PA" val="v5.2.10"/>
</p:tagLst>
</file>

<file path=ppt/tags/tag23.xml><?xml version="1.0" encoding="utf-8"?>
<p:tagLst xmlns:a="http://schemas.openxmlformats.org/drawingml/2006/main" xmlns:r="http://schemas.openxmlformats.org/officeDocument/2006/relationships" xmlns:p="http://schemas.openxmlformats.org/presentationml/2006/main">
  <p:tag name="PA" val="v5.2.10"/>
  <p:tag name="RESOURCELIBID_ANIM" val="430"/>
</p:tagLst>
</file>

<file path=ppt/tags/tag24.xml><?xml version="1.0" encoding="utf-8"?>
<p:tagLst xmlns:a="http://schemas.openxmlformats.org/drawingml/2006/main" xmlns:r="http://schemas.openxmlformats.org/officeDocument/2006/relationships" xmlns:p="http://schemas.openxmlformats.org/presentationml/2006/main">
  <p:tag name="PA" val="v5.2.10"/>
</p:tagLst>
</file>

<file path=ppt/tags/tag25.xml><?xml version="1.0" encoding="utf-8"?>
<p:tagLst xmlns:a="http://schemas.openxmlformats.org/drawingml/2006/main" xmlns:r="http://schemas.openxmlformats.org/officeDocument/2006/relationships" xmlns:p="http://schemas.openxmlformats.org/presentationml/2006/main">
  <p:tag name="PA" val="v5.2.10"/>
</p:tagLst>
</file>

<file path=ppt/tags/tag26.xml><?xml version="1.0" encoding="utf-8"?>
<p:tagLst xmlns:a="http://schemas.openxmlformats.org/drawingml/2006/main" xmlns:r="http://schemas.openxmlformats.org/officeDocument/2006/relationships" xmlns:p="http://schemas.openxmlformats.org/presentationml/2006/main">
  <p:tag name="PA" val="v5.2.10"/>
  <p:tag name="RESOURCELIBID_ANIM" val="430"/>
</p:tagLst>
</file>

<file path=ppt/tags/tag27.xml><?xml version="1.0" encoding="utf-8"?>
<p:tagLst xmlns:a="http://schemas.openxmlformats.org/drawingml/2006/main" xmlns:r="http://schemas.openxmlformats.org/officeDocument/2006/relationships" xmlns:p="http://schemas.openxmlformats.org/presentationml/2006/main">
  <p:tag name="PA" val="v5.2.10"/>
</p:tagLst>
</file>

<file path=ppt/tags/tag28.xml><?xml version="1.0" encoding="utf-8"?>
<p:tagLst xmlns:a="http://schemas.openxmlformats.org/drawingml/2006/main" xmlns:r="http://schemas.openxmlformats.org/officeDocument/2006/relationships" xmlns:p="http://schemas.openxmlformats.org/presentationml/2006/main">
  <p:tag name="PA" val="v5.2.10"/>
</p:tagLst>
</file>

<file path=ppt/tags/tag29.xml><?xml version="1.0" encoding="utf-8"?>
<p:tagLst xmlns:a="http://schemas.openxmlformats.org/drawingml/2006/main" xmlns:r="http://schemas.openxmlformats.org/officeDocument/2006/relationships" xmlns:p="http://schemas.openxmlformats.org/presentationml/2006/main">
  <p:tag name="PA" val="v5.2.10"/>
  <p:tag name="RESOURCELIBID_ANIM" val="430"/>
</p:tagLst>
</file>

<file path=ppt/tags/tag3.xml><?xml version="1.0" encoding="utf-8"?>
<p:tagLst xmlns:a="http://schemas.openxmlformats.org/drawingml/2006/main" xmlns:r="http://schemas.openxmlformats.org/officeDocument/2006/relationships" xmlns:p="http://schemas.openxmlformats.org/presentationml/2006/main">
  <p:tag name="PA" val="v5.2.10"/>
  <p:tag name="RESOURCELIBID_ANIM" val="430"/>
</p:tagLst>
</file>

<file path=ppt/tags/tag30.xml><?xml version="1.0" encoding="utf-8"?>
<p:tagLst xmlns:a="http://schemas.openxmlformats.org/drawingml/2006/main" xmlns:r="http://schemas.openxmlformats.org/officeDocument/2006/relationships" xmlns:p="http://schemas.openxmlformats.org/presentationml/2006/main">
  <p:tag name="PA" val="v5.2.10"/>
</p:tagLst>
</file>

<file path=ppt/tags/tag31.xml><?xml version="1.0" encoding="utf-8"?>
<p:tagLst xmlns:a="http://schemas.openxmlformats.org/drawingml/2006/main" xmlns:r="http://schemas.openxmlformats.org/officeDocument/2006/relationships" xmlns:p="http://schemas.openxmlformats.org/presentationml/2006/main">
  <p:tag name="PA" val="v5.2.10"/>
</p:tagLst>
</file>

<file path=ppt/tags/tag32.xml><?xml version="1.0" encoding="utf-8"?>
<p:tagLst xmlns:a="http://schemas.openxmlformats.org/drawingml/2006/main" xmlns:r="http://schemas.openxmlformats.org/officeDocument/2006/relationships" xmlns:p="http://schemas.openxmlformats.org/presentationml/2006/main">
  <p:tag name="PA" val="v5.2.10"/>
  <p:tag name="RESOURCELIBID_ANIM" val="430"/>
</p:tagLst>
</file>

<file path=ppt/tags/tag33.xml><?xml version="1.0" encoding="utf-8"?>
<p:tagLst xmlns:a="http://schemas.openxmlformats.org/drawingml/2006/main" xmlns:r="http://schemas.openxmlformats.org/officeDocument/2006/relationships" xmlns:p="http://schemas.openxmlformats.org/presentationml/2006/main">
  <p:tag name="PA" val="v5.2.10"/>
</p:tagLst>
</file>

<file path=ppt/tags/tag34.xml><?xml version="1.0" encoding="utf-8"?>
<p:tagLst xmlns:a="http://schemas.openxmlformats.org/drawingml/2006/main" xmlns:r="http://schemas.openxmlformats.org/officeDocument/2006/relationships" xmlns:p="http://schemas.openxmlformats.org/presentationml/2006/main">
  <p:tag name="PA" val="v5.2.10"/>
</p:tagLst>
</file>

<file path=ppt/tags/tag35.xml><?xml version="1.0" encoding="utf-8"?>
<p:tagLst xmlns:a="http://schemas.openxmlformats.org/drawingml/2006/main" xmlns:r="http://schemas.openxmlformats.org/officeDocument/2006/relationships" xmlns:p="http://schemas.openxmlformats.org/presentationml/2006/main">
  <p:tag name="PA" val="v5.2.10"/>
  <p:tag name="RESOURCELIBID_ANIM" val="430"/>
</p:tagLst>
</file>

<file path=ppt/tags/tag36.xml><?xml version="1.0" encoding="utf-8"?>
<p:tagLst xmlns:a="http://schemas.openxmlformats.org/drawingml/2006/main" xmlns:r="http://schemas.openxmlformats.org/officeDocument/2006/relationships" xmlns:p="http://schemas.openxmlformats.org/presentationml/2006/main">
  <p:tag name="PA" val="v5.2.10"/>
</p:tagLst>
</file>

<file path=ppt/tags/tag37.xml><?xml version="1.0" encoding="utf-8"?>
<p:tagLst xmlns:a="http://schemas.openxmlformats.org/drawingml/2006/main" xmlns:r="http://schemas.openxmlformats.org/officeDocument/2006/relationships" xmlns:p="http://schemas.openxmlformats.org/presentationml/2006/main">
  <p:tag name="PA" val="v5.2.10"/>
</p:tagLst>
</file>

<file path=ppt/tags/tag38.xml><?xml version="1.0" encoding="utf-8"?>
<p:tagLst xmlns:a="http://schemas.openxmlformats.org/drawingml/2006/main" xmlns:r="http://schemas.openxmlformats.org/officeDocument/2006/relationships" xmlns:p="http://schemas.openxmlformats.org/presentationml/2006/main">
  <p:tag name="PA" val="v5.2.10"/>
  <p:tag name="RESOURCELIBID_ANIM" val="430"/>
</p:tagLst>
</file>

<file path=ppt/tags/tag39.xml><?xml version="1.0" encoding="utf-8"?>
<p:tagLst xmlns:a="http://schemas.openxmlformats.org/drawingml/2006/main" xmlns:r="http://schemas.openxmlformats.org/officeDocument/2006/relationships" xmlns:p="http://schemas.openxmlformats.org/presentationml/2006/main">
  <p:tag name="PA" val="v5.2.10"/>
</p:tagLst>
</file>

<file path=ppt/tags/tag4.xml><?xml version="1.0" encoding="utf-8"?>
<p:tagLst xmlns:a="http://schemas.openxmlformats.org/drawingml/2006/main" xmlns:r="http://schemas.openxmlformats.org/officeDocument/2006/relationships" xmlns:p="http://schemas.openxmlformats.org/presentationml/2006/main">
  <p:tag name="PA" val="v5.2.10"/>
  <p:tag name="RESOURCELIBID_ANIM" val="461"/>
</p:tagLst>
</file>

<file path=ppt/tags/tag40.xml><?xml version="1.0" encoding="utf-8"?>
<p:tagLst xmlns:a="http://schemas.openxmlformats.org/drawingml/2006/main" xmlns:r="http://schemas.openxmlformats.org/officeDocument/2006/relationships" xmlns:p="http://schemas.openxmlformats.org/presentationml/2006/main">
  <p:tag name="PA" val="v5.2.10"/>
</p:tagLst>
</file>

<file path=ppt/tags/tag41.xml><?xml version="1.0" encoding="utf-8"?>
<p:tagLst xmlns:a="http://schemas.openxmlformats.org/drawingml/2006/main" xmlns:r="http://schemas.openxmlformats.org/officeDocument/2006/relationships" xmlns:p="http://schemas.openxmlformats.org/presentationml/2006/main">
  <p:tag name="PA" val="v5.2.10"/>
  <p:tag name="RESOURCELIBID_ANIM" val="430"/>
</p:tagLst>
</file>

<file path=ppt/tags/tag42.xml><?xml version="1.0" encoding="utf-8"?>
<p:tagLst xmlns:a="http://schemas.openxmlformats.org/drawingml/2006/main" xmlns:r="http://schemas.openxmlformats.org/officeDocument/2006/relationships" xmlns:p="http://schemas.openxmlformats.org/presentationml/2006/main">
  <p:tag name="PA" val="v5.2.10"/>
</p:tagLst>
</file>

<file path=ppt/tags/tag43.xml><?xml version="1.0" encoding="utf-8"?>
<p:tagLst xmlns:a="http://schemas.openxmlformats.org/drawingml/2006/main" xmlns:r="http://schemas.openxmlformats.org/officeDocument/2006/relationships" xmlns:p="http://schemas.openxmlformats.org/presentationml/2006/main">
  <p:tag name="PA" val="v5.2.10"/>
</p:tagLst>
</file>

<file path=ppt/tags/tag44.xml><?xml version="1.0" encoding="utf-8"?>
<p:tagLst xmlns:a="http://schemas.openxmlformats.org/drawingml/2006/main" xmlns:r="http://schemas.openxmlformats.org/officeDocument/2006/relationships" xmlns:p="http://schemas.openxmlformats.org/presentationml/2006/main">
  <p:tag name="PA" val="v5.2.10"/>
  <p:tag name="RESOURCELIBID_ANIM" val="430"/>
</p:tagLst>
</file>

<file path=ppt/tags/tag45.xml><?xml version="1.0" encoding="utf-8"?>
<p:tagLst xmlns:a="http://schemas.openxmlformats.org/drawingml/2006/main" xmlns:r="http://schemas.openxmlformats.org/officeDocument/2006/relationships" xmlns:p="http://schemas.openxmlformats.org/presentationml/2006/main">
  <p:tag name="PA" val="v5.2.10"/>
</p:tagLst>
</file>

<file path=ppt/tags/tag46.xml><?xml version="1.0" encoding="utf-8"?>
<p:tagLst xmlns:a="http://schemas.openxmlformats.org/drawingml/2006/main" xmlns:r="http://schemas.openxmlformats.org/officeDocument/2006/relationships" xmlns:p="http://schemas.openxmlformats.org/presentationml/2006/main">
  <p:tag name="PA" val="v5.2.10"/>
</p:tagLst>
</file>

<file path=ppt/tags/tag47.xml><?xml version="1.0" encoding="utf-8"?>
<p:tagLst xmlns:a="http://schemas.openxmlformats.org/drawingml/2006/main" xmlns:r="http://schemas.openxmlformats.org/officeDocument/2006/relationships" xmlns:p="http://schemas.openxmlformats.org/presentationml/2006/main">
  <p:tag name="PA" val="v5.2.10"/>
  <p:tag name="RESOURCELIBID_ANIM" val="430"/>
</p:tagLst>
</file>

<file path=ppt/tags/tag48.xml><?xml version="1.0" encoding="utf-8"?>
<p:tagLst xmlns:a="http://schemas.openxmlformats.org/drawingml/2006/main" xmlns:r="http://schemas.openxmlformats.org/officeDocument/2006/relationships" xmlns:p="http://schemas.openxmlformats.org/presentationml/2006/main">
  <p:tag name="PA" val="v5.2.10"/>
</p:tagLst>
</file>

<file path=ppt/tags/tag49.xml><?xml version="1.0" encoding="utf-8"?>
<p:tagLst xmlns:a="http://schemas.openxmlformats.org/drawingml/2006/main" xmlns:r="http://schemas.openxmlformats.org/officeDocument/2006/relationships" xmlns:p="http://schemas.openxmlformats.org/presentationml/2006/main">
  <p:tag name="PA" val="v5.2.10"/>
</p:tagLst>
</file>

<file path=ppt/tags/tag5.xml><?xml version="1.0" encoding="utf-8"?>
<p:tagLst xmlns:a="http://schemas.openxmlformats.org/drawingml/2006/main" xmlns:r="http://schemas.openxmlformats.org/officeDocument/2006/relationships" xmlns:p="http://schemas.openxmlformats.org/presentationml/2006/main">
  <p:tag name="PA" val="v5.2.10"/>
  <p:tag name="RESOURCELIBID_ANIM" val="556941"/>
</p:tagLst>
</file>

<file path=ppt/tags/tag50.xml><?xml version="1.0" encoding="utf-8"?>
<p:tagLst xmlns:a="http://schemas.openxmlformats.org/drawingml/2006/main" xmlns:r="http://schemas.openxmlformats.org/officeDocument/2006/relationships" xmlns:p="http://schemas.openxmlformats.org/presentationml/2006/main">
  <p:tag name="PA" val="v5.2.10"/>
  <p:tag name="RESOURCELIBID_ANIM" val="430"/>
</p:tagLst>
</file>

<file path=ppt/tags/tag51.xml><?xml version="1.0" encoding="utf-8"?>
<p:tagLst xmlns:a="http://schemas.openxmlformats.org/drawingml/2006/main" xmlns:r="http://schemas.openxmlformats.org/officeDocument/2006/relationships" xmlns:p="http://schemas.openxmlformats.org/presentationml/2006/main">
  <p:tag name="PA" val="v5.2.10"/>
</p:tagLst>
</file>

<file path=ppt/tags/tag52.xml><?xml version="1.0" encoding="utf-8"?>
<p:tagLst xmlns:a="http://schemas.openxmlformats.org/drawingml/2006/main" xmlns:r="http://schemas.openxmlformats.org/officeDocument/2006/relationships" xmlns:p="http://schemas.openxmlformats.org/presentationml/2006/main">
  <p:tag name="PA" val="v5.2.10"/>
</p:tagLst>
</file>

<file path=ppt/tags/tag53.xml><?xml version="1.0" encoding="utf-8"?>
<p:tagLst xmlns:a="http://schemas.openxmlformats.org/drawingml/2006/main" xmlns:r="http://schemas.openxmlformats.org/officeDocument/2006/relationships" xmlns:p="http://schemas.openxmlformats.org/presentationml/2006/main">
  <p:tag name="PA" val="v5.2.10"/>
  <p:tag name="RESOURCELIBID_ANIM" val="430"/>
</p:tagLst>
</file>

<file path=ppt/tags/tag54.xml><?xml version="1.0" encoding="utf-8"?>
<p:tagLst xmlns:a="http://schemas.openxmlformats.org/drawingml/2006/main" xmlns:r="http://schemas.openxmlformats.org/officeDocument/2006/relationships" xmlns:p="http://schemas.openxmlformats.org/presentationml/2006/main">
  <p:tag name="PA" val="v5.2.10"/>
  <p:tag name="RESOURCELIBID_ANIM" val="430"/>
</p:tagLst>
</file>

<file path=ppt/tags/tag55.xml><?xml version="1.0" encoding="utf-8"?>
<p:tagLst xmlns:a="http://schemas.openxmlformats.org/drawingml/2006/main" xmlns:r="http://schemas.openxmlformats.org/officeDocument/2006/relationships" xmlns:p="http://schemas.openxmlformats.org/presentationml/2006/main">
  <p:tag name="PA" val="v5.2.10"/>
  <p:tag name="RESOURCELIBID_ANIM" val="430"/>
</p:tagLst>
</file>

<file path=ppt/tags/tag56.xml><?xml version="1.0" encoding="utf-8"?>
<p:tagLst xmlns:a="http://schemas.openxmlformats.org/drawingml/2006/main" xmlns:r="http://schemas.openxmlformats.org/officeDocument/2006/relationships" xmlns:p="http://schemas.openxmlformats.org/presentationml/2006/main">
  <p:tag name="PA" val="v5.2.10"/>
  <p:tag name="RESOURCELIBID_ANIM" val="430"/>
</p:tagLst>
</file>

<file path=ppt/tags/tag57.xml><?xml version="1.0" encoding="utf-8"?>
<p:tagLst xmlns:a="http://schemas.openxmlformats.org/drawingml/2006/main" xmlns:r="http://schemas.openxmlformats.org/officeDocument/2006/relationships" xmlns:p="http://schemas.openxmlformats.org/presentationml/2006/main">
  <p:tag name="PA" val="v5.2.10"/>
</p:tagLst>
</file>

<file path=ppt/tags/tag58.xml><?xml version="1.0" encoding="utf-8"?>
<p:tagLst xmlns:a="http://schemas.openxmlformats.org/drawingml/2006/main" xmlns:r="http://schemas.openxmlformats.org/officeDocument/2006/relationships" xmlns:p="http://schemas.openxmlformats.org/presentationml/2006/main">
  <p:tag name="PA" val="v5.2.10"/>
</p:tagLst>
</file>

<file path=ppt/tags/tag59.xml><?xml version="1.0" encoding="utf-8"?>
<p:tagLst xmlns:a="http://schemas.openxmlformats.org/drawingml/2006/main" xmlns:r="http://schemas.openxmlformats.org/officeDocument/2006/relationships" xmlns:p="http://schemas.openxmlformats.org/presentationml/2006/main">
  <p:tag name="PA" val="v5.2.10"/>
</p:tagLst>
</file>

<file path=ppt/tags/tag6.xml><?xml version="1.0" encoding="utf-8"?>
<p:tagLst xmlns:a="http://schemas.openxmlformats.org/drawingml/2006/main" xmlns:r="http://schemas.openxmlformats.org/officeDocument/2006/relationships" xmlns:p="http://schemas.openxmlformats.org/presentationml/2006/main">
  <p:tag name="PA" val="v5.2.10"/>
  <p:tag name="RESOURCELIBID_ANIM" val="556941"/>
</p:tagLst>
</file>

<file path=ppt/tags/tag60.xml><?xml version="1.0" encoding="utf-8"?>
<p:tagLst xmlns:a="http://schemas.openxmlformats.org/drawingml/2006/main" xmlns:r="http://schemas.openxmlformats.org/officeDocument/2006/relationships" xmlns:p="http://schemas.openxmlformats.org/presentationml/2006/main">
  <p:tag name="PA" val="v5.2.10"/>
</p:tagLst>
</file>

<file path=ppt/tags/tag61.xml><?xml version="1.0" encoding="utf-8"?>
<p:tagLst xmlns:a="http://schemas.openxmlformats.org/drawingml/2006/main" xmlns:r="http://schemas.openxmlformats.org/officeDocument/2006/relationships" xmlns:p="http://schemas.openxmlformats.org/presentationml/2006/main">
  <p:tag name="PA" val="v5.2.10"/>
</p:tagLst>
</file>

<file path=ppt/tags/tag62.xml><?xml version="1.0" encoding="utf-8"?>
<p:tagLst xmlns:a="http://schemas.openxmlformats.org/drawingml/2006/main" xmlns:r="http://schemas.openxmlformats.org/officeDocument/2006/relationships" xmlns:p="http://schemas.openxmlformats.org/presentationml/2006/main">
  <p:tag name="PA" val="v5.2.10"/>
</p:tagLst>
</file>

<file path=ppt/tags/tag63.xml><?xml version="1.0" encoding="utf-8"?>
<p:tagLst xmlns:a="http://schemas.openxmlformats.org/drawingml/2006/main" xmlns:r="http://schemas.openxmlformats.org/officeDocument/2006/relationships" xmlns:p="http://schemas.openxmlformats.org/presentationml/2006/main">
  <p:tag name="PA" val="v5.2.10"/>
</p:tagLst>
</file>

<file path=ppt/tags/tag64.xml><?xml version="1.0" encoding="utf-8"?>
<p:tagLst xmlns:a="http://schemas.openxmlformats.org/drawingml/2006/main" xmlns:r="http://schemas.openxmlformats.org/officeDocument/2006/relationships" xmlns:p="http://schemas.openxmlformats.org/presentationml/2006/main">
  <p:tag name="PA" val="v5.2.10"/>
</p:tagLst>
</file>

<file path=ppt/tags/tag65.xml><?xml version="1.0" encoding="utf-8"?>
<p:tagLst xmlns:a="http://schemas.openxmlformats.org/drawingml/2006/main" xmlns:r="http://schemas.openxmlformats.org/officeDocument/2006/relationships" xmlns:p="http://schemas.openxmlformats.org/presentationml/2006/main">
  <p:tag name="PA" val="v5.2.10"/>
  <p:tag name="RESOURCELIBID_ANIM" val="430"/>
</p:tagLst>
</file>

<file path=ppt/tags/tag66.xml><?xml version="1.0" encoding="utf-8"?>
<p:tagLst xmlns:a="http://schemas.openxmlformats.org/drawingml/2006/main" xmlns:r="http://schemas.openxmlformats.org/officeDocument/2006/relationships" xmlns:p="http://schemas.openxmlformats.org/presentationml/2006/main">
  <p:tag name="PA" val="v5.2.10"/>
</p:tagLst>
</file>

<file path=ppt/tags/tag67.xml><?xml version="1.0" encoding="utf-8"?>
<p:tagLst xmlns:a="http://schemas.openxmlformats.org/drawingml/2006/main" xmlns:r="http://schemas.openxmlformats.org/officeDocument/2006/relationships" xmlns:p="http://schemas.openxmlformats.org/presentationml/2006/main">
  <p:tag name="PA" val="v5.2.10"/>
</p:tagLst>
</file>

<file path=ppt/tags/tag68.xml><?xml version="1.0" encoding="utf-8"?>
<p:tagLst xmlns:a="http://schemas.openxmlformats.org/drawingml/2006/main" xmlns:r="http://schemas.openxmlformats.org/officeDocument/2006/relationships" xmlns:p="http://schemas.openxmlformats.org/presentationml/2006/main">
  <p:tag name="PA" val="v5.2.10"/>
  <p:tag name="RESOURCELIBID_ANIM" val="430"/>
</p:tagLst>
</file>

<file path=ppt/tags/tag69.xml><?xml version="1.0" encoding="utf-8"?>
<p:tagLst xmlns:a="http://schemas.openxmlformats.org/drawingml/2006/main" xmlns:r="http://schemas.openxmlformats.org/officeDocument/2006/relationships" xmlns:p="http://schemas.openxmlformats.org/presentationml/2006/main">
  <p:tag name="PA" val="v5.2.10"/>
</p:tagLst>
</file>

<file path=ppt/tags/tag7.xml><?xml version="1.0" encoding="utf-8"?>
<p:tagLst xmlns:a="http://schemas.openxmlformats.org/drawingml/2006/main" xmlns:r="http://schemas.openxmlformats.org/officeDocument/2006/relationships" xmlns:p="http://schemas.openxmlformats.org/presentationml/2006/main">
  <p:tag name="PA" val="v5.2.10"/>
  <p:tag name="RESOURCELIBID_ANIM" val="556941"/>
</p:tagLst>
</file>

<file path=ppt/tags/tag70.xml><?xml version="1.0" encoding="utf-8"?>
<p:tagLst xmlns:a="http://schemas.openxmlformats.org/drawingml/2006/main" xmlns:r="http://schemas.openxmlformats.org/officeDocument/2006/relationships" xmlns:p="http://schemas.openxmlformats.org/presentationml/2006/main">
  <p:tag name="PA" val="v5.2.10"/>
</p:tagLst>
</file>

<file path=ppt/tags/tag71.xml><?xml version="1.0" encoding="utf-8"?>
<p:tagLst xmlns:a="http://schemas.openxmlformats.org/drawingml/2006/main" xmlns:r="http://schemas.openxmlformats.org/officeDocument/2006/relationships" xmlns:p="http://schemas.openxmlformats.org/presentationml/2006/main">
  <p:tag name="PA" val="v5.2.10"/>
  <p:tag name="RESOURCELIBID_ANIM" val="430"/>
</p:tagLst>
</file>

<file path=ppt/tags/tag72.xml><?xml version="1.0" encoding="utf-8"?>
<p:tagLst xmlns:a="http://schemas.openxmlformats.org/drawingml/2006/main" xmlns:r="http://schemas.openxmlformats.org/officeDocument/2006/relationships" xmlns:p="http://schemas.openxmlformats.org/presentationml/2006/main">
  <p:tag name="PA" val="v5.2.10"/>
  <p:tag name="RESOURCELIBID_ANIM" val="430"/>
</p:tagLst>
</file>

<file path=ppt/tags/tag73.xml><?xml version="1.0" encoding="utf-8"?>
<p:tagLst xmlns:a="http://schemas.openxmlformats.org/drawingml/2006/main" xmlns:r="http://schemas.openxmlformats.org/officeDocument/2006/relationships" xmlns:p="http://schemas.openxmlformats.org/presentationml/2006/main">
  <p:tag name="PA" val="v5.2.10"/>
  <p:tag name="RESOURCELIBID_ANIM" val="430"/>
</p:tagLst>
</file>

<file path=ppt/tags/tag74.xml><?xml version="1.0" encoding="utf-8"?>
<p:tagLst xmlns:a="http://schemas.openxmlformats.org/drawingml/2006/main" xmlns:r="http://schemas.openxmlformats.org/officeDocument/2006/relationships" xmlns:p="http://schemas.openxmlformats.org/presentationml/2006/main">
  <p:tag name="PA" val="v5.2.10"/>
  <p:tag name="RESOURCELIBID_ANIM" val="430"/>
</p:tagLst>
</file>

<file path=ppt/tags/tag75.xml><?xml version="1.0" encoding="utf-8"?>
<p:tagLst xmlns:a="http://schemas.openxmlformats.org/drawingml/2006/main" xmlns:r="http://schemas.openxmlformats.org/officeDocument/2006/relationships" xmlns:p="http://schemas.openxmlformats.org/presentationml/2006/main">
  <p:tag name="PA" val="v5.2.10"/>
</p:tagLst>
</file>

<file path=ppt/tags/tag76.xml><?xml version="1.0" encoding="utf-8"?>
<p:tagLst xmlns:a="http://schemas.openxmlformats.org/drawingml/2006/main" xmlns:r="http://schemas.openxmlformats.org/officeDocument/2006/relationships" xmlns:p="http://schemas.openxmlformats.org/presentationml/2006/main">
  <p:tag name="PA" val="v5.2.10"/>
</p:tagLst>
</file>

<file path=ppt/tags/tag77.xml><?xml version="1.0" encoding="utf-8"?>
<p:tagLst xmlns:a="http://schemas.openxmlformats.org/drawingml/2006/main" xmlns:r="http://schemas.openxmlformats.org/officeDocument/2006/relationships" xmlns:p="http://schemas.openxmlformats.org/presentationml/2006/main">
  <p:tag name="PA" val="v5.2.10"/>
</p:tagLst>
</file>

<file path=ppt/tags/tag78.xml><?xml version="1.0" encoding="utf-8"?>
<p:tagLst xmlns:a="http://schemas.openxmlformats.org/drawingml/2006/main" xmlns:r="http://schemas.openxmlformats.org/officeDocument/2006/relationships" xmlns:p="http://schemas.openxmlformats.org/presentationml/2006/main">
  <p:tag name="PA" val="v5.2.10"/>
</p:tagLst>
</file>

<file path=ppt/tags/tag79.xml><?xml version="1.0" encoding="utf-8"?>
<p:tagLst xmlns:a="http://schemas.openxmlformats.org/drawingml/2006/main" xmlns:r="http://schemas.openxmlformats.org/officeDocument/2006/relationships" xmlns:p="http://schemas.openxmlformats.org/presentationml/2006/main">
  <p:tag name="PA" val="v5.2.10"/>
</p:tagLst>
</file>

<file path=ppt/tags/tag8.xml><?xml version="1.0" encoding="utf-8"?>
<p:tagLst xmlns:a="http://schemas.openxmlformats.org/drawingml/2006/main" xmlns:r="http://schemas.openxmlformats.org/officeDocument/2006/relationships" xmlns:p="http://schemas.openxmlformats.org/presentationml/2006/main">
  <p:tag name="PA" val="v5.2.10"/>
  <p:tag name="RESOURCELIBID_ANIM" val="556941"/>
</p:tagLst>
</file>

<file path=ppt/tags/tag80.xml><?xml version="1.0" encoding="utf-8"?>
<p:tagLst xmlns:a="http://schemas.openxmlformats.org/drawingml/2006/main" xmlns:r="http://schemas.openxmlformats.org/officeDocument/2006/relationships" xmlns:p="http://schemas.openxmlformats.org/presentationml/2006/main">
  <p:tag name="PA" val="v5.2.10"/>
</p:tagLst>
</file>

<file path=ppt/tags/tag81.xml><?xml version="1.0" encoding="utf-8"?>
<p:tagLst xmlns:a="http://schemas.openxmlformats.org/drawingml/2006/main" xmlns:r="http://schemas.openxmlformats.org/officeDocument/2006/relationships" xmlns:p="http://schemas.openxmlformats.org/presentationml/2006/main">
  <p:tag name="PA" val="v5.2.10"/>
</p:tagLst>
</file>

<file path=ppt/tags/tag82.xml><?xml version="1.0" encoding="utf-8"?>
<p:tagLst xmlns:a="http://schemas.openxmlformats.org/drawingml/2006/main" xmlns:r="http://schemas.openxmlformats.org/officeDocument/2006/relationships" xmlns:p="http://schemas.openxmlformats.org/presentationml/2006/main">
  <p:tag name="PA" val="v5.2.10"/>
</p:tagLst>
</file>

<file path=ppt/tags/tag83.xml><?xml version="1.0" encoding="utf-8"?>
<p:tagLst xmlns:a="http://schemas.openxmlformats.org/drawingml/2006/main" xmlns:r="http://schemas.openxmlformats.org/officeDocument/2006/relationships" xmlns:p="http://schemas.openxmlformats.org/presentationml/2006/main">
  <p:tag name="PA" val="v5.2.10"/>
  <p:tag name="RESOURCELIBID_ANIM" val="430"/>
</p:tagLst>
</file>

<file path=ppt/tags/tag84.xml><?xml version="1.0" encoding="utf-8"?>
<p:tagLst xmlns:a="http://schemas.openxmlformats.org/drawingml/2006/main" xmlns:r="http://schemas.openxmlformats.org/officeDocument/2006/relationships" xmlns:p="http://schemas.openxmlformats.org/presentationml/2006/main">
  <p:tag name="PA" val="v5.2.10"/>
  <p:tag name="RESOURCELIBID_ANIM" val="430"/>
</p:tagLst>
</file>

<file path=ppt/tags/tag85.xml><?xml version="1.0" encoding="utf-8"?>
<p:tagLst xmlns:a="http://schemas.openxmlformats.org/drawingml/2006/main" xmlns:r="http://schemas.openxmlformats.org/officeDocument/2006/relationships" xmlns:p="http://schemas.openxmlformats.org/presentationml/2006/main">
  <p:tag name="PA" val="v5.2.10"/>
  <p:tag name="RESOURCELIBID_ANIM" val="430"/>
</p:tagLst>
</file>

<file path=ppt/tags/tag86.xml><?xml version="1.0" encoding="utf-8"?>
<p:tagLst xmlns:a="http://schemas.openxmlformats.org/drawingml/2006/main" xmlns:r="http://schemas.openxmlformats.org/officeDocument/2006/relationships" xmlns:p="http://schemas.openxmlformats.org/presentationml/2006/main">
  <p:tag name="PA" val="v5.2.10"/>
  <p:tag name="RESOURCELIBID_ANIM" val="430"/>
</p:tagLst>
</file>

<file path=ppt/tags/tag87.xml><?xml version="1.0" encoding="utf-8"?>
<p:tagLst xmlns:a="http://schemas.openxmlformats.org/drawingml/2006/main" xmlns:r="http://schemas.openxmlformats.org/officeDocument/2006/relationships" xmlns:p="http://schemas.openxmlformats.org/presentationml/2006/main">
  <p:tag name="PA" val="v5.2.10"/>
  <p:tag name="RESOURCELIBID_ANIM" val="430"/>
</p:tagLst>
</file>

<file path=ppt/tags/tag88.xml><?xml version="1.0" encoding="utf-8"?>
<p:tagLst xmlns:a="http://schemas.openxmlformats.org/drawingml/2006/main" xmlns:r="http://schemas.openxmlformats.org/officeDocument/2006/relationships" xmlns:p="http://schemas.openxmlformats.org/presentationml/2006/main">
  <p:tag name="PA" val="v5.2.10"/>
</p:tagLst>
</file>

<file path=ppt/tags/tag89.xml><?xml version="1.0" encoding="utf-8"?>
<p:tagLst xmlns:a="http://schemas.openxmlformats.org/drawingml/2006/main" xmlns:r="http://schemas.openxmlformats.org/officeDocument/2006/relationships" xmlns:p="http://schemas.openxmlformats.org/presentationml/2006/main">
  <p:tag name="PA" val="v5.2.10"/>
</p:tagLst>
</file>

<file path=ppt/tags/tag9.xml><?xml version="1.0" encoding="utf-8"?>
<p:tagLst xmlns:a="http://schemas.openxmlformats.org/drawingml/2006/main" xmlns:r="http://schemas.openxmlformats.org/officeDocument/2006/relationships" xmlns:p="http://schemas.openxmlformats.org/presentationml/2006/main">
  <p:tag name="PA" val="v5.2.10"/>
  <p:tag name="RESOURCELIBID_ANIM" val="556941"/>
</p:tagLst>
</file>

<file path=ppt/tags/tag90.xml><?xml version="1.0" encoding="utf-8"?>
<p:tagLst xmlns:a="http://schemas.openxmlformats.org/drawingml/2006/main" xmlns:r="http://schemas.openxmlformats.org/officeDocument/2006/relationships" xmlns:p="http://schemas.openxmlformats.org/presentationml/2006/main">
  <p:tag name="PA" val="v5.2.10"/>
</p:tagLst>
</file>

<file path=ppt/tags/tag91.xml><?xml version="1.0" encoding="utf-8"?>
<p:tagLst xmlns:a="http://schemas.openxmlformats.org/drawingml/2006/main" xmlns:r="http://schemas.openxmlformats.org/officeDocument/2006/relationships" xmlns:p="http://schemas.openxmlformats.org/presentationml/2006/main">
  <p:tag name="PA" val="v5.2.10"/>
</p:tagLst>
</file>

<file path=ppt/tags/tag92.xml><?xml version="1.0" encoding="utf-8"?>
<p:tagLst xmlns:a="http://schemas.openxmlformats.org/drawingml/2006/main" xmlns:r="http://schemas.openxmlformats.org/officeDocument/2006/relationships" xmlns:p="http://schemas.openxmlformats.org/presentationml/2006/main">
  <p:tag name="PA" val="v5.2.10"/>
</p:tagLst>
</file>

<file path=ppt/tags/tag93.xml><?xml version="1.0" encoding="utf-8"?>
<p:tagLst xmlns:a="http://schemas.openxmlformats.org/drawingml/2006/main" xmlns:r="http://schemas.openxmlformats.org/officeDocument/2006/relationships" xmlns:p="http://schemas.openxmlformats.org/presentationml/2006/main">
  <p:tag name="PA" val="v5.2.10"/>
</p:tagLst>
</file>

<file path=ppt/tags/tag94.xml><?xml version="1.0" encoding="utf-8"?>
<p:tagLst xmlns:a="http://schemas.openxmlformats.org/drawingml/2006/main" xmlns:r="http://schemas.openxmlformats.org/officeDocument/2006/relationships" xmlns:p="http://schemas.openxmlformats.org/presentationml/2006/main">
  <p:tag name="PA" val="v5.2.10"/>
</p:tagLst>
</file>

<file path=ppt/tags/tag95.xml><?xml version="1.0" encoding="utf-8"?>
<p:tagLst xmlns:a="http://schemas.openxmlformats.org/drawingml/2006/main" xmlns:r="http://schemas.openxmlformats.org/officeDocument/2006/relationships" xmlns:p="http://schemas.openxmlformats.org/presentationml/2006/main">
  <p:tag name="PA" val="v5.2.10"/>
</p:tagLst>
</file>

<file path=ppt/tags/tag96.xml><?xml version="1.0" encoding="utf-8"?>
<p:tagLst xmlns:a="http://schemas.openxmlformats.org/drawingml/2006/main" xmlns:r="http://schemas.openxmlformats.org/officeDocument/2006/relationships" xmlns:p="http://schemas.openxmlformats.org/presentationml/2006/main">
  <p:tag name="PA" val="v5.2.10"/>
</p:tagLst>
</file>

<file path=ppt/tags/tag97.xml><?xml version="1.0" encoding="utf-8"?>
<p:tagLst xmlns:a="http://schemas.openxmlformats.org/drawingml/2006/main" xmlns:r="http://schemas.openxmlformats.org/officeDocument/2006/relationships" xmlns:p="http://schemas.openxmlformats.org/presentationml/2006/main">
  <p:tag name="PA" val="v5.2.10"/>
</p:tagLst>
</file>

<file path=ppt/tags/tag98.xml><?xml version="1.0" encoding="utf-8"?>
<p:tagLst xmlns:a="http://schemas.openxmlformats.org/drawingml/2006/main" xmlns:r="http://schemas.openxmlformats.org/officeDocument/2006/relationships" xmlns:p="http://schemas.openxmlformats.org/presentationml/2006/main">
  <p:tag name="PA" val="v5.2.10"/>
  <p:tag name="RESOURCELIBID_ANIM" val="446"/>
</p:tagLst>
</file>

<file path=ppt/tags/tag99.xml><?xml version="1.0" encoding="utf-8"?>
<p:tagLst xmlns:a="http://schemas.openxmlformats.org/drawingml/2006/main" xmlns:r="http://schemas.openxmlformats.org/officeDocument/2006/relationships" xmlns:p="http://schemas.openxmlformats.org/presentationml/2006/main">
  <p:tag name="PA" val="v5.2.10"/>
  <p:tag name="RESOURCELIBID_ANIM" val="449"/>
</p:tagLst>
</file>

<file path=ppt/theme/theme1.xml><?xml version="1.0" encoding="utf-8"?>
<a:theme xmlns:a="http://schemas.openxmlformats.org/drawingml/2006/main" name=" www.2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j4rjkxw">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3311</Words>
  <Application>Microsoft Office PowerPoint</Application>
  <PresentationFormat>宽屏</PresentationFormat>
  <Paragraphs>150</Paragraphs>
  <Slides>26</Slides>
  <Notes>0</Notes>
  <HiddenSlides>0</HiddenSlides>
  <MMClips>0</MMClips>
  <ScaleCrop>false</ScaleCrop>
  <HeadingPairs>
    <vt:vector size="6" baseType="variant">
      <vt:variant>
        <vt:lpstr>已用的字体</vt:lpstr>
      </vt:variant>
      <vt:variant>
        <vt:i4>5</vt:i4>
      </vt:variant>
      <vt:variant>
        <vt:lpstr>主题</vt:lpstr>
      </vt:variant>
      <vt:variant>
        <vt:i4>2</vt:i4>
      </vt:variant>
      <vt:variant>
        <vt:lpstr>幻灯片标题</vt:lpstr>
      </vt:variant>
      <vt:variant>
        <vt:i4>26</vt:i4>
      </vt:variant>
    </vt:vector>
  </HeadingPairs>
  <TitlesOfParts>
    <vt:vector size="33" baseType="lpstr">
      <vt:lpstr>宋体</vt:lpstr>
      <vt:lpstr>微软雅黑</vt:lpstr>
      <vt:lpstr>Arial</vt:lpstr>
      <vt:lpstr>Calibri</vt:lpstr>
      <vt:lpstr>Wingdings</vt:lpstr>
      <vt:lpstr> www.2ppt.com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4</cp:revision>
  <dcterms:created xsi:type="dcterms:W3CDTF">2022-03-10T03:49:45Z</dcterms:created>
  <dcterms:modified xsi:type="dcterms:W3CDTF">2023-01-10T10:49:28Z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032AC87B5D794C5CA4B3AE1E39B513F7</vt:lpwstr>
  </property>
  <property fmtid="{D5CDD505-2E9C-101B-9397-08002B2CF9AE}" pid="3" name="KSOProductBuildVer">
    <vt:lpwstr>2052-11.1.0.10495</vt:lpwstr>
  </property>
  <property fmtid="{A09F084E-AD41-489F-8076-AA5BE3082BCA}" pid="100">
    <vt:ui4>5</vt:ui4>
  </property>
  <property fmtid="{64440492-4C8B-11D1-8B70-080036B11A03}" pid="11">
    <vt:lpwstr>www.2ppt.com-爱PPT提供资源下载</vt:lpwstr>
  </property>
</Properties>
</file>