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99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31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355DC1D-9157-4F8F-8E2E-2521642332A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2296E-6381-4121-90BF-AA72609D8E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8C390-DB30-4FCB-A773-EFCA412B7A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8C390-DB30-4FCB-A773-EFCA412B7A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147" y="0"/>
            <a:ext cx="9176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1922462" y="17491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A2B3A25-8012-401F-BF6E-D8DEF9E2E71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E592A5EF-923D-49EC-829D-D91431ED7F7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E592A5EF-923D-49EC-829D-D91431ED7F7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92A5EF-923D-49EC-829D-D91431ED7F7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CBE125E6-B82B-4CB2-8E05-1E8228BD9C6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68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22108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76988" y="59928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5B6E225A-EB62-4984-A01E-BD02E3E48C9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E5791D54-A750-4E2C-B363-023C5CA85AE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23761DCC-B11C-4BC7-AA32-EF431E758A0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8FE52174-4E24-4741-95D0-A1A9B275F06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0E150B24-23E5-48E8-B8BA-028380438F0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7F3B428-C509-474B-8183-66278A17A1A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1C639D64-FF92-4F95-9855-B7DD5B02367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7575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123" name="文本占位符 5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030414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just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07791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Countries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around the World</a:t>
            </a:r>
          </a:p>
          <a:p>
            <a:pPr algn="ctr">
              <a:lnSpc>
                <a:spcPct val="20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Lesson 45 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China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4" y="554479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3925" y="733425"/>
            <a:ext cx="46355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114300" y="1571625"/>
            <a:ext cx="881062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01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do you know about China, Jenny?</a:t>
            </a:r>
            <a:r>
              <a:rPr lang="zh-CN" altLang="en-US" sz="2800" b="1" dirty="0">
                <a:latin typeface="Times New Roman" panose="02020603050405020304" pitchFamily="18" charset="0"/>
              </a:rPr>
              <a:t>詹妮，关于中国你知道些什么？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教材</a:t>
            </a:r>
            <a:r>
              <a:rPr lang="en-US" altLang="zh-CN" sz="2800" b="1" dirty="0">
                <a:latin typeface="Times New Roman" panose="02020603050405020304" pitchFamily="18" charset="0"/>
              </a:rPr>
              <a:t>P118)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know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的用法</a:t>
            </a:r>
          </a:p>
        </p:txBody>
      </p:sp>
      <p:pic>
        <p:nvPicPr>
          <p:cNvPr id="69669" name="Picture 37" descr="point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413" y="3048000"/>
            <a:ext cx="90328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70" name="Picture 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038" y="3479800"/>
            <a:ext cx="4805362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1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7825" y="2778125"/>
            <a:ext cx="34671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47650" y="561975"/>
            <a:ext cx="86106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02</a:t>
            </a:r>
            <a:r>
              <a:rPr lang="en-US" altLang="zh-CN" sz="2800" b="1" dirty="0">
                <a:latin typeface="Times New Roman" panose="02020603050405020304" pitchFamily="18" charset="0"/>
              </a:rPr>
              <a:t>I know a lot about China.</a:t>
            </a:r>
            <a:r>
              <a:rPr lang="zh-CN" altLang="en-US" sz="2800" b="1" dirty="0">
                <a:latin typeface="Times New Roman" panose="02020603050405020304" pitchFamily="18" charset="0"/>
              </a:rPr>
              <a:t>我知道很多关于中国的情况。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教材</a:t>
            </a:r>
            <a:r>
              <a:rPr lang="en-US" altLang="zh-CN" sz="2800" b="1" dirty="0">
                <a:latin typeface="Times New Roman" panose="02020603050405020304" pitchFamily="18" charset="0"/>
              </a:rPr>
              <a:t>P118)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a lot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的用法</a:t>
            </a:r>
          </a:p>
        </p:txBody>
      </p:sp>
      <p:pic>
        <p:nvPicPr>
          <p:cNvPr id="79877" name="Picture 5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057400"/>
            <a:ext cx="90328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300" y="2503488"/>
            <a:ext cx="5680075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788" y="3294063"/>
            <a:ext cx="3238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85750" y="552450"/>
            <a:ext cx="85629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03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language do people speak in China</a:t>
            </a:r>
            <a:r>
              <a:rPr lang="zh-CN" altLang="en-US" sz="2800" b="1" dirty="0">
                <a:latin typeface="Times New Roman" panose="02020603050405020304" pitchFamily="18" charset="0"/>
              </a:rPr>
              <a:t>？在中国，人们说什么语言？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教材</a:t>
            </a:r>
            <a:r>
              <a:rPr lang="en-US" altLang="zh-CN" sz="2800" b="1" dirty="0">
                <a:latin typeface="Times New Roman" panose="02020603050405020304" pitchFamily="18" charset="0"/>
              </a:rPr>
              <a:t>P118)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析句式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What language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do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people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speak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in China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974725" y="2932113"/>
            <a:ext cx="2452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特殊疑问词</a:t>
            </a:r>
            <a:r>
              <a:rPr lang="en-US" altLang="zh-CN" sz="2800" b="1">
                <a:latin typeface="Times New Roman" panose="02020603050405020304" pitchFamily="18" charset="0"/>
              </a:rPr>
              <a:t>+n.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479800" y="2913063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助动词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058025" y="285591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状语</a:t>
            </a:r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0475" y="3022600"/>
            <a:ext cx="3921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3450" y="2994025"/>
            <a:ext cx="3762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76225" y="981075"/>
            <a:ext cx="8562975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“What language do/does sb. speak</a:t>
            </a:r>
            <a:r>
              <a:rPr lang="zh-CN" altLang="en-US" sz="2800" b="1" dirty="0">
                <a:latin typeface="Times New Roman" panose="02020603050405020304" pitchFamily="18" charset="0"/>
              </a:rPr>
              <a:t>？”的用法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“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language do/does sb. speak</a:t>
            </a:r>
            <a:r>
              <a:rPr lang="zh-CN" altLang="en-US" sz="2800" b="1" dirty="0">
                <a:latin typeface="Times New Roman" panose="02020603050405020304" pitchFamily="18" charset="0"/>
              </a:rPr>
              <a:t>？”这一句型用来询问使用的语言，回答时使用“主语</a:t>
            </a:r>
            <a:r>
              <a:rPr lang="en-US" altLang="zh-CN" sz="2800" b="1" dirty="0">
                <a:latin typeface="Times New Roman" panose="02020603050405020304" pitchFamily="18" charset="0"/>
              </a:rPr>
              <a:t>+speak+</a:t>
            </a:r>
            <a:r>
              <a:rPr lang="zh-CN" altLang="en-US" sz="2800" b="1" dirty="0">
                <a:latin typeface="Times New Roman" panose="02020603050405020304" pitchFamily="18" charset="0"/>
              </a:rPr>
              <a:t>语言类名词</a:t>
            </a:r>
            <a:r>
              <a:rPr lang="en-US" altLang="zh-CN" sz="2800" b="1" dirty="0">
                <a:latin typeface="Times New Roman" panose="02020603050405020304" pitchFamily="18" charset="0"/>
              </a:rPr>
              <a:t>.”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—What language do you speak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你说什么语言？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—I speak Chinese.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我说汉语。</a:t>
            </a:r>
          </a:p>
        </p:txBody>
      </p:sp>
      <p:pic>
        <p:nvPicPr>
          <p:cNvPr id="81923" name="Picture 3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19200"/>
            <a:ext cx="90328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20675" y="3532188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9075" y="4124325"/>
            <a:ext cx="30384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09550" y="561975"/>
            <a:ext cx="87249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04</a:t>
            </a:r>
            <a:r>
              <a:rPr lang="en-US" altLang="zh-CN" sz="2800" b="1">
                <a:latin typeface="Times New Roman" panose="02020603050405020304" pitchFamily="18" charset="0"/>
              </a:rPr>
              <a:t>What else do you know about China?</a:t>
            </a:r>
            <a:r>
              <a:rPr lang="zh-CN" altLang="en-US" sz="2800" b="1">
                <a:latin typeface="Times New Roman" panose="02020603050405020304" pitchFamily="18" charset="0"/>
              </a:rPr>
              <a:t>关于中国你还了解其他的什么</a:t>
            </a:r>
            <a:r>
              <a:rPr lang="en-US" altLang="zh-CN" sz="2800" b="1">
                <a:latin typeface="Times New Roman" panose="02020603050405020304" pitchFamily="18" charset="0"/>
              </a:rPr>
              <a:t>? (</a:t>
            </a:r>
            <a:r>
              <a:rPr lang="zh-CN" altLang="en-US" sz="2800" b="1">
                <a:latin typeface="Times New Roman" panose="02020603050405020304" pitchFamily="18" charset="0"/>
              </a:rPr>
              <a:t>教材</a:t>
            </a:r>
            <a:r>
              <a:rPr lang="en-US" altLang="zh-CN" sz="2800" b="1">
                <a:latin typeface="Times New Roman" panose="02020603050405020304" pitchFamily="18" charset="0"/>
              </a:rPr>
              <a:t>P118)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 else</a:t>
            </a:r>
            <a:r>
              <a:rPr lang="zh-CN" altLang="en-US" sz="2800" b="1">
                <a:latin typeface="Times New Roman" panose="02020603050405020304" pitchFamily="18" charset="0"/>
              </a:rPr>
              <a:t>的用法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else</a:t>
            </a:r>
            <a:r>
              <a:rPr lang="zh-CN" altLang="en-US" sz="2800" b="1">
                <a:latin typeface="Times New Roman" panose="02020603050405020304" pitchFamily="18" charset="0"/>
              </a:rPr>
              <a:t>作副词，意为“其他；别的”，其用法如下：</a:t>
            </a:r>
          </a:p>
        </p:txBody>
      </p:sp>
      <p:pic>
        <p:nvPicPr>
          <p:cNvPr id="82949" name="Picture 5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9588" y="2066925"/>
            <a:ext cx="90328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975" y="3249613"/>
            <a:ext cx="6802438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20675" y="817563"/>
            <a:ext cx="5294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易混辨析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2800" b="1">
                <a:latin typeface="Times New Roman" panose="02020603050405020304" pitchFamily="18" charset="0"/>
              </a:rPr>
              <a:t> else</a:t>
            </a:r>
            <a:r>
              <a:rPr lang="zh-CN" altLang="en-US" sz="2800" b="1">
                <a:latin typeface="Times New Roman" panose="02020603050405020304" pitchFamily="18" charset="0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</a:rPr>
              <a:t>other</a:t>
            </a:r>
          </a:p>
        </p:txBody>
      </p:sp>
      <p:graphicFrame>
        <p:nvGraphicFramePr>
          <p:cNvPr id="84010" name="Group 42"/>
          <p:cNvGraphicFramePr>
            <a:graphicFrameLocks noGrp="1"/>
          </p:cNvGraphicFramePr>
          <p:nvPr/>
        </p:nvGraphicFramePr>
        <p:xfrm>
          <a:off x="320675" y="2368550"/>
          <a:ext cx="6753225" cy="2642744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修饰不定代词或疑问代词，且必须放在被修饰词之后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you have something else?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你还有一些别的东西吗？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other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修饰名词，且位于名词之前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have no other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books.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我没有其他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的书了。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4011" name="Picture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3150" y="2533650"/>
            <a:ext cx="14986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5850" y="841375"/>
            <a:ext cx="413702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71" name="Group 51"/>
          <p:cNvGrpSpPr/>
          <p:nvPr/>
        </p:nvGrpSpPr>
        <p:grpSpPr bwMode="auto">
          <a:xfrm>
            <a:off x="180975" y="1387475"/>
            <a:ext cx="1984375" cy="600075"/>
            <a:chOff x="114" y="874"/>
            <a:chExt cx="1250" cy="378"/>
          </a:xfrm>
        </p:grpSpPr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" y="874"/>
              <a:ext cx="116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191" y="924"/>
              <a:ext cx="117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教材原文</a:t>
              </a:r>
            </a:p>
          </p:txBody>
        </p:sp>
      </p:grp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42875" y="2000250"/>
            <a:ext cx="88773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</a:rPr>
              <a:t> A map of China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Mr.Jones:This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a map of China. 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①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do you know about China, Jenny?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Jenny: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②</a:t>
            </a:r>
            <a:r>
              <a:rPr lang="en-US" altLang="zh-CN" sz="2800" b="1" dirty="0">
                <a:latin typeface="Times New Roman" panose="02020603050405020304" pitchFamily="18" charset="0"/>
              </a:rPr>
              <a:t>I know a lot about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China.My</a:t>
            </a:r>
            <a:r>
              <a:rPr lang="en-US" altLang="zh-CN" sz="2800" b="1" dirty="0">
                <a:latin typeface="Times New Roman" panose="02020603050405020304" pitchFamily="18" charset="0"/>
              </a:rPr>
              <a:t> friends Li Ming and Wang Mei live in China.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Mr.Jones</a:t>
            </a:r>
            <a:r>
              <a:rPr lang="en-US" altLang="zh-CN" sz="2800" b="1" dirty="0">
                <a:latin typeface="Times New Roman" panose="02020603050405020304" pitchFamily="18" charset="0"/>
              </a:rPr>
              <a:t>: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③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 language do people speak in China?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Jenny:They</a:t>
            </a:r>
            <a:r>
              <a:rPr lang="en-US" altLang="zh-CN" sz="2800" b="1" dirty="0">
                <a:latin typeface="Times New Roman" panose="02020603050405020304" pitchFamily="18" charset="0"/>
              </a:rPr>
              <a:t> speak Chinese.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6700" y="600075"/>
            <a:ext cx="8877300" cy="5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00" b="1" dirty="0" err="1">
                <a:latin typeface="Times New Roman" panose="02020603050405020304" pitchFamily="18" charset="0"/>
              </a:rPr>
              <a:t>Mr.Jones:Good</a:t>
            </a:r>
            <a:r>
              <a:rPr lang="en-US" altLang="zh-CN" sz="2600" b="1" dirty="0">
                <a:latin typeface="Times New Roman" panose="02020603050405020304" pitchFamily="18" charset="0"/>
              </a:rPr>
              <a:t>! What is the capital city of China, Jenny?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 err="1">
                <a:latin typeface="Times New Roman" panose="02020603050405020304" pitchFamily="18" charset="0"/>
              </a:rPr>
              <a:t>Jenny:Beijing</a:t>
            </a:r>
            <a:r>
              <a:rPr lang="en-US" altLang="zh-CN" sz="2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 err="1">
                <a:latin typeface="Times New Roman" panose="02020603050405020304" pitchFamily="18" charset="0"/>
              </a:rPr>
              <a:t>Mr.Jones:Yes</a:t>
            </a:r>
            <a:r>
              <a:rPr lang="en-US" altLang="zh-CN" sz="2600" b="1" dirty="0">
                <a:latin typeface="Times New Roman" panose="02020603050405020304" pitchFamily="18" charset="0"/>
              </a:rPr>
              <a:t>! Beijing is the capital of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China.What</a:t>
            </a:r>
            <a:r>
              <a:rPr lang="en-US" altLang="zh-CN" sz="2600" b="1" dirty="0">
                <a:latin typeface="Times New Roman" panose="02020603050405020304" pitchFamily="18" charset="0"/>
              </a:rPr>
              <a:t> countries are east of China? Do you know, Jenny?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 err="1">
                <a:latin typeface="Times New Roman" panose="02020603050405020304" pitchFamily="18" charset="0"/>
              </a:rPr>
              <a:t>Jenny:Yes</a:t>
            </a:r>
            <a:r>
              <a:rPr lang="en-US" altLang="zh-CN" sz="2600" b="1" dirty="0">
                <a:latin typeface="Times New Roman" panose="02020603050405020304" pitchFamily="18" charset="0"/>
              </a:rPr>
              <a:t>, I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know.Canada</a:t>
            </a:r>
            <a:r>
              <a:rPr lang="en-US" altLang="zh-CN" sz="2600" b="1" dirty="0">
                <a:latin typeface="Times New Roman" panose="02020603050405020304" pitchFamily="18" charset="0"/>
              </a:rPr>
              <a:t> and the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U.S.are</a:t>
            </a:r>
            <a:r>
              <a:rPr lang="en-US" altLang="zh-CN" sz="2600" b="1" dirty="0">
                <a:latin typeface="Times New Roman" panose="02020603050405020304" pitchFamily="18" charset="0"/>
              </a:rPr>
              <a:t> east of China.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600" b="1" baseline="30000" dirty="0">
                <a:latin typeface="Times New Roman" panose="02020603050405020304" pitchFamily="18" charset="0"/>
              </a:rPr>
              <a:t>④</a:t>
            </a:r>
            <a:r>
              <a:rPr lang="en-US" altLang="zh-CN" sz="2600" b="1" dirty="0">
                <a:latin typeface="Times New Roman" panose="02020603050405020304" pitchFamily="18" charset="0"/>
              </a:rPr>
              <a:t>What else do you know about China?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latin typeface="Times New Roman" panose="02020603050405020304" pitchFamily="18" charset="0"/>
              </a:rPr>
              <a:t>China’s flag is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red.It</a:t>
            </a:r>
            <a:r>
              <a:rPr lang="en-US" altLang="zh-CN" sz="2600" b="1" dirty="0">
                <a:latin typeface="Times New Roman" panose="02020603050405020304" pitchFamily="18" charset="0"/>
              </a:rPr>
              <a:t> has five yellow stars.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latin typeface="Times New Roman" panose="02020603050405020304" pitchFamily="18" charset="0"/>
              </a:rPr>
              <a:t>This is the Palace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Museum.It</a:t>
            </a:r>
            <a:r>
              <a:rPr lang="en-US" altLang="zh-CN" sz="2600" b="1" dirty="0">
                <a:latin typeface="Times New Roman" panose="02020603050405020304" pitchFamily="18" charset="0"/>
              </a:rPr>
              <a:t> is famous around the world.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latin typeface="Times New Roman" panose="02020603050405020304" pitchFamily="18" charset="0"/>
              </a:rPr>
              <a:t>This is the Great Wall of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China.It</a:t>
            </a:r>
            <a:r>
              <a:rPr lang="en-US" altLang="zh-CN" sz="2600" b="1" dirty="0">
                <a:latin typeface="Times New Roman" panose="02020603050405020304" pitchFamily="18" charset="0"/>
              </a:rPr>
              <a:t> has a long history.</a:t>
            </a:r>
          </a:p>
          <a:p>
            <a:pPr>
              <a:lnSpc>
                <a:spcPct val="135000"/>
              </a:lnSpc>
            </a:pPr>
            <a:r>
              <a:rPr lang="en-US" altLang="zh-CN" sz="2600" b="1" dirty="0">
                <a:latin typeface="Times New Roman" panose="02020603050405020304" pitchFamily="18" charset="0"/>
              </a:rPr>
              <a:t>This is a lovely </a:t>
            </a:r>
            <a:r>
              <a:rPr lang="en-US" altLang="zh-CN" sz="2600" b="1" dirty="0" err="1">
                <a:latin typeface="Times New Roman" panose="02020603050405020304" pitchFamily="18" charset="0"/>
              </a:rPr>
              <a:t>panda.Pandas</a:t>
            </a:r>
            <a:r>
              <a:rPr lang="en-US" altLang="zh-CN" sz="2600" b="1" dirty="0">
                <a:latin typeface="Times New Roman" panose="02020603050405020304" pitchFamily="18" charset="0"/>
              </a:rPr>
              <a:t> live in China</a:t>
            </a:r>
            <a:r>
              <a:rPr lang="en-US" altLang="zh-CN" sz="2600" b="1" dirty="0" smtClean="0">
                <a:latin typeface="Times New Roman" panose="02020603050405020304" pitchFamily="18" charset="0"/>
              </a:rPr>
              <a:t>.</a:t>
            </a:r>
            <a:endParaRPr lang="en-US" altLang="zh-CN" sz="2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31894" y="1457325"/>
            <a:ext cx="864870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</a:rPr>
              <a:t> Read the sentences and match them with the correct pictures.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It is a lovely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animal.It</a:t>
            </a:r>
            <a:r>
              <a:rPr lang="en-US" altLang="zh-CN" sz="2800" b="1" dirty="0">
                <a:latin typeface="Times New Roman" panose="02020603050405020304" pitchFamily="18" charset="0"/>
              </a:rPr>
              <a:t> lives in China.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It is a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wall.It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long and great.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It is east of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China.Jenny</a:t>
            </a:r>
            <a:r>
              <a:rPr lang="en-US" altLang="zh-CN" sz="2800" b="1" dirty="0">
                <a:latin typeface="Times New Roman" panose="02020603050405020304" pitchFamily="18" charset="0"/>
              </a:rPr>
              <a:t> and Danny are from that country.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It is a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museum.It</a:t>
            </a:r>
            <a:r>
              <a:rPr lang="en-US" altLang="zh-CN" sz="2800" b="1" dirty="0">
                <a:latin typeface="Times New Roman" panose="02020603050405020304" pitchFamily="18" charset="0"/>
              </a:rPr>
              <a:t> has a long history. It is famous around the world.</a:t>
            </a:r>
          </a:p>
        </p:txBody>
      </p:sp>
      <p:sp>
        <p:nvSpPr>
          <p:cNvPr id="2" name="矩形 1"/>
          <p:cNvSpPr/>
          <p:nvPr/>
        </p:nvSpPr>
        <p:spPr>
          <a:xfrm>
            <a:off x="436669" y="679449"/>
            <a:ext cx="1947456" cy="612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Let’s Do It!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47650" y="923925"/>
            <a:ext cx="86296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a lovely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animal.It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lives in China.—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a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wall.It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 long and great.—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east of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China.Jenny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and Danny are from that country.—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a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museum.It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has a long history. It is famous around the world.—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38125" y="571500"/>
            <a:ext cx="887730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 Complete the dialogue with the words in the box.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 famous     history      country     lovely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 language      Chinese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Lisa:Look</a:t>
            </a:r>
            <a:r>
              <a:rPr lang="en-US" altLang="zh-CN" sz="2800" b="1" dirty="0">
                <a:latin typeface="Times New Roman" panose="02020603050405020304" pitchFamily="18" charset="0"/>
              </a:rPr>
              <a:t>! This is a map of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China.What</a:t>
            </a:r>
            <a:r>
              <a:rPr lang="en-US" altLang="zh-CN" sz="2800" b="1" dirty="0">
                <a:latin typeface="Times New Roman" panose="02020603050405020304" pitchFamily="18" charset="0"/>
              </a:rPr>
              <a:t> do you know about China, Tom?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Tom:It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a very big_______ .The capital is Beijing.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Lisa:What</a:t>
            </a:r>
            <a:r>
              <a:rPr lang="en-US" altLang="zh-CN" sz="2800" b="1" dirty="0">
                <a:latin typeface="Times New Roman" panose="02020603050405020304" pitchFamily="18" charset="0"/>
              </a:rPr>
              <a:t> _______ do they speak?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Tom:They</a:t>
            </a:r>
            <a:r>
              <a:rPr lang="en-US" altLang="zh-CN" sz="2800" b="1" dirty="0">
                <a:latin typeface="Times New Roman" panose="02020603050405020304" pitchFamily="18" charset="0"/>
              </a:rPr>
              <a:t> speak _______.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Lisa:What</a:t>
            </a:r>
            <a:r>
              <a:rPr lang="en-US" altLang="zh-CN" sz="2800" b="1" dirty="0">
                <a:latin typeface="Times New Roman" panose="02020603050405020304" pitchFamily="18" charset="0"/>
              </a:rPr>
              <a:t> else do you know?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666875" y="1314450"/>
            <a:ext cx="5838825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287713" y="3684588"/>
            <a:ext cx="1370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country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912938" y="4294188"/>
            <a:ext cx="1547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language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2887663" y="4894263"/>
            <a:ext cx="138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Chinese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4" grpId="0"/>
      <p:bldP spid="757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38125" y="571500"/>
            <a:ext cx="88773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Tom:The Great Wall and the Palace Museum are in China.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Lisa:Are they _______?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Tom:Yes.They have a long _______ .And China also has pandas.They are so _______ .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424113" y="1855788"/>
            <a:ext cx="1381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famous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479925" y="2465388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history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417888" y="3027363"/>
            <a:ext cx="1071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lovely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  <p:bldP spid="768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9075" y="495300"/>
            <a:ext cx="86487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</a:rPr>
              <a:t>Rewrite the sentences into questions.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1.It’s January 15th.→What’s the date today?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2.My name is Wang Mei.→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3.It’s a map of China.→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4.Beijing is the capital city of China.→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5.Canada and the U.S. are east of China.→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90500" y="4038600"/>
            <a:ext cx="8648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2.What’s your name?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3.What is it?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4.What is the capital city of China?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5.What countries are east of China?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52400" y="857250"/>
            <a:ext cx="87344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</a:rPr>
              <a:t> Work in groups.What else do you know about our country? Draw or bring pictures and write about them.Then make a poster about China.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This is Tian’anmen Square.It’s a very big square.People come from all over the world to see it.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主题23</Template>
  <TotalTime>0</TotalTime>
  <Words>748</Words>
  <Application>Microsoft Office PowerPoint</Application>
  <PresentationFormat>全屏显示(4:3)</PresentationFormat>
  <Paragraphs>87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73</cp:revision>
  <dcterms:created xsi:type="dcterms:W3CDTF">2017-07-08T03:13:00Z</dcterms:created>
  <dcterms:modified xsi:type="dcterms:W3CDTF">2023-01-16T17:32:32Z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824506B37134445BA843BEEB68E117F9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