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75" r:id="rId4"/>
    <p:sldId id="268" r:id="rId5"/>
    <p:sldId id="269" r:id="rId6"/>
    <p:sldId id="267" r:id="rId7"/>
    <p:sldId id="257" r:id="rId8"/>
    <p:sldId id="258" r:id="rId9"/>
    <p:sldId id="259" r:id="rId10"/>
    <p:sldId id="272" r:id="rId11"/>
    <p:sldId id="260" r:id="rId12"/>
    <p:sldId id="261" r:id="rId13"/>
    <p:sldId id="262" r:id="rId14"/>
    <p:sldId id="263" r:id="rId15"/>
    <p:sldId id="273" r:id="rId16"/>
    <p:sldId id="264" r:id="rId17"/>
    <p:sldId id="265" r:id="rId18"/>
    <p:sldId id="274" r:id="rId19"/>
    <p:sldId id="266" r:id="rId20"/>
    <p:sldId id="27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0A0"/>
    <a:srgbClr val="8785E7"/>
    <a:srgbClr val="6666FF"/>
    <a:srgbClr val="3B237D"/>
    <a:srgbClr val="4A0D9B"/>
    <a:srgbClr val="504BDC"/>
    <a:srgbClr val="5E5BDF"/>
    <a:srgbClr val="FFFFFF"/>
    <a:srgbClr val="5200D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50DAC-B8D3-4027-A270-B3F8082B3CC3}" type="doc">
      <dgm:prSet loTypeId="urn:microsoft.com/office/officeart/2009/3/layout/StepUpProcess#4" loCatId="process" qsTypeId="urn:microsoft.com/office/officeart/2005/8/quickstyle/simple1#39" qsCatId="simple" csTypeId="urn:microsoft.com/office/officeart/2005/8/colors/accent1_2#30" csCatId="accent1" phldr="1"/>
      <dgm:spPr/>
      <dgm:t>
        <a:bodyPr/>
        <a:lstStyle/>
        <a:p>
          <a:endParaRPr lang="id-ID"/>
        </a:p>
      </dgm:t>
    </dgm:pt>
    <dgm:pt modelId="{CD948FFF-42EA-4932-BED3-F0C2295CE7A0}">
      <dgm:prSet phldrT="[Text]" custT="1"/>
      <dgm:spPr>
        <a:xfrm>
          <a:off x="2788577" y="2006437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1237534C-AAC6-470C-A8DA-F8A061123991}" type="parTrans" cxnId="{B29CEFE9-3849-436E-8D74-76F9EE39D731}">
      <dgm:prSet/>
      <dgm:spPr/>
      <dgm:t>
        <a:bodyPr/>
        <a:lstStyle/>
        <a:p>
          <a:endParaRPr lang="id-ID"/>
        </a:p>
      </dgm:t>
    </dgm:pt>
    <dgm:pt modelId="{29D0ED8C-F496-40F0-B68D-AE6FB4C207A6}" type="sibTrans" cxnId="{B29CEFE9-3849-436E-8D74-76F9EE39D731}">
      <dgm:prSet/>
      <dgm:spPr/>
      <dgm:t>
        <a:bodyPr/>
        <a:lstStyle/>
        <a:p>
          <a:endParaRPr lang="id-ID"/>
        </a:p>
      </dgm:t>
    </dgm:pt>
    <dgm:pt modelId="{2C9F1BC4-7617-4D5C-BD2A-19DB2E7F2D79}">
      <dgm:prSet phldrT="[Text]" custT="1"/>
      <dgm:spPr>
        <a:xfrm>
          <a:off x="5342808" y="1374390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1DFFDA90-0E8B-408A-AA0F-30877720C5D8}" type="parTrans" cxnId="{F4CB33B9-A3E0-4DF5-872C-981408972B9A}">
      <dgm:prSet/>
      <dgm:spPr/>
      <dgm:t>
        <a:bodyPr/>
        <a:lstStyle/>
        <a:p>
          <a:endParaRPr lang="id-ID"/>
        </a:p>
      </dgm:t>
    </dgm:pt>
    <dgm:pt modelId="{971844DC-089D-44DE-A708-63EA9984236F}" type="sibTrans" cxnId="{F4CB33B9-A3E0-4DF5-872C-981408972B9A}">
      <dgm:prSet/>
      <dgm:spPr/>
      <dgm:t>
        <a:bodyPr/>
        <a:lstStyle/>
        <a:p>
          <a:endParaRPr lang="id-ID"/>
        </a:p>
      </dgm:t>
    </dgm:pt>
    <dgm:pt modelId="{95A359A3-C865-4060-A57C-27F2EAFB3A1A}">
      <dgm:prSet phldrT="[Text]" custT="1"/>
      <dgm:spPr>
        <a:xfrm>
          <a:off x="7897039" y="742343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0BF96BD0-18C3-48E2-8732-CC99775EFBD0}" type="parTrans" cxnId="{7DE56DAC-9B77-4578-B93E-89BA96958DF1}">
      <dgm:prSet/>
      <dgm:spPr/>
      <dgm:t>
        <a:bodyPr/>
        <a:lstStyle/>
        <a:p>
          <a:endParaRPr lang="id-ID"/>
        </a:p>
      </dgm:t>
    </dgm:pt>
    <dgm:pt modelId="{FCC17653-93E3-495F-BCDD-4BA89ABEACE1}" type="sibTrans" cxnId="{7DE56DAC-9B77-4578-B93E-89BA96958DF1}">
      <dgm:prSet/>
      <dgm:spPr/>
      <dgm:t>
        <a:bodyPr/>
        <a:lstStyle/>
        <a:p>
          <a:endParaRPr lang="id-ID"/>
        </a:p>
      </dgm:t>
    </dgm:pt>
    <dgm:pt modelId="{8B5520C8-FC4D-44E2-8327-C0177041DF7C}">
      <dgm:prSet phldrT="[Text]" custT="1"/>
      <dgm:spPr>
        <a:xfrm>
          <a:off x="234345" y="2638484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E5D82303-A088-434D-91B8-27D88415B795}" type="sibTrans" cxnId="{53143694-6F73-49C1-9A61-9599A9B1C803}">
      <dgm:prSet/>
      <dgm:spPr/>
      <dgm:t>
        <a:bodyPr/>
        <a:lstStyle/>
        <a:p>
          <a:endParaRPr lang="id-ID"/>
        </a:p>
      </dgm:t>
    </dgm:pt>
    <dgm:pt modelId="{530257E7-7D8B-4178-87F0-674F8A2CC237}" type="parTrans" cxnId="{53143694-6F73-49C1-9A61-9599A9B1C803}">
      <dgm:prSet/>
      <dgm:spPr/>
      <dgm:t>
        <a:bodyPr/>
        <a:lstStyle/>
        <a:p>
          <a:endParaRPr lang="id-ID"/>
        </a:p>
      </dgm:t>
    </dgm:pt>
    <dgm:pt modelId="{EE03D307-EE02-4473-AC22-04725E28CDFF}" type="pres">
      <dgm:prSet presAssocID="{B7150DAC-B8D3-4027-A270-B3F8082B3CC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9E99C568-06EA-454E-ABD0-461C808F6825}" type="pres">
      <dgm:prSet presAssocID="{8B5520C8-FC4D-44E2-8327-C0177041DF7C}" presName="composite" presStyleCnt="0"/>
      <dgm:spPr/>
    </dgm:pt>
    <dgm:pt modelId="{A2A8D4E8-4CCE-402C-8A11-C92D1AD56F26}" type="pres">
      <dgm:prSet presAssocID="{8B5520C8-FC4D-44E2-8327-C0177041DF7C}" presName="LShape" presStyleLbl="alignNode1" presStyleIdx="0" presStyleCnt="7"/>
      <dgm:spPr>
        <a:xfrm rot="5400000">
          <a:off x="466186" y="1947968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gm:spPr>
    </dgm:pt>
    <dgm:pt modelId="{A55370A8-F487-4B93-A09C-B00A59634D11}" type="pres">
      <dgm:prSet presAssocID="{8B5520C8-FC4D-44E2-8327-C0177041DF7C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6C0EBA-381A-4A9B-9C61-C5DD25A74C63}" type="pres">
      <dgm:prSet presAssocID="{8B5520C8-FC4D-44E2-8327-C0177041DF7C}" presName="Triangle" presStyleLbl="alignNode1" presStyleIdx="1" presStyleCnt="7"/>
      <dgm:spPr>
        <a:xfrm>
          <a:off x="1927131" y="1777824"/>
          <a:ext cx="393671" cy="393671"/>
        </a:xfrm>
        <a:prstGeom prst="triangle">
          <a:avLst>
            <a:gd name="adj" fmla="val 10000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gm:spPr>
    </dgm:pt>
    <dgm:pt modelId="{26D69202-35DA-40A4-AD07-885D20319994}" type="pres">
      <dgm:prSet presAssocID="{E5D82303-A088-434D-91B8-27D88415B795}" presName="sibTrans" presStyleCnt="0"/>
      <dgm:spPr/>
    </dgm:pt>
    <dgm:pt modelId="{326F9168-3E9C-46B2-8022-227DF3F07A80}" type="pres">
      <dgm:prSet presAssocID="{E5D82303-A088-434D-91B8-27D88415B795}" presName="space" presStyleCnt="0"/>
      <dgm:spPr/>
    </dgm:pt>
    <dgm:pt modelId="{D539474A-D9DB-4164-8426-87C3AF267316}" type="pres">
      <dgm:prSet presAssocID="{CD948FFF-42EA-4932-BED3-F0C2295CE7A0}" presName="composite" presStyleCnt="0"/>
      <dgm:spPr/>
    </dgm:pt>
    <dgm:pt modelId="{4C0D0826-5125-4F28-8E24-7C194EF6F6EC}" type="pres">
      <dgm:prSet presAssocID="{CD948FFF-42EA-4932-BED3-F0C2295CE7A0}" presName="LShape" presStyleLbl="alignNode1" presStyleIdx="2" presStyleCnt="7"/>
      <dgm:spPr>
        <a:xfrm rot="5400000">
          <a:off x="3020417" y="1315921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gm:spPr>
    </dgm:pt>
    <dgm:pt modelId="{6CDA114A-9F47-4A97-8ECE-EF58DD35E37B}" type="pres">
      <dgm:prSet presAssocID="{CD948FFF-42EA-4932-BED3-F0C2295CE7A0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5E9884-7313-4824-AA7B-7644A2921B59}" type="pres">
      <dgm:prSet presAssocID="{CD948FFF-42EA-4932-BED3-F0C2295CE7A0}" presName="Triangle" presStyleLbl="alignNode1" presStyleIdx="3" presStyleCnt="7"/>
      <dgm:spPr>
        <a:xfrm>
          <a:off x="4481363" y="1145777"/>
          <a:ext cx="393671" cy="393671"/>
        </a:xfrm>
        <a:prstGeom prst="triangle">
          <a:avLst>
            <a:gd name="adj" fmla="val 10000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gm:spPr>
    </dgm:pt>
    <dgm:pt modelId="{375B7AAF-3AD3-4484-A51B-3279D0B1BF49}" type="pres">
      <dgm:prSet presAssocID="{29D0ED8C-F496-40F0-B68D-AE6FB4C207A6}" presName="sibTrans" presStyleCnt="0"/>
      <dgm:spPr/>
    </dgm:pt>
    <dgm:pt modelId="{53B6DD80-0D97-4028-8E93-26A23F1F51E0}" type="pres">
      <dgm:prSet presAssocID="{29D0ED8C-F496-40F0-B68D-AE6FB4C207A6}" presName="space" presStyleCnt="0"/>
      <dgm:spPr/>
    </dgm:pt>
    <dgm:pt modelId="{2CE8C0EC-507D-4888-8A78-AB149A2BE3EC}" type="pres">
      <dgm:prSet presAssocID="{2C9F1BC4-7617-4D5C-BD2A-19DB2E7F2D79}" presName="composite" presStyleCnt="0"/>
      <dgm:spPr/>
    </dgm:pt>
    <dgm:pt modelId="{EA5C62C8-10CA-45B9-9109-1C43CFDC01DE}" type="pres">
      <dgm:prSet presAssocID="{2C9F1BC4-7617-4D5C-BD2A-19DB2E7F2D79}" presName="LShape" presStyleLbl="alignNode1" presStyleIdx="4" presStyleCnt="7"/>
      <dgm:spPr>
        <a:xfrm rot="5400000">
          <a:off x="5574648" y="683874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gm:spPr>
    </dgm:pt>
    <dgm:pt modelId="{74173EAB-2E84-42DC-883F-82FE79E98E81}" type="pres">
      <dgm:prSet presAssocID="{2C9F1BC4-7617-4D5C-BD2A-19DB2E7F2D7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512A4C-4F51-4C6C-ABF3-268A47E2ADB6}" type="pres">
      <dgm:prSet presAssocID="{2C9F1BC4-7617-4D5C-BD2A-19DB2E7F2D79}" presName="Triangle" presStyleLbl="alignNode1" presStyleIdx="5" presStyleCnt="7"/>
      <dgm:spPr>
        <a:xfrm>
          <a:off x="7035594" y="513730"/>
          <a:ext cx="393671" cy="393671"/>
        </a:xfrm>
        <a:prstGeom prst="triangle">
          <a:avLst>
            <a:gd name="adj" fmla="val 10000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gm:spPr>
    </dgm:pt>
    <dgm:pt modelId="{18DC2FC4-7E20-4D78-89DA-1D9EFA32AEDE}" type="pres">
      <dgm:prSet presAssocID="{971844DC-089D-44DE-A708-63EA9984236F}" presName="sibTrans" presStyleCnt="0"/>
      <dgm:spPr/>
    </dgm:pt>
    <dgm:pt modelId="{5A076FD2-FC06-403D-8314-CBA815213B39}" type="pres">
      <dgm:prSet presAssocID="{971844DC-089D-44DE-A708-63EA9984236F}" presName="space" presStyleCnt="0"/>
      <dgm:spPr/>
    </dgm:pt>
    <dgm:pt modelId="{0EC324B9-72BA-4B61-81D8-A8D2BC2E5A72}" type="pres">
      <dgm:prSet presAssocID="{95A359A3-C865-4060-A57C-27F2EAFB3A1A}" presName="composite" presStyleCnt="0"/>
      <dgm:spPr/>
    </dgm:pt>
    <dgm:pt modelId="{029EA8C9-276E-4805-ADD6-A16C0665E314}" type="pres">
      <dgm:prSet presAssocID="{95A359A3-C865-4060-A57C-27F2EAFB3A1A}" presName="LShape" presStyleLbl="alignNode1" presStyleIdx="6" presStyleCnt="7"/>
      <dgm:spPr>
        <a:xfrm rot="5400000">
          <a:off x="8128879" y="51827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C06DD5D-4B96-49B8-BF24-298156E05FB1}" type="pres">
      <dgm:prSet presAssocID="{95A359A3-C865-4060-A57C-27F2EAFB3A1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0B3017A-2288-44AD-A9DC-4665FF2D9B19}" type="presOf" srcId="{B7150DAC-B8D3-4027-A270-B3F8082B3CC3}" destId="{EE03D307-EE02-4473-AC22-04725E28CDFF}" srcOrd="0" destOrd="0" presId="urn:microsoft.com/office/officeart/2009/3/layout/StepUpProcess#4"/>
    <dgm:cxn modelId="{077BBB3E-F14A-4A38-A1E2-DF351E5CCA11}" type="presOf" srcId="{CD948FFF-42EA-4932-BED3-F0C2295CE7A0}" destId="{6CDA114A-9F47-4A97-8ECE-EF58DD35E37B}" srcOrd="0" destOrd="0" presId="urn:microsoft.com/office/officeart/2009/3/layout/StepUpProcess#4"/>
    <dgm:cxn modelId="{7DE56DAC-9B77-4578-B93E-89BA96958DF1}" srcId="{B7150DAC-B8D3-4027-A270-B3F8082B3CC3}" destId="{95A359A3-C865-4060-A57C-27F2EAFB3A1A}" srcOrd="3" destOrd="0" parTransId="{0BF96BD0-18C3-48E2-8732-CC99775EFBD0}" sibTransId="{FCC17653-93E3-495F-BCDD-4BA89ABEACE1}"/>
    <dgm:cxn modelId="{53143694-6F73-49C1-9A61-9599A9B1C803}" srcId="{B7150DAC-B8D3-4027-A270-B3F8082B3CC3}" destId="{8B5520C8-FC4D-44E2-8327-C0177041DF7C}" srcOrd="0" destOrd="0" parTransId="{530257E7-7D8B-4178-87F0-674F8A2CC237}" sibTransId="{E5D82303-A088-434D-91B8-27D88415B795}"/>
    <dgm:cxn modelId="{CD675D5A-D01B-45C2-8FE1-C5E004A0D45F}" type="presOf" srcId="{8B5520C8-FC4D-44E2-8327-C0177041DF7C}" destId="{A55370A8-F487-4B93-A09C-B00A59634D11}" srcOrd="0" destOrd="0" presId="urn:microsoft.com/office/officeart/2009/3/layout/StepUpProcess#4"/>
    <dgm:cxn modelId="{35E00936-4274-40FD-AEBB-6D8DB6070EBB}" type="presOf" srcId="{95A359A3-C865-4060-A57C-27F2EAFB3A1A}" destId="{EC06DD5D-4B96-49B8-BF24-298156E05FB1}" srcOrd="0" destOrd="0" presId="urn:microsoft.com/office/officeart/2009/3/layout/StepUpProcess#4"/>
    <dgm:cxn modelId="{B29CEFE9-3849-436E-8D74-76F9EE39D731}" srcId="{B7150DAC-B8D3-4027-A270-B3F8082B3CC3}" destId="{CD948FFF-42EA-4932-BED3-F0C2295CE7A0}" srcOrd="1" destOrd="0" parTransId="{1237534C-AAC6-470C-A8DA-F8A061123991}" sibTransId="{29D0ED8C-F496-40F0-B68D-AE6FB4C207A6}"/>
    <dgm:cxn modelId="{E82952E1-86A1-4697-ADB0-629D319AA829}" type="presOf" srcId="{2C9F1BC4-7617-4D5C-BD2A-19DB2E7F2D79}" destId="{74173EAB-2E84-42DC-883F-82FE79E98E81}" srcOrd="0" destOrd="0" presId="urn:microsoft.com/office/officeart/2009/3/layout/StepUpProcess#4"/>
    <dgm:cxn modelId="{F4CB33B9-A3E0-4DF5-872C-981408972B9A}" srcId="{B7150DAC-B8D3-4027-A270-B3F8082B3CC3}" destId="{2C9F1BC4-7617-4D5C-BD2A-19DB2E7F2D79}" srcOrd="2" destOrd="0" parTransId="{1DFFDA90-0E8B-408A-AA0F-30877720C5D8}" sibTransId="{971844DC-089D-44DE-A708-63EA9984236F}"/>
    <dgm:cxn modelId="{D2107CA6-C5E7-4E93-B9F2-3D6D45BEE2A8}" type="presParOf" srcId="{EE03D307-EE02-4473-AC22-04725E28CDFF}" destId="{9E99C568-06EA-454E-ABD0-461C808F6825}" srcOrd="0" destOrd="0" presId="urn:microsoft.com/office/officeart/2009/3/layout/StepUpProcess#4"/>
    <dgm:cxn modelId="{2005A292-E6B1-42F6-BE3B-19718FC67CFF}" type="presParOf" srcId="{9E99C568-06EA-454E-ABD0-461C808F6825}" destId="{A2A8D4E8-4CCE-402C-8A11-C92D1AD56F26}" srcOrd="0" destOrd="0" presId="urn:microsoft.com/office/officeart/2009/3/layout/StepUpProcess#4"/>
    <dgm:cxn modelId="{A894B8A4-D7E1-4B87-BBAA-4387F1A1203C}" type="presParOf" srcId="{9E99C568-06EA-454E-ABD0-461C808F6825}" destId="{A55370A8-F487-4B93-A09C-B00A59634D11}" srcOrd="1" destOrd="0" presId="urn:microsoft.com/office/officeart/2009/3/layout/StepUpProcess#4"/>
    <dgm:cxn modelId="{FDB4A69D-D2D3-45C0-A9C6-E5413FAE4916}" type="presParOf" srcId="{9E99C568-06EA-454E-ABD0-461C808F6825}" destId="{9F6C0EBA-381A-4A9B-9C61-C5DD25A74C63}" srcOrd="2" destOrd="0" presId="urn:microsoft.com/office/officeart/2009/3/layout/StepUpProcess#4"/>
    <dgm:cxn modelId="{B4CEBC07-795E-46E1-A6E2-7C757B194C57}" type="presParOf" srcId="{EE03D307-EE02-4473-AC22-04725E28CDFF}" destId="{26D69202-35DA-40A4-AD07-885D20319994}" srcOrd="1" destOrd="0" presId="urn:microsoft.com/office/officeart/2009/3/layout/StepUpProcess#4"/>
    <dgm:cxn modelId="{D50DB3C9-465C-47AC-8467-64E61F0B2273}" type="presParOf" srcId="{26D69202-35DA-40A4-AD07-885D20319994}" destId="{326F9168-3E9C-46B2-8022-227DF3F07A80}" srcOrd="0" destOrd="0" presId="urn:microsoft.com/office/officeart/2009/3/layout/StepUpProcess#4"/>
    <dgm:cxn modelId="{C98A63A7-508E-4CA0-AA1F-5DF1A747ECFE}" type="presParOf" srcId="{EE03D307-EE02-4473-AC22-04725E28CDFF}" destId="{D539474A-D9DB-4164-8426-87C3AF267316}" srcOrd="2" destOrd="0" presId="urn:microsoft.com/office/officeart/2009/3/layout/StepUpProcess#4"/>
    <dgm:cxn modelId="{F57DFA77-E97B-4DC7-95DF-C6C7129A18E5}" type="presParOf" srcId="{D539474A-D9DB-4164-8426-87C3AF267316}" destId="{4C0D0826-5125-4F28-8E24-7C194EF6F6EC}" srcOrd="0" destOrd="0" presId="urn:microsoft.com/office/officeart/2009/3/layout/StepUpProcess#4"/>
    <dgm:cxn modelId="{EEE3CC49-3171-473E-9E1E-13197AC3BE8D}" type="presParOf" srcId="{D539474A-D9DB-4164-8426-87C3AF267316}" destId="{6CDA114A-9F47-4A97-8ECE-EF58DD35E37B}" srcOrd="1" destOrd="0" presId="urn:microsoft.com/office/officeart/2009/3/layout/StepUpProcess#4"/>
    <dgm:cxn modelId="{CF40D452-7B55-430B-A5A3-994A2E8B32B1}" type="presParOf" srcId="{D539474A-D9DB-4164-8426-87C3AF267316}" destId="{655E9884-7313-4824-AA7B-7644A2921B59}" srcOrd="2" destOrd="0" presId="urn:microsoft.com/office/officeart/2009/3/layout/StepUpProcess#4"/>
    <dgm:cxn modelId="{0216D8DD-462B-426A-BA47-6043E4942D59}" type="presParOf" srcId="{EE03D307-EE02-4473-AC22-04725E28CDFF}" destId="{375B7AAF-3AD3-4484-A51B-3279D0B1BF49}" srcOrd="3" destOrd="0" presId="urn:microsoft.com/office/officeart/2009/3/layout/StepUpProcess#4"/>
    <dgm:cxn modelId="{317FA5ED-8BD7-4F01-8E94-CD47F9F12F9E}" type="presParOf" srcId="{375B7AAF-3AD3-4484-A51B-3279D0B1BF49}" destId="{53B6DD80-0D97-4028-8E93-26A23F1F51E0}" srcOrd="0" destOrd="0" presId="urn:microsoft.com/office/officeart/2009/3/layout/StepUpProcess#4"/>
    <dgm:cxn modelId="{060C4577-6CB0-485C-B453-C3E0DE27CD85}" type="presParOf" srcId="{EE03D307-EE02-4473-AC22-04725E28CDFF}" destId="{2CE8C0EC-507D-4888-8A78-AB149A2BE3EC}" srcOrd="4" destOrd="0" presId="urn:microsoft.com/office/officeart/2009/3/layout/StepUpProcess#4"/>
    <dgm:cxn modelId="{1D2B6ABF-83D1-465B-A55C-7E43CAA87533}" type="presParOf" srcId="{2CE8C0EC-507D-4888-8A78-AB149A2BE3EC}" destId="{EA5C62C8-10CA-45B9-9109-1C43CFDC01DE}" srcOrd="0" destOrd="0" presId="urn:microsoft.com/office/officeart/2009/3/layout/StepUpProcess#4"/>
    <dgm:cxn modelId="{D7EF4246-828C-45A0-AA73-973B7135609D}" type="presParOf" srcId="{2CE8C0EC-507D-4888-8A78-AB149A2BE3EC}" destId="{74173EAB-2E84-42DC-883F-82FE79E98E81}" srcOrd="1" destOrd="0" presId="urn:microsoft.com/office/officeart/2009/3/layout/StepUpProcess#4"/>
    <dgm:cxn modelId="{752EB5D4-84F4-4AB9-A555-1998BA8B6552}" type="presParOf" srcId="{2CE8C0EC-507D-4888-8A78-AB149A2BE3EC}" destId="{85512A4C-4F51-4C6C-ABF3-268A47E2ADB6}" srcOrd="2" destOrd="0" presId="urn:microsoft.com/office/officeart/2009/3/layout/StepUpProcess#4"/>
    <dgm:cxn modelId="{C2006A8A-7112-45C6-ADA8-230D93989851}" type="presParOf" srcId="{EE03D307-EE02-4473-AC22-04725E28CDFF}" destId="{18DC2FC4-7E20-4D78-89DA-1D9EFA32AEDE}" srcOrd="5" destOrd="0" presId="urn:microsoft.com/office/officeart/2009/3/layout/StepUpProcess#4"/>
    <dgm:cxn modelId="{97BC6394-7F11-40EC-83C8-0F863DFB9215}" type="presParOf" srcId="{18DC2FC4-7E20-4D78-89DA-1D9EFA32AEDE}" destId="{5A076FD2-FC06-403D-8314-CBA815213B39}" srcOrd="0" destOrd="0" presId="urn:microsoft.com/office/officeart/2009/3/layout/StepUpProcess#4"/>
    <dgm:cxn modelId="{ADB303B2-F981-4FD5-9F36-55E8D23C1D52}" type="presParOf" srcId="{EE03D307-EE02-4473-AC22-04725E28CDFF}" destId="{0EC324B9-72BA-4B61-81D8-A8D2BC2E5A72}" srcOrd="6" destOrd="0" presId="urn:microsoft.com/office/officeart/2009/3/layout/StepUpProcess#4"/>
    <dgm:cxn modelId="{01C37661-2C14-40D0-AEFA-00D4B0B01AC8}" type="presParOf" srcId="{0EC324B9-72BA-4B61-81D8-A8D2BC2E5A72}" destId="{029EA8C9-276E-4805-ADD6-A16C0665E314}" srcOrd="0" destOrd="0" presId="urn:microsoft.com/office/officeart/2009/3/layout/StepUpProcess#4"/>
    <dgm:cxn modelId="{88CE90E7-64F7-407A-A03A-8F89DDDB8F58}" type="presParOf" srcId="{0EC324B9-72BA-4B61-81D8-A8D2BC2E5A72}" destId="{EC06DD5D-4B96-49B8-BF24-298156E05FB1}" srcOrd="1" destOrd="0" presId="urn:microsoft.com/office/officeart/2009/3/layout/StepUpProcess#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D4E8-4CCE-402C-8A11-C92D1AD56F26}">
      <dsp:nvSpPr>
        <dsp:cNvPr id="0" name=""/>
        <dsp:cNvSpPr/>
      </dsp:nvSpPr>
      <dsp:spPr>
        <a:xfrm rot="5400000">
          <a:off x="466186" y="1947968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370A8-F487-4B93-A09C-B00A59634D11}">
      <dsp:nvSpPr>
        <dsp:cNvPr id="0" name=""/>
        <dsp:cNvSpPr/>
      </dsp:nvSpPr>
      <dsp:spPr>
        <a:xfrm>
          <a:off x="234345" y="2638484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234345" y="2638484"/>
        <a:ext cx="2086457" cy="1828902"/>
      </dsp:txXfrm>
    </dsp:sp>
    <dsp:sp modelId="{9F6C0EBA-381A-4A9B-9C61-C5DD25A74C63}">
      <dsp:nvSpPr>
        <dsp:cNvPr id="0" name=""/>
        <dsp:cNvSpPr/>
      </dsp:nvSpPr>
      <dsp:spPr>
        <a:xfrm>
          <a:off x="1927131" y="1777824"/>
          <a:ext cx="393671" cy="393671"/>
        </a:xfrm>
        <a:prstGeom prst="triangle">
          <a:avLst>
            <a:gd name="adj" fmla="val 10000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D0826-5125-4F28-8E24-7C194EF6F6EC}">
      <dsp:nvSpPr>
        <dsp:cNvPr id="0" name=""/>
        <dsp:cNvSpPr/>
      </dsp:nvSpPr>
      <dsp:spPr>
        <a:xfrm rot="5400000">
          <a:off x="3020417" y="1315921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A114A-9F47-4A97-8ECE-EF58DD35E37B}">
      <dsp:nvSpPr>
        <dsp:cNvPr id="0" name=""/>
        <dsp:cNvSpPr/>
      </dsp:nvSpPr>
      <dsp:spPr>
        <a:xfrm>
          <a:off x="2788577" y="2006437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2788577" y="2006437"/>
        <a:ext cx="2086457" cy="1828902"/>
      </dsp:txXfrm>
    </dsp:sp>
    <dsp:sp modelId="{655E9884-7313-4824-AA7B-7644A2921B59}">
      <dsp:nvSpPr>
        <dsp:cNvPr id="0" name=""/>
        <dsp:cNvSpPr/>
      </dsp:nvSpPr>
      <dsp:spPr>
        <a:xfrm>
          <a:off x="4481363" y="1145777"/>
          <a:ext cx="393671" cy="393671"/>
        </a:xfrm>
        <a:prstGeom prst="triangle">
          <a:avLst>
            <a:gd name="adj" fmla="val 10000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C62C8-10CA-45B9-9109-1C43CFDC01DE}">
      <dsp:nvSpPr>
        <dsp:cNvPr id="0" name=""/>
        <dsp:cNvSpPr/>
      </dsp:nvSpPr>
      <dsp:spPr>
        <a:xfrm rot="5400000">
          <a:off x="5574648" y="683874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3EAB-2E84-42DC-883F-82FE79E98E81}">
      <dsp:nvSpPr>
        <dsp:cNvPr id="0" name=""/>
        <dsp:cNvSpPr/>
      </dsp:nvSpPr>
      <dsp:spPr>
        <a:xfrm>
          <a:off x="5342808" y="1374390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5342808" y="1374390"/>
        <a:ext cx="2086457" cy="1828902"/>
      </dsp:txXfrm>
    </dsp:sp>
    <dsp:sp modelId="{85512A4C-4F51-4C6C-ABF3-268A47E2ADB6}">
      <dsp:nvSpPr>
        <dsp:cNvPr id="0" name=""/>
        <dsp:cNvSpPr/>
      </dsp:nvSpPr>
      <dsp:spPr>
        <a:xfrm>
          <a:off x="7035594" y="513730"/>
          <a:ext cx="393671" cy="393671"/>
        </a:xfrm>
        <a:prstGeom prst="triangle">
          <a:avLst>
            <a:gd name="adj" fmla="val 10000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EA8C9-276E-4805-ADD6-A16C0665E314}">
      <dsp:nvSpPr>
        <dsp:cNvPr id="0" name=""/>
        <dsp:cNvSpPr/>
      </dsp:nvSpPr>
      <dsp:spPr>
        <a:xfrm rot="5400000">
          <a:off x="8128879" y="51827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6DD5D-4B96-49B8-BF24-298156E05FB1}">
      <dsp:nvSpPr>
        <dsp:cNvPr id="0" name=""/>
        <dsp:cNvSpPr/>
      </dsp:nvSpPr>
      <dsp:spPr>
        <a:xfrm>
          <a:off x="7897039" y="742343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7897039" y="742343"/>
        <a:ext cx="2086457" cy="182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#4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9913336E-4C96-4C62-9995-7C389E18AB0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124996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spc="-15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设计师个人简历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33164" y="2173831"/>
            <a:ext cx="5125672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求职者：</a:t>
            </a:r>
            <a:r>
              <a:rPr lang="en-US" altLang="zh-CN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             </a:t>
            </a:r>
            <a:r>
              <a:rPr lang="zh-CN" altLang="en-US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岗位：</a:t>
            </a:r>
            <a:r>
              <a:rPr lang="en-US" altLang="zh-CN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lang="en-US" altLang="zh-CN" sz="16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12"/>
          <a:stretch>
            <a:fillRect/>
          </a:stretch>
        </p:blipFill>
        <p:spPr>
          <a:xfrm>
            <a:off x="0" y="0"/>
            <a:ext cx="12192000" cy="1761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99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5"/>
          <a:stretch>
            <a:fillRect/>
          </a:stretch>
        </p:blipFill>
        <p:spPr>
          <a:xfrm>
            <a:off x="4917688" y="0"/>
            <a:ext cx="7274312" cy="6858000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C0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6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C00A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职位理解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60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868841" cy="892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56" name="组合 12"/>
          <p:cNvGrpSpPr/>
          <p:nvPr/>
        </p:nvGrpSpPr>
        <p:grpSpPr bwMode="auto">
          <a:xfrm>
            <a:off x="8525902" y="2638070"/>
            <a:ext cx="2061568" cy="1987369"/>
            <a:chOff x="0" y="0"/>
            <a:chExt cx="1671177" cy="1609411"/>
          </a:xfrm>
          <a:solidFill>
            <a:schemeClr val="bg2">
              <a:lumMod val="75000"/>
            </a:schemeClr>
          </a:solidFill>
        </p:grpSpPr>
        <p:sp>
          <p:nvSpPr>
            <p:cNvPr id="357" name="右箭头 55"/>
            <p:cNvSpPr/>
            <p:nvPr/>
          </p:nvSpPr>
          <p:spPr bwMode="auto">
            <a:xfrm>
              <a:off x="0" y="0"/>
              <a:ext cx="1671177" cy="1609411"/>
            </a:xfrm>
            <a:custGeom>
              <a:avLst/>
              <a:gdLst>
                <a:gd name="T0" fmla="*/ 0 w 1671177"/>
                <a:gd name="T1" fmla="*/ 354510 h 1609411"/>
                <a:gd name="T2" fmla="*/ 556334 w 1671177"/>
                <a:gd name="T3" fmla="*/ 353057 h 1609411"/>
                <a:gd name="T4" fmla="*/ 850996 w 1671177"/>
                <a:gd name="T5" fmla="*/ 94099 h 1609411"/>
                <a:gd name="T6" fmla="*/ 1004876 w 1671177"/>
                <a:gd name="T7" fmla="*/ 34278 h 1609411"/>
                <a:gd name="T8" fmla="*/ 1577267 w 1671177"/>
                <a:gd name="T9" fmla="*/ 619386 h 1609411"/>
                <a:gd name="T10" fmla="*/ 1589104 w 1671177"/>
                <a:gd name="T11" fmla="*/ 982488 h 1609411"/>
                <a:gd name="T12" fmla="*/ 1013753 w 1671177"/>
                <a:gd name="T13" fmla="*/ 1548957 h 1609411"/>
                <a:gd name="T14" fmla="*/ 853956 w 1671177"/>
                <a:gd name="T15" fmla="*/ 1495056 h 1609411"/>
                <a:gd name="T16" fmla="*/ 582967 w 1671177"/>
                <a:gd name="T17" fmla="*/ 1267456 h 1609411"/>
                <a:gd name="T18" fmla="*/ 0 w 1671177"/>
                <a:gd name="T19" fmla="*/ 1267196 h 1609411"/>
                <a:gd name="T20" fmla="*/ 266330 w 1671177"/>
                <a:gd name="T21" fmla="*/ 989289 h 1609411"/>
                <a:gd name="T22" fmla="*/ 287045 w 1671177"/>
                <a:gd name="T23" fmla="*/ 646020 h 1609411"/>
                <a:gd name="T24" fmla="*/ 0 w 1671177"/>
                <a:gd name="T25" fmla="*/ 354510 h 1609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1177" h="1609411">
                  <a:moveTo>
                    <a:pt x="0" y="354510"/>
                  </a:moveTo>
                  <a:lnTo>
                    <a:pt x="556334" y="353057"/>
                  </a:lnTo>
                  <a:cubicBezTo>
                    <a:pt x="746291" y="355515"/>
                    <a:pt x="856347" y="257358"/>
                    <a:pt x="850996" y="94099"/>
                  </a:cubicBezTo>
                  <a:cubicBezTo>
                    <a:pt x="849023" y="-2780"/>
                    <a:pt x="929910" y="-28640"/>
                    <a:pt x="1004876" y="34278"/>
                  </a:cubicBezTo>
                  <a:lnTo>
                    <a:pt x="1577267" y="619386"/>
                  </a:lnTo>
                  <a:cubicBezTo>
                    <a:pt x="1720296" y="767053"/>
                    <a:pt x="1679854" y="873291"/>
                    <a:pt x="1589104" y="982488"/>
                  </a:cubicBezTo>
                  <a:lnTo>
                    <a:pt x="1013753" y="1548957"/>
                  </a:lnTo>
                  <a:cubicBezTo>
                    <a:pt x="927935" y="1643440"/>
                    <a:pt x="868752" y="1628432"/>
                    <a:pt x="853956" y="1495056"/>
                  </a:cubicBezTo>
                  <a:cubicBezTo>
                    <a:pt x="849443" y="1377760"/>
                    <a:pt x="794625" y="1269343"/>
                    <a:pt x="582967" y="1267456"/>
                  </a:cubicBezTo>
                  <a:lnTo>
                    <a:pt x="0" y="1267196"/>
                  </a:lnTo>
                  <a:lnTo>
                    <a:pt x="266330" y="989289"/>
                  </a:lnTo>
                  <a:cubicBezTo>
                    <a:pt x="347215" y="886703"/>
                    <a:pt x="398509" y="775239"/>
                    <a:pt x="287045" y="646020"/>
                  </a:cubicBezTo>
                  <a:lnTo>
                    <a:pt x="0" y="3545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80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58" name="TextBox 14"/>
            <p:cNvSpPr txBox="1">
              <a:spLocks noChangeArrowheads="1"/>
            </p:cNvSpPr>
            <p:nvPr/>
          </p:nvSpPr>
          <p:spPr bwMode="auto">
            <a:xfrm>
              <a:off x="562107" y="559768"/>
              <a:ext cx="731849" cy="4237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法语</a:t>
              </a:r>
            </a:p>
          </p:txBody>
        </p:sp>
      </p:grpSp>
      <p:grpSp>
        <p:nvGrpSpPr>
          <p:cNvPr id="359" name="组合 15"/>
          <p:cNvGrpSpPr/>
          <p:nvPr/>
        </p:nvGrpSpPr>
        <p:grpSpPr bwMode="auto">
          <a:xfrm>
            <a:off x="6771046" y="2638070"/>
            <a:ext cx="2188947" cy="1987369"/>
            <a:chOff x="0" y="0"/>
            <a:chExt cx="1773781" cy="1609411"/>
          </a:xfrm>
          <a:solidFill>
            <a:schemeClr val="bg2">
              <a:lumMod val="50000"/>
            </a:schemeClr>
          </a:solidFill>
        </p:grpSpPr>
        <p:grpSp>
          <p:nvGrpSpPr>
            <p:cNvPr id="360" name="组合 16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62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63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61" name="TextBox 17"/>
            <p:cNvSpPr txBox="1">
              <a:spLocks noChangeArrowheads="1"/>
            </p:cNvSpPr>
            <p:nvPr/>
          </p:nvSpPr>
          <p:spPr bwMode="auto">
            <a:xfrm>
              <a:off x="552134" y="559768"/>
              <a:ext cx="731580" cy="4237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kern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韩语</a:t>
              </a:r>
              <a:endParaRPr lang="ms-MY" altLang="zh-CN" sz="2800" b="1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364" name="组合 20"/>
          <p:cNvGrpSpPr/>
          <p:nvPr/>
        </p:nvGrpSpPr>
        <p:grpSpPr bwMode="auto">
          <a:xfrm>
            <a:off x="5042854" y="2638070"/>
            <a:ext cx="2188946" cy="1987369"/>
            <a:chOff x="0" y="0"/>
            <a:chExt cx="1773781" cy="1609411"/>
          </a:xfrm>
          <a:solidFill>
            <a:srgbClr val="8785E7"/>
          </a:solidFill>
        </p:grpSpPr>
        <p:grpSp>
          <p:nvGrpSpPr>
            <p:cNvPr id="365" name="组合 21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67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68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66" name="TextBox 22"/>
            <p:cNvSpPr txBox="1">
              <a:spLocks noChangeArrowheads="1"/>
            </p:cNvSpPr>
            <p:nvPr/>
          </p:nvSpPr>
          <p:spPr bwMode="auto">
            <a:xfrm>
              <a:off x="583507" y="543095"/>
              <a:ext cx="731580" cy="4237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2800" b="1" kern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英语</a:t>
              </a:r>
              <a:endParaRPr lang="ms-MY" altLang="zh-CN" sz="2800" b="1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369" name="组合 25"/>
          <p:cNvGrpSpPr/>
          <p:nvPr/>
        </p:nvGrpSpPr>
        <p:grpSpPr bwMode="auto">
          <a:xfrm>
            <a:off x="3314662" y="2638070"/>
            <a:ext cx="2188947" cy="1987369"/>
            <a:chOff x="0" y="0"/>
            <a:chExt cx="1773781" cy="1609411"/>
          </a:xfrm>
          <a:solidFill>
            <a:schemeClr val="accent2">
              <a:lumMod val="75000"/>
            </a:schemeClr>
          </a:solidFill>
        </p:grpSpPr>
        <p:grpSp>
          <p:nvGrpSpPr>
            <p:cNvPr id="370" name="组合 26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72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73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solidFill>
                <a:srgbClr val="504B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71" name="TextBox 27"/>
            <p:cNvSpPr txBox="1">
              <a:spLocks noChangeArrowheads="1"/>
            </p:cNvSpPr>
            <p:nvPr/>
          </p:nvSpPr>
          <p:spPr bwMode="auto">
            <a:xfrm>
              <a:off x="583506" y="543095"/>
              <a:ext cx="817311" cy="4237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2800" b="1" kern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粤语</a:t>
              </a:r>
              <a:r>
                <a:rPr lang="ms-MY" altLang="zh-CN" sz="2800" b="1" kern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 </a:t>
              </a:r>
            </a:p>
          </p:txBody>
        </p:sp>
      </p:grpSp>
      <p:grpSp>
        <p:nvGrpSpPr>
          <p:cNvPr id="374" name="组合 31"/>
          <p:cNvGrpSpPr/>
          <p:nvPr/>
        </p:nvGrpSpPr>
        <p:grpSpPr bwMode="auto">
          <a:xfrm>
            <a:off x="1586470" y="2638070"/>
            <a:ext cx="2190906" cy="1987369"/>
            <a:chOff x="0" y="0"/>
            <a:chExt cx="1773781" cy="1609411"/>
          </a:xfrm>
          <a:solidFill>
            <a:schemeClr val="accent2">
              <a:lumMod val="50000"/>
            </a:schemeClr>
          </a:solidFill>
        </p:grpSpPr>
        <p:grpSp>
          <p:nvGrpSpPr>
            <p:cNvPr id="375" name="组合 32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77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78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solidFill>
                <a:srgbClr val="3C0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76" name="TextBox 33"/>
            <p:cNvSpPr txBox="1">
              <a:spLocks noChangeArrowheads="1"/>
            </p:cNvSpPr>
            <p:nvPr/>
          </p:nvSpPr>
          <p:spPr bwMode="auto">
            <a:xfrm>
              <a:off x="427375" y="527607"/>
              <a:ext cx="1021635" cy="4237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zh-CN" altLang="en-US" sz="28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普通话</a:t>
              </a:r>
              <a:endParaRPr lang="en-US" altLang="zh-CN" sz="28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cxnSp>
        <p:nvCxnSpPr>
          <p:cNvPr id="379" name="直接连接符 36"/>
          <p:cNvCxnSpPr>
            <a:cxnSpLocks noChangeShapeType="1"/>
          </p:cNvCxnSpPr>
          <p:nvPr/>
        </p:nvCxnSpPr>
        <p:spPr bwMode="auto">
          <a:xfrm flipV="1">
            <a:off x="2666590" y="1806496"/>
            <a:ext cx="0" cy="1096561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" name="矩形 1"/>
          <p:cNvSpPr>
            <a:spLocks noChangeArrowheads="1"/>
          </p:cNvSpPr>
          <p:nvPr/>
        </p:nvSpPr>
        <p:spPr bwMode="auto">
          <a:xfrm>
            <a:off x="2777734" y="1673111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81" name="直接连接符 38"/>
          <p:cNvCxnSpPr>
            <a:cxnSpLocks noChangeShapeType="1"/>
          </p:cNvCxnSpPr>
          <p:nvPr/>
        </p:nvCxnSpPr>
        <p:spPr bwMode="auto">
          <a:xfrm flipV="1">
            <a:off x="4314362" y="4297311"/>
            <a:ext cx="0" cy="1088726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2" name="矩形 1"/>
          <p:cNvSpPr>
            <a:spLocks noChangeArrowheads="1"/>
          </p:cNvSpPr>
          <p:nvPr/>
        </p:nvSpPr>
        <p:spPr bwMode="auto">
          <a:xfrm>
            <a:off x="4394782" y="4812989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83" name="直接连接符 40"/>
          <p:cNvCxnSpPr>
            <a:cxnSpLocks noChangeShapeType="1"/>
          </p:cNvCxnSpPr>
          <p:nvPr/>
        </p:nvCxnSpPr>
        <p:spPr bwMode="auto">
          <a:xfrm flipV="1">
            <a:off x="4918056" y="1806496"/>
            <a:ext cx="0" cy="1096561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4" name="矩形 1"/>
          <p:cNvSpPr>
            <a:spLocks noChangeArrowheads="1"/>
          </p:cNvSpPr>
          <p:nvPr/>
        </p:nvSpPr>
        <p:spPr bwMode="auto">
          <a:xfrm>
            <a:off x="5027614" y="1673111"/>
            <a:ext cx="1894216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85" name="直接连接符 43"/>
          <p:cNvCxnSpPr>
            <a:cxnSpLocks noChangeShapeType="1"/>
          </p:cNvCxnSpPr>
          <p:nvPr/>
        </p:nvCxnSpPr>
        <p:spPr bwMode="auto">
          <a:xfrm flipV="1">
            <a:off x="6559477" y="4297311"/>
            <a:ext cx="0" cy="1088726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6" name="矩形 1"/>
          <p:cNvSpPr>
            <a:spLocks noChangeArrowheads="1"/>
          </p:cNvSpPr>
          <p:nvPr/>
        </p:nvSpPr>
        <p:spPr bwMode="auto">
          <a:xfrm>
            <a:off x="6699038" y="4812989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87" name="直接连接符 51"/>
          <p:cNvCxnSpPr>
            <a:cxnSpLocks noChangeShapeType="1"/>
          </p:cNvCxnSpPr>
          <p:nvPr/>
        </p:nvCxnSpPr>
        <p:spPr bwMode="auto">
          <a:xfrm flipV="1">
            <a:off x="7244148" y="1806496"/>
            <a:ext cx="0" cy="1096561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8" name="矩形 1"/>
          <p:cNvSpPr>
            <a:spLocks noChangeArrowheads="1"/>
          </p:cNvSpPr>
          <p:nvPr/>
        </p:nvSpPr>
        <p:spPr bwMode="auto">
          <a:xfrm>
            <a:off x="7353704" y="1673111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3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380" grpId="0" autoUpdateAnimBg="0"/>
      <p:bldP spid="382" grpId="0" autoUpdateAnimBg="0"/>
      <p:bldP spid="384" grpId="0" autoUpdateAnimBg="0"/>
      <p:bldP spid="386" grpId="0" autoUpdateAnimBg="0"/>
      <p:bldP spid="3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91" name="Group 30"/>
          <p:cNvGrpSpPr/>
          <p:nvPr/>
        </p:nvGrpSpPr>
        <p:grpSpPr>
          <a:xfrm>
            <a:off x="1235587" y="1900410"/>
            <a:ext cx="2067373" cy="3857535"/>
            <a:chOff x="785102" y="1428750"/>
            <a:chExt cx="1640682" cy="3061836"/>
          </a:xfrm>
        </p:grpSpPr>
        <p:grpSp>
          <p:nvGrpSpPr>
            <p:cNvPr id="92" name="Group 26"/>
            <p:cNvGrpSpPr/>
            <p:nvPr/>
          </p:nvGrpSpPr>
          <p:grpSpPr>
            <a:xfrm>
              <a:off x="838200" y="1428750"/>
              <a:ext cx="1524000" cy="1524000"/>
              <a:chOff x="838200" y="1428750"/>
              <a:chExt cx="1524000" cy="1524000"/>
            </a:xfrm>
          </p:grpSpPr>
          <p:sp>
            <p:nvSpPr>
              <p:cNvPr id="95" name="Rounded Rectangle 5"/>
              <p:cNvSpPr/>
              <p:nvPr/>
            </p:nvSpPr>
            <p:spPr>
              <a:xfrm>
                <a:off x="838200" y="1428750"/>
                <a:ext cx="1524000" cy="1524000"/>
              </a:xfrm>
              <a:prstGeom prst="roundRect">
                <a:avLst/>
              </a:prstGeom>
              <a:solidFill>
                <a:srgbClr val="3C00A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96" name="Rectangle 13"/>
              <p:cNvSpPr/>
              <p:nvPr/>
            </p:nvSpPr>
            <p:spPr>
              <a:xfrm>
                <a:off x="914400" y="2419350"/>
                <a:ext cx="1371600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替换您的证书</a:t>
                </a:r>
                <a:endParaRPr kumimoji="0" lang="ms-MY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93" name="Rectangle 18"/>
            <p:cNvSpPr/>
            <p:nvPr/>
          </p:nvSpPr>
          <p:spPr>
            <a:xfrm>
              <a:off x="785102" y="3050495"/>
              <a:ext cx="1640682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  <a:endParaRPr lang="id-ID" altLang="zh-CN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94" name="Rounded Rectangle 22"/>
            <p:cNvSpPr/>
            <p:nvPr/>
          </p:nvSpPr>
          <p:spPr>
            <a:xfrm>
              <a:off x="838200" y="4414386"/>
              <a:ext cx="1524000" cy="76200"/>
            </a:xfrm>
            <a:prstGeom prst="roundRect">
              <a:avLst/>
            </a:prstGeom>
            <a:solidFill>
              <a:srgbClr val="3C00A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97" name="Group 31"/>
          <p:cNvGrpSpPr/>
          <p:nvPr/>
        </p:nvGrpSpPr>
        <p:grpSpPr>
          <a:xfrm>
            <a:off x="3710831" y="1900410"/>
            <a:ext cx="2067373" cy="3857527"/>
            <a:chOff x="2749471" y="1428750"/>
            <a:chExt cx="1640682" cy="3061831"/>
          </a:xfrm>
        </p:grpSpPr>
        <p:grpSp>
          <p:nvGrpSpPr>
            <p:cNvPr id="98" name="Group 27"/>
            <p:cNvGrpSpPr/>
            <p:nvPr/>
          </p:nvGrpSpPr>
          <p:grpSpPr>
            <a:xfrm>
              <a:off x="2819400" y="1428750"/>
              <a:ext cx="1524000" cy="1524000"/>
              <a:chOff x="2819400" y="1428750"/>
              <a:chExt cx="1524000" cy="1524000"/>
            </a:xfrm>
          </p:grpSpPr>
          <p:sp>
            <p:nvSpPr>
              <p:cNvPr id="101" name="Rounded Rectangle 6"/>
              <p:cNvSpPr/>
              <p:nvPr/>
            </p:nvSpPr>
            <p:spPr>
              <a:xfrm>
                <a:off x="2819400" y="1428750"/>
                <a:ext cx="1524000" cy="1524000"/>
              </a:xfrm>
              <a:prstGeom prst="roundRect">
                <a:avLst/>
              </a:prstGeom>
              <a:solidFill>
                <a:srgbClr val="504BD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02" name="Rectangle 14"/>
              <p:cNvSpPr/>
              <p:nvPr/>
            </p:nvSpPr>
            <p:spPr>
              <a:xfrm>
                <a:off x="2914764" y="2419350"/>
                <a:ext cx="1371600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800" b="1" kern="0" dirty="0">
                    <a:solidFill>
                      <a:sysClr val="window" lastClr="FFFFFF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替换您的证书</a:t>
                </a:r>
                <a:endParaRPr lang="ms-MY" altLang="zh-CN" sz="1800" b="1" kern="0" dirty="0">
                  <a:solidFill>
                    <a:sysClr val="window" lastClr="FFFFFF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99" name="Rectangle 19"/>
            <p:cNvSpPr/>
            <p:nvPr/>
          </p:nvSpPr>
          <p:spPr>
            <a:xfrm>
              <a:off x="2749471" y="3066679"/>
              <a:ext cx="1640682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  <a:endParaRPr lang="id-ID" altLang="zh-CN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0" name="Rounded Rectangle 23"/>
            <p:cNvSpPr/>
            <p:nvPr/>
          </p:nvSpPr>
          <p:spPr>
            <a:xfrm>
              <a:off x="2819400" y="4414381"/>
              <a:ext cx="1524000" cy="76200"/>
            </a:xfrm>
            <a:prstGeom prst="roundRect">
              <a:avLst/>
            </a:prstGeom>
            <a:solidFill>
              <a:srgbClr val="504BD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103" name="Group 32"/>
          <p:cNvGrpSpPr/>
          <p:nvPr/>
        </p:nvGrpSpPr>
        <p:grpSpPr>
          <a:xfrm>
            <a:off x="6213101" y="1900410"/>
            <a:ext cx="2080703" cy="3857536"/>
            <a:chOff x="4735289" y="1428750"/>
            <a:chExt cx="1651261" cy="3061835"/>
          </a:xfrm>
        </p:grpSpPr>
        <p:grpSp>
          <p:nvGrpSpPr>
            <p:cNvPr id="104" name="Group 28"/>
            <p:cNvGrpSpPr/>
            <p:nvPr/>
          </p:nvGrpSpPr>
          <p:grpSpPr>
            <a:xfrm>
              <a:off x="4800600" y="1428750"/>
              <a:ext cx="1524000" cy="1524000"/>
              <a:chOff x="4800600" y="1428750"/>
              <a:chExt cx="1524000" cy="1524000"/>
            </a:xfrm>
          </p:grpSpPr>
          <p:sp>
            <p:nvSpPr>
              <p:cNvPr id="107" name="Rounded Rectangle 7"/>
              <p:cNvSpPr/>
              <p:nvPr/>
            </p:nvSpPr>
            <p:spPr>
              <a:xfrm>
                <a:off x="4800600" y="1428750"/>
                <a:ext cx="1524000" cy="15240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08" name="Rectangle 15"/>
              <p:cNvSpPr/>
              <p:nvPr/>
            </p:nvSpPr>
            <p:spPr>
              <a:xfrm>
                <a:off x="4914876" y="2419350"/>
                <a:ext cx="1371600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800" b="1" kern="0" dirty="0">
                    <a:solidFill>
                      <a:sysClr val="window" lastClr="FFFFFF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替换您的证书</a:t>
                </a:r>
                <a:endParaRPr lang="ms-MY" altLang="zh-CN" sz="1800" b="1" kern="0" dirty="0">
                  <a:solidFill>
                    <a:sysClr val="window" lastClr="FFFFFF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105" name="Rectangle 20"/>
            <p:cNvSpPr/>
            <p:nvPr/>
          </p:nvSpPr>
          <p:spPr>
            <a:xfrm>
              <a:off x="4735289" y="3066679"/>
              <a:ext cx="1651261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  <a:endParaRPr lang="id-ID" altLang="zh-CN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6" name="Rounded Rectangle 24"/>
            <p:cNvSpPr/>
            <p:nvPr/>
          </p:nvSpPr>
          <p:spPr>
            <a:xfrm>
              <a:off x="4800600" y="4414385"/>
              <a:ext cx="1524000" cy="762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109" name="Group 33"/>
          <p:cNvGrpSpPr/>
          <p:nvPr/>
        </p:nvGrpSpPr>
        <p:grpSpPr>
          <a:xfrm>
            <a:off x="8743637" y="1900410"/>
            <a:ext cx="2020368" cy="3857529"/>
            <a:chOff x="6743551" y="1428750"/>
            <a:chExt cx="1603380" cy="3061832"/>
          </a:xfrm>
        </p:grpSpPr>
        <p:grpSp>
          <p:nvGrpSpPr>
            <p:cNvPr id="110" name="Group 29"/>
            <p:cNvGrpSpPr/>
            <p:nvPr/>
          </p:nvGrpSpPr>
          <p:grpSpPr>
            <a:xfrm>
              <a:off x="6743551" y="1428750"/>
              <a:ext cx="1562249" cy="1524000"/>
              <a:chOff x="6743551" y="1428750"/>
              <a:chExt cx="1562249" cy="1524000"/>
            </a:xfrm>
          </p:grpSpPr>
          <p:sp>
            <p:nvSpPr>
              <p:cNvPr id="113" name="Rounded Rectangle 8"/>
              <p:cNvSpPr/>
              <p:nvPr/>
            </p:nvSpPr>
            <p:spPr>
              <a:xfrm>
                <a:off x="6781800" y="1428750"/>
                <a:ext cx="1524000" cy="15240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14" name="Rectangle 16"/>
              <p:cNvSpPr/>
              <p:nvPr/>
            </p:nvSpPr>
            <p:spPr>
              <a:xfrm>
                <a:off x="6743551" y="2419350"/>
                <a:ext cx="1523731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800" b="1" kern="0" dirty="0">
                    <a:solidFill>
                      <a:sysClr val="window" lastClr="FFFFFF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替换您的证书</a:t>
                </a:r>
                <a:endParaRPr lang="ms-MY" altLang="zh-CN" sz="1800" b="1" kern="0" dirty="0">
                  <a:solidFill>
                    <a:sysClr val="window" lastClr="FFFFFF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111" name="Rectangle 21"/>
            <p:cNvSpPr/>
            <p:nvPr/>
          </p:nvSpPr>
          <p:spPr>
            <a:xfrm>
              <a:off x="6747278" y="3072416"/>
              <a:ext cx="1599653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  <a:endParaRPr lang="id-ID" altLang="zh-CN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12" name="Rounded Rectangle 25"/>
            <p:cNvSpPr/>
            <p:nvPr/>
          </p:nvSpPr>
          <p:spPr>
            <a:xfrm>
              <a:off x="6781800" y="4414382"/>
              <a:ext cx="1524000" cy="76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115" name="Freeform 5"/>
          <p:cNvSpPr/>
          <p:nvPr/>
        </p:nvSpPr>
        <p:spPr bwMode="auto">
          <a:xfrm>
            <a:off x="9437746" y="2295539"/>
            <a:ext cx="618931" cy="633570"/>
          </a:xfrm>
          <a:custGeom>
            <a:avLst/>
            <a:gdLst>
              <a:gd name="T0" fmla="*/ 70 w 504"/>
              <a:gd name="T1" fmla="*/ 215 h 516"/>
              <a:gd name="T2" fmla="*/ 81 w 504"/>
              <a:gd name="T3" fmla="*/ 187 h 516"/>
              <a:gd name="T4" fmla="*/ 87 w 504"/>
              <a:gd name="T5" fmla="*/ 165 h 516"/>
              <a:gd name="T6" fmla="*/ 92 w 504"/>
              <a:gd name="T7" fmla="*/ 131 h 516"/>
              <a:gd name="T8" fmla="*/ 107 w 504"/>
              <a:gd name="T9" fmla="*/ 94 h 516"/>
              <a:gd name="T10" fmla="*/ 129 w 504"/>
              <a:gd name="T11" fmla="*/ 60 h 516"/>
              <a:gd name="T12" fmla="*/ 167 w 504"/>
              <a:gd name="T13" fmla="*/ 26 h 516"/>
              <a:gd name="T14" fmla="*/ 210 w 504"/>
              <a:gd name="T15" fmla="*/ 7 h 516"/>
              <a:gd name="T16" fmla="*/ 262 w 504"/>
              <a:gd name="T17" fmla="*/ 0 h 516"/>
              <a:gd name="T18" fmla="*/ 317 w 504"/>
              <a:gd name="T19" fmla="*/ 6 h 516"/>
              <a:gd name="T20" fmla="*/ 368 w 504"/>
              <a:gd name="T21" fmla="*/ 26 h 516"/>
              <a:gd name="T22" fmla="*/ 399 w 504"/>
              <a:gd name="T23" fmla="*/ 51 h 516"/>
              <a:gd name="T24" fmla="*/ 423 w 504"/>
              <a:gd name="T25" fmla="*/ 87 h 516"/>
              <a:gd name="T26" fmla="*/ 436 w 504"/>
              <a:gd name="T27" fmla="*/ 126 h 516"/>
              <a:gd name="T28" fmla="*/ 444 w 504"/>
              <a:gd name="T29" fmla="*/ 168 h 516"/>
              <a:gd name="T30" fmla="*/ 458 w 504"/>
              <a:gd name="T31" fmla="*/ 197 h 516"/>
              <a:gd name="T32" fmla="*/ 459 w 504"/>
              <a:gd name="T33" fmla="*/ 219 h 516"/>
              <a:gd name="T34" fmla="*/ 463 w 504"/>
              <a:gd name="T35" fmla="*/ 246 h 516"/>
              <a:gd name="T36" fmla="*/ 489 w 504"/>
              <a:gd name="T37" fmla="*/ 293 h 516"/>
              <a:gd name="T38" fmla="*/ 501 w 504"/>
              <a:gd name="T39" fmla="*/ 331 h 516"/>
              <a:gd name="T40" fmla="*/ 501 w 504"/>
              <a:gd name="T41" fmla="*/ 372 h 516"/>
              <a:gd name="T42" fmla="*/ 493 w 504"/>
              <a:gd name="T43" fmla="*/ 396 h 516"/>
              <a:gd name="T44" fmla="*/ 482 w 504"/>
              <a:gd name="T45" fmla="*/ 403 h 516"/>
              <a:gd name="T46" fmla="*/ 471 w 504"/>
              <a:gd name="T47" fmla="*/ 397 h 516"/>
              <a:gd name="T48" fmla="*/ 455 w 504"/>
              <a:gd name="T49" fmla="*/ 368 h 516"/>
              <a:gd name="T50" fmla="*/ 444 w 504"/>
              <a:gd name="T51" fmla="*/ 388 h 516"/>
              <a:gd name="T52" fmla="*/ 421 w 504"/>
              <a:gd name="T53" fmla="*/ 427 h 516"/>
              <a:gd name="T54" fmla="*/ 442 w 504"/>
              <a:gd name="T55" fmla="*/ 448 h 516"/>
              <a:gd name="T56" fmla="*/ 460 w 504"/>
              <a:gd name="T57" fmla="*/ 467 h 516"/>
              <a:gd name="T58" fmla="*/ 460 w 504"/>
              <a:gd name="T59" fmla="*/ 481 h 516"/>
              <a:gd name="T60" fmla="*/ 448 w 504"/>
              <a:gd name="T61" fmla="*/ 496 h 516"/>
              <a:gd name="T62" fmla="*/ 419 w 504"/>
              <a:gd name="T63" fmla="*/ 508 h 516"/>
              <a:gd name="T64" fmla="*/ 372 w 504"/>
              <a:gd name="T65" fmla="*/ 513 h 516"/>
              <a:gd name="T66" fmla="*/ 317 w 504"/>
              <a:gd name="T67" fmla="*/ 506 h 516"/>
              <a:gd name="T68" fmla="*/ 276 w 504"/>
              <a:gd name="T69" fmla="*/ 494 h 516"/>
              <a:gd name="T70" fmla="*/ 248 w 504"/>
              <a:gd name="T71" fmla="*/ 495 h 516"/>
              <a:gd name="T72" fmla="*/ 209 w 504"/>
              <a:gd name="T73" fmla="*/ 512 h 516"/>
              <a:gd name="T74" fmla="*/ 172 w 504"/>
              <a:gd name="T75" fmla="*/ 516 h 516"/>
              <a:gd name="T76" fmla="*/ 110 w 504"/>
              <a:gd name="T77" fmla="*/ 512 h 516"/>
              <a:gd name="T78" fmla="*/ 74 w 504"/>
              <a:gd name="T79" fmla="*/ 499 h 516"/>
              <a:gd name="T80" fmla="*/ 63 w 504"/>
              <a:gd name="T81" fmla="*/ 487 h 516"/>
              <a:gd name="T82" fmla="*/ 61 w 504"/>
              <a:gd name="T83" fmla="*/ 471 h 516"/>
              <a:gd name="T84" fmla="*/ 66 w 504"/>
              <a:gd name="T85" fmla="*/ 454 h 516"/>
              <a:gd name="T86" fmla="*/ 80 w 504"/>
              <a:gd name="T87" fmla="*/ 444 h 516"/>
              <a:gd name="T88" fmla="*/ 103 w 504"/>
              <a:gd name="T89" fmla="*/ 439 h 516"/>
              <a:gd name="T90" fmla="*/ 96 w 504"/>
              <a:gd name="T91" fmla="*/ 430 h 516"/>
              <a:gd name="T92" fmla="*/ 69 w 504"/>
              <a:gd name="T93" fmla="*/ 400 h 516"/>
              <a:gd name="T94" fmla="*/ 55 w 504"/>
              <a:gd name="T95" fmla="*/ 368 h 516"/>
              <a:gd name="T96" fmla="*/ 50 w 504"/>
              <a:gd name="T97" fmla="*/ 361 h 516"/>
              <a:gd name="T98" fmla="*/ 42 w 504"/>
              <a:gd name="T99" fmla="*/ 376 h 516"/>
              <a:gd name="T100" fmla="*/ 22 w 504"/>
              <a:gd name="T101" fmla="*/ 395 h 516"/>
              <a:gd name="T102" fmla="*/ 8 w 504"/>
              <a:gd name="T103" fmla="*/ 396 h 516"/>
              <a:gd name="T104" fmla="*/ 1 w 504"/>
              <a:gd name="T105" fmla="*/ 374 h 516"/>
              <a:gd name="T106" fmla="*/ 3 w 504"/>
              <a:gd name="T107" fmla="*/ 332 h 516"/>
              <a:gd name="T108" fmla="*/ 18 w 504"/>
              <a:gd name="T109" fmla="*/ 293 h 516"/>
              <a:gd name="T110" fmla="*/ 46 w 504"/>
              <a:gd name="T111" fmla="*/ 254 h 516"/>
              <a:gd name="T112" fmla="*/ 72 w 504"/>
              <a:gd name="T113" fmla="*/ 232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04" h="516">
                <a:moveTo>
                  <a:pt x="72" y="232"/>
                </a:moveTo>
                <a:lnTo>
                  <a:pt x="71" y="229"/>
                </a:lnTo>
                <a:lnTo>
                  <a:pt x="70" y="225"/>
                </a:lnTo>
                <a:lnTo>
                  <a:pt x="70" y="223"/>
                </a:lnTo>
                <a:lnTo>
                  <a:pt x="70" y="221"/>
                </a:lnTo>
                <a:lnTo>
                  <a:pt x="70" y="217"/>
                </a:lnTo>
                <a:lnTo>
                  <a:pt x="70" y="215"/>
                </a:lnTo>
                <a:lnTo>
                  <a:pt x="71" y="211"/>
                </a:lnTo>
                <a:lnTo>
                  <a:pt x="72" y="207"/>
                </a:lnTo>
                <a:lnTo>
                  <a:pt x="73" y="203"/>
                </a:lnTo>
                <a:lnTo>
                  <a:pt x="74" y="199"/>
                </a:lnTo>
                <a:lnTo>
                  <a:pt x="78" y="195"/>
                </a:lnTo>
                <a:lnTo>
                  <a:pt x="81" y="190"/>
                </a:lnTo>
                <a:lnTo>
                  <a:pt x="81" y="187"/>
                </a:lnTo>
                <a:lnTo>
                  <a:pt x="81" y="184"/>
                </a:lnTo>
                <a:lnTo>
                  <a:pt x="81" y="180"/>
                </a:lnTo>
                <a:lnTo>
                  <a:pt x="83" y="176"/>
                </a:lnTo>
                <a:lnTo>
                  <a:pt x="84" y="171"/>
                </a:lnTo>
                <a:lnTo>
                  <a:pt x="85" y="169"/>
                </a:lnTo>
                <a:lnTo>
                  <a:pt x="86" y="167"/>
                </a:lnTo>
                <a:lnTo>
                  <a:pt x="87" y="165"/>
                </a:lnTo>
                <a:lnTo>
                  <a:pt x="89" y="163"/>
                </a:lnTo>
                <a:lnTo>
                  <a:pt x="89" y="159"/>
                </a:lnTo>
                <a:lnTo>
                  <a:pt x="89" y="156"/>
                </a:lnTo>
                <a:lnTo>
                  <a:pt x="89" y="151"/>
                </a:lnTo>
                <a:lnTo>
                  <a:pt x="90" y="146"/>
                </a:lnTo>
                <a:lnTo>
                  <a:pt x="91" y="140"/>
                </a:lnTo>
                <a:lnTo>
                  <a:pt x="92" y="131"/>
                </a:lnTo>
                <a:lnTo>
                  <a:pt x="94" y="123"/>
                </a:lnTo>
                <a:lnTo>
                  <a:pt x="96" y="119"/>
                </a:lnTo>
                <a:lnTo>
                  <a:pt x="98" y="114"/>
                </a:lnTo>
                <a:lnTo>
                  <a:pt x="99" y="109"/>
                </a:lnTo>
                <a:lnTo>
                  <a:pt x="102" y="104"/>
                </a:lnTo>
                <a:lnTo>
                  <a:pt x="105" y="99"/>
                </a:lnTo>
                <a:lnTo>
                  <a:pt x="107" y="94"/>
                </a:lnTo>
                <a:lnTo>
                  <a:pt x="110" y="89"/>
                </a:lnTo>
                <a:lnTo>
                  <a:pt x="114" y="83"/>
                </a:lnTo>
                <a:lnTo>
                  <a:pt x="115" y="80"/>
                </a:lnTo>
                <a:lnTo>
                  <a:pt x="117" y="77"/>
                </a:lnTo>
                <a:lnTo>
                  <a:pt x="121" y="72"/>
                </a:lnTo>
                <a:lnTo>
                  <a:pt x="125" y="66"/>
                </a:lnTo>
                <a:lnTo>
                  <a:pt x="129" y="60"/>
                </a:lnTo>
                <a:lnTo>
                  <a:pt x="135" y="54"/>
                </a:lnTo>
                <a:lnTo>
                  <a:pt x="140" y="49"/>
                </a:lnTo>
                <a:lnTo>
                  <a:pt x="145" y="44"/>
                </a:lnTo>
                <a:lnTo>
                  <a:pt x="152" y="38"/>
                </a:lnTo>
                <a:lnTo>
                  <a:pt x="156" y="33"/>
                </a:lnTo>
                <a:lnTo>
                  <a:pt x="162" y="29"/>
                </a:lnTo>
                <a:lnTo>
                  <a:pt x="167" y="26"/>
                </a:lnTo>
                <a:lnTo>
                  <a:pt x="172" y="22"/>
                </a:lnTo>
                <a:lnTo>
                  <a:pt x="178" y="19"/>
                </a:lnTo>
                <a:lnTo>
                  <a:pt x="184" y="17"/>
                </a:lnTo>
                <a:lnTo>
                  <a:pt x="191" y="14"/>
                </a:lnTo>
                <a:lnTo>
                  <a:pt x="197" y="12"/>
                </a:lnTo>
                <a:lnTo>
                  <a:pt x="204" y="9"/>
                </a:lnTo>
                <a:lnTo>
                  <a:pt x="210" y="7"/>
                </a:lnTo>
                <a:lnTo>
                  <a:pt x="217" y="5"/>
                </a:lnTo>
                <a:lnTo>
                  <a:pt x="225" y="4"/>
                </a:lnTo>
                <a:lnTo>
                  <a:pt x="232" y="2"/>
                </a:lnTo>
                <a:lnTo>
                  <a:pt x="240" y="2"/>
                </a:lnTo>
                <a:lnTo>
                  <a:pt x="248" y="1"/>
                </a:lnTo>
                <a:lnTo>
                  <a:pt x="255" y="0"/>
                </a:lnTo>
                <a:lnTo>
                  <a:pt x="262" y="0"/>
                </a:lnTo>
                <a:lnTo>
                  <a:pt x="270" y="0"/>
                </a:lnTo>
                <a:lnTo>
                  <a:pt x="279" y="0"/>
                </a:lnTo>
                <a:lnTo>
                  <a:pt x="286" y="1"/>
                </a:lnTo>
                <a:lnTo>
                  <a:pt x="294" y="2"/>
                </a:lnTo>
                <a:lnTo>
                  <a:pt x="301" y="3"/>
                </a:lnTo>
                <a:lnTo>
                  <a:pt x="309" y="4"/>
                </a:lnTo>
                <a:lnTo>
                  <a:pt x="317" y="6"/>
                </a:lnTo>
                <a:lnTo>
                  <a:pt x="324" y="8"/>
                </a:lnTo>
                <a:lnTo>
                  <a:pt x="333" y="10"/>
                </a:lnTo>
                <a:lnTo>
                  <a:pt x="340" y="13"/>
                </a:lnTo>
                <a:lnTo>
                  <a:pt x="347" y="16"/>
                </a:lnTo>
                <a:lnTo>
                  <a:pt x="354" y="19"/>
                </a:lnTo>
                <a:lnTo>
                  <a:pt x="361" y="23"/>
                </a:lnTo>
                <a:lnTo>
                  <a:pt x="368" y="26"/>
                </a:lnTo>
                <a:lnTo>
                  <a:pt x="374" y="30"/>
                </a:lnTo>
                <a:lnTo>
                  <a:pt x="380" y="34"/>
                </a:lnTo>
                <a:lnTo>
                  <a:pt x="382" y="37"/>
                </a:lnTo>
                <a:lnTo>
                  <a:pt x="385" y="39"/>
                </a:lnTo>
                <a:lnTo>
                  <a:pt x="391" y="43"/>
                </a:lnTo>
                <a:lnTo>
                  <a:pt x="395" y="47"/>
                </a:lnTo>
                <a:lnTo>
                  <a:pt x="399" y="51"/>
                </a:lnTo>
                <a:lnTo>
                  <a:pt x="403" y="56"/>
                </a:lnTo>
                <a:lnTo>
                  <a:pt x="407" y="62"/>
                </a:lnTo>
                <a:lnTo>
                  <a:pt x="411" y="66"/>
                </a:lnTo>
                <a:lnTo>
                  <a:pt x="414" y="72"/>
                </a:lnTo>
                <a:lnTo>
                  <a:pt x="416" y="76"/>
                </a:lnTo>
                <a:lnTo>
                  <a:pt x="420" y="81"/>
                </a:lnTo>
                <a:lnTo>
                  <a:pt x="423" y="87"/>
                </a:lnTo>
                <a:lnTo>
                  <a:pt x="427" y="96"/>
                </a:lnTo>
                <a:lnTo>
                  <a:pt x="429" y="101"/>
                </a:lnTo>
                <a:lnTo>
                  <a:pt x="431" y="106"/>
                </a:lnTo>
                <a:lnTo>
                  <a:pt x="432" y="112"/>
                </a:lnTo>
                <a:lnTo>
                  <a:pt x="434" y="117"/>
                </a:lnTo>
                <a:lnTo>
                  <a:pt x="435" y="121"/>
                </a:lnTo>
                <a:lnTo>
                  <a:pt x="436" y="126"/>
                </a:lnTo>
                <a:lnTo>
                  <a:pt x="439" y="134"/>
                </a:lnTo>
                <a:lnTo>
                  <a:pt x="440" y="143"/>
                </a:lnTo>
                <a:lnTo>
                  <a:pt x="441" y="150"/>
                </a:lnTo>
                <a:lnTo>
                  <a:pt x="442" y="156"/>
                </a:lnTo>
                <a:lnTo>
                  <a:pt x="443" y="165"/>
                </a:lnTo>
                <a:lnTo>
                  <a:pt x="443" y="167"/>
                </a:lnTo>
                <a:lnTo>
                  <a:pt x="444" y="168"/>
                </a:lnTo>
                <a:lnTo>
                  <a:pt x="448" y="173"/>
                </a:lnTo>
                <a:lnTo>
                  <a:pt x="450" y="176"/>
                </a:lnTo>
                <a:lnTo>
                  <a:pt x="452" y="179"/>
                </a:lnTo>
                <a:lnTo>
                  <a:pt x="454" y="183"/>
                </a:lnTo>
                <a:lnTo>
                  <a:pt x="455" y="188"/>
                </a:lnTo>
                <a:lnTo>
                  <a:pt x="457" y="192"/>
                </a:lnTo>
                <a:lnTo>
                  <a:pt x="458" y="197"/>
                </a:lnTo>
                <a:lnTo>
                  <a:pt x="459" y="202"/>
                </a:lnTo>
                <a:lnTo>
                  <a:pt x="459" y="204"/>
                </a:lnTo>
                <a:lnTo>
                  <a:pt x="460" y="207"/>
                </a:lnTo>
                <a:lnTo>
                  <a:pt x="460" y="210"/>
                </a:lnTo>
                <a:lnTo>
                  <a:pt x="459" y="213"/>
                </a:lnTo>
                <a:lnTo>
                  <a:pt x="459" y="216"/>
                </a:lnTo>
                <a:lnTo>
                  <a:pt x="459" y="219"/>
                </a:lnTo>
                <a:lnTo>
                  <a:pt x="457" y="225"/>
                </a:lnTo>
                <a:lnTo>
                  <a:pt x="456" y="228"/>
                </a:lnTo>
                <a:lnTo>
                  <a:pt x="455" y="231"/>
                </a:lnTo>
                <a:lnTo>
                  <a:pt x="455" y="232"/>
                </a:lnTo>
                <a:lnTo>
                  <a:pt x="455" y="233"/>
                </a:lnTo>
                <a:lnTo>
                  <a:pt x="457" y="236"/>
                </a:lnTo>
                <a:lnTo>
                  <a:pt x="463" y="246"/>
                </a:lnTo>
                <a:lnTo>
                  <a:pt x="468" y="253"/>
                </a:lnTo>
                <a:lnTo>
                  <a:pt x="471" y="258"/>
                </a:lnTo>
                <a:lnTo>
                  <a:pt x="475" y="265"/>
                </a:lnTo>
                <a:lnTo>
                  <a:pt x="478" y="271"/>
                </a:lnTo>
                <a:lnTo>
                  <a:pt x="482" y="277"/>
                </a:lnTo>
                <a:lnTo>
                  <a:pt x="485" y="285"/>
                </a:lnTo>
                <a:lnTo>
                  <a:pt x="489" y="293"/>
                </a:lnTo>
                <a:lnTo>
                  <a:pt x="491" y="298"/>
                </a:lnTo>
                <a:lnTo>
                  <a:pt x="493" y="303"/>
                </a:lnTo>
                <a:lnTo>
                  <a:pt x="495" y="309"/>
                </a:lnTo>
                <a:lnTo>
                  <a:pt x="496" y="313"/>
                </a:lnTo>
                <a:lnTo>
                  <a:pt x="498" y="318"/>
                </a:lnTo>
                <a:lnTo>
                  <a:pt x="499" y="323"/>
                </a:lnTo>
                <a:lnTo>
                  <a:pt x="501" y="331"/>
                </a:lnTo>
                <a:lnTo>
                  <a:pt x="503" y="341"/>
                </a:lnTo>
                <a:lnTo>
                  <a:pt x="504" y="349"/>
                </a:lnTo>
                <a:lnTo>
                  <a:pt x="504" y="354"/>
                </a:lnTo>
                <a:lnTo>
                  <a:pt x="504" y="357"/>
                </a:lnTo>
                <a:lnTo>
                  <a:pt x="504" y="361"/>
                </a:lnTo>
                <a:lnTo>
                  <a:pt x="503" y="365"/>
                </a:lnTo>
                <a:lnTo>
                  <a:pt x="501" y="372"/>
                </a:lnTo>
                <a:lnTo>
                  <a:pt x="500" y="378"/>
                </a:lnTo>
                <a:lnTo>
                  <a:pt x="498" y="385"/>
                </a:lnTo>
                <a:lnTo>
                  <a:pt x="498" y="387"/>
                </a:lnTo>
                <a:lnTo>
                  <a:pt x="496" y="390"/>
                </a:lnTo>
                <a:lnTo>
                  <a:pt x="495" y="392"/>
                </a:lnTo>
                <a:lnTo>
                  <a:pt x="494" y="394"/>
                </a:lnTo>
                <a:lnTo>
                  <a:pt x="493" y="396"/>
                </a:lnTo>
                <a:lnTo>
                  <a:pt x="491" y="398"/>
                </a:lnTo>
                <a:lnTo>
                  <a:pt x="490" y="399"/>
                </a:lnTo>
                <a:lnTo>
                  <a:pt x="488" y="401"/>
                </a:lnTo>
                <a:lnTo>
                  <a:pt x="486" y="401"/>
                </a:lnTo>
                <a:lnTo>
                  <a:pt x="485" y="402"/>
                </a:lnTo>
                <a:lnTo>
                  <a:pt x="483" y="403"/>
                </a:lnTo>
                <a:lnTo>
                  <a:pt x="482" y="403"/>
                </a:lnTo>
                <a:lnTo>
                  <a:pt x="481" y="403"/>
                </a:lnTo>
                <a:lnTo>
                  <a:pt x="480" y="402"/>
                </a:lnTo>
                <a:lnTo>
                  <a:pt x="477" y="401"/>
                </a:lnTo>
                <a:lnTo>
                  <a:pt x="476" y="400"/>
                </a:lnTo>
                <a:lnTo>
                  <a:pt x="475" y="399"/>
                </a:lnTo>
                <a:lnTo>
                  <a:pt x="473" y="398"/>
                </a:lnTo>
                <a:lnTo>
                  <a:pt x="471" y="397"/>
                </a:lnTo>
                <a:lnTo>
                  <a:pt x="469" y="394"/>
                </a:lnTo>
                <a:lnTo>
                  <a:pt x="467" y="391"/>
                </a:lnTo>
                <a:lnTo>
                  <a:pt x="465" y="387"/>
                </a:lnTo>
                <a:lnTo>
                  <a:pt x="462" y="384"/>
                </a:lnTo>
                <a:lnTo>
                  <a:pt x="461" y="380"/>
                </a:lnTo>
                <a:lnTo>
                  <a:pt x="458" y="374"/>
                </a:lnTo>
                <a:lnTo>
                  <a:pt x="455" y="368"/>
                </a:lnTo>
                <a:lnTo>
                  <a:pt x="454" y="368"/>
                </a:lnTo>
                <a:lnTo>
                  <a:pt x="454" y="368"/>
                </a:lnTo>
                <a:lnTo>
                  <a:pt x="452" y="369"/>
                </a:lnTo>
                <a:lnTo>
                  <a:pt x="452" y="370"/>
                </a:lnTo>
                <a:lnTo>
                  <a:pt x="450" y="372"/>
                </a:lnTo>
                <a:lnTo>
                  <a:pt x="448" y="378"/>
                </a:lnTo>
                <a:lnTo>
                  <a:pt x="444" y="388"/>
                </a:lnTo>
                <a:lnTo>
                  <a:pt x="440" y="398"/>
                </a:lnTo>
                <a:lnTo>
                  <a:pt x="437" y="403"/>
                </a:lnTo>
                <a:lnTo>
                  <a:pt x="433" y="409"/>
                </a:lnTo>
                <a:lnTo>
                  <a:pt x="429" y="415"/>
                </a:lnTo>
                <a:lnTo>
                  <a:pt x="425" y="421"/>
                </a:lnTo>
                <a:lnTo>
                  <a:pt x="423" y="424"/>
                </a:lnTo>
                <a:lnTo>
                  <a:pt x="421" y="427"/>
                </a:lnTo>
                <a:lnTo>
                  <a:pt x="414" y="434"/>
                </a:lnTo>
                <a:lnTo>
                  <a:pt x="414" y="434"/>
                </a:lnTo>
                <a:lnTo>
                  <a:pt x="415" y="435"/>
                </a:lnTo>
                <a:lnTo>
                  <a:pt x="419" y="437"/>
                </a:lnTo>
                <a:lnTo>
                  <a:pt x="431" y="442"/>
                </a:lnTo>
                <a:lnTo>
                  <a:pt x="437" y="446"/>
                </a:lnTo>
                <a:lnTo>
                  <a:pt x="442" y="448"/>
                </a:lnTo>
                <a:lnTo>
                  <a:pt x="448" y="452"/>
                </a:lnTo>
                <a:lnTo>
                  <a:pt x="452" y="456"/>
                </a:lnTo>
                <a:lnTo>
                  <a:pt x="455" y="459"/>
                </a:lnTo>
                <a:lnTo>
                  <a:pt x="456" y="461"/>
                </a:lnTo>
                <a:lnTo>
                  <a:pt x="458" y="463"/>
                </a:lnTo>
                <a:lnTo>
                  <a:pt x="459" y="465"/>
                </a:lnTo>
                <a:lnTo>
                  <a:pt x="460" y="467"/>
                </a:lnTo>
                <a:lnTo>
                  <a:pt x="461" y="470"/>
                </a:lnTo>
                <a:lnTo>
                  <a:pt x="461" y="472"/>
                </a:lnTo>
                <a:lnTo>
                  <a:pt x="462" y="475"/>
                </a:lnTo>
                <a:lnTo>
                  <a:pt x="461" y="476"/>
                </a:lnTo>
                <a:lnTo>
                  <a:pt x="461" y="478"/>
                </a:lnTo>
                <a:lnTo>
                  <a:pt x="461" y="480"/>
                </a:lnTo>
                <a:lnTo>
                  <a:pt x="460" y="481"/>
                </a:lnTo>
                <a:lnTo>
                  <a:pt x="460" y="484"/>
                </a:lnTo>
                <a:lnTo>
                  <a:pt x="459" y="485"/>
                </a:lnTo>
                <a:lnTo>
                  <a:pt x="457" y="488"/>
                </a:lnTo>
                <a:lnTo>
                  <a:pt x="455" y="491"/>
                </a:lnTo>
                <a:lnTo>
                  <a:pt x="453" y="492"/>
                </a:lnTo>
                <a:lnTo>
                  <a:pt x="452" y="494"/>
                </a:lnTo>
                <a:lnTo>
                  <a:pt x="448" y="496"/>
                </a:lnTo>
                <a:lnTo>
                  <a:pt x="443" y="498"/>
                </a:lnTo>
                <a:lnTo>
                  <a:pt x="439" y="500"/>
                </a:lnTo>
                <a:lnTo>
                  <a:pt x="435" y="502"/>
                </a:lnTo>
                <a:lnTo>
                  <a:pt x="430" y="504"/>
                </a:lnTo>
                <a:lnTo>
                  <a:pt x="427" y="505"/>
                </a:lnTo>
                <a:lnTo>
                  <a:pt x="425" y="506"/>
                </a:lnTo>
                <a:lnTo>
                  <a:pt x="419" y="508"/>
                </a:lnTo>
                <a:lnTo>
                  <a:pt x="413" y="509"/>
                </a:lnTo>
                <a:lnTo>
                  <a:pt x="407" y="511"/>
                </a:lnTo>
                <a:lnTo>
                  <a:pt x="400" y="512"/>
                </a:lnTo>
                <a:lnTo>
                  <a:pt x="394" y="512"/>
                </a:lnTo>
                <a:lnTo>
                  <a:pt x="386" y="513"/>
                </a:lnTo>
                <a:lnTo>
                  <a:pt x="379" y="513"/>
                </a:lnTo>
                <a:lnTo>
                  <a:pt x="372" y="513"/>
                </a:lnTo>
                <a:lnTo>
                  <a:pt x="365" y="513"/>
                </a:lnTo>
                <a:lnTo>
                  <a:pt x="356" y="512"/>
                </a:lnTo>
                <a:lnTo>
                  <a:pt x="349" y="512"/>
                </a:lnTo>
                <a:lnTo>
                  <a:pt x="342" y="511"/>
                </a:lnTo>
                <a:lnTo>
                  <a:pt x="334" y="510"/>
                </a:lnTo>
                <a:lnTo>
                  <a:pt x="325" y="509"/>
                </a:lnTo>
                <a:lnTo>
                  <a:pt x="317" y="506"/>
                </a:lnTo>
                <a:lnTo>
                  <a:pt x="310" y="504"/>
                </a:lnTo>
                <a:lnTo>
                  <a:pt x="301" y="502"/>
                </a:lnTo>
                <a:lnTo>
                  <a:pt x="294" y="500"/>
                </a:lnTo>
                <a:lnTo>
                  <a:pt x="286" y="497"/>
                </a:lnTo>
                <a:lnTo>
                  <a:pt x="282" y="496"/>
                </a:lnTo>
                <a:lnTo>
                  <a:pt x="279" y="495"/>
                </a:lnTo>
                <a:lnTo>
                  <a:pt x="276" y="494"/>
                </a:lnTo>
                <a:lnTo>
                  <a:pt x="273" y="493"/>
                </a:lnTo>
                <a:lnTo>
                  <a:pt x="270" y="493"/>
                </a:lnTo>
                <a:lnTo>
                  <a:pt x="267" y="493"/>
                </a:lnTo>
                <a:lnTo>
                  <a:pt x="260" y="493"/>
                </a:lnTo>
                <a:lnTo>
                  <a:pt x="256" y="492"/>
                </a:lnTo>
                <a:lnTo>
                  <a:pt x="251" y="492"/>
                </a:lnTo>
                <a:lnTo>
                  <a:pt x="248" y="495"/>
                </a:lnTo>
                <a:lnTo>
                  <a:pt x="243" y="497"/>
                </a:lnTo>
                <a:lnTo>
                  <a:pt x="238" y="500"/>
                </a:lnTo>
                <a:lnTo>
                  <a:pt x="232" y="503"/>
                </a:lnTo>
                <a:lnTo>
                  <a:pt x="228" y="505"/>
                </a:lnTo>
                <a:lnTo>
                  <a:pt x="224" y="508"/>
                </a:lnTo>
                <a:lnTo>
                  <a:pt x="214" y="511"/>
                </a:lnTo>
                <a:lnTo>
                  <a:pt x="209" y="512"/>
                </a:lnTo>
                <a:lnTo>
                  <a:pt x="205" y="514"/>
                </a:lnTo>
                <a:lnTo>
                  <a:pt x="198" y="515"/>
                </a:lnTo>
                <a:lnTo>
                  <a:pt x="193" y="515"/>
                </a:lnTo>
                <a:lnTo>
                  <a:pt x="188" y="516"/>
                </a:lnTo>
                <a:lnTo>
                  <a:pt x="183" y="516"/>
                </a:lnTo>
                <a:lnTo>
                  <a:pt x="178" y="516"/>
                </a:lnTo>
                <a:lnTo>
                  <a:pt x="172" y="516"/>
                </a:lnTo>
                <a:lnTo>
                  <a:pt x="167" y="516"/>
                </a:lnTo>
                <a:lnTo>
                  <a:pt x="154" y="516"/>
                </a:lnTo>
                <a:lnTo>
                  <a:pt x="141" y="516"/>
                </a:lnTo>
                <a:lnTo>
                  <a:pt x="128" y="515"/>
                </a:lnTo>
                <a:lnTo>
                  <a:pt x="122" y="514"/>
                </a:lnTo>
                <a:lnTo>
                  <a:pt x="116" y="513"/>
                </a:lnTo>
                <a:lnTo>
                  <a:pt x="110" y="512"/>
                </a:lnTo>
                <a:lnTo>
                  <a:pt x="103" y="511"/>
                </a:lnTo>
                <a:lnTo>
                  <a:pt x="98" y="509"/>
                </a:lnTo>
                <a:lnTo>
                  <a:pt x="92" y="508"/>
                </a:lnTo>
                <a:lnTo>
                  <a:pt x="87" y="505"/>
                </a:lnTo>
                <a:lnTo>
                  <a:pt x="83" y="503"/>
                </a:lnTo>
                <a:lnTo>
                  <a:pt x="78" y="501"/>
                </a:lnTo>
                <a:lnTo>
                  <a:pt x="74" y="499"/>
                </a:lnTo>
                <a:lnTo>
                  <a:pt x="70" y="496"/>
                </a:lnTo>
                <a:lnTo>
                  <a:pt x="69" y="495"/>
                </a:lnTo>
                <a:lnTo>
                  <a:pt x="67" y="493"/>
                </a:lnTo>
                <a:lnTo>
                  <a:pt x="66" y="492"/>
                </a:lnTo>
                <a:lnTo>
                  <a:pt x="64" y="490"/>
                </a:lnTo>
                <a:lnTo>
                  <a:pt x="63" y="489"/>
                </a:lnTo>
                <a:lnTo>
                  <a:pt x="63" y="487"/>
                </a:lnTo>
                <a:lnTo>
                  <a:pt x="61" y="484"/>
                </a:lnTo>
                <a:lnTo>
                  <a:pt x="61" y="481"/>
                </a:lnTo>
                <a:lnTo>
                  <a:pt x="60" y="479"/>
                </a:lnTo>
                <a:lnTo>
                  <a:pt x="60" y="477"/>
                </a:lnTo>
                <a:lnTo>
                  <a:pt x="61" y="475"/>
                </a:lnTo>
                <a:lnTo>
                  <a:pt x="61" y="473"/>
                </a:lnTo>
                <a:lnTo>
                  <a:pt x="61" y="471"/>
                </a:lnTo>
                <a:lnTo>
                  <a:pt x="61" y="470"/>
                </a:lnTo>
                <a:lnTo>
                  <a:pt x="61" y="467"/>
                </a:lnTo>
                <a:lnTo>
                  <a:pt x="62" y="465"/>
                </a:lnTo>
                <a:lnTo>
                  <a:pt x="63" y="462"/>
                </a:lnTo>
                <a:lnTo>
                  <a:pt x="63" y="460"/>
                </a:lnTo>
                <a:lnTo>
                  <a:pt x="65" y="456"/>
                </a:lnTo>
                <a:lnTo>
                  <a:pt x="66" y="454"/>
                </a:lnTo>
                <a:lnTo>
                  <a:pt x="67" y="453"/>
                </a:lnTo>
                <a:lnTo>
                  <a:pt x="69" y="450"/>
                </a:lnTo>
                <a:lnTo>
                  <a:pt x="71" y="449"/>
                </a:lnTo>
                <a:lnTo>
                  <a:pt x="73" y="448"/>
                </a:lnTo>
                <a:lnTo>
                  <a:pt x="74" y="446"/>
                </a:lnTo>
                <a:lnTo>
                  <a:pt x="78" y="446"/>
                </a:lnTo>
                <a:lnTo>
                  <a:pt x="80" y="444"/>
                </a:lnTo>
                <a:lnTo>
                  <a:pt x="83" y="443"/>
                </a:lnTo>
                <a:lnTo>
                  <a:pt x="86" y="442"/>
                </a:lnTo>
                <a:lnTo>
                  <a:pt x="89" y="441"/>
                </a:lnTo>
                <a:lnTo>
                  <a:pt x="92" y="440"/>
                </a:lnTo>
                <a:lnTo>
                  <a:pt x="95" y="440"/>
                </a:lnTo>
                <a:lnTo>
                  <a:pt x="99" y="439"/>
                </a:lnTo>
                <a:lnTo>
                  <a:pt x="103" y="439"/>
                </a:lnTo>
                <a:lnTo>
                  <a:pt x="105" y="439"/>
                </a:lnTo>
                <a:lnTo>
                  <a:pt x="105" y="439"/>
                </a:lnTo>
                <a:lnTo>
                  <a:pt x="106" y="438"/>
                </a:lnTo>
                <a:lnTo>
                  <a:pt x="106" y="438"/>
                </a:lnTo>
                <a:lnTo>
                  <a:pt x="105" y="437"/>
                </a:lnTo>
                <a:lnTo>
                  <a:pt x="102" y="436"/>
                </a:lnTo>
                <a:lnTo>
                  <a:pt x="96" y="430"/>
                </a:lnTo>
                <a:lnTo>
                  <a:pt x="93" y="427"/>
                </a:lnTo>
                <a:lnTo>
                  <a:pt x="89" y="423"/>
                </a:lnTo>
                <a:lnTo>
                  <a:pt x="84" y="419"/>
                </a:lnTo>
                <a:lnTo>
                  <a:pt x="80" y="414"/>
                </a:lnTo>
                <a:lnTo>
                  <a:pt x="74" y="407"/>
                </a:lnTo>
                <a:lnTo>
                  <a:pt x="72" y="403"/>
                </a:lnTo>
                <a:lnTo>
                  <a:pt x="69" y="400"/>
                </a:lnTo>
                <a:lnTo>
                  <a:pt x="67" y="396"/>
                </a:lnTo>
                <a:lnTo>
                  <a:pt x="65" y="392"/>
                </a:lnTo>
                <a:lnTo>
                  <a:pt x="62" y="388"/>
                </a:lnTo>
                <a:lnTo>
                  <a:pt x="60" y="382"/>
                </a:lnTo>
                <a:lnTo>
                  <a:pt x="58" y="378"/>
                </a:lnTo>
                <a:lnTo>
                  <a:pt x="56" y="372"/>
                </a:lnTo>
                <a:lnTo>
                  <a:pt x="55" y="368"/>
                </a:lnTo>
                <a:lnTo>
                  <a:pt x="53" y="361"/>
                </a:lnTo>
                <a:lnTo>
                  <a:pt x="53" y="361"/>
                </a:lnTo>
                <a:lnTo>
                  <a:pt x="53" y="361"/>
                </a:lnTo>
                <a:lnTo>
                  <a:pt x="52" y="361"/>
                </a:lnTo>
                <a:lnTo>
                  <a:pt x="52" y="361"/>
                </a:lnTo>
                <a:lnTo>
                  <a:pt x="51" y="361"/>
                </a:lnTo>
                <a:lnTo>
                  <a:pt x="50" y="361"/>
                </a:lnTo>
                <a:lnTo>
                  <a:pt x="50" y="362"/>
                </a:lnTo>
                <a:lnTo>
                  <a:pt x="50" y="364"/>
                </a:lnTo>
                <a:lnTo>
                  <a:pt x="49" y="365"/>
                </a:lnTo>
                <a:lnTo>
                  <a:pt x="48" y="367"/>
                </a:lnTo>
                <a:lnTo>
                  <a:pt x="45" y="371"/>
                </a:lnTo>
                <a:lnTo>
                  <a:pt x="44" y="374"/>
                </a:lnTo>
                <a:lnTo>
                  <a:pt x="42" y="376"/>
                </a:lnTo>
                <a:lnTo>
                  <a:pt x="39" y="379"/>
                </a:lnTo>
                <a:lnTo>
                  <a:pt x="37" y="382"/>
                </a:lnTo>
                <a:lnTo>
                  <a:pt x="34" y="386"/>
                </a:lnTo>
                <a:lnTo>
                  <a:pt x="31" y="389"/>
                </a:lnTo>
                <a:lnTo>
                  <a:pt x="28" y="391"/>
                </a:lnTo>
                <a:lnTo>
                  <a:pt x="25" y="393"/>
                </a:lnTo>
                <a:lnTo>
                  <a:pt x="22" y="395"/>
                </a:lnTo>
                <a:lnTo>
                  <a:pt x="18" y="397"/>
                </a:lnTo>
                <a:lnTo>
                  <a:pt x="14" y="398"/>
                </a:lnTo>
                <a:lnTo>
                  <a:pt x="10" y="398"/>
                </a:lnTo>
                <a:lnTo>
                  <a:pt x="10" y="398"/>
                </a:lnTo>
                <a:lnTo>
                  <a:pt x="9" y="398"/>
                </a:lnTo>
                <a:lnTo>
                  <a:pt x="8" y="398"/>
                </a:lnTo>
                <a:lnTo>
                  <a:pt x="8" y="396"/>
                </a:lnTo>
                <a:lnTo>
                  <a:pt x="7" y="395"/>
                </a:lnTo>
                <a:lnTo>
                  <a:pt x="5" y="392"/>
                </a:lnTo>
                <a:lnTo>
                  <a:pt x="4" y="390"/>
                </a:lnTo>
                <a:lnTo>
                  <a:pt x="3" y="387"/>
                </a:lnTo>
                <a:lnTo>
                  <a:pt x="3" y="384"/>
                </a:lnTo>
                <a:lnTo>
                  <a:pt x="2" y="381"/>
                </a:lnTo>
                <a:lnTo>
                  <a:pt x="1" y="374"/>
                </a:lnTo>
                <a:lnTo>
                  <a:pt x="0" y="370"/>
                </a:lnTo>
                <a:lnTo>
                  <a:pt x="0" y="367"/>
                </a:lnTo>
                <a:lnTo>
                  <a:pt x="0" y="357"/>
                </a:lnTo>
                <a:lnTo>
                  <a:pt x="1" y="348"/>
                </a:lnTo>
                <a:lnTo>
                  <a:pt x="2" y="343"/>
                </a:lnTo>
                <a:lnTo>
                  <a:pt x="3" y="338"/>
                </a:lnTo>
                <a:lnTo>
                  <a:pt x="3" y="332"/>
                </a:lnTo>
                <a:lnTo>
                  <a:pt x="5" y="327"/>
                </a:lnTo>
                <a:lnTo>
                  <a:pt x="6" y="322"/>
                </a:lnTo>
                <a:lnTo>
                  <a:pt x="8" y="316"/>
                </a:lnTo>
                <a:lnTo>
                  <a:pt x="10" y="311"/>
                </a:lnTo>
                <a:lnTo>
                  <a:pt x="12" y="304"/>
                </a:lnTo>
                <a:lnTo>
                  <a:pt x="15" y="299"/>
                </a:lnTo>
                <a:lnTo>
                  <a:pt x="18" y="293"/>
                </a:lnTo>
                <a:lnTo>
                  <a:pt x="22" y="287"/>
                </a:lnTo>
                <a:lnTo>
                  <a:pt x="26" y="281"/>
                </a:lnTo>
                <a:lnTo>
                  <a:pt x="30" y="275"/>
                </a:lnTo>
                <a:lnTo>
                  <a:pt x="34" y="269"/>
                </a:lnTo>
                <a:lnTo>
                  <a:pt x="37" y="265"/>
                </a:lnTo>
                <a:lnTo>
                  <a:pt x="42" y="260"/>
                </a:lnTo>
                <a:lnTo>
                  <a:pt x="46" y="254"/>
                </a:lnTo>
                <a:lnTo>
                  <a:pt x="49" y="252"/>
                </a:lnTo>
                <a:lnTo>
                  <a:pt x="52" y="250"/>
                </a:lnTo>
                <a:lnTo>
                  <a:pt x="56" y="246"/>
                </a:lnTo>
                <a:lnTo>
                  <a:pt x="59" y="243"/>
                </a:lnTo>
                <a:lnTo>
                  <a:pt x="66" y="238"/>
                </a:lnTo>
                <a:lnTo>
                  <a:pt x="70" y="233"/>
                </a:lnTo>
                <a:lnTo>
                  <a:pt x="72" y="232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115214" tIns="57607" rIns="115214" bIns="5760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422986" y="2358774"/>
            <a:ext cx="684017" cy="647078"/>
            <a:chOff x="4760915" y="138333"/>
            <a:chExt cx="801339" cy="758179"/>
          </a:xfrm>
          <a:solidFill>
            <a:sysClr val="window" lastClr="FFFFFF"/>
          </a:solidFill>
        </p:grpSpPr>
        <p:sp>
          <p:nvSpPr>
            <p:cNvPr id="117" name="Freeform 6"/>
            <p:cNvSpPr/>
            <p:nvPr/>
          </p:nvSpPr>
          <p:spPr bwMode="auto">
            <a:xfrm>
              <a:off x="4760915" y="218898"/>
              <a:ext cx="431601" cy="433040"/>
            </a:xfrm>
            <a:custGeom>
              <a:avLst/>
              <a:gdLst>
                <a:gd name="T0" fmla="*/ 145 w 289"/>
                <a:gd name="T1" fmla="*/ 0 h 289"/>
                <a:gd name="T2" fmla="*/ 0 w 289"/>
                <a:gd name="T3" fmla="*/ 145 h 289"/>
                <a:gd name="T4" fmla="*/ 16 w 289"/>
                <a:gd name="T5" fmla="*/ 210 h 289"/>
                <a:gd name="T6" fmla="*/ 33 w 289"/>
                <a:gd name="T7" fmla="*/ 216 h 289"/>
                <a:gd name="T8" fmla="*/ 39 w 289"/>
                <a:gd name="T9" fmla="*/ 199 h 289"/>
                <a:gd name="T10" fmla="*/ 26 w 289"/>
                <a:gd name="T11" fmla="*/ 145 h 289"/>
                <a:gd name="T12" fmla="*/ 145 w 289"/>
                <a:gd name="T13" fmla="*/ 26 h 289"/>
                <a:gd name="T14" fmla="*/ 263 w 289"/>
                <a:gd name="T15" fmla="*/ 145 h 289"/>
                <a:gd name="T16" fmla="*/ 145 w 289"/>
                <a:gd name="T17" fmla="*/ 263 h 289"/>
                <a:gd name="T18" fmla="*/ 118 w 289"/>
                <a:gd name="T19" fmla="*/ 260 h 289"/>
                <a:gd name="T20" fmla="*/ 103 w 289"/>
                <a:gd name="T21" fmla="*/ 270 h 289"/>
                <a:gd name="T22" fmla="*/ 112 w 289"/>
                <a:gd name="T23" fmla="*/ 285 h 289"/>
                <a:gd name="T24" fmla="*/ 145 w 289"/>
                <a:gd name="T25" fmla="*/ 289 h 289"/>
                <a:gd name="T26" fmla="*/ 289 w 289"/>
                <a:gd name="T27" fmla="*/ 145 h 289"/>
                <a:gd name="T28" fmla="*/ 145 w 289"/>
                <a:gd name="T2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289">
                  <a:moveTo>
                    <a:pt x="145" y="0"/>
                  </a:moveTo>
                  <a:cubicBezTo>
                    <a:pt x="65" y="0"/>
                    <a:pt x="0" y="65"/>
                    <a:pt x="0" y="145"/>
                  </a:cubicBezTo>
                  <a:cubicBezTo>
                    <a:pt x="0" y="167"/>
                    <a:pt x="6" y="190"/>
                    <a:pt x="16" y="210"/>
                  </a:cubicBezTo>
                  <a:cubicBezTo>
                    <a:pt x="19" y="217"/>
                    <a:pt x="27" y="219"/>
                    <a:pt x="33" y="216"/>
                  </a:cubicBezTo>
                  <a:cubicBezTo>
                    <a:pt x="40" y="213"/>
                    <a:pt x="42" y="205"/>
                    <a:pt x="39" y="199"/>
                  </a:cubicBezTo>
                  <a:cubicBezTo>
                    <a:pt x="30" y="182"/>
                    <a:pt x="26" y="163"/>
                    <a:pt x="26" y="145"/>
                  </a:cubicBezTo>
                  <a:cubicBezTo>
                    <a:pt x="26" y="79"/>
                    <a:pt x="79" y="26"/>
                    <a:pt x="145" y="26"/>
                  </a:cubicBezTo>
                  <a:cubicBezTo>
                    <a:pt x="210" y="26"/>
                    <a:pt x="263" y="79"/>
                    <a:pt x="263" y="145"/>
                  </a:cubicBezTo>
                  <a:cubicBezTo>
                    <a:pt x="263" y="210"/>
                    <a:pt x="210" y="263"/>
                    <a:pt x="145" y="263"/>
                  </a:cubicBezTo>
                  <a:cubicBezTo>
                    <a:pt x="136" y="263"/>
                    <a:pt x="127" y="262"/>
                    <a:pt x="118" y="260"/>
                  </a:cubicBezTo>
                  <a:cubicBezTo>
                    <a:pt x="111" y="258"/>
                    <a:pt x="104" y="263"/>
                    <a:pt x="103" y="270"/>
                  </a:cubicBezTo>
                  <a:cubicBezTo>
                    <a:pt x="101" y="277"/>
                    <a:pt x="105" y="283"/>
                    <a:pt x="112" y="285"/>
                  </a:cubicBezTo>
                  <a:cubicBezTo>
                    <a:pt x="123" y="287"/>
                    <a:pt x="134" y="289"/>
                    <a:pt x="145" y="289"/>
                  </a:cubicBezTo>
                  <a:cubicBezTo>
                    <a:pt x="224" y="289"/>
                    <a:pt x="289" y="224"/>
                    <a:pt x="289" y="145"/>
                  </a:cubicBezTo>
                  <a:cubicBezTo>
                    <a:pt x="289" y="65"/>
                    <a:pt x="224" y="0"/>
                    <a:pt x="1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8" name="Freeform 7"/>
            <p:cNvSpPr/>
            <p:nvPr/>
          </p:nvSpPr>
          <p:spPr bwMode="auto">
            <a:xfrm>
              <a:off x="4769547" y="359888"/>
              <a:ext cx="281979" cy="536624"/>
            </a:xfrm>
            <a:custGeom>
              <a:avLst/>
              <a:gdLst>
                <a:gd name="T0" fmla="*/ 113 w 189"/>
                <a:gd name="T1" fmla="*/ 87 h 358"/>
                <a:gd name="T2" fmla="*/ 141 w 189"/>
                <a:gd name="T3" fmla="*/ 96 h 358"/>
                <a:gd name="T4" fmla="*/ 189 w 189"/>
                <a:gd name="T5" fmla="*/ 48 h 358"/>
                <a:gd name="T6" fmla="*/ 141 w 189"/>
                <a:gd name="T7" fmla="*/ 0 h 358"/>
                <a:gd name="T8" fmla="*/ 93 w 189"/>
                <a:gd name="T9" fmla="*/ 48 h 358"/>
                <a:gd name="T10" fmla="*/ 97 w 189"/>
                <a:gd name="T11" fmla="*/ 67 h 358"/>
                <a:gd name="T12" fmla="*/ 64 w 189"/>
                <a:gd name="T13" fmla="*/ 108 h 358"/>
                <a:gd name="T14" fmla="*/ 9 w 189"/>
                <a:gd name="T15" fmla="*/ 342 h 358"/>
                <a:gd name="T16" fmla="*/ 22 w 189"/>
                <a:gd name="T17" fmla="*/ 358 h 358"/>
                <a:gd name="T18" fmla="*/ 23 w 189"/>
                <a:gd name="T19" fmla="*/ 358 h 358"/>
                <a:gd name="T20" fmla="*/ 35 w 189"/>
                <a:gd name="T21" fmla="*/ 340 h 358"/>
                <a:gd name="T22" fmla="*/ 85 w 189"/>
                <a:gd name="T23" fmla="*/ 125 h 358"/>
                <a:gd name="T24" fmla="*/ 113 w 189"/>
                <a:gd name="T25" fmla="*/ 8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9" h="358">
                  <a:moveTo>
                    <a:pt x="113" y="87"/>
                  </a:moveTo>
                  <a:cubicBezTo>
                    <a:pt x="121" y="92"/>
                    <a:pt x="131" y="96"/>
                    <a:pt x="141" y="96"/>
                  </a:cubicBezTo>
                  <a:cubicBezTo>
                    <a:pt x="167" y="96"/>
                    <a:pt x="189" y="74"/>
                    <a:pt x="189" y="48"/>
                  </a:cubicBezTo>
                  <a:cubicBezTo>
                    <a:pt x="189" y="21"/>
                    <a:pt x="167" y="0"/>
                    <a:pt x="141" y="0"/>
                  </a:cubicBezTo>
                  <a:cubicBezTo>
                    <a:pt x="114" y="0"/>
                    <a:pt x="93" y="21"/>
                    <a:pt x="93" y="48"/>
                  </a:cubicBezTo>
                  <a:cubicBezTo>
                    <a:pt x="93" y="55"/>
                    <a:pt x="94" y="61"/>
                    <a:pt x="97" y="67"/>
                  </a:cubicBezTo>
                  <a:cubicBezTo>
                    <a:pt x="87" y="78"/>
                    <a:pt x="75" y="91"/>
                    <a:pt x="64" y="108"/>
                  </a:cubicBezTo>
                  <a:cubicBezTo>
                    <a:pt x="34" y="153"/>
                    <a:pt x="0" y="234"/>
                    <a:pt x="9" y="342"/>
                  </a:cubicBezTo>
                  <a:cubicBezTo>
                    <a:pt x="10" y="349"/>
                    <a:pt x="15" y="358"/>
                    <a:pt x="22" y="358"/>
                  </a:cubicBezTo>
                  <a:cubicBezTo>
                    <a:pt x="23" y="358"/>
                    <a:pt x="23" y="358"/>
                    <a:pt x="23" y="358"/>
                  </a:cubicBezTo>
                  <a:cubicBezTo>
                    <a:pt x="30" y="358"/>
                    <a:pt x="36" y="347"/>
                    <a:pt x="35" y="340"/>
                  </a:cubicBezTo>
                  <a:cubicBezTo>
                    <a:pt x="28" y="259"/>
                    <a:pt x="45" y="186"/>
                    <a:pt x="85" y="125"/>
                  </a:cubicBezTo>
                  <a:cubicBezTo>
                    <a:pt x="95" y="111"/>
                    <a:pt x="104" y="97"/>
                    <a:pt x="113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" name="Freeform 8"/>
            <p:cNvSpPr/>
            <p:nvPr/>
          </p:nvSpPr>
          <p:spPr bwMode="auto">
            <a:xfrm>
              <a:off x="5234237" y="138333"/>
              <a:ext cx="277664" cy="261838"/>
            </a:xfrm>
            <a:custGeom>
              <a:avLst/>
              <a:gdLst>
                <a:gd name="T0" fmla="*/ 96 w 187"/>
                <a:gd name="T1" fmla="*/ 160 h 175"/>
                <a:gd name="T2" fmla="*/ 65 w 187"/>
                <a:gd name="T3" fmla="*/ 154 h 175"/>
                <a:gd name="T4" fmla="*/ 33 w 187"/>
                <a:gd name="T5" fmla="*/ 64 h 175"/>
                <a:gd name="T6" fmla="*/ 122 w 187"/>
                <a:gd name="T7" fmla="*/ 32 h 175"/>
                <a:gd name="T8" fmla="*/ 154 w 187"/>
                <a:gd name="T9" fmla="*/ 122 h 175"/>
                <a:gd name="T10" fmla="*/ 146 w 187"/>
                <a:gd name="T11" fmla="*/ 135 h 175"/>
                <a:gd name="T12" fmla="*/ 147 w 187"/>
                <a:gd name="T13" fmla="*/ 145 h 175"/>
                <a:gd name="T14" fmla="*/ 158 w 187"/>
                <a:gd name="T15" fmla="*/ 144 h 175"/>
                <a:gd name="T16" fmla="*/ 167 w 187"/>
                <a:gd name="T17" fmla="*/ 128 h 175"/>
                <a:gd name="T18" fmla="*/ 129 w 187"/>
                <a:gd name="T19" fmla="*/ 19 h 175"/>
                <a:gd name="T20" fmla="*/ 20 w 187"/>
                <a:gd name="T21" fmla="*/ 58 h 175"/>
                <a:gd name="T22" fmla="*/ 58 w 187"/>
                <a:gd name="T23" fmla="*/ 167 h 175"/>
                <a:gd name="T24" fmla="*/ 96 w 187"/>
                <a:gd name="T25" fmla="*/ 175 h 175"/>
                <a:gd name="T26" fmla="*/ 103 w 187"/>
                <a:gd name="T27" fmla="*/ 167 h 175"/>
                <a:gd name="T28" fmla="*/ 96 w 187"/>
                <a:gd name="T29" fmla="*/ 16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" h="175">
                  <a:moveTo>
                    <a:pt x="96" y="160"/>
                  </a:moveTo>
                  <a:cubicBezTo>
                    <a:pt x="85" y="161"/>
                    <a:pt x="74" y="158"/>
                    <a:pt x="65" y="154"/>
                  </a:cubicBezTo>
                  <a:cubicBezTo>
                    <a:pt x="31" y="138"/>
                    <a:pt x="17" y="98"/>
                    <a:pt x="33" y="64"/>
                  </a:cubicBezTo>
                  <a:cubicBezTo>
                    <a:pt x="49" y="31"/>
                    <a:pt x="89" y="16"/>
                    <a:pt x="122" y="32"/>
                  </a:cubicBezTo>
                  <a:cubicBezTo>
                    <a:pt x="156" y="48"/>
                    <a:pt x="170" y="88"/>
                    <a:pt x="154" y="122"/>
                  </a:cubicBezTo>
                  <a:cubicBezTo>
                    <a:pt x="152" y="126"/>
                    <a:pt x="149" y="131"/>
                    <a:pt x="146" y="135"/>
                  </a:cubicBezTo>
                  <a:cubicBezTo>
                    <a:pt x="144" y="138"/>
                    <a:pt x="144" y="143"/>
                    <a:pt x="147" y="145"/>
                  </a:cubicBezTo>
                  <a:cubicBezTo>
                    <a:pt x="151" y="148"/>
                    <a:pt x="155" y="147"/>
                    <a:pt x="158" y="144"/>
                  </a:cubicBezTo>
                  <a:cubicBezTo>
                    <a:pt x="161" y="139"/>
                    <a:pt x="165" y="134"/>
                    <a:pt x="167" y="128"/>
                  </a:cubicBezTo>
                  <a:cubicBezTo>
                    <a:pt x="187" y="87"/>
                    <a:pt x="170" y="38"/>
                    <a:pt x="129" y="19"/>
                  </a:cubicBezTo>
                  <a:cubicBezTo>
                    <a:pt x="88" y="0"/>
                    <a:pt x="39" y="17"/>
                    <a:pt x="20" y="58"/>
                  </a:cubicBezTo>
                  <a:cubicBezTo>
                    <a:pt x="0" y="99"/>
                    <a:pt x="18" y="148"/>
                    <a:pt x="58" y="167"/>
                  </a:cubicBezTo>
                  <a:cubicBezTo>
                    <a:pt x="70" y="173"/>
                    <a:pt x="83" y="175"/>
                    <a:pt x="96" y="175"/>
                  </a:cubicBezTo>
                  <a:cubicBezTo>
                    <a:pt x="100" y="175"/>
                    <a:pt x="103" y="171"/>
                    <a:pt x="103" y="167"/>
                  </a:cubicBezTo>
                  <a:cubicBezTo>
                    <a:pt x="103" y="163"/>
                    <a:pt x="100" y="160"/>
                    <a:pt x="96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" name="Freeform 9"/>
            <p:cNvSpPr/>
            <p:nvPr/>
          </p:nvSpPr>
          <p:spPr bwMode="auto">
            <a:xfrm>
              <a:off x="5326312" y="227530"/>
              <a:ext cx="235942" cy="256083"/>
            </a:xfrm>
            <a:custGeom>
              <a:avLst/>
              <a:gdLst>
                <a:gd name="T0" fmla="*/ 152 w 158"/>
                <a:gd name="T1" fmla="*/ 156 h 171"/>
                <a:gd name="T2" fmla="*/ 56 w 158"/>
                <a:gd name="T3" fmla="*/ 78 h 171"/>
                <a:gd name="T4" fmla="*/ 44 w 158"/>
                <a:gd name="T5" fmla="*/ 55 h 171"/>
                <a:gd name="T6" fmla="*/ 55 w 158"/>
                <a:gd name="T7" fmla="*/ 43 h 171"/>
                <a:gd name="T8" fmla="*/ 42 w 158"/>
                <a:gd name="T9" fmla="*/ 7 h 171"/>
                <a:gd name="T10" fmla="*/ 6 w 158"/>
                <a:gd name="T11" fmla="*/ 20 h 171"/>
                <a:gd name="T12" fmla="*/ 19 w 158"/>
                <a:gd name="T13" fmla="*/ 56 h 171"/>
                <a:gd name="T14" fmla="*/ 30 w 158"/>
                <a:gd name="T15" fmla="*/ 58 h 171"/>
                <a:gd name="T16" fmla="*/ 43 w 158"/>
                <a:gd name="T17" fmla="*/ 85 h 171"/>
                <a:gd name="T18" fmla="*/ 147 w 158"/>
                <a:gd name="T19" fmla="*/ 169 h 171"/>
                <a:gd name="T20" fmla="*/ 157 w 158"/>
                <a:gd name="T21" fmla="*/ 166 h 171"/>
                <a:gd name="T22" fmla="*/ 157 w 158"/>
                <a:gd name="T23" fmla="*/ 165 h 171"/>
                <a:gd name="T24" fmla="*/ 152 w 158"/>
                <a:gd name="T25" fmla="*/ 15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71">
                  <a:moveTo>
                    <a:pt x="152" y="156"/>
                  </a:moveTo>
                  <a:cubicBezTo>
                    <a:pt x="109" y="140"/>
                    <a:pt x="77" y="114"/>
                    <a:pt x="56" y="78"/>
                  </a:cubicBezTo>
                  <a:cubicBezTo>
                    <a:pt x="51" y="70"/>
                    <a:pt x="47" y="62"/>
                    <a:pt x="44" y="55"/>
                  </a:cubicBezTo>
                  <a:cubicBezTo>
                    <a:pt x="49" y="52"/>
                    <a:pt x="53" y="48"/>
                    <a:pt x="55" y="43"/>
                  </a:cubicBezTo>
                  <a:cubicBezTo>
                    <a:pt x="61" y="29"/>
                    <a:pt x="56" y="13"/>
                    <a:pt x="42" y="7"/>
                  </a:cubicBezTo>
                  <a:cubicBezTo>
                    <a:pt x="29" y="0"/>
                    <a:pt x="13" y="6"/>
                    <a:pt x="6" y="20"/>
                  </a:cubicBezTo>
                  <a:cubicBezTo>
                    <a:pt x="0" y="33"/>
                    <a:pt x="5" y="49"/>
                    <a:pt x="19" y="56"/>
                  </a:cubicBezTo>
                  <a:cubicBezTo>
                    <a:pt x="23" y="57"/>
                    <a:pt x="26" y="58"/>
                    <a:pt x="30" y="58"/>
                  </a:cubicBezTo>
                  <a:cubicBezTo>
                    <a:pt x="33" y="66"/>
                    <a:pt x="37" y="75"/>
                    <a:pt x="43" y="85"/>
                  </a:cubicBezTo>
                  <a:cubicBezTo>
                    <a:pt x="58" y="112"/>
                    <a:pt x="89" y="148"/>
                    <a:pt x="147" y="169"/>
                  </a:cubicBezTo>
                  <a:cubicBezTo>
                    <a:pt x="151" y="171"/>
                    <a:pt x="155" y="169"/>
                    <a:pt x="157" y="166"/>
                  </a:cubicBezTo>
                  <a:cubicBezTo>
                    <a:pt x="157" y="165"/>
                    <a:pt x="157" y="165"/>
                    <a:pt x="157" y="165"/>
                  </a:cubicBezTo>
                  <a:cubicBezTo>
                    <a:pt x="158" y="161"/>
                    <a:pt x="156" y="157"/>
                    <a:pt x="152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1887445" y="2340446"/>
            <a:ext cx="838751" cy="650760"/>
            <a:chOff x="2623051" y="138333"/>
            <a:chExt cx="982613" cy="762495"/>
          </a:xfrm>
          <a:solidFill>
            <a:sysClr val="window" lastClr="FFFFFF"/>
          </a:solidFill>
        </p:grpSpPr>
        <p:sp>
          <p:nvSpPr>
            <p:cNvPr id="122" name="Freeform 12"/>
            <p:cNvSpPr>
              <a:spLocks noEditPoints="1"/>
            </p:cNvSpPr>
            <p:nvPr/>
          </p:nvSpPr>
          <p:spPr bwMode="auto">
            <a:xfrm>
              <a:off x="2623051" y="223214"/>
              <a:ext cx="847377" cy="677614"/>
            </a:xfrm>
            <a:custGeom>
              <a:avLst/>
              <a:gdLst>
                <a:gd name="T0" fmla="*/ 467 w 568"/>
                <a:gd name="T1" fmla="*/ 190 h 452"/>
                <a:gd name="T2" fmla="*/ 455 w 568"/>
                <a:gd name="T3" fmla="*/ 172 h 452"/>
                <a:gd name="T4" fmla="*/ 450 w 568"/>
                <a:gd name="T5" fmla="*/ 104 h 452"/>
                <a:gd name="T6" fmla="*/ 329 w 568"/>
                <a:gd name="T7" fmla="*/ 109 h 452"/>
                <a:gd name="T8" fmla="*/ 310 w 568"/>
                <a:gd name="T9" fmla="*/ 79 h 452"/>
                <a:gd name="T10" fmla="*/ 213 w 568"/>
                <a:gd name="T11" fmla="*/ 29 h 452"/>
                <a:gd name="T12" fmla="*/ 51 w 568"/>
                <a:gd name="T13" fmla="*/ 163 h 452"/>
                <a:gd name="T14" fmla="*/ 6 w 568"/>
                <a:gd name="T15" fmla="*/ 286 h 452"/>
                <a:gd name="T16" fmla="*/ 242 w 568"/>
                <a:gd name="T17" fmla="*/ 444 h 452"/>
                <a:gd name="T18" fmla="*/ 526 w 568"/>
                <a:gd name="T19" fmla="*/ 319 h 452"/>
                <a:gd name="T20" fmla="*/ 467 w 568"/>
                <a:gd name="T21" fmla="*/ 190 h 452"/>
                <a:gd name="T22" fmla="*/ 250 w 568"/>
                <a:gd name="T23" fmla="*/ 411 h 452"/>
                <a:gd name="T24" fmla="*/ 66 w 568"/>
                <a:gd name="T25" fmla="*/ 296 h 452"/>
                <a:gd name="T26" fmla="*/ 250 w 568"/>
                <a:gd name="T27" fmla="*/ 169 h 452"/>
                <a:gd name="T28" fmla="*/ 435 w 568"/>
                <a:gd name="T29" fmla="*/ 274 h 452"/>
                <a:gd name="T30" fmla="*/ 250 w 568"/>
                <a:gd name="T31" fmla="*/ 4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8" h="452">
                  <a:moveTo>
                    <a:pt x="467" y="190"/>
                  </a:moveTo>
                  <a:cubicBezTo>
                    <a:pt x="443" y="185"/>
                    <a:pt x="455" y="172"/>
                    <a:pt x="455" y="172"/>
                  </a:cubicBezTo>
                  <a:cubicBezTo>
                    <a:pt x="455" y="172"/>
                    <a:pt x="478" y="133"/>
                    <a:pt x="450" y="104"/>
                  </a:cubicBezTo>
                  <a:cubicBezTo>
                    <a:pt x="415" y="69"/>
                    <a:pt x="329" y="109"/>
                    <a:pt x="329" y="109"/>
                  </a:cubicBezTo>
                  <a:cubicBezTo>
                    <a:pt x="297" y="119"/>
                    <a:pt x="305" y="104"/>
                    <a:pt x="310" y="79"/>
                  </a:cubicBezTo>
                  <a:cubicBezTo>
                    <a:pt x="310" y="50"/>
                    <a:pt x="300" y="0"/>
                    <a:pt x="213" y="29"/>
                  </a:cubicBezTo>
                  <a:cubicBezTo>
                    <a:pt x="126" y="59"/>
                    <a:pt x="51" y="163"/>
                    <a:pt x="51" y="163"/>
                  </a:cubicBezTo>
                  <a:cubicBezTo>
                    <a:pt x="0" y="232"/>
                    <a:pt x="6" y="286"/>
                    <a:pt x="6" y="286"/>
                  </a:cubicBezTo>
                  <a:cubicBezTo>
                    <a:pt x="19" y="404"/>
                    <a:pt x="145" y="436"/>
                    <a:pt x="242" y="444"/>
                  </a:cubicBezTo>
                  <a:cubicBezTo>
                    <a:pt x="345" y="452"/>
                    <a:pt x="484" y="409"/>
                    <a:pt x="526" y="319"/>
                  </a:cubicBezTo>
                  <a:cubicBezTo>
                    <a:pt x="568" y="230"/>
                    <a:pt x="491" y="195"/>
                    <a:pt x="467" y="190"/>
                  </a:cubicBezTo>
                  <a:close/>
                  <a:moveTo>
                    <a:pt x="250" y="411"/>
                  </a:moveTo>
                  <a:cubicBezTo>
                    <a:pt x="148" y="415"/>
                    <a:pt x="66" y="364"/>
                    <a:pt x="66" y="296"/>
                  </a:cubicBezTo>
                  <a:cubicBezTo>
                    <a:pt x="66" y="228"/>
                    <a:pt x="148" y="174"/>
                    <a:pt x="250" y="169"/>
                  </a:cubicBezTo>
                  <a:cubicBezTo>
                    <a:pt x="352" y="164"/>
                    <a:pt x="435" y="206"/>
                    <a:pt x="435" y="274"/>
                  </a:cubicBezTo>
                  <a:cubicBezTo>
                    <a:pt x="435" y="342"/>
                    <a:pt x="352" y="406"/>
                    <a:pt x="250" y="4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" name="Freeform 13"/>
            <p:cNvSpPr>
              <a:spLocks noEditPoints="1"/>
            </p:cNvSpPr>
            <p:nvPr/>
          </p:nvSpPr>
          <p:spPr bwMode="auto">
            <a:xfrm>
              <a:off x="2811518" y="526774"/>
              <a:ext cx="335210" cy="296366"/>
            </a:xfrm>
            <a:custGeom>
              <a:avLst/>
              <a:gdLst>
                <a:gd name="T0" fmla="*/ 103 w 224"/>
                <a:gd name="T1" fmla="*/ 12 h 198"/>
                <a:gd name="T2" fmla="*/ 12 w 224"/>
                <a:gd name="T3" fmla="*/ 120 h 198"/>
                <a:gd name="T4" fmla="*/ 40 w 224"/>
                <a:gd name="T5" fmla="*/ 166 h 198"/>
                <a:gd name="T6" fmla="*/ 193 w 224"/>
                <a:gd name="T7" fmla="*/ 138 h 198"/>
                <a:gd name="T8" fmla="*/ 103 w 224"/>
                <a:gd name="T9" fmla="*/ 12 h 198"/>
                <a:gd name="T10" fmla="*/ 77 w 224"/>
                <a:gd name="T11" fmla="*/ 147 h 198"/>
                <a:gd name="T12" fmla="*/ 42 w 224"/>
                <a:gd name="T13" fmla="*/ 122 h 198"/>
                <a:gd name="T14" fmla="*/ 75 w 224"/>
                <a:gd name="T15" fmla="*/ 87 h 198"/>
                <a:gd name="T16" fmla="*/ 111 w 224"/>
                <a:gd name="T17" fmla="*/ 114 h 198"/>
                <a:gd name="T18" fmla="*/ 77 w 224"/>
                <a:gd name="T19" fmla="*/ 147 h 198"/>
                <a:gd name="T20" fmla="*/ 137 w 224"/>
                <a:gd name="T21" fmla="*/ 95 h 198"/>
                <a:gd name="T22" fmla="*/ 119 w 224"/>
                <a:gd name="T23" fmla="*/ 93 h 198"/>
                <a:gd name="T24" fmla="*/ 124 w 224"/>
                <a:gd name="T25" fmla="*/ 74 h 198"/>
                <a:gd name="T26" fmla="*/ 143 w 224"/>
                <a:gd name="T27" fmla="*/ 76 h 198"/>
                <a:gd name="T28" fmla="*/ 137 w 224"/>
                <a:gd name="T29" fmla="*/ 9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4" h="198">
                  <a:moveTo>
                    <a:pt x="103" y="12"/>
                  </a:moveTo>
                  <a:cubicBezTo>
                    <a:pt x="0" y="24"/>
                    <a:pt x="12" y="120"/>
                    <a:pt x="12" y="120"/>
                  </a:cubicBezTo>
                  <a:cubicBezTo>
                    <a:pt x="12" y="120"/>
                    <a:pt x="11" y="150"/>
                    <a:pt x="40" y="166"/>
                  </a:cubicBezTo>
                  <a:cubicBezTo>
                    <a:pt x="100" y="198"/>
                    <a:pt x="161" y="179"/>
                    <a:pt x="193" y="138"/>
                  </a:cubicBezTo>
                  <a:cubicBezTo>
                    <a:pt x="224" y="98"/>
                    <a:pt x="205" y="0"/>
                    <a:pt x="103" y="12"/>
                  </a:cubicBezTo>
                  <a:close/>
                  <a:moveTo>
                    <a:pt x="77" y="147"/>
                  </a:moveTo>
                  <a:cubicBezTo>
                    <a:pt x="58" y="149"/>
                    <a:pt x="42" y="138"/>
                    <a:pt x="42" y="122"/>
                  </a:cubicBezTo>
                  <a:cubicBezTo>
                    <a:pt x="42" y="106"/>
                    <a:pt x="56" y="89"/>
                    <a:pt x="75" y="87"/>
                  </a:cubicBezTo>
                  <a:cubicBezTo>
                    <a:pt x="97" y="85"/>
                    <a:pt x="111" y="98"/>
                    <a:pt x="111" y="114"/>
                  </a:cubicBezTo>
                  <a:cubicBezTo>
                    <a:pt x="111" y="130"/>
                    <a:pt x="96" y="144"/>
                    <a:pt x="77" y="147"/>
                  </a:cubicBezTo>
                  <a:close/>
                  <a:moveTo>
                    <a:pt x="137" y="95"/>
                  </a:moveTo>
                  <a:cubicBezTo>
                    <a:pt x="131" y="100"/>
                    <a:pt x="123" y="99"/>
                    <a:pt x="119" y="93"/>
                  </a:cubicBezTo>
                  <a:cubicBezTo>
                    <a:pt x="116" y="88"/>
                    <a:pt x="117" y="79"/>
                    <a:pt x="124" y="74"/>
                  </a:cubicBezTo>
                  <a:cubicBezTo>
                    <a:pt x="131" y="68"/>
                    <a:pt x="139" y="70"/>
                    <a:pt x="143" y="76"/>
                  </a:cubicBezTo>
                  <a:cubicBezTo>
                    <a:pt x="146" y="81"/>
                    <a:pt x="144" y="90"/>
                    <a:pt x="137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" name="Freeform 14"/>
            <p:cNvSpPr/>
            <p:nvPr/>
          </p:nvSpPr>
          <p:spPr bwMode="auto">
            <a:xfrm>
              <a:off x="3256066" y="253426"/>
              <a:ext cx="181272" cy="191344"/>
            </a:xfrm>
            <a:custGeom>
              <a:avLst/>
              <a:gdLst>
                <a:gd name="T0" fmla="*/ 92 w 121"/>
                <a:gd name="T1" fmla="*/ 128 h 128"/>
                <a:gd name="T2" fmla="*/ 109 w 121"/>
                <a:gd name="T3" fmla="*/ 114 h 128"/>
                <a:gd name="T4" fmla="*/ 109 w 121"/>
                <a:gd name="T5" fmla="*/ 112 h 128"/>
                <a:gd name="T6" fmla="*/ 17 w 121"/>
                <a:gd name="T7" fmla="*/ 19 h 128"/>
                <a:gd name="T8" fmla="*/ 0 w 121"/>
                <a:gd name="T9" fmla="*/ 36 h 128"/>
                <a:gd name="T10" fmla="*/ 17 w 121"/>
                <a:gd name="T11" fmla="*/ 53 h 128"/>
                <a:gd name="T12" fmla="*/ 75 w 121"/>
                <a:gd name="T13" fmla="*/ 111 h 128"/>
                <a:gd name="T14" fmla="*/ 92 w 121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8">
                  <a:moveTo>
                    <a:pt x="92" y="128"/>
                  </a:moveTo>
                  <a:cubicBezTo>
                    <a:pt x="100" y="128"/>
                    <a:pt x="107" y="122"/>
                    <a:pt x="109" y="114"/>
                  </a:cubicBezTo>
                  <a:cubicBezTo>
                    <a:pt x="109" y="113"/>
                    <a:pt x="109" y="113"/>
                    <a:pt x="109" y="112"/>
                  </a:cubicBezTo>
                  <a:cubicBezTo>
                    <a:pt x="121" y="0"/>
                    <a:pt x="17" y="19"/>
                    <a:pt x="17" y="19"/>
                  </a:cubicBezTo>
                  <a:cubicBezTo>
                    <a:pt x="7" y="19"/>
                    <a:pt x="0" y="27"/>
                    <a:pt x="0" y="36"/>
                  </a:cubicBezTo>
                  <a:cubicBezTo>
                    <a:pt x="0" y="45"/>
                    <a:pt x="7" y="53"/>
                    <a:pt x="17" y="53"/>
                  </a:cubicBezTo>
                  <a:cubicBezTo>
                    <a:pt x="92" y="36"/>
                    <a:pt x="75" y="111"/>
                    <a:pt x="75" y="111"/>
                  </a:cubicBezTo>
                  <a:cubicBezTo>
                    <a:pt x="75" y="121"/>
                    <a:pt x="83" y="128"/>
                    <a:pt x="92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" name="Freeform 15"/>
            <p:cNvSpPr/>
            <p:nvPr/>
          </p:nvSpPr>
          <p:spPr bwMode="auto">
            <a:xfrm>
              <a:off x="3218661" y="138333"/>
              <a:ext cx="387003" cy="359667"/>
            </a:xfrm>
            <a:custGeom>
              <a:avLst/>
              <a:gdLst>
                <a:gd name="T0" fmla="*/ 105 w 259"/>
                <a:gd name="T1" fmla="*/ 9 h 240"/>
                <a:gd name="T2" fmla="*/ 21 w 259"/>
                <a:gd name="T3" fmla="*/ 9 h 240"/>
                <a:gd name="T4" fmla="*/ 19 w 259"/>
                <a:gd name="T5" fmla="*/ 10 h 240"/>
                <a:gd name="T6" fmla="*/ 18 w 259"/>
                <a:gd name="T7" fmla="*/ 11 h 240"/>
                <a:gd name="T8" fmla="*/ 0 w 259"/>
                <a:gd name="T9" fmla="*/ 35 h 240"/>
                <a:gd name="T10" fmla="*/ 25 w 259"/>
                <a:gd name="T11" fmla="*/ 59 h 240"/>
                <a:gd name="T12" fmla="*/ 47 w 259"/>
                <a:gd name="T13" fmla="*/ 54 h 240"/>
                <a:gd name="T14" fmla="*/ 168 w 259"/>
                <a:gd name="T15" fmla="*/ 114 h 240"/>
                <a:gd name="T16" fmla="*/ 176 w 259"/>
                <a:gd name="T17" fmla="*/ 195 h 240"/>
                <a:gd name="T18" fmla="*/ 171 w 259"/>
                <a:gd name="T19" fmla="*/ 218 h 240"/>
                <a:gd name="T20" fmla="*/ 195 w 259"/>
                <a:gd name="T21" fmla="*/ 240 h 240"/>
                <a:gd name="T22" fmla="*/ 219 w 259"/>
                <a:gd name="T23" fmla="*/ 220 h 240"/>
                <a:gd name="T24" fmla="*/ 219 w 259"/>
                <a:gd name="T25" fmla="*/ 220 h 240"/>
                <a:gd name="T26" fmla="*/ 105 w 259"/>
                <a:gd name="T27" fmla="*/ 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9" h="240">
                  <a:moveTo>
                    <a:pt x="105" y="9"/>
                  </a:moveTo>
                  <a:cubicBezTo>
                    <a:pt x="69" y="0"/>
                    <a:pt x="31" y="7"/>
                    <a:pt x="21" y="9"/>
                  </a:cubicBezTo>
                  <a:cubicBezTo>
                    <a:pt x="20" y="9"/>
                    <a:pt x="19" y="10"/>
                    <a:pt x="19" y="10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8" y="14"/>
                    <a:pt x="0" y="23"/>
                    <a:pt x="0" y="35"/>
                  </a:cubicBezTo>
                  <a:cubicBezTo>
                    <a:pt x="0" y="48"/>
                    <a:pt x="11" y="59"/>
                    <a:pt x="25" y="59"/>
                  </a:cubicBezTo>
                  <a:cubicBezTo>
                    <a:pt x="25" y="59"/>
                    <a:pt x="38" y="57"/>
                    <a:pt x="47" y="54"/>
                  </a:cubicBezTo>
                  <a:cubicBezTo>
                    <a:pt x="56" y="50"/>
                    <a:pt x="131" y="51"/>
                    <a:pt x="168" y="114"/>
                  </a:cubicBezTo>
                  <a:cubicBezTo>
                    <a:pt x="188" y="159"/>
                    <a:pt x="177" y="190"/>
                    <a:pt x="176" y="195"/>
                  </a:cubicBezTo>
                  <a:cubicBezTo>
                    <a:pt x="176" y="195"/>
                    <a:pt x="171" y="207"/>
                    <a:pt x="171" y="218"/>
                  </a:cubicBezTo>
                  <a:cubicBezTo>
                    <a:pt x="171" y="232"/>
                    <a:pt x="182" y="240"/>
                    <a:pt x="195" y="240"/>
                  </a:cubicBezTo>
                  <a:cubicBezTo>
                    <a:pt x="206" y="240"/>
                    <a:pt x="216" y="239"/>
                    <a:pt x="219" y="220"/>
                  </a:cubicBezTo>
                  <a:cubicBezTo>
                    <a:pt x="219" y="220"/>
                    <a:pt x="219" y="220"/>
                    <a:pt x="219" y="220"/>
                  </a:cubicBezTo>
                  <a:cubicBezTo>
                    <a:pt x="259" y="86"/>
                    <a:pt x="170" y="24"/>
                    <a:pt x="10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6899514" y="2350676"/>
            <a:ext cx="720951" cy="632856"/>
            <a:chOff x="584457" y="105243"/>
            <a:chExt cx="978295" cy="858886"/>
          </a:xfrm>
          <a:solidFill>
            <a:sysClr val="window" lastClr="FFFFFF"/>
          </a:solidFill>
        </p:grpSpPr>
        <p:sp>
          <p:nvSpPr>
            <p:cNvPr id="127" name="Oval 16"/>
            <p:cNvSpPr>
              <a:spLocks noChangeArrowheads="1"/>
            </p:cNvSpPr>
            <p:nvPr/>
          </p:nvSpPr>
          <p:spPr bwMode="auto">
            <a:xfrm>
              <a:off x="665022" y="161352"/>
              <a:ext cx="172640" cy="1568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8" name="Freeform 17"/>
            <p:cNvSpPr/>
            <p:nvPr/>
          </p:nvSpPr>
          <p:spPr bwMode="auto">
            <a:xfrm>
              <a:off x="584457" y="349817"/>
              <a:ext cx="267593" cy="523676"/>
            </a:xfrm>
            <a:custGeom>
              <a:avLst/>
              <a:gdLst>
                <a:gd name="T0" fmla="*/ 64 w 179"/>
                <a:gd name="T1" fmla="*/ 0 h 350"/>
                <a:gd name="T2" fmla="*/ 27 w 179"/>
                <a:gd name="T3" fmla="*/ 56 h 350"/>
                <a:gd name="T4" fmla="*/ 95 w 179"/>
                <a:gd name="T5" fmla="*/ 98 h 350"/>
                <a:gd name="T6" fmla="*/ 118 w 179"/>
                <a:gd name="T7" fmla="*/ 165 h 350"/>
                <a:gd name="T8" fmla="*/ 0 w 179"/>
                <a:gd name="T9" fmla="*/ 295 h 350"/>
                <a:gd name="T10" fmla="*/ 88 w 179"/>
                <a:gd name="T11" fmla="*/ 350 h 350"/>
                <a:gd name="T12" fmla="*/ 160 w 179"/>
                <a:gd name="T13" fmla="*/ 188 h 350"/>
                <a:gd name="T14" fmla="*/ 153 w 179"/>
                <a:gd name="T15" fmla="*/ 76 h 350"/>
                <a:gd name="T16" fmla="*/ 64 w 179"/>
                <a:gd name="T1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350">
                  <a:moveTo>
                    <a:pt x="64" y="0"/>
                  </a:moveTo>
                  <a:cubicBezTo>
                    <a:pt x="27" y="56"/>
                    <a:pt x="27" y="56"/>
                    <a:pt x="27" y="56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5" y="98"/>
                    <a:pt x="139" y="121"/>
                    <a:pt x="118" y="165"/>
                  </a:cubicBezTo>
                  <a:cubicBezTo>
                    <a:pt x="98" y="205"/>
                    <a:pt x="0" y="295"/>
                    <a:pt x="0" y="295"/>
                  </a:cubicBezTo>
                  <a:cubicBezTo>
                    <a:pt x="88" y="350"/>
                    <a:pt x="88" y="350"/>
                    <a:pt x="88" y="350"/>
                  </a:cubicBezTo>
                  <a:cubicBezTo>
                    <a:pt x="149" y="218"/>
                    <a:pt x="145" y="235"/>
                    <a:pt x="160" y="188"/>
                  </a:cubicBezTo>
                  <a:cubicBezTo>
                    <a:pt x="176" y="139"/>
                    <a:pt x="179" y="102"/>
                    <a:pt x="153" y="76"/>
                  </a:cubicBezTo>
                  <a:cubicBezTo>
                    <a:pt x="118" y="41"/>
                    <a:pt x="114" y="38"/>
                    <a:pt x="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9" name="Freeform 18"/>
            <p:cNvSpPr/>
            <p:nvPr/>
          </p:nvSpPr>
          <p:spPr bwMode="auto">
            <a:xfrm>
              <a:off x="790186" y="105243"/>
              <a:ext cx="772566" cy="858886"/>
            </a:xfrm>
            <a:custGeom>
              <a:avLst/>
              <a:gdLst>
                <a:gd name="T0" fmla="*/ 497 w 518"/>
                <a:gd name="T1" fmla="*/ 148 h 573"/>
                <a:gd name="T2" fmla="*/ 152 w 518"/>
                <a:gd name="T3" fmla="*/ 92 h 573"/>
                <a:gd name="T4" fmla="*/ 173 w 518"/>
                <a:gd name="T5" fmla="*/ 52 h 573"/>
                <a:gd name="T6" fmla="*/ 91 w 518"/>
                <a:gd name="T7" fmla="*/ 29 h 573"/>
                <a:gd name="T8" fmla="*/ 0 w 518"/>
                <a:gd name="T9" fmla="*/ 186 h 573"/>
                <a:gd name="T10" fmla="*/ 56 w 518"/>
                <a:gd name="T11" fmla="*/ 218 h 573"/>
                <a:gd name="T12" fmla="*/ 99 w 518"/>
                <a:gd name="T13" fmla="*/ 169 h 573"/>
                <a:gd name="T14" fmla="*/ 137 w 518"/>
                <a:gd name="T15" fmla="*/ 153 h 573"/>
                <a:gd name="T16" fmla="*/ 74 w 518"/>
                <a:gd name="T17" fmla="*/ 246 h 573"/>
                <a:gd name="T18" fmla="*/ 108 w 518"/>
                <a:gd name="T19" fmla="*/ 276 h 573"/>
                <a:gd name="T20" fmla="*/ 157 w 518"/>
                <a:gd name="T21" fmla="*/ 227 h 573"/>
                <a:gd name="T22" fmla="*/ 186 w 518"/>
                <a:gd name="T23" fmla="*/ 227 h 573"/>
                <a:gd name="T24" fmla="*/ 186 w 518"/>
                <a:gd name="T25" fmla="*/ 277 h 573"/>
                <a:gd name="T26" fmla="*/ 72 w 518"/>
                <a:gd name="T27" fmla="*/ 277 h 573"/>
                <a:gd name="T28" fmla="*/ 72 w 518"/>
                <a:gd name="T29" fmla="*/ 317 h 573"/>
                <a:gd name="T30" fmla="*/ 186 w 518"/>
                <a:gd name="T31" fmla="*/ 317 h 573"/>
                <a:gd name="T32" fmla="*/ 186 w 518"/>
                <a:gd name="T33" fmla="*/ 412 h 573"/>
                <a:gd name="T34" fmla="*/ 181 w 518"/>
                <a:gd name="T35" fmla="*/ 412 h 573"/>
                <a:gd name="T36" fmla="*/ 142 w 518"/>
                <a:gd name="T37" fmla="*/ 397 h 573"/>
                <a:gd name="T38" fmla="*/ 140 w 518"/>
                <a:gd name="T39" fmla="*/ 339 h 573"/>
                <a:gd name="T40" fmla="*/ 62 w 518"/>
                <a:gd name="T41" fmla="*/ 339 h 573"/>
                <a:gd name="T42" fmla="*/ 59 w 518"/>
                <a:gd name="T43" fmla="*/ 341 h 573"/>
                <a:gd name="T44" fmla="*/ 142 w 518"/>
                <a:gd name="T45" fmla="*/ 466 h 573"/>
                <a:gd name="T46" fmla="*/ 334 w 518"/>
                <a:gd name="T47" fmla="*/ 415 h 573"/>
                <a:gd name="T48" fmla="*/ 345 w 518"/>
                <a:gd name="T49" fmla="*/ 458 h 573"/>
                <a:gd name="T50" fmla="*/ 410 w 518"/>
                <a:gd name="T51" fmla="*/ 431 h 573"/>
                <a:gd name="T52" fmla="*/ 366 w 518"/>
                <a:gd name="T53" fmla="*/ 325 h 573"/>
                <a:gd name="T54" fmla="*/ 314 w 518"/>
                <a:gd name="T55" fmla="*/ 341 h 573"/>
                <a:gd name="T56" fmla="*/ 324 w 518"/>
                <a:gd name="T57" fmla="*/ 377 h 573"/>
                <a:gd name="T58" fmla="*/ 278 w 518"/>
                <a:gd name="T59" fmla="*/ 400 h 573"/>
                <a:gd name="T60" fmla="*/ 278 w 518"/>
                <a:gd name="T61" fmla="*/ 317 h 573"/>
                <a:gd name="T62" fmla="*/ 389 w 518"/>
                <a:gd name="T63" fmla="*/ 317 h 573"/>
                <a:gd name="T64" fmla="*/ 389 w 518"/>
                <a:gd name="T65" fmla="*/ 277 h 573"/>
                <a:gd name="T66" fmla="*/ 278 w 518"/>
                <a:gd name="T67" fmla="*/ 277 h 573"/>
                <a:gd name="T68" fmla="*/ 278 w 518"/>
                <a:gd name="T69" fmla="*/ 227 h 573"/>
                <a:gd name="T70" fmla="*/ 389 w 518"/>
                <a:gd name="T71" fmla="*/ 227 h 573"/>
                <a:gd name="T72" fmla="*/ 389 w 518"/>
                <a:gd name="T73" fmla="*/ 187 h 573"/>
                <a:gd name="T74" fmla="*/ 192 w 518"/>
                <a:gd name="T75" fmla="*/ 187 h 573"/>
                <a:gd name="T76" fmla="*/ 220 w 518"/>
                <a:gd name="T77" fmla="*/ 143 h 573"/>
                <a:gd name="T78" fmla="*/ 186 w 518"/>
                <a:gd name="T79" fmla="*/ 134 h 573"/>
                <a:gd name="T80" fmla="*/ 415 w 518"/>
                <a:gd name="T81" fmla="*/ 177 h 573"/>
                <a:gd name="T82" fmla="*/ 415 w 518"/>
                <a:gd name="T83" fmla="*/ 405 h 573"/>
                <a:gd name="T84" fmla="*/ 334 w 518"/>
                <a:gd name="T85" fmla="*/ 478 h 573"/>
                <a:gd name="T86" fmla="*/ 285 w 518"/>
                <a:gd name="T87" fmla="*/ 467 h 573"/>
                <a:gd name="T88" fmla="*/ 274 w 518"/>
                <a:gd name="T89" fmla="*/ 514 h 573"/>
                <a:gd name="T90" fmla="*/ 501 w 518"/>
                <a:gd name="T91" fmla="*/ 412 h 573"/>
                <a:gd name="T92" fmla="*/ 497 w 518"/>
                <a:gd name="T93" fmla="*/ 148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8" h="573">
                  <a:moveTo>
                    <a:pt x="497" y="148"/>
                  </a:moveTo>
                  <a:cubicBezTo>
                    <a:pt x="497" y="148"/>
                    <a:pt x="478" y="0"/>
                    <a:pt x="152" y="92"/>
                  </a:cubicBezTo>
                  <a:cubicBezTo>
                    <a:pt x="166" y="68"/>
                    <a:pt x="173" y="52"/>
                    <a:pt x="173" y="52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59" y="136"/>
                    <a:pt x="0" y="186"/>
                  </a:cubicBezTo>
                  <a:cubicBezTo>
                    <a:pt x="0" y="186"/>
                    <a:pt x="57" y="219"/>
                    <a:pt x="56" y="218"/>
                  </a:cubicBezTo>
                  <a:cubicBezTo>
                    <a:pt x="72" y="201"/>
                    <a:pt x="87" y="185"/>
                    <a:pt x="99" y="169"/>
                  </a:cubicBezTo>
                  <a:cubicBezTo>
                    <a:pt x="112" y="163"/>
                    <a:pt x="125" y="158"/>
                    <a:pt x="137" y="153"/>
                  </a:cubicBezTo>
                  <a:cubicBezTo>
                    <a:pt x="122" y="180"/>
                    <a:pt x="98" y="221"/>
                    <a:pt x="74" y="246"/>
                  </a:cubicBezTo>
                  <a:cubicBezTo>
                    <a:pt x="108" y="276"/>
                    <a:pt x="108" y="276"/>
                    <a:pt x="108" y="276"/>
                  </a:cubicBezTo>
                  <a:cubicBezTo>
                    <a:pt x="108" y="276"/>
                    <a:pt x="131" y="254"/>
                    <a:pt x="157" y="227"/>
                  </a:cubicBezTo>
                  <a:cubicBezTo>
                    <a:pt x="186" y="227"/>
                    <a:pt x="186" y="227"/>
                    <a:pt x="186" y="227"/>
                  </a:cubicBezTo>
                  <a:cubicBezTo>
                    <a:pt x="186" y="277"/>
                    <a:pt x="186" y="277"/>
                    <a:pt x="186" y="277"/>
                  </a:cubicBezTo>
                  <a:cubicBezTo>
                    <a:pt x="72" y="277"/>
                    <a:pt x="72" y="277"/>
                    <a:pt x="72" y="277"/>
                  </a:cubicBezTo>
                  <a:cubicBezTo>
                    <a:pt x="72" y="317"/>
                    <a:pt x="72" y="317"/>
                    <a:pt x="72" y="317"/>
                  </a:cubicBezTo>
                  <a:cubicBezTo>
                    <a:pt x="186" y="317"/>
                    <a:pt x="186" y="317"/>
                    <a:pt x="186" y="317"/>
                  </a:cubicBezTo>
                  <a:cubicBezTo>
                    <a:pt x="186" y="412"/>
                    <a:pt x="186" y="412"/>
                    <a:pt x="186" y="412"/>
                  </a:cubicBezTo>
                  <a:cubicBezTo>
                    <a:pt x="184" y="412"/>
                    <a:pt x="183" y="412"/>
                    <a:pt x="181" y="412"/>
                  </a:cubicBezTo>
                  <a:cubicBezTo>
                    <a:pt x="169" y="411"/>
                    <a:pt x="149" y="409"/>
                    <a:pt x="142" y="397"/>
                  </a:cubicBezTo>
                  <a:cubicBezTo>
                    <a:pt x="133" y="383"/>
                    <a:pt x="139" y="356"/>
                    <a:pt x="140" y="339"/>
                  </a:cubicBezTo>
                  <a:cubicBezTo>
                    <a:pt x="62" y="339"/>
                    <a:pt x="62" y="339"/>
                    <a:pt x="62" y="339"/>
                  </a:cubicBezTo>
                  <a:cubicBezTo>
                    <a:pt x="59" y="341"/>
                    <a:pt x="59" y="341"/>
                    <a:pt x="59" y="341"/>
                  </a:cubicBezTo>
                  <a:cubicBezTo>
                    <a:pt x="59" y="341"/>
                    <a:pt x="30" y="469"/>
                    <a:pt x="142" y="466"/>
                  </a:cubicBezTo>
                  <a:cubicBezTo>
                    <a:pt x="246" y="469"/>
                    <a:pt x="305" y="437"/>
                    <a:pt x="334" y="415"/>
                  </a:cubicBezTo>
                  <a:cubicBezTo>
                    <a:pt x="345" y="458"/>
                    <a:pt x="345" y="458"/>
                    <a:pt x="345" y="458"/>
                  </a:cubicBezTo>
                  <a:cubicBezTo>
                    <a:pt x="410" y="431"/>
                    <a:pt x="410" y="431"/>
                    <a:pt x="410" y="431"/>
                  </a:cubicBezTo>
                  <a:cubicBezTo>
                    <a:pt x="366" y="325"/>
                    <a:pt x="366" y="325"/>
                    <a:pt x="366" y="325"/>
                  </a:cubicBezTo>
                  <a:cubicBezTo>
                    <a:pt x="314" y="341"/>
                    <a:pt x="314" y="341"/>
                    <a:pt x="314" y="341"/>
                  </a:cubicBezTo>
                  <a:cubicBezTo>
                    <a:pt x="324" y="377"/>
                    <a:pt x="324" y="377"/>
                    <a:pt x="324" y="377"/>
                  </a:cubicBezTo>
                  <a:cubicBezTo>
                    <a:pt x="310" y="387"/>
                    <a:pt x="295" y="395"/>
                    <a:pt x="278" y="400"/>
                  </a:cubicBezTo>
                  <a:cubicBezTo>
                    <a:pt x="278" y="317"/>
                    <a:pt x="278" y="317"/>
                    <a:pt x="278" y="317"/>
                  </a:cubicBezTo>
                  <a:cubicBezTo>
                    <a:pt x="389" y="317"/>
                    <a:pt x="389" y="317"/>
                    <a:pt x="389" y="317"/>
                  </a:cubicBezTo>
                  <a:cubicBezTo>
                    <a:pt x="389" y="277"/>
                    <a:pt x="389" y="277"/>
                    <a:pt x="389" y="277"/>
                  </a:cubicBezTo>
                  <a:cubicBezTo>
                    <a:pt x="278" y="277"/>
                    <a:pt x="278" y="277"/>
                    <a:pt x="278" y="277"/>
                  </a:cubicBezTo>
                  <a:cubicBezTo>
                    <a:pt x="278" y="227"/>
                    <a:pt x="278" y="227"/>
                    <a:pt x="278" y="227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89" y="187"/>
                    <a:pt x="389" y="187"/>
                    <a:pt x="389" y="187"/>
                  </a:cubicBezTo>
                  <a:cubicBezTo>
                    <a:pt x="192" y="187"/>
                    <a:pt x="192" y="187"/>
                    <a:pt x="192" y="187"/>
                  </a:cubicBezTo>
                  <a:cubicBezTo>
                    <a:pt x="206" y="169"/>
                    <a:pt x="217" y="154"/>
                    <a:pt x="220" y="143"/>
                  </a:cubicBezTo>
                  <a:cubicBezTo>
                    <a:pt x="186" y="134"/>
                    <a:pt x="186" y="134"/>
                    <a:pt x="186" y="134"/>
                  </a:cubicBezTo>
                  <a:cubicBezTo>
                    <a:pt x="334" y="81"/>
                    <a:pt x="416" y="90"/>
                    <a:pt x="415" y="177"/>
                  </a:cubicBezTo>
                  <a:cubicBezTo>
                    <a:pt x="415" y="405"/>
                    <a:pt x="415" y="405"/>
                    <a:pt x="415" y="405"/>
                  </a:cubicBezTo>
                  <a:cubicBezTo>
                    <a:pt x="415" y="405"/>
                    <a:pt x="424" y="484"/>
                    <a:pt x="334" y="478"/>
                  </a:cubicBezTo>
                  <a:cubicBezTo>
                    <a:pt x="285" y="467"/>
                    <a:pt x="285" y="467"/>
                    <a:pt x="285" y="467"/>
                  </a:cubicBezTo>
                  <a:cubicBezTo>
                    <a:pt x="274" y="514"/>
                    <a:pt x="274" y="514"/>
                    <a:pt x="274" y="514"/>
                  </a:cubicBezTo>
                  <a:cubicBezTo>
                    <a:pt x="274" y="514"/>
                    <a:pt x="484" y="573"/>
                    <a:pt x="501" y="412"/>
                  </a:cubicBezTo>
                  <a:cubicBezTo>
                    <a:pt x="518" y="251"/>
                    <a:pt x="497" y="148"/>
                    <a:pt x="497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5" name="Diagram 45"/>
          <p:cNvGraphicFramePr/>
          <p:nvPr/>
        </p:nvGraphicFramePr>
        <p:xfrm>
          <a:off x="1279339" y="925202"/>
          <a:ext cx="9988587" cy="498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6" name="Group 51"/>
          <p:cNvGrpSpPr/>
          <p:nvPr/>
        </p:nvGrpSpPr>
        <p:grpSpPr>
          <a:xfrm>
            <a:off x="9914274" y="2194219"/>
            <a:ext cx="578148" cy="518412"/>
            <a:chOff x="3355975" y="954088"/>
            <a:chExt cx="733426" cy="661987"/>
          </a:xfrm>
          <a:solidFill>
            <a:srgbClr val="878787"/>
          </a:solidFill>
        </p:grpSpPr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3476625" y="1155700"/>
              <a:ext cx="29368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3476625" y="1238250"/>
              <a:ext cx="2365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3476625" y="1325563"/>
              <a:ext cx="1730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grpSp>
          <p:nvGrpSpPr>
            <p:cNvPr id="50" name="Group 55"/>
            <p:cNvGrpSpPr/>
            <p:nvPr/>
          </p:nvGrpSpPr>
          <p:grpSpPr>
            <a:xfrm>
              <a:off x="3355975" y="954088"/>
              <a:ext cx="733426" cy="661987"/>
              <a:chOff x="3355975" y="954088"/>
              <a:chExt cx="733426" cy="661987"/>
            </a:xfrm>
            <a:grpFill/>
          </p:grpSpPr>
          <p:sp>
            <p:nvSpPr>
              <p:cNvPr id="51" name="Freeform 5"/>
              <p:cNvSpPr>
                <a:spLocks noEditPoints="1"/>
              </p:cNvSpPr>
              <p:nvPr/>
            </p:nvSpPr>
            <p:spPr bwMode="auto">
              <a:xfrm>
                <a:off x="3355975" y="954088"/>
                <a:ext cx="534988" cy="661987"/>
              </a:xfrm>
              <a:custGeom>
                <a:avLst/>
                <a:gdLst>
                  <a:gd name="T0" fmla="*/ 312 w 337"/>
                  <a:gd name="T1" fmla="*/ 392 h 417"/>
                  <a:gd name="T2" fmla="*/ 25 w 337"/>
                  <a:gd name="T3" fmla="*/ 392 h 417"/>
                  <a:gd name="T4" fmla="*/ 25 w 337"/>
                  <a:gd name="T5" fmla="*/ 101 h 417"/>
                  <a:gd name="T6" fmla="*/ 100 w 337"/>
                  <a:gd name="T7" fmla="*/ 101 h 417"/>
                  <a:gd name="T8" fmla="*/ 100 w 337"/>
                  <a:gd name="T9" fmla="*/ 26 h 417"/>
                  <a:gd name="T10" fmla="*/ 312 w 337"/>
                  <a:gd name="T11" fmla="*/ 26 h 417"/>
                  <a:gd name="T12" fmla="*/ 312 w 337"/>
                  <a:gd name="T13" fmla="*/ 134 h 417"/>
                  <a:gd name="T14" fmla="*/ 337 w 337"/>
                  <a:gd name="T15" fmla="*/ 108 h 417"/>
                  <a:gd name="T16" fmla="*/ 337 w 337"/>
                  <a:gd name="T17" fmla="*/ 0 h 417"/>
                  <a:gd name="T18" fmla="*/ 89 w 337"/>
                  <a:gd name="T19" fmla="*/ 0 h 417"/>
                  <a:gd name="T20" fmla="*/ 0 w 337"/>
                  <a:gd name="T21" fmla="*/ 89 h 417"/>
                  <a:gd name="T22" fmla="*/ 0 w 337"/>
                  <a:gd name="T23" fmla="*/ 417 h 417"/>
                  <a:gd name="T24" fmla="*/ 337 w 337"/>
                  <a:gd name="T25" fmla="*/ 417 h 417"/>
                  <a:gd name="T26" fmla="*/ 337 w 337"/>
                  <a:gd name="T27" fmla="*/ 286 h 417"/>
                  <a:gd name="T28" fmla="*/ 312 w 337"/>
                  <a:gd name="T29" fmla="*/ 312 h 417"/>
                  <a:gd name="T30" fmla="*/ 312 w 337"/>
                  <a:gd name="T31" fmla="*/ 392 h 417"/>
                  <a:gd name="T32" fmla="*/ 37 w 337"/>
                  <a:gd name="T33" fmla="*/ 88 h 417"/>
                  <a:gd name="T34" fmla="*/ 88 w 337"/>
                  <a:gd name="T35" fmla="*/ 37 h 417"/>
                  <a:gd name="T36" fmla="*/ 88 w 337"/>
                  <a:gd name="T37" fmla="*/ 88 h 417"/>
                  <a:gd name="T38" fmla="*/ 37 w 337"/>
                  <a:gd name="T39" fmla="*/ 88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7" h="417">
                    <a:moveTo>
                      <a:pt x="312" y="392"/>
                    </a:moveTo>
                    <a:lnTo>
                      <a:pt x="25" y="392"/>
                    </a:lnTo>
                    <a:lnTo>
                      <a:pt x="25" y="101"/>
                    </a:lnTo>
                    <a:lnTo>
                      <a:pt x="100" y="101"/>
                    </a:lnTo>
                    <a:lnTo>
                      <a:pt x="100" y="26"/>
                    </a:lnTo>
                    <a:lnTo>
                      <a:pt x="312" y="26"/>
                    </a:lnTo>
                    <a:lnTo>
                      <a:pt x="312" y="134"/>
                    </a:lnTo>
                    <a:lnTo>
                      <a:pt x="337" y="108"/>
                    </a:lnTo>
                    <a:lnTo>
                      <a:pt x="337" y="0"/>
                    </a:lnTo>
                    <a:lnTo>
                      <a:pt x="89" y="0"/>
                    </a:lnTo>
                    <a:lnTo>
                      <a:pt x="0" y="89"/>
                    </a:lnTo>
                    <a:lnTo>
                      <a:pt x="0" y="417"/>
                    </a:lnTo>
                    <a:lnTo>
                      <a:pt x="337" y="417"/>
                    </a:lnTo>
                    <a:lnTo>
                      <a:pt x="337" y="286"/>
                    </a:lnTo>
                    <a:lnTo>
                      <a:pt x="312" y="312"/>
                    </a:lnTo>
                    <a:lnTo>
                      <a:pt x="312" y="392"/>
                    </a:lnTo>
                    <a:close/>
                    <a:moveTo>
                      <a:pt x="37" y="88"/>
                    </a:moveTo>
                    <a:lnTo>
                      <a:pt x="88" y="37"/>
                    </a:lnTo>
                    <a:lnTo>
                      <a:pt x="88" y="88"/>
                    </a:lnTo>
                    <a:lnTo>
                      <a:pt x="37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52" name="Freeform 9"/>
              <p:cNvSpPr>
                <a:spLocks noEditPoints="1"/>
              </p:cNvSpPr>
              <p:nvPr/>
            </p:nvSpPr>
            <p:spPr bwMode="auto">
              <a:xfrm>
                <a:off x="3659188" y="1069975"/>
                <a:ext cx="430213" cy="430212"/>
              </a:xfrm>
              <a:custGeom>
                <a:avLst/>
                <a:gdLst>
                  <a:gd name="T0" fmla="*/ 146 w 271"/>
                  <a:gd name="T1" fmla="*/ 35 h 271"/>
                  <a:gd name="T2" fmla="*/ 121 w 271"/>
                  <a:gd name="T3" fmla="*/ 61 h 271"/>
                  <a:gd name="T4" fmla="*/ 26 w 271"/>
                  <a:gd name="T5" fmla="*/ 156 h 271"/>
                  <a:gd name="T6" fmla="*/ 0 w 271"/>
                  <a:gd name="T7" fmla="*/ 271 h 271"/>
                  <a:gd name="T8" fmla="*/ 115 w 271"/>
                  <a:gd name="T9" fmla="*/ 245 h 271"/>
                  <a:gd name="T10" fmla="*/ 121 w 271"/>
                  <a:gd name="T11" fmla="*/ 239 h 271"/>
                  <a:gd name="T12" fmla="*/ 146 w 271"/>
                  <a:gd name="T13" fmla="*/ 213 h 271"/>
                  <a:gd name="T14" fmla="*/ 271 w 271"/>
                  <a:gd name="T15" fmla="*/ 89 h 271"/>
                  <a:gd name="T16" fmla="*/ 182 w 271"/>
                  <a:gd name="T17" fmla="*/ 0 h 271"/>
                  <a:gd name="T18" fmla="*/ 146 w 271"/>
                  <a:gd name="T19" fmla="*/ 35 h 271"/>
                  <a:gd name="T20" fmla="*/ 226 w 271"/>
                  <a:gd name="T21" fmla="*/ 68 h 271"/>
                  <a:gd name="T22" fmla="*/ 87 w 271"/>
                  <a:gd name="T23" fmla="*/ 207 h 271"/>
                  <a:gd name="T24" fmla="*/ 67 w 271"/>
                  <a:gd name="T25" fmla="*/ 187 h 271"/>
                  <a:gd name="T26" fmla="*/ 206 w 271"/>
                  <a:gd name="T27" fmla="*/ 48 h 271"/>
                  <a:gd name="T28" fmla="*/ 226 w 271"/>
                  <a:gd name="T29" fmla="*/ 68 h 271"/>
                  <a:gd name="T30" fmla="*/ 61 w 271"/>
                  <a:gd name="T31" fmla="*/ 181 h 271"/>
                  <a:gd name="T32" fmla="*/ 43 w 271"/>
                  <a:gd name="T33" fmla="*/ 163 h 271"/>
                  <a:gd name="T34" fmla="*/ 182 w 271"/>
                  <a:gd name="T35" fmla="*/ 24 h 271"/>
                  <a:gd name="T36" fmla="*/ 199 w 271"/>
                  <a:gd name="T37" fmla="*/ 42 h 271"/>
                  <a:gd name="T38" fmla="*/ 61 w 271"/>
                  <a:gd name="T39" fmla="*/ 181 h 271"/>
                  <a:gd name="T40" fmla="*/ 55 w 271"/>
                  <a:gd name="T41" fmla="*/ 187 h 271"/>
                  <a:gd name="T42" fmla="*/ 55 w 271"/>
                  <a:gd name="T43" fmla="*/ 187 h 271"/>
                  <a:gd name="T44" fmla="*/ 87 w 271"/>
                  <a:gd name="T45" fmla="*/ 219 h 271"/>
                  <a:gd name="T46" fmla="*/ 87 w 271"/>
                  <a:gd name="T47" fmla="*/ 219 h 271"/>
                  <a:gd name="T48" fmla="*/ 98 w 271"/>
                  <a:gd name="T49" fmla="*/ 230 h 271"/>
                  <a:gd name="T50" fmla="*/ 56 w 271"/>
                  <a:gd name="T51" fmla="*/ 240 h 271"/>
                  <a:gd name="T52" fmla="*/ 30 w 271"/>
                  <a:gd name="T53" fmla="*/ 215 h 271"/>
                  <a:gd name="T54" fmla="*/ 40 w 271"/>
                  <a:gd name="T55" fmla="*/ 172 h 271"/>
                  <a:gd name="T56" fmla="*/ 55 w 271"/>
                  <a:gd name="T57" fmla="*/ 187 h 271"/>
                  <a:gd name="T58" fmla="*/ 107 w 271"/>
                  <a:gd name="T59" fmla="*/ 227 h 271"/>
                  <a:gd name="T60" fmla="*/ 93 w 271"/>
                  <a:gd name="T61" fmla="*/ 213 h 271"/>
                  <a:gd name="T62" fmla="*/ 232 w 271"/>
                  <a:gd name="T63" fmla="*/ 75 h 271"/>
                  <a:gd name="T64" fmla="*/ 246 w 271"/>
                  <a:gd name="T65" fmla="*/ 89 h 271"/>
                  <a:gd name="T66" fmla="*/ 107 w 271"/>
                  <a:gd name="T67" fmla="*/ 227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1" h="271">
                    <a:moveTo>
                      <a:pt x="146" y="35"/>
                    </a:moveTo>
                    <a:lnTo>
                      <a:pt x="121" y="61"/>
                    </a:lnTo>
                    <a:lnTo>
                      <a:pt x="26" y="156"/>
                    </a:lnTo>
                    <a:lnTo>
                      <a:pt x="0" y="271"/>
                    </a:lnTo>
                    <a:lnTo>
                      <a:pt x="115" y="245"/>
                    </a:lnTo>
                    <a:lnTo>
                      <a:pt x="121" y="239"/>
                    </a:lnTo>
                    <a:lnTo>
                      <a:pt x="146" y="213"/>
                    </a:lnTo>
                    <a:lnTo>
                      <a:pt x="271" y="89"/>
                    </a:lnTo>
                    <a:lnTo>
                      <a:pt x="182" y="0"/>
                    </a:lnTo>
                    <a:lnTo>
                      <a:pt x="146" y="35"/>
                    </a:lnTo>
                    <a:close/>
                    <a:moveTo>
                      <a:pt x="226" y="68"/>
                    </a:moveTo>
                    <a:lnTo>
                      <a:pt x="87" y="207"/>
                    </a:lnTo>
                    <a:lnTo>
                      <a:pt x="67" y="187"/>
                    </a:lnTo>
                    <a:lnTo>
                      <a:pt x="206" y="48"/>
                    </a:lnTo>
                    <a:lnTo>
                      <a:pt x="226" y="68"/>
                    </a:lnTo>
                    <a:close/>
                    <a:moveTo>
                      <a:pt x="61" y="181"/>
                    </a:moveTo>
                    <a:lnTo>
                      <a:pt x="43" y="163"/>
                    </a:lnTo>
                    <a:lnTo>
                      <a:pt x="182" y="24"/>
                    </a:lnTo>
                    <a:lnTo>
                      <a:pt x="199" y="42"/>
                    </a:lnTo>
                    <a:lnTo>
                      <a:pt x="61" y="181"/>
                    </a:lnTo>
                    <a:close/>
                    <a:moveTo>
                      <a:pt x="55" y="187"/>
                    </a:moveTo>
                    <a:lnTo>
                      <a:pt x="55" y="187"/>
                    </a:lnTo>
                    <a:lnTo>
                      <a:pt x="87" y="219"/>
                    </a:lnTo>
                    <a:lnTo>
                      <a:pt x="87" y="219"/>
                    </a:lnTo>
                    <a:lnTo>
                      <a:pt x="98" y="230"/>
                    </a:lnTo>
                    <a:lnTo>
                      <a:pt x="56" y="240"/>
                    </a:lnTo>
                    <a:lnTo>
                      <a:pt x="30" y="215"/>
                    </a:lnTo>
                    <a:lnTo>
                      <a:pt x="40" y="172"/>
                    </a:lnTo>
                    <a:lnTo>
                      <a:pt x="55" y="187"/>
                    </a:lnTo>
                    <a:close/>
                    <a:moveTo>
                      <a:pt x="107" y="227"/>
                    </a:moveTo>
                    <a:lnTo>
                      <a:pt x="93" y="213"/>
                    </a:lnTo>
                    <a:lnTo>
                      <a:pt x="232" y="75"/>
                    </a:lnTo>
                    <a:lnTo>
                      <a:pt x="246" y="89"/>
                    </a:lnTo>
                    <a:lnTo>
                      <a:pt x="107" y="2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Group 58"/>
          <p:cNvGrpSpPr/>
          <p:nvPr/>
        </p:nvGrpSpPr>
        <p:grpSpPr>
          <a:xfrm>
            <a:off x="2109653" y="3969730"/>
            <a:ext cx="606698" cy="686765"/>
            <a:chOff x="8196263" y="4981575"/>
            <a:chExt cx="796925" cy="908050"/>
          </a:xfrm>
          <a:solidFill>
            <a:srgbClr val="3C00A0"/>
          </a:solidFill>
        </p:grpSpPr>
        <p:sp>
          <p:nvSpPr>
            <p:cNvPr id="54" name="Freeform 5"/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5" name="Freeform 6"/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6" name="Freeform 7"/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7" name="Freeform 8"/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8" name="Freeform 9"/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9" name="Freeform 10"/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0" name="Freeform 11"/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61" name="Group 66"/>
          <p:cNvGrpSpPr/>
          <p:nvPr/>
        </p:nvGrpSpPr>
        <p:grpSpPr>
          <a:xfrm>
            <a:off x="7279365" y="2667096"/>
            <a:ext cx="545610" cy="726025"/>
            <a:chOff x="7029451" y="3441701"/>
            <a:chExt cx="692150" cy="927099"/>
          </a:xfrm>
          <a:solidFill>
            <a:srgbClr val="878787"/>
          </a:solidFill>
        </p:grpSpPr>
        <p:sp>
          <p:nvSpPr>
            <p:cNvPr id="62" name="Freeform 15"/>
            <p:cNvSpPr>
              <a:spLocks noEditPoints="1"/>
            </p:cNvSpPr>
            <p:nvPr/>
          </p:nvSpPr>
          <p:spPr bwMode="auto">
            <a:xfrm>
              <a:off x="7029451" y="3681413"/>
              <a:ext cx="630238" cy="687387"/>
            </a:xfrm>
            <a:custGeom>
              <a:avLst/>
              <a:gdLst>
                <a:gd name="T0" fmla="*/ 152 w 165"/>
                <a:gd name="T1" fmla="*/ 110 h 181"/>
                <a:gd name="T2" fmla="*/ 125 w 165"/>
                <a:gd name="T3" fmla="*/ 85 h 181"/>
                <a:gd name="T4" fmla="*/ 125 w 165"/>
                <a:gd name="T5" fmla="*/ 82 h 181"/>
                <a:gd name="T6" fmla="*/ 100 w 165"/>
                <a:gd name="T7" fmla="*/ 98 h 181"/>
                <a:gd name="T8" fmla="*/ 95 w 165"/>
                <a:gd name="T9" fmla="*/ 101 h 181"/>
                <a:gd name="T10" fmla="*/ 94 w 165"/>
                <a:gd name="T11" fmla="*/ 94 h 181"/>
                <a:gd name="T12" fmla="*/ 96 w 165"/>
                <a:gd name="T13" fmla="*/ 49 h 181"/>
                <a:gd name="T14" fmla="*/ 109 w 165"/>
                <a:gd name="T15" fmla="*/ 38 h 181"/>
                <a:gd name="T16" fmla="*/ 110 w 165"/>
                <a:gd name="T17" fmla="*/ 38 h 181"/>
                <a:gd name="T18" fmla="*/ 110 w 165"/>
                <a:gd name="T19" fmla="*/ 36 h 181"/>
                <a:gd name="T20" fmla="*/ 113 w 165"/>
                <a:gd name="T21" fmla="*/ 16 h 181"/>
                <a:gd name="T22" fmla="*/ 115 w 165"/>
                <a:gd name="T23" fmla="*/ 11 h 181"/>
                <a:gd name="T24" fmla="*/ 115 w 165"/>
                <a:gd name="T25" fmla="*/ 12 h 181"/>
                <a:gd name="T26" fmla="*/ 118 w 165"/>
                <a:gd name="T27" fmla="*/ 8 h 181"/>
                <a:gd name="T28" fmla="*/ 120 w 165"/>
                <a:gd name="T29" fmla="*/ 6 h 181"/>
                <a:gd name="T30" fmla="*/ 38 w 165"/>
                <a:gd name="T31" fmla="*/ 32 h 181"/>
                <a:gd name="T32" fmla="*/ 31 w 165"/>
                <a:gd name="T33" fmla="*/ 150 h 181"/>
                <a:gd name="T34" fmla="*/ 150 w 165"/>
                <a:gd name="T35" fmla="*/ 144 h 181"/>
                <a:gd name="T36" fmla="*/ 160 w 165"/>
                <a:gd name="T37" fmla="*/ 131 h 181"/>
                <a:gd name="T38" fmla="*/ 152 w 165"/>
                <a:gd name="T39" fmla="*/ 110 h 181"/>
                <a:gd name="T40" fmla="*/ 53 w 165"/>
                <a:gd name="T41" fmla="*/ 118 h 181"/>
                <a:gd name="T42" fmla="*/ 35 w 165"/>
                <a:gd name="T43" fmla="*/ 118 h 181"/>
                <a:gd name="T44" fmla="*/ 35 w 165"/>
                <a:gd name="T45" fmla="*/ 100 h 181"/>
                <a:gd name="T46" fmla="*/ 53 w 165"/>
                <a:gd name="T47" fmla="*/ 100 h 181"/>
                <a:gd name="T48" fmla="*/ 53 w 165"/>
                <a:gd name="T49" fmla="*/ 118 h 181"/>
                <a:gd name="T50" fmla="*/ 41 w 165"/>
                <a:gd name="T51" fmla="*/ 76 h 181"/>
                <a:gd name="T52" fmla="*/ 41 w 165"/>
                <a:gd name="T53" fmla="*/ 58 h 181"/>
                <a:gd name="T54" fmla="*/ 59 w 165"/>
                <a:gd name="T55" fmla="*/ 58 h 181"/>
                <a:gd name="T56" fmla="*/ 59 w 165"/>
                <a:gd name="T57" fmla="*/ 76 h 181"/>
                <a:gd name="T58" fmla="*/ 41 w 165"/>
                <a:gd name="T59" fmla="*/ 76 h 181"/>
                <a:gd name="T60" fmla="*/ 84 w 165"/>
                <a:gd name="T61" fmla="*/ 147 h 181"/>
                <a:gd name="T62" fmla="*/ 66 w 165"/>
                <a:gd name="T63" fmla="*/ 147 h 181"/>
                <a:gd name="T64" fmla="*/ 66 w 165"/>
                <a:gd name="T65" fmla="*/ 129 h 181"/>
                <a:gd name="T66" fmla="*/ 84 w 165"/>
                <a:gd name="T67" fmla="*/ 129 h 181"/>
                <a:gd name="T68" fmla="*/ 84 w 165"/>
                <a:gd name="T69" fmla="*/ 147 h 181"/>
                <a:gd name="T70" fmla="*/ 71 w 165"/>
                <a:gd name="T71" fmla="*/ 46 h 181"/>
                <a:gd name="T72" fmla="*/ 71 w 165"/>
                <a:gd name="T73" fmla="*/ 28 h 181"/>
                <a:gd name="T74" fmla="*/ 89 w 165"/>
                <a:gd name="T75" fmla="*/ 28 h 181"/>
                <a:gd name="T76" fmla="*/ 89 w 165"/>
                <a:gd name="T77" fmla="*/ 46 h 181"/>
                <a:gd name="T78" fmla="*/ 71 w 165"/>
                <a:gd name="T79" fmla="*/ 46 h 181"/>
                <a:gd name="T80" fmla="*/ 125 w 165"/>
                <a:gd name="T81" fmla="*/ 147 h 181"/>
                <a:gd name="T82" fmla="*/ 107 w 165"/>
                <a:gd name="T83" fmla="*/ 147 h 181"/>
                <a:gd name="T84" fmla="*/ 107 w 165"/>
                <a:gd name="T85" fmla="*/ 129 h 181"/>
                <a:gd name="T86" fmla="*/ 125 w 165"/>
                <a:gd name="T87" fmla="*/ 129 h 181"/>
                <a:gd name="T88" fmla="*/ 125 w 165"/>
                <a:gd name="T89" fmla="*/ 14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5" h="181">
                  <a:moveTo>
                    <a:pt x="152" y="110"/>
                  </a:moveTo>
                  <a:cubicBezTo>
                    <a:pt x="152" y="110"/>
                    <a:pt x="125" y="101"/>
                    <a:pt x="125" y="85"/>
                  </a:cubicBezTo>
                  <a:cubicBezTo>
                    <a:pt x="125" y="84"/>
                    <a:pt x="125" y="83"/>
                    <a:pt x="125" y="82"/>
                  </a:cubicBezTo>
                  <a:cubicBezTo>
                    <a:pt x="115" y="89"/>
                    <a:pt x="104" y="96"/>
                    <a:pt x="100" y="98"/>
                  </a:cubicBezTo>
                  <a:cubicBezTo>
                    <a:pt x="95" y="101"/>
                    <a:pt x="95" y="101"/>
                    <a:pt x="95" y="101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9"/>
                    <a:pt x="90" y="59"/>
                    <a:pt x="96" y="49"/>
                  </a:cubicBezTo>
                  <a:cubicBezTo>
                    <a:pt x="99" y="44"/>
                    <a:pt x="103" y="40"/>
                    <a:pt x="109" y="38"/>
                  </a:cubicBezTo>
                  <a:cubicBezTo>
                    <a:pt x="109" y="38"/>
                    <a:pt x="110" y="38"/>
                    <a:pt x="110" y="38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1"/>
                    <a:pt x="110" y="22"/>
                    <a:pt x="113" y="16"/>
                  </a:cubicBezTo>
                  <a:cubicBezTo>
                    <a:pt x="115" y="11"/>
                    <a:pt x="115" y="11"/>
                    <a:pt x="115" y="11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9" y="7"/>
                    <a:pt x="120" y="6"/>
                  </a:cubicBezTo>
                  <a:cubicBezTo>
                    <a:pt x="92" y="0"/>
                    <a:pt x="61" y="9"/>
                    <a:pt x="38" y="32"/>
                  </a:cubicBezTo>
                  <a:cubicBezTo>
                    <a:pt x="3" y="66"/>
                    <a:pt x="0" y="119"/>
                    <a:pt x="31" y="150"/>
                  </a:cubicBezTo>
                  <a:cubicBezTo>
                    <a:pt x="62" y="181"/>
                    <a:pt x="115" y="178"/>
                    <a:pt x="150" y="144"/>
                  </a:cubicBezTo>
                  <a:cubicBezTo>
                    <a:pt x="158" y="135"/>
                    <a:pt x="160" y="131"/>
                    <a:pt x="160" y="131"/>
                  </a:cubicBezTo>
                  <a:cubicBezTo>
                    <a:pt x="165" y="123"/>
                    <a:pt x="161" y="114"/>
                    <a:pt x="152" y="110"/>
                  </a:cubicBezTo>
                  <a:close/>
                  <a:moveTo>
                    <a:pt x="53" y="118"/>
                  </a:moveTo>
                  <a:cubicBezTo>
                    <a:pt x="48" y="123"/>
                    <a:pt x="40" y="123"/>
                    <a:pt x="35" y="118"/>
                  </a:cubicBezTo>
                  <a:cubicBezTo>
                    <a:pt x="30" y="113"/>
                    <a:pt x="30" y="105"/>
                    <a:pt x="35" y="100"/>
                  </a:cubicBezTo>
                  <a:cubicBezTo>
                    <a:pt x="40" y="95"/>
                    <a:pt x="48" y="95"/>
                    <a:pt x="53" y="100"/>
                  </a:cubicBezTo>
                  <a:cubicBezTo>
                    <a:pt x="58" y="105"/>
                    <a:pt x="58" y="113"/>
                    <a:pt x="53" y="118"/>
                  </a:cubicBezTo>
                  <a:close/>
                  <a:moveTo>
                    <a:pt x="41" y="76"/>
                  </a:moveTo>
                  <a:cubicBezTo>
                    <a:pt x="36" y="71"/>
                    <a:pt x="36" y="63"/>
                    <a:pt x="41" y="58"/>
                  </a:cubicBezTo>
                  <a:cubicBezTo>
                    <a:pt x="46" y="53"/>
                    <a:pt x="54" y="53"/>
                    <a:pt x="59" y="58"/>
                  </a:cubicBezTo>
                  <a:cubicBezTo>
                    <a:pt x="64" y="63"/>
                    <a:pt x="64" y="71"/>
                    <a:pt x="59" y="76"/>
                  </a:cubicBezTo>
                  <a:cubicBezTo>
                    <a:pt x="54" y="81"/>
                    <a:pt x="46" y="81"/>
                    <a:pt x="41" y="76"/>
                  </a:cubicBezTo>
                  <a:close/>
                  <a:moveTo>
                    <a:pt x="84" y="147"/>
                  </a:moveTo>
                  <a:cubicBezTo>
                    <a:pt x="79" y="152"/>
                    <a:pt x="71" y="152"/>
                    <a:pt x="66" y="147"/>
                  </a:cubicBezTo>
                  <a:cubicBezTo>
                    <a:pt x="61" y="142"/>
                    <a:pt x="61" y="134"/>
                    <a:pt x="66" y="129"/>
                  </a:cubicBezTo>
                  <a:cubicBezTo>
                    <a:pt x="71" y="124"/>
                    <a:pt x="79" y="124"/>
                    <a:pt x="84" y="129"/>
                  </a:cubicBezTo>
                  <a:cubicBezTo>
                    <a:pt x="89" y="134"/>
                    <a:pt x="89" y="142"/>
                    <a:pt x="84" y="147"/>
                  </a:cubicBezTo>
                  <a:close/>
                  <a:moveTo>
                    <a:pt x="71" y="46"/>
                  </a:moveTo>
                  <a:cubicBezTo>
                    <a:pt x="66" y="41"/>
                    <a:pt x="66" y="33"/>
                    <a:pt x="71" y="28"/>
                  </a:cubicBezTo>
                  <a:cubicBezTo>
                    <a:pt x="76" y="23"/>
                    <a:pt x="84" y="23"/>
                    <a:pt x="89" y="28"/>
                  </a:cubicBezTo>
                  <a:cubicBezTo>
                    <a:pt x="94" y="33"/>
                    <a:pt x="94" y="41"/>
                    <a:pt x="89" y="46"/>
                  </a:cubicBezTo>
                  <a:cubicBezTo>
                    <a:pt x="84" y="51"/>
                    <a:pt x="76" y="51"/>
                    <a:pt x="71" y="46"/>
                  </a:cubicBezTo>
                  <a:close/>
                  <a:moveTo>
                    <a:pt x="125" y="147"/>
                  </a:moveTo>
                  <a:cubicBezTo>
                    <a:pt x="120" y="152"/>
                    <a:pt x="112" y="152"/>
                    <a:pt x="107" y="147"/>
                  </a:cubicBezTo>
                  <a:cubicBezTo>
                    <a:pt x="102" y="142"/>
                    <a:pt x="102" y="134"/>
                    <a:pt x="107" y="129"/>
                  </a:cubicBezTo>
                  <a:cubicBezTo>
                    <a:pt x="112" y="124"/>
                    <a:pt x="120" y="124"/>
                    <a:pt x="125" y="129"/>
                  </a:cubicBezTo>
                  <a:cubicBezTo>
                    <a:pt x="130" y="134"/>
                    <a:pt x="130" y="142"/>
                    <a:pt x="125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3" name="Freeform 16"/>
            <p:cNvSpPr/>
            <p:nvPr/>
          </p:nvSpPr>
          <p:spPr bwMode="auto">
            <a:xfrm>
              <a:off x="7556501" y="3784600"/>
              <a:ext cx="122238" cy="147637"/>
            </a:xfrm>
            <a:custGeom>
              <a:avLst/>
              <a:gdLst>
                <a:gd name="T0" fmla="*/ 20 w 32"/>
                <a:gd name="T1" fmla="*/ 0 h 39"/>
                <a:gd name="T2" fmla="*/ 20 w 32"/>
                <a:gd name="T3" fmla="*/ 2 h 39"/>
                <a:gd name="T4" fmla="*/ 18 w 32"/>
                <a:gd name="T5" fmla="*/ 6 h 39"/>
                <a:gd name="T6" fmla="*/ 18 w 32"/>
                <a:gd name="T7" fmla="*/ 6 h 39"/>
                <a:gd name="T8" fmla="*/ 16 w 32"/>
                <a:gd name="T9" fmla="*/ 10 h 39"/>
                <a:gd name="T10" fmla="*/ 1 w 32"/>
                <a:gd name="T11" fmla="*/ 25 h 39"/>
                <a:gd name="T12" fmla="*/ 0 w 32"/>
                <a:gd name="T13" fmla="*/ 25 h 39"/>
                <a:gd name="T14" fmla="*/ 0 w 32"/>
                <a:gd name="T15" fmla="*/ 39 h 39"/>
                <a:gd name="T16" fmla="*/ 19 w 32"/>
                <a:gd name="T17" fmla="*/ 31 h 39"/>
                <a:gd name="T18" fmla="*/ 28 w 32"/>
                <a:gd name="T19" fmla="*/ 10 h 39"/>
                <a:gd name="T20" fmla="*/ 20 w 32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9">
                  <a:moveTo>
                    <a:pt x="20" y="0"/>
                  </a:moveTo>
                  <a:cubicBezTo>
                    <a:pt x="20" y="1"/>
                    <a:pt x="20" y="2"/>
                    <a:pt x="20" y="2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2" y="16"/>
                    <a:pt x="6" y="22"/>
                    <a:pt x="1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30"/>
                    <a:pt x="2" y="34"/>
                    <a:pt x="0" y="39"/>
                  </a:cubicBezTo>
                  <a:cubicBezTo>
                    <a:pt x="9" y="34"/>
                    <a:pt x="19" y="31"/>
                    <a:pt x="19" y="31"/>
                  </a:cubicBezTo>
                  <a:cubicBezTo>
                    <a:pt x="28" y="28"/>
                    <a:pt x="32" y="19"/>
                    <a:pt x="28" y="10"/>
                  </a:cubicBezTo>
                  <a:cubicBezTo>
                    <a:pt x="28" y="10"/>
                    <a:pt x="26" y="7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4" name="Freeform 17"/>
            <p:cNvSpPr/>
            <p:nvPr/>
          </p:nvSpPr>
          <p:spPr bwMode="auto">
            <a:xfrm>
              <a:off x="7389813" y="3829050"/>
              <a:ext cx="163513" cy="214312"/>
            </a:xfrm>
            <a:custGeom>
              <a:avLst/>
              <a:gdLst>
                <a:gd name="T0" fmla="*/ 30 w 43"/>
                <a:gd name="T1" fmla="*/ 5 h 56"/>
                <a:gd name="T2" fmla="*/ 5 w 43"/>
                <a:gd name="T3" fmla="*/ 13 h 56"/>
                <a:gd name="T4" fmla="*/ 4 w 43"/>
                <a:gd name="T5" fmla="*/ 56 h 56"/>
                <a:gd name="T6" fmla="*/ 38 w 43"/>
                <a:gd name="T7" fmla="*/ 30 h 56"/>
                <a:gd name="T8" fmla="*/ 30 w 43"/>
                <a:gd name="T9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6">
                  <a:moveTo>
                    <a:pt x="30" y="5"/>
                  </a:moveTo>
                  <a:cubicBezTo>
                    <a:pt x="21" y="0"/>
                    <a:pt x="10" y="4"/>
                    <a:pt x="5" y="13"/>
                  </a:cubicBezTo>
                  <a:cubicBezTo>
                    <a:pt x="0" y="22"/>
                    <a:pt x="4" y="56"/>
                    <a:pt x="4" y="56"/>
                  </a:cubicBezTo>
                  <a:cubicBezTo>
                    <a:pt x="4" y="56"/>
                    <a:pt x="34" y="39"/>
                    <a:pt x="38" y="30"/>
                  </a:cubicBezTo>
                  <a:cubicBezTo>
                    <a:pt x="43" y="21"/>
                    <a:pt x="40" y="10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7491413" y="3441701"/>
              <a:ext cx="230188" cy="346075"/>
            </a:xfrm>
            <a:custGeom>
              <a:avLst/>
              <a:gdLst>
                <a:gd name="T0" fmla="*/ 51 w 60"/>
                <a:gd name="T1" fmla="*/ 9 h 91"/>
                <a:gd name="T2" fmla="*/ 0 w 60"/>
                <a:gd name="T3" fmla="*/ 75 h 91"/>
                <a:gd name="T4" fmla="*/ 32 w 60"/>
                <a:gd name="T5" fmla="*/ 91 h 91"/>
                <a:gd name="T6" fmla="*/ 57 w 60"/>
                <a:gd name="T7" fmla="*/ 12 h 91"/>
                <a:gd name="T8" fmla="*/ 51 w 60"/>
                <a:gd name="T9" fmla="*/ 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1">
                  <a:moveTo>
                    <a:pt x="51" y="9"/>
                  </a:moveTo>
                  <a:cubicBezTo>
                    <a:pt x="51" y="9"/>
                    <a:pt x="12" y="57"/>
                    <a:pt x="0" y="7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40" y="71"/>
                    <a:pt x="57" y="12"/>
                    <a:pt x="57" y="12"/>
                  </a:cubicBezTo>
                  <a:cubicBezTo>
                    <a:pt x="60" y="2"/>
                    <a:pt x="57" y="0"/>
                    <a:pt x="5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6" name="Freeform 19"/>
            <p:cNvSpPr/>
            <p:nvPr/>
          </p:nvSpPr>
          <p:spPr bwMode="auto">
            <a:xfrm>
              <a:off x="7466013" y="3749675"/>
              <a:ext cx="136525" cy="117475"/>
            </a:xfrm>
            <a:custGeom>
              <a:avLst/>
              <a:gdLst>
                <a:gd name="T0" fmla="*/ 36 w 36"/>
                <a:gd name="T1" fmla="*/ 18 h 31"/>
                <a:gd name="T2" fmla="*/ 3 w 36"/>
                <a:gd name="T3" fmla="*/ 0 h 31"/>
                <a:gd name="T4" fmla="*/ 0 w 36"/>
                <a:gd name="T5" fmla="*/ 19 h 31"/>
                <a:gd name="T6" fmla="*/ 13 w 36"/>
                <a:gd name="T7" fmla="*/ 22 h 31"/>
                <a:gd name="T8" fmla="*/ 22 w 36"/>
                <a:gd name="T9" fmla="*/ 31 h 31"/>
                <a:gd name="T10" fmla="*/ 36 w 36"/>
                <a:gd name="T11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31">
                  <a:moveTo>
                    <a:pt x="36" y="18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6"/>
                    <a:pt x="0" y="15"/>
                    <a:pt x="0" y="19"/>
                  </a:cubicBezTo>
                  <a:cubicBezTo>
                    <a:pt x="4" y="19"/>
                    <a:pt x="8" y="20"/>
                    <a:pt x="13" y="22"/>
                  </a:cubicBezTo>
                  <a:cubicBezTo>
                    <a:pt x="17" y="24"/>
                    <a:pt x="20" y="27"/>
                    <a:pt x="22" y="31"/>
                  </a:cubicBezTo>
                  <a:cubicBezTo>
                    <a:pt x="26" y="28"/>
                    <a:pt x="32" y="23"/>
                    <a:pt x="3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67" name="Freeform 22"/>
          <p:cNvSpPr>
            <a:spLocks noEditPoints="1"/>
          </p:cNvSpPr>
          <p:nvPr/>
        </p:nvSpPr>
        <p:spPr bwMode="auto">
          <a:xfrm>
            <a:off x="4806749" y="3415357"/>
            <a:ext cx="566224" cy="565960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rgbClr val="504BDC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68" name="Text Placeholder 24"/>
          <p:cNvSpPr txBox="1"/>
          <p:nvPr/>
        </p:nvSpPr>
        <p:spPr>
          <a:xfrm>
            <a:off x="6446966" y="3674273"/>
            <a:ext cx="4759908" cy="1473439"/>
          </a:xfrm>
          <a:prstGeom prst="rect">
            <a:avLst/>
          </a:prstGeom>
        </p:spPr>
        <p:txBody>
          <a:bodyPr lIns="91577" tIns="45788" rIns="91577" bIns="4578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72349" y="906818"/>
            <a:ext cx="9345958" cy="2381098"/>
            <a:chOff x="1672349" y="906818"/>
            <a:chExt cx="9345958" cy="2381098"/>
          </a:xfrm>
        </p:grpSpPr>
        <p:sp>
          <p:nvSpPr>
            <p:cNvPr id="69" name="TextBox 3"/>
            <p:cNvSpPr txBox="1"/>
            <p:nvPr/>
          </p:nvSpPr>
          <p:spPr>
            <a:xfrm>
              <a:off x="1672349" y="2826251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rgbClr val="3C00A0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  <a:endParaRPr lang="id-ID" altLang="zh-CN" sz="2400" dirty="0">
                <a:solidFill>
                  <a:srgbClr val="3C00A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0" name="TextBox 62"/>
            <p:cNvSpPr txBox="1"/>
            <p:nvPr/>
          </p:nvSpPr>
          <p:spPr>
            <a:xfrm>
              <a:off x="4163651" y="2128730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rgbClr val="504BDC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  <a:endParaRPr lang="id-ID" altLang="zh-CN" sz="2400" dirty="0">
                <a:solidFill>
                  <a:srgbClr val="504BD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1" name="TextBox 63"/>
            <p:cNvSpPr txBox="1"/>
            <p:nvPr/>
          </p:nvSpPr>
          <p:spPr>
            <a:xfrm>
              <a:off x="6755939" y="1526135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2">
                      <a:lumMod val="50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  <a:endParaRPr lang="id-ID" altLang="zh-CN" sz="2400" dirty="0">
                <a:solidFill>
                  <a:schemeClr val="bg2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2" name="TextBox 64"/>
            <p:cNvSpPr txBox="1"/>
            <p:nvPr/>
          </p:nvSpPr>
          <p:spPr>
            <a:xfrm>
              <a:off x="9621771" y="906818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1">
                      <a:lumMod val="6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标题标题</a:t>
              </a:r>
              <a:endParaRPr lang="id-ID" altLang="zh-CN" sz="2400" dirty="0">
                <a:solidFill>
                  <a:schemeClr val="bg1">
                    <a:lumMod val="6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73" name="Text Placeholder 24"/>
          <p:cNvSpPr txBox="1"/>
          <p:nvPr/>
        </p:nvSpPr>
        <p:spPr>
          <a:xfrm>
            <a:off x="1216116" y="5116229"/>
            <a:ext cx="10005090" cy="1070435"/>
          </a:xfrm>
          <a:prstGeom prst="rect">
            <a:avLst/>
          </a:prstGeom>
        </p:spPr>
        <p:txBody>
          <a:bodyPr lIns="91577" tIns="45788" rIns="91577" bIns="4578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Graphic spid="45" grpId="0">
        <p:bldSub>
          <a:bldDgm bld="lvlOne"/>
        </p:bldSub>
      </p:bldGraphic>
      <p:bldP spid="67" grpId="0" animBg="1"/>
      <p:bldP spid="68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Rectangle 2"/>
          <p:cNvSpPr/>
          <p:nvPr/>
        </p:nvSpPr>
        <p:spPr>
          <a:xfrm>
            <a:off x="2200019" y="4837574"/>
            <a:ext cx="10005278" cy="107725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Rectangle 3"/>
          <p:cNvSpPr/>
          <p:nvPr/>
        </p:nvSpPr>
        <p:spPr>
          <a:xfrm>
            <a:off x="3499374" y="3759668"/>
            <a:ext cx="8705923" cy="1077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Rectangle 4"/>
          <p:cNvSpPr/>
          <p:nvPr/>
        </p:nvSpPr>
        <p:spPr>
          <a:xfrm>
            <a:off x="4797935" y="2675841"/>
            <a:ext cx="7399844" cy="1077250"/>
          </a:xfrm>
          <a:prstGeom prst="rect">
            <a:avLst/>
          </a:prstGeom>
          <a:solidFill>
            <a:srgbClr val="504BD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Rectangle 5"/>
          <p:cNvSpPr/>
          <p:nvPr/>
        </p:nvSpPr>
        <p:spPr>
          <a:xfrm>
            <a:off x="6084849" y="1597934"/>
            <a:ext cx="6112929" cy="1077250"/>
          </a:xfrm>
          <a:prstGeom prst="rect">
            <a:avLst/>
          </a:prstGeom>
          <a:solidFill>
            <a:srgbClr val="3C0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0" name="Group 24"/>
          <p:cNvGrpSpPr/>
          <p:nvPr/>
        </p:nvGrpSpPr>
        <p:grpSpPr>
          <a:xfrm>
            <a:off x="1032192" y="4848765"/>
            <a:ext cx="1003350" cy="982824"/>
            <a:chOff x="3754438" y="585788"/>
            <a:chExt cx="1474787" cy="1454151"/>
          </a:xfrm>
          <a:solidFill>
            <a:schemeClr val="bg1">
              <a:lumMod val="65000"/>
            </a:schemeClr>
          </a:solidFill>
          <a:effectLst/>
        </p:grpSpPr>
        <p:sp>
          <p:nvSpPr>
            <p:cNvPr id="41" name="Freeform 5"/>
            <p:cNvSpPr/>
            <p:nvPr/>
          </p:nvSpPr>
          <p:spPr bwMode="auto">
            <a:xfrm>
              <a:off x="4837113" y="1476376"/>
              <a:ext cx="392112" cy="563563"/>
            </a:xfrm>
            <a:custGeom>
              <a:avLst/>
              <a:gdLst>
                <a:gd name="T0" fmla="*/ 42 w 104"/>
                <a:gd name="T1" fmla="*/ 139 h 149"/>
                <a:gd name="T2" fmla="*/ 52 w 104"/>
                <a:gd name="T3" fmla="*/ 149 h 149"/>
                <a:gd name="T4" fmla="*/ 63 w 104"/>
                <a:gd name="T5" fmla="*/ 139 h 149"/>
                <a:gd name="T6" fmla="*/ 56 w 104"/>
                <a:gd name="T7" fmla="*/ 129 h 149"/>
                <a:gd name="T8" fmla="*/ 57 w 104"/>
                <a:gd name="T9" fmla="*/ 115 h 149"/>
                <a:gd name="T10" fmla="*/ 83 w 104"/>
                <a:gd name="T11" fmla="*/ 121 h 149"/>
                <a:gd name="T12" fmla="*/ 89 w 104"/>
                <a:gd name="T13" fmla="*/ 125 h 149"/>
                <a:gd name="T14" fmla="*/ 89 w 104"/>
                <a:gd name="T15" fmla="*/ 126 h 149"/>
                <a:gd name="T16" fmla="*/ 89 w 104"/>
                <a:gd name="T17" fmla="*/ 130 h 149"/>
                <a:gd name="T18" fmla="*/ 84 w 104"/>
                <a:gd name="T19" fmla="*/ 139 h 149"/>
                <a:gd name="T20" fmla="*/ 94 w 104"/>
                <a:gd name="T21" fmla="*/ 149 h 149"/>
                <a:gd name="T22" fmla="*/ 104 w 104"/>
                <a:gd name="T23" fmla="*/ 139 h 149"/>
                <a:gd name="T24" fmla="*/ 97 w 104"/>
                <a:gd name="T25" fmla="*/ 129 h 149"/>
                <a:gd name="T26" fmla="*/ 97 w 104"/>
                <a:gd name="T27" fmla="*/ 123 h 149"/>
                <a:gd name="T28" fmla="*/ 96 w 104"/>
                <a:gd name="T29" fmla="*/ 123 h 149"/>
                <a:gd name="T30" fmla="*/ 58 w 104"/>
                <a:gd name="T31" fmla="*/ 108 h 149"/>
                <a:gd name="T32" fmla="*/ 59 w 104"/>
                <a:gd name="T33" fmla="*/ 93 h 149"/>
                <a:gd name="T34" fmla="*/ 89 w 104"/>
                <a:gd name="T35" fmla="*/ 93 h 149"/>
                <a:gd name="T36" fmla="*/ 98 w 104"/>
                <a:gd name="T37" fmla="*/ 84 h 149"/>
                <a:gd name="T38" fmla="*/ 102 w 104"/>
                <a:gd name="T39" fmla="*/ 11 h 149"/>
                <a:gd name="T40" fmla="*/ 94 w 104"/>
                <a:gd name="T41" fmla="*/ 1 h 149"/>
                <a:gd name="T42" fmla="*/ 84 w 104"/>
                <a:gd name="T43" fmla="*/ 10 h 149"/>
                <a:gd name="T44" fmla="*/ 84 w 104"/>
                <a:gd name="T45" fmla="*/ 10 h 149"/>
                <a:gd name="T46" fmla="*/ 80 w 104"/>
                <a:gd name="T47" fmla="*/ 74 h 149"/>
                <a:gd name="T48" fmla="*/ 15 w 104"/>
                <a:gd name="T49" fmla="*/ 74 h 149"/>
                <a:gd name="T50" fmla="*/ 6 w 104"/>
                <a:gd name="T51" fmla="*/ 83 h 149"/>
                <a:gd name="T52" fmla="*/ 15 w 104"/>
                <a:gd name="T53" fmla="*/ 93 h 149"/>
                <a:gd name="T54" fmla="*/ 44 w 104"/>
                <a:gd name="T55" fmla="*/ 93 h 149"/>
                <a:gd name="T56" fmla="*/ 46 w 104"/>
                <a:gd name="T57" fmla="*/ 108 h 149"/>
                <a:gd name="T58" fmla="*/ 7 w 104"/>
                <a:gd name="T59" fmla="*/ 123 h 149"/>
                <a:gd name="T60" fmla="*/ 7 w 104"/>
                <a:gd name="T61" fmla="*/ 123 h 149"/>
                <a:gd name="T62" fmla="*/ 7 w 104"/>
                <a:gd name="T63" fmla="*/ 129 h 149"/>
                <a:gd name="T64" fmla="*/ 0 w 104"/>
                <a:gd name="T65" fmla="*/ 139 h 149"/>
                <a:gd name="T66" fmla="*/ 10 w 104"/>
                <a:gd name="T67" fmla="*/ 149 h 149"/>
                <a:gd name="T68" fmla="*/ 20 w 104"/>
                <a:gd name="T69" fmla="*/ 139 h 149"/>
                <a:gd name="T70" fmla="*/ 14 w 104"/>
                <a:gd name="T71" fmla="*/ 129 h 149"/>
                <a:gd name="T72" fmla="*/ 14 w 104"/>
                <a:gd name="T73" fmla="*/ 126 h 149"/>
                <a:gd name="T74" fmla="*/ 46 w 104"/>
                <a:gd name="T75" fmla="*/ 115 h 149"/>
                <a:gd name="T76" fmla="*/ 48 w 104"/>
                <a:gd name="T77" fmla="*/ 130 h 149"/>
                <a:gd name="T78" fmla="*/ 42 w 104"/>
                <a:gd name="T79" fmla="*/ 13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49">
                  <a:moveTo>
                    <a:pt x="42" y="139"/>
                  </a:moveTo>
                  <a:cubicBezTo>
                    <a:pt x="42" y="144"/>
                    <a:pt x="47" y="149"/>
                    <a:pt x="52" y="149"/>
                  </a:cubicBezTo>
                  <a:cubicBezTo>
                    <a:pt x="58" y="149"/>
                    <a:pt x="63" y="144"/>
                    <a:pt x="63" y="139"/>
                  </a:cubicBezTo>
                  <a:cubicBezTo>
                    <a:pt x="63" y="134"/>
                    <a:pt x="60" y="131"/>
                    <a:pt x="56" y="129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70" y="116"/>
                    <a:pt x="78" y="119"/>
                    <a:pt x="83" y="121"/>
                  </a:cubicBezTo>
                  <a:cubicBezTo>
                    <a:pt x="86" y="123"/>
                    <a:pt x="88" y="124"/>
                    <a:pt x="89" y="125"/>
                  </a:cubicBezTo>
                  <a:cubicBezTo>
                    <a:pt x="89" y="125"/>
                    <a:pt x="89" y="126"/>
                    <a:pt x="89" y="126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6" y="131"/>
                    <a:pt x="84" y="135"/>
                    <a:pt x="84" y="139"/>
                  </a:cubicBezTo>
                  <a:cubicBezTo>
                    <a:pt x="84" y="144"/>
                    <a:pt x="88" y="149"/>
                    <a:pt x="94" y="149"/>
                  </a:cubicBezTo>
                  <a:cubicBezTo>
                    <a:pt x="99" y="149"/>
                    <a:pt x="104" y="144"/>
                    <a:pt x="104" y="139"/>
                  </a:cubicBezTo>
                  <a:cubicBezTo>
                    <a:pt x="104" y="134"/>
                    <a:pt x="101" y="130"/>
                    <a:pt x="97" y="129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1"/>
                    <a:pt x="87" y="109"/>
                    <a:pt x="58" y="108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4" y="93"/>
                    <a:pt x="98" y="89"/>
                    <a:pt x="98" y="84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103" y="6"/>
                    <a:pt x="99" y="1"/>
                    <a:pt x="94" y="1"/>
                  </a:cubicBezTo>
                  <a:cubicBezTo>
                    <a:pt x="88" y="0"/>
                    <a:pt x="84" y="4"/>
                    <a:pt x="84" y="1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0" y="74"/>
                    <a:pt x="80" y="74"/>
                    <a:pt x="80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0" y="74"/>
                    <a:pt x="6" y="78"/>
                    <a:pt x="6" y="83"/>
                  </a:cubicBezTo>
                  <a:cubicBezTo>
                    <a:pt x="6" y="88"/>
                    <a:pt x="10" y="93"/>
                    <a:pt x="15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16" y="109"/>
                    <a:pt x="8" y="121"/>
                    <a:pt x="7" y="123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3" y="131"/>
                    <a:pt x="0" y="134"/>
                    <a:pt x="0" y="139"/>
                  </a:cubicBezTo>
                  <a:cubicBezTo>
                    <a:pt x="0" y="144"/>
                    <a:pt x="5" y="149"/>
                    <a:pt x="10" y="149"/>
                  </a:cubicBezTo>
                  <a:cubicBezTo>
                    <a:pt x="16" y="149"/>
                    <a:pt x="20" y="144"/>
                    <a:pt x="20" y="139"/>
                  </a:cubicBezTo>
                  <a:cubicBezTo>
                    <a:pt x="20" y="134"/>
                    <a:pt x="18" y="131"/>
                    <a:pt x="14" y="129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6" y="123"/>
                    <a:pt x="24" y="116"/>
                    <a:pt x="46" y="115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5" y="131"/>
                    <a:pt x="42" y="135"/>
                    <a:pt x="42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2" name="Freeform 6"/>
            <p:cNvSpPr/>
            <p:nvPr/>
          </p:nvSpPr>
          <p:spPr bwMode="auto">
            <a:xfrm>
              <a:off x="3754438" y="1476376"/>
              <a:ext cx="393700" cy="563563"/>
            </a:xfrm>
            <a:custGeom>
              <a:avLst/>
              <a:gdLst>
                <a:gd name="T0" fmla="*/ 8 w 104"/>
                <a:gd name="T1" fmla="*/ 123 h 149"/>
                <a:gd name="T2" fmla="*/ 7 w 104"/>
                <a:gd name="T3" fmla="*/ 123 h 149"/>
                <a:gd name="T4" fmla="*/ 7 w 104"/>
                <a:gd name="T5" fmla="*/ 129 h 149"/>
                <a:gd name="T6" fmla="*/ 0 w 104"/>
                <a:gd name="T7" fmla="*/ 139 h 149"/>
                <a:gd name="T8" fmla="*/ 10 w 104"/>
                <a:gd name="T9" fmla="*/ 149 h 149"/>
                <a:gd name="T10" fmla="*/ 20 w 104"/>
                <a:gd name="T11" fmla="*/ 139 h 149"/>
                <a:gd name="T12" fmla="*/ 14 w 104"/>
                <a:gd name="T13" fmla="*/ 130 h 149"/>
                <a:gd name="T14" fmla="*/ 14 w 104"/>
                <a:gd name="T15" fmla="*/ 126 h 149"/>
                <a:gd name="T16" fmla="*/ 47 w 104"/>
                <a:gd name="T17" fmla="*/ 115 h 149"/>
                <a:gd name="T18" fmla="*/ 48 w 104"/>
                <a:gd name="T19" fmla="*/ 129 h 149"/>
                <a:gd name="T20" fmla="*/ 41 w 104"/>
                <a:gd name="T21" fmla="*/ 139 h 149"/>
                <a:gd name="T22" fmla="*/ 51 w 104"/>
                <a:gd name="T23" fmla="*/ 149 h 149"/>
                <a:gd name="T24" fmla="*/ 62 w 104"/>
                <a:gd name="T25" fmla="*/ 139 h 149"/>
                <a:gd name="T26" fmla="*/ 56 w 104"/>
                <a:gd name="T27" fmla="*/ 130 h 149"/>
                <a:gd name="T28" fmla="*/ 58 w 104"/>
                <a:gd name="T29" fmla="*/ 115 h 149"/>
                <a:gd name="T30" fmla="*/ 84 w 104"/>
                <a:gd name="T31" fmla="*/ 121 h 149"/>
                <a:gd name="T32" fmla="*/ 89 w 104"/>
                <a:gd name="T33" fmla="*/ 125 h 149"/>
                <a:gd name="T34" fmla="*/ 90 w 104"/>
                <a:gd name="T35" fmla="*/ 126 h 149"/>
                <a:gd name="T36" fmla="*/ 90 w 104"/>
                <a:gd name="T37" fmla="*/ 129 h 149"/>
                <a:gd name="T38" fmla="*/ 84 w 104"/>
                <a:gd name="T39" fmla="*/ 139 h 149"/>
                <a:gd name="T40" fmla="*/ 94 w 104"/>
                <a:gd name="T41" fmla="*/ 149 h 149"/>
                <a:gd name="T42" fmla="*/ 104 w 104"/>
                <a:gd name="T43" fmla="*/ 139 h 149"/>
                <a:gd name="T44" fmla="*/ 97 w 104"/>
                <a:gd name="T45" fmla="*/ 129 h 149"/>
                <a:gd name="T46" fmla="*/ 97 w 104"/>
                <a:gd name="T47" fmla="*/ 123 h 149"/>
                <a:gd name="T48" fmla="*/ 97 w 104"/>
                <a:gd name="T49" fmla="*/ 123 h 149"/>
                <a:gd name="T50" fmla="*/ 58 w 104"/>
                <a:gd name="T51" fmla="*/ 108 h 149"/>
                <a:gd name="T52" fmla="*/ 60 w 104"/>
                <a:gd name="T53" fmla="*/ 93 h 149"/>
                <a:gd name="T54" fmla="*/ 89 w 104"/>
                <a:gd name="T55" fmla="*/ 93 h 149"/>
                <a:gd name="T56" fmla="*/ 98 w 104"/>
                <a:gd name="T57" fmla="*/ 83 h 149"/>
                <a:gd name="T58" fmla="*/ 89 w 104"/>
                <a:gd name="T59" fmla="*/ 74 h 149"/>
                <a:gd name="T60" fmla="*/ 24 w 104"/>
                <a:gd name="T61" fmla="*/ 74 h 149"/>
                <a:gd name="T62" fmla="*/ 20 w 104"/>
                <a:gd name="T63" fmla="*/ 10 h 149"/>
                <a:gd name="T64" fmla="*/ 10 w 104"/>
                <a:gd name="T65" fmla="*/ 1 h 149"/>
                <a:gd name="T66" fmla="*/ 1 w 104"/>
                <a:gd name="T67" fmla="*/ 11 h 149"/>
                <a:gd name="T68" fmla="*/ 1 w 104"/>
                <a:gd name="T69" fmla="*/ 11 h 149"/>
                <a:gd name="T70" fmla="*/ 6 w 104"/>
                <a:gd name="T71" fmla="*/ 84 h 149"/>
                <a:gd name="T72" fmla="*/ 15 w 104"/>
                <a:gd name="T73" fmla="*/ 93 h 149"/>
                <a:gd name="T74" fmla="*/ 44 w 104"/>
                <a:gd name="T75" fmla="*/ 93 h 149"/>
                <a:gd name="T76" fmla="*/ 46 w 104"/>
                <a:gd name="T77" fmla="*/ 108 h 149"/>
                <a:gd name="T78" fmla="*/ 8 w 104"/>
                <a:gd name="T79" fmla="*/ 12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49">
                  <a:moveTo>
                    <a:pt x="8" y="123"/>
                  </a:moveTo>
                  <a:cubicBezTo>
                    <a:pt x="7" y="123"/>
                    <a:pt x="7" y="123"/>
                    <a:pt x="7" y="123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3" y="130"/>
                    <a:pt x="0" y="134"/>
                    <a:pt x="0" y="139"/>
                  </a:cubicBezTo>
                  <a:cubicBezTo>
                    <a:pt x="0" y="144"/>
                    <a:pt x="5" y="149"/>
                    <a:pt x="10" y="149"/>
                  </a:cubicBezTo>
                  <a:cubicBezTo>
                    <a:pt x="16" y="149"/>
                    <a:pt x="20" y="144"/>
                    <a:pt x="20" y="139"/>
                  </a:cubicBezTo>
                  <a:cubicBezTo>
                    <a:pt x="20" y="135"/>
                    <a:pt x="18" y="131"/>
                    <a:pt x="14" y="130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6" y="123"/>
                    <a:pt x="24" y="116"/>
                    <a:pt x="47" y="115"/>
                  </a:cubicBezTo>
                  <a:cubicBezTo>
                    <a:pt x="48" y="129"/>
                    <a:pt x="48" y="129"/>
                    <a:pt x="48" y="129"/>
                  </a:cubicBezTo>
                  <a:cubicBezTo>
                    <a:pt x="44" y="131"/>
                    <a:pt x="41" y="134"/>
                    <a:pt x="41" y="139"/>
                  </a:cubicBezTo>
                  <a:cubicBezTo>
                    <a:pt x="41" y="144"/>
                    <a:pt x="46" y="149"/>
                    <a:pt x="51" y="149"/>
                  </a:cubicBezTo>
                  <a:cubicBezTo>
                    <a:pt x="57" y="149"/>
                    <a:pt x="62" y="144"/>
                    <a:pt x="62" y="139"/>
                  </a:cubicBezTo>
                  <a:cubicBezTo>
                    <a:pt x="62" y="135"/>
                    <a:pt x="59" y="131"/>
                    <a:pt x="56" y="130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71" y="116"/>
                    <a:pt x="79" y="119"/>
                    <a:pt x="84" y="121"/>
                  </a:cubicBezTo>
                  <a:cubicBezTo>
                    <a:pt x="86" y="123"/>
                    <a:pt x="88" y="124"/>
                    <a:pt x="89" y="125"/>
                  </a:cubicBezTo>
                  <a:cubicBezTo>
                    <a:pt x="89" y="125"/>
                    <a:pt x="90" y="126"/>
                    <a:pt x="90" y="126"/>
                  </a:cubicBezTo>
                  <a:cubicBezTo>
                    <a:pt x="90" y="129"/>
                    <a:pt x="90" y="129"/>
                    <a:pt x="90" y="129"/>
                  </a:cubicBezTo>
                  <a:cubicBezTo>
                    <a:pt x="86" y="131"/>
                    <a:pt x="84" y="134"/>
                    <a:pt x="84" y="139"/>
                  </a:cubicBezTo>
                  <a:cubicBezTo>
                    <a:pt x="84" y="144"/>
                    <a:pt x="88" y="149"/>
                    <a:pt x="94" y="149"/>
                  </a:cubicBezTo>
                  <a:cubicBezTo>
                    <a:pt x="99" y="149"/>
                    <a:pt x="104" y="144"/>
                    <a:pt x="104" y="139"/>
                  </a:cubicBezTo>
                  <a:cubicBezTo>
                    <a:pt x="104" y="134"/>
                    <a:pt x="101" y="131"/>
                    <a:pt x="97" y="129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6" y="121"/>
                    <a:pt x="88" y="109"/>
                    <a:pt x="58" y="108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4" y="93"/>
                    <a:pt x="98" y="88"/>
                    <a:pt x="98" y="83"/>
                  </a:cubicBezTo>
                  <a:cubicBezTo>
                    <a:pt x="98" y="78"/>
                    <a:pt x="94" y="74"/>
                    <a:pt x="89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4"/>
                    <a:pt x="15" y="0"/>
                    <a:pt x="10" y="1"/>
                  </a:cubicBezTo>
                  <a:cubicBezTo>
                    <a:pt x="5" y="1"/>
                    <a:pt x="1" y="6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9"/>
                    <a:pt x="10" y="93"/>
                    <a:pt x="15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16" y="109"/>
                    <a:pt x="8" y="121"/>
                    <a:pt x="8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3" name="Freeform 7"/>
            <p:cNvSpPr/>
            <p:nvPr/>
          </p:nvSpPr>
          <p:spPr bwMode="auto">
            <a:xfrm>
              <a:off x="4183063" y="1465263"/>
              <a:ext cx="566737" cy="566738"/>
            </a:xfrm>
            <a:custGeom>
              <a:avLst/>
              <a:gdLst>
                <a:gd name="T0" fmla="*/ 144 w 150"/>
                <a:gd name="T1" fmla="*/ 0 h 150"/>
                <a:gd name="T2" fmla="*/ 7 w 150"/>
                <a:gd name="T3" fmla="*/ 0 h 150"/>
                <a:gd name="T4" fmla="*/ 0 w 150"/>
                <a:gd name="T5" fmla="*/ 6 h 150"/>
                <a:gd name="T6" fmla="*/ 0 w 150"/>
                <a:gd name="T7" fmla="*/ 7 h 150"/>
                <a:gd name="T8" fmla="*/ 7 w 150"/>
                <a:gd name="T9" fmla="*/ 13 h 150"/>
                <a:gd name="T10" fmla="*/ 48 w 150"/>
                <a:gd name="T11" fmla="*/ 13 h 150"/>
                <a:gd name="T12" fmla="*/ 48 w 150"/>
                <a:gd name="T13" fmla="*/ 150 h 150"/>
                <a:gd name="T14" fmla="*/ 63 w 150"/>
                <a:gd name="T15" fmla="*/ 150 h 150"/>
                <a:gd name="T16" fmla="*/ 63 w 150"/>
                <a:gd name="T17" fmla="*/ 12 h 150"/>
                <a:gd name="T18" fmla="*/ 87 w 150"/>
                <a:gd name="T19" fmla="*/ 12 h 150"/>
                <a:gd name="T20" fmla="*/ 87 w 150"/>
                <a:gd name="T21" fmla="*/ 150 h 150"/>
                <a:gd name="T22" fmla="*/ 103 w 150"/>
                <a:gd name="T23" fmla="*/ 150 h 150"/>
                <a:gd name="T24" fmla="*/ 103 w 150"/>
                <a:gd name="T25" fmla="*/ 13 h 150"/>
                <a:gd name="T26" fmla="*/ 144 w 150"/>
                <a:gd name="T27" fmla="*/ 13 h 150"/>
                <a:gd name="T28" fmla="*/ 150 w 150"/>
                <a:gd name="T29" fmla="*/ 7 h 150"/>
                <a:gd name="T30" fmla="*/ 150 w 150"/>
                <a:gd name="T31" fmla="*/ 6 h 150"/>
                <a:gd name="T32" fmla="*/ 144 w 150"/>
                <a:gd name="T33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" h="150">
                  <a:moveTo>
                    <a:pt x="14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50"/>
                    <a:pt x="48" y="150"/>
                    <a:pt x="48" y="150"/>
                  </a:cubicBezTo>
                  <a:cubicBezTo>
                    <a:pt x="63" y="150"/>
                    <a:pt x="63" y="150"/>
                    <a:pt x="63" y="150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7" y="13"/>
                    <a:pt x="150" y="10"/>
                    <a:pt x="150" y="7"/>
                  </a:cubicBezTo>
                  <a:cubicBezTo>
                    <a:pt x="150" y="6"/>
                    <a:pt x="150" y="6"/>
                    <a:pt x="150" y="6"/>
                  </a:cubicBezTo>
                  <a:cubicBezTo>
                    <a:pt x="150" y="2"/>
                    <a:pt x="147" y="0"/>
                    <a:pt x="1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4" name="Freeform 8"/>
            <p:cNvSpPr/>
            <p:nvPr/>
          </p:nvSpPr>
          <p:spPr bwMode="auto">
            <a:xfrm>
              <a:off x="4848225" y="1054101"/>
              <a:ext cx="211137" cy="215900"/>
            </a:xfrm>
            <a:custGeom>
              <a:avLst/>
              <a:gdLst>
                <a:gd name="T0" fmla="*/ 28 w 56"/>
                <a:gd name="T1" fmla="*/ 57 h 57"/>
                <a:gd name="T2" fmla="*/ 0 w 56"/>
                <a:gd name="T3" fmla="*/ 29 h 57"/>
                <a:gd name="T4" fmla="*/ 28 w 56"/>
                <a:gd name="T5" fmla="*/ 0 h 57"/>
                <a:gd name="T6" fmla="*/ 56 w 56"/>
                <a:gd name="T7" fmla="*/ 28 h 57"/>
                <a:gd name="T8" fmla="*/ 28 w 56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7">
                  <a:moveTo>
                    <a:pt x="28" y="57"/>
                  </a:move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1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ubicBezTo>
                    <a:pt x="56" y="44"/>
                    <a:pt x="44" y="57"/>
                    <a:pt x="28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4" name="Freeform 9"/>
            <p:cNvSpPr/>
            <p:nvPr/>
          </p:nvSpPr>
          <p:spPr bwMode="auto">
            <a:xfrm>
              <a:off x="4651375" y="1300163"/>
              <a:ext cx="423862" cy="153988"/>
            </a:xfrm>
            <a:custGeom>
              <a:avLst/>
              <a:gdLst>
                <a:gd name="T0" fmla="*/ 84 w 112"/>
                <a:gd name="T1" fmla="*/ 10 h 41"/>
                <a:gd name="T2" fmla="*/ 93 w 112"/>
                <a:gd name="T3" fmla="*/ 5 h 41"/>
                <a:gd name="T4" fmla="*/ 94 w 112"/>
                <a:gd name="T5" fmla="*/ 4 h 41"/>
                <a:gd name="T6" fmla="*/ 95 w 112"/>
                <a:gd name="T7" fmla="*/ 4 h 41"/>
                <a:gd name="T8" fmla="*/ 95 w 112"/>
                <a:gd name="T9" fmla="*/ 4 h 41"/>
                <a:gd name="T10" fmla="*/ 109 w 112"/>
                <a:gd name="T11" fmla="*/ 5 h 41"/>
                <a:gd name="T12" fmla="*/ 108 w 112"/>
                <a:gd name="T13" fmla="*/ 19 h 41"/>
                <a:gd name="T14" fmla="*/ 108 w 112"/>
                <a:gd name="T15" fmla="*/ 19 h 41"/>
                <a:gd name="T16" fmla="*/ 91 w 112"/>
                <a:gd name="T17" fmla="*/ 28 h 41"/>
                <a:gd name="T18" fmla="*/ 91 w 112"/>
                <a:gd name="T19" fmla="*/ 28 h 41"/>
                <a:gd name="T20" fmla="*/ 9 w 112"/>
                <a:gd name="T21" fmla="*/ 35 h 41"/>
                <a:gd name="T22" fmla="*/ 1 w 112"/>
                <a:gd name="T23" fmla="*/ 24 h 41"/>
                <a:gd name="T24" fmla="*/ 12 w 112"/>
                <a:gd name="T25" fmla="*/ 15 h 41"/>
                <a:gd name="T26" fmla="*/ 84 w 112"/>
                <a:gd name="T2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41">
                  <a:moveTo>
                    <a:pt x="84" y="10"/>
                  </a:moveTo>
                  <a:cubicBezTo>
                    <a:pt x="88" y="8"/>
                    <a:pt x="91" y="6"/>
                    <a:pt x="93" y="5"/>
                  </a:cubicBezTo>
                  <a:cubicBezTo>
                    <a:pt x="94" y="5"/>
                    <a:pt x="94" y="4"/>
                    <a:pt x="94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9" y="0"/>
                    <a:pt x="105" y="0"/>
                    <a:pt x="109" y="5"/>
                  </a:cubicBezTo>
                  <a:cubicBezTo>
                    <a:pt x="112" y="9"/>
                    <a:pt x="112" y="15"/>
                    <a:pt x="108" y="19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7" y="19"/>
                    <a:pt x="102" y="24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76" y="35"/>
                    <a:pt x="49" y="41"/>
                    <a:pt x="9" y="35"/>
                  </a:cubicBezTo>
                  <a:cubicBezTo>
                    <a:pt x="4" y="34"/>
                    <a:pt x="0" y="29"/>
                    <a:pt x="1" y="24"/>
                  </a:cubicBezTo>
                  <a:cubicBezTo>
                    <a:pt x="2" y="18"/>
                    <a:pt x="7" y="15"/>
                    <a:pt x="12" y="15"/>
                  </a:cubicBezTo>
                  <a:cubicBezTo>
                    <a:pt x="49" y="21"/>
                    <a:pt x="72" y="15"/>
                    <a:pt x="8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5" name="Freeform 10"/>
            <p:cNvSpPr/>
            <p:nvPr/>
          </p:nvSpPr>
          <p:spPr bwMode="auto">
            <a:xfrm>
              <a:off x="4881563" y="1431926"/>
              <a:ext cx="57150" cy="112713"/>
            </a:xfrm>
            <a:custGeom>
              <a:avLst/>
              <a:gdLst>
                <a:gd name="T0" fmla="*/ 12 w 15"/>
                <a:gd name="T1" fmla="*/ 18 h 30"/>
                <a:gd name="T2" fmla="*/ 15 w 15"/>
                <a:gd name="T3" fmla="*/ 0 h 30"/>
                <a:gd name="T4" fmla="*/ 4 w 15"/>
                <a:gd name="T5" fmla="*/ 2 h 30"/>
                <a:gd name="T6" fmla="*/ 0 w 15"/>
                <a:gd name="T7" fmla="*/ 15 h 30"/>
                <a:gd name="T8" fmla="*/ 4 w 15"/>
                <a:gd name="T9" fmla="*/ 30 h 30"/>
                <a:gd name="T10" fmla="*/ 12 w 15"/>
                <a:gd name="T11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0">
                  <a:moveTo>
                    <a:pt x="12" y="18"/>
                  </a:moveTo>
                  <a:cubicBezTo>
                    <a:pt x="12" y="12"/>
                    <a:pt x="14" y="6"/>
                    <a:pt x="15" y="0"/>
                  </a:cubicBezTo>
                  <a:cubicBezTo>
                    <a:pt x="12" y="1"/>
                    <a:pt x="8" y="2"/>
                    <a:pt x="4" y="2"/>
                  </a:cubicBezTo>
                  <a:cubicBezTo>
                    <a:pt x="3" y="7"/>
                    <a:pt x="1" y="11"/>
                    <a:pt x="0" y="15"/>
                  </a:cubicBezTo>
                  <a:cubicBezTo>
                    <a:pt x="1" y="20"/>
                    <a:pt x="2" y="25"/>
                    <a:pt x="4" y="30"/>
                  </a:cubicBezTo>
                  <a:cubicBezTo>
                    <a:pt x="6" y="25"/>
                    <a:pt x="9" y="21"/>
                    <a:pt x="1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6" name="Freeform 11"/>
            <p:cNvSpPr/>
            <p:nvPr/>
          </p:nvSpPr>
          <p:spPr bwMode="auto">
            <a:xfrm>
              <a:off x="4662488" y="1243013"/>
              <a:ext cx="484187" cy="763588"/>
            </a:xfrm>
            <a:custGeom>
              <a:avLst/>
              <a:gdLst>
                <a:gd name="T0" fmla="*/ 125 w 128"/>
                <a:gd name="T1" fmla="*/ 32 h 202"/>
                <a:gd name="T2" fmla="*/ 93 w 128"/>
                <a:gd name="T3" fmla="*/ 5 h 202"/>
                <a:gd name="T4" fmla="*/ 88 w 128"/>
                <a:gd name="T5" fmla="*/ 8 h 202"/>
                <a:gd name="T6" fmla="*/ 87 w 128"/>
                <a:gd name="T7" fmla="*/ 9 h 202"/>
                <a:gd name="T8" fmla="*/ 79 w 128"/>
                <a:gd name="T9" fmla="*/ 16 h 202"/>
                <a:gd name="T10" fmla="*/ 75 w 128"/>
                <a:gd name="T11" fmla="*/ 25 h 202"/>
                <a:gd name="T12" fmla="*/ 80 w 128"/>
                <a:gd name="T13" fmla="*/ 23 h 202"/>
                <a:gd name="T14" fmla="*/ 89 w 128"/>
                <a:gd name="T15" fmla="*/ 19 h 202"/>
                <a:gd name="T16" fmla="*/ 90 w 128"/>
                <a:gd name="T17" fmla="*/ 17 h 202"/>
                <a:gd name="T18" fmla="*/ 98 w 128"/>
                <a:gd name="T19" fmla="*/ 14 h 202"/>
                <a:gd name="T20" fmla="*/ 107 w 128"/>
                <a:gd name="T21" fmla="*/ 18 h 202"/>
                <a:gd name="T22" fmla="*/ 106 w 128"/>
                <a:gd name="T23" fmla="*/ 35 h 202"/>
                <a:gd name="T24" fmla="*/ 89 w 128"/>
                <a:gd name="T25" fmla="*/ 45 h 202"/>
                <a:gd name="T26" fmla="*/ 76 w 128"/>
                <a:gd name="T27" fmla="*/ 50 h 202"/>
                <a:gd name="T28" fmla="*/ 71 w 128"/>
                <a:gd name="T29" fmla="*/ 92 h 202"/>
                <a:gd name="T30" fmla="*/ 69 w 128"/>
                <a:gd name="T31" fmla="*/ 99 h 202"/>
                <a:gd name="T32" fmla="*/ 28 w 128"/>
                <a:gd name="T33" fmla="*/ 99 h 202"/>
                <a:gd name="T34" fmla="*/ 12 w 128"/>
                <a:gd name="T35" fmla="*/ 112 h 202"/>
                <a:gd name="T36" fmla="*/ 1 w 128"/>
                <a:gd name="T37" fmla="*/ 184 h 202"/>
                <a:gd name="T38" fmla="*/ 14 w 128"/>
                <a:gd name="T39" fmla="*/ 202 h 202"/>
                <a:gd name="T40" fmla="*/ 16 w 128"/>
                <a:gd name="T41" fmla="*/ 202 h 202"/>
                <a:gd name="T42" fmla="*/ 32 w 128"/>
                <a:gd name="T43" fmla="*/ 189 h 202"/>
                <a:gd name="T44" fmla="*/ 41 w 128"/>
                <a:gd name="T45" fmla="*/ 130 h 202"/>
                <a:gd name="T46" fmla="*/ 91 w 128"/>
                <a:gd name="T47" fmla="*/ 130 h 202"/>
                <a:gd name="T48" fmla="*/ 93 w 128"/>
                <a:gd name="T49" fmla="*/ 130 h 202"/>
                <a:gd name="T50" fmla="*/ 94 w 128"/>
                <a:gd name="T51" fmla="*/ 130 h 202"/>
                <a:gd name="T52" fmla="*/ 118 w 128"/>
                <a:gd name="T53" fmla="*/ 106 h 202"/>
                <a:gd name="T54" fmla="*/ 125 w 128"/>
                <a:gd name="T55" fmla="*/ 3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202">
                  <a:moveTo>
                    <a:pt x="125" y="32"/>
                  </a:moveTo>
                  <a:cubicBezTo>
                    <a:pt x="122" y="12"/>
                    <a:pt x="106" y="0"/>
                    <a:pt x="93" y="5"/>
                  </a:cubicBezTo>
                  <a:cubicBezTo>
                    <a:pt x="91" y="6"/>
                    <a:pt x="89" y="7"/>
                    <a:pt x="88" y="8"/>
                  </a:cubicBezTo>
                  <a:cubicBezTo>
                    <a:pt x="87" y="8"/>
                    <a:pt x="87" y="8"/>
                    <a:pt x="87" y="9"/>
                  </a:cubicBezTo>
                  <a:cubicBezTo>
                    <a:pt x="85" y="10"/>
                    <a:pt x="79" y="16"/>
                    <a:pt x="79" y="16"/>
                  </a:cubicBezTo>
                  <a:cubicBezTo>
                    <a:pt x="78" y="18"/>
                    <a:pt x="76" y="21"/>
                    <a:pt x="75" y="25"/>
                  </a:cubicBezTo>
                  <a:cubicBezTo>
                    <a:pt x="77" y="24"/>
                    <a:pt x="78" y="24"/>
                    <a:pt x="80" y="23"/>
                  </a:cubicBezTo>
                  <a:cubicBezTo>
                    <a:pt x="84" y="21"/>
                    <a:pt x="87" y="20"/>
                    <a:pt x="89" y="19"/>
                  </a:cubicBezTo>
                  <a:cubicBezTo>
                    <a:pt x="89" y="18"/>
                    <a:pt x="90" y="18"/>
                    <a:pt x="90" y="17"/>
                  </a:cubicBezTo>
                  <a:cubicBezTo>
                    <a:pt x="93" y="15"/>
                    <a:pt x="95" y="14"/>
                    <a:pt x="98" y="14"/>
                  </a:cubicBezTo>
                  <a:cubicBezTo>
                    <a:pt x="102" y="14"/>
                    <a:pt x="105" y="16"/>
                    <a:pt x="107" y="18"/>
                  </a:cubicBezTo>
                  <a:cubicBezTo>
                    <a:pt x="112" y="23"/>
                    <a:pt x="111" y="31"/>
                    <a:pt x="106" y="35"/>
                  </a:cubicBezTo>
                  <a:cubicBezTo>
                    <a:pt x="105" y="36"/>
                    <a:pt x="100" y="41"/>
                    <a:pt x="89" y="45"/>
                  </a:cubicBezTo>
                  <a:cubicBezTo>
                    <a:pt x="86" y="47"/>
                    <a:pt x="81" y="48"/>
                    <a:pt x="76" y="50"/>
                  </a:cubicBezTo>
                  <a:cubicBezTo>
                    <a:pt x="76" y="64"/>
                    <a:pt x="75" y="78"/>
                    <a:pt x="71" y="92"/>
                  </a:cubicBezTo>
                  <a:cubicBezTo>
                    <a:pt x="70" y="94"/>
                    <a:pt x="69" y="96"/>
                    <a:pt x="69" y="99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0" y="99"/>
                    <a:pt x="13" y="104"/>
                    <a:pt x="12" y="112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0" y="192"/>
                    <a:pt x="5" y="200"/>
                    <a:pt x="14" y="202"/>
                  </a:cubicBezTo>
                  <a:cubicBezTo>
                    <a:pt x="15" y="202"/>
                    <a:pt x="16" y="202"/>
                    <a:pt x="16" y="202"/>
                  </a:cubicBezTo>
                  <a:cubicBezTo>
                    <a:pt x="24" y="202"/>
                    <a:pt x="31" y="196"/>
                    <a:pt x="32" y="189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2" y="130"/>
                    <a:pt x="92" y="130"/>
                    <a:pt x="93" y="130"/>
                  </a:cubicBezTo>
                  <a:cubicBezTo>
                    <a:pt x="93" y="130"/>
                    <a:pt x="94" y="130"/>
                    <a:pt x="94" y="130"/>
                  </a:cubicBezTo>
                  <a:cubicBezTo>
                    <a:pt x="104" y="129"/>
                    <a:pt x="114" y="120"/>
                    <a:pt x="118" y="106"/>
                  </a:cubicBezTo>
                  <a:cubicBezTo>
                    <a:pt x="126" y="82"/>
                    <a:pt x="128" y="57"/>
                    <a:pt x="12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7" name="Freeform 12"/>
            <p:cNvSpPr/>
            <p:nvPr/>
          </p:nvSpPr>
          <p:spPr bwMode="auto">
            <a:xfrm>
              <a:off x="4829175" y="1262063"/>
              <a:ext cx="98425" cy="93663"/>
            </a:xfrm>
            <a:custGeom>
              <a:avLst/>
              <a:gdLst>
                <a:gd name="T0" fmla="*/ 21 w 26"/>
                <a:gd name="T1" fmla="*/ 23 h 25"/>
                <a:gd name="T2" fmla="*/ 25 w 26"/>
                <a:gd name="T3" fmla="*/ 11 h 25"/>
                <a:gd name="T4" fmla="*/ 19 w 26"/>
                <a:gd name="T5" fmla="*/ 1 h 25"/>
                <a:gd name="T6" fmla="*/ 9 w 26"/>
                <a:gd name="T7" fmla="*/ 7 h 25"/>
                <a:gd name="T8" fmla="*/ 0 w 26"/>
                <a:gd name="T9" fmla="*/ 25 h 25"/>
                <a:gd name="T10" fmla="*/ 0 w 26"/>
                <a:gd name="T11" fmla="*/ 25 h 25"/>
                <a:gd name="T12" fmla="*/ 21 w 26"/>
                <a:gd name="T13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">
                  <a:moveTo>
                    <a:pt x="21" y="23"/>
                  </a:moveTo>
                  <a:cubicBezTo>
                    <a:pt x="22" y="19"/>
                    <a:pt x="24" y="15"/>
                    <a:pt x="25" y="11"/>
                  </a:cubicBezTo>
                  <a:cubicBezTo>
                    <a:pt x="26" y="7"/>
                    <a:pt x="24" y="2"/>
                    <a:pt x="19" y="1"/>
                  </a:cubicBezTo>
                  <a:cubicBezTo>
                    <a:pt x="15" y="0"/>
                    <a:pt x="10" y="2"/>
                    <a:pt x="9" y="7"/>
                  </a:cubicBezTo>
                  <a:cubicBezTo>
                    <a:pt x="7" y="15"/>
                    <a:pt x="4" y="2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7" y="25"/>
                    <a:pt x="14" y="24"/>
                    <a:pt x="21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8" name="Freeform 13"/>
            <p:cNvSpPr/>
            <p:nvPr/>
          </p:nvSpPr>
          <p:spPr bwMode="auto">
            <a:xfrm>
              <a:off x="3917950" y="1038226"/>
              <a:ext cx="211137" cy="215900"/>
            </a:xfrm>
            <a:custGeom>
              <a:avLst/>
              <a:gdLst>
                <a:gd name="T0" fmla="*/ 28 w 56"/>
                <a:gd name="T1" fmla="*/ 57 h 57"/>
                <a:gd name="T2" fmla="*/ 56 w 56"/>
                <a:gd name="T3" fmla="*/ 29 h 57"/>
                <a:gd name="T4" fmla="*/ 28 w 56"/>
                <a:gd name="T5" fmla="*/ 0 h 57"/>
                <a:gd name="T6" fmla="*/ 0 w 56"/>
                <a:gd name="T7" fmla="*/ 28 h 57"/>
                <a:gd name="T8" fmla="*/ 28 w 56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7">
                  <a:moveTo>
                    <a:pt x="28" y="57"/>
                  </a:moveTo>
                  <a:cubicBezTo>
                    <a:pt x="43" y="57"/>
                    <a:pt x="56" y="44"/>
                    <a:pt x="56" y="29"/>
                  </a:cubicBezTo>
                  <a:cubicBezTo>
                    <a:pt x="56" y="13"/>
                    <a:pt x="43" y="1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4"/>
                    <a:pt x="12" y="57"/>
                    <a:pt x="28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9" name="Freeform 14"/>
            <p:cNvSpPr/>
            <p:nvPr/>
          </p:nvSpPr>
          <p:spPr bwMode="auto">
            <a:xfrm>
              <a:off x="3913188" y="1300163"/>
              <a:ext cx="428625" cy="153988"/>
            </a:xfrm>
            <a:custGeom>
              <a:avLst/>
              <a:gdLst>
                <a:gd name="T0" fmla="*/ 29 w 113"/>
                <a:gd name="T1" fmla="*/ 10 h 41"/>
                <a:gd name="T2" fmla="*/ 20 w 113"/>
                <a:gd name="T3" fmla="*/ 5 h 41"/>
                <a:gd name="T4" fmla="*/ 18 w 113"/>
                <a:gd name="T5" fmla="*/ 4 h 41"/>
                <a:gd name="T6" fmla="*/ 18 w 113"/>
                <a:gd name="T7" fmla="*/ 4 h 41"/>
                <a:gd name="T8" fmla="*/ 18 w 113"/>
                <a:gd name="T9" fmla="*/ 4 h 41"/>
                <a:gd name="T10" fmla="*/ 4 w 113"/>
                <a:gd name="T11" fmla="*/ 5 h 41"/>
                <a:gd name="T12" fmla="*/ 5 w 113"/>
                <a:gd name="T13" fmla="*/ 19 h 41"/>
                <a:gd name="T14" fmla="*/ 5 w 113"/>
                <a:gd name="T15" fmla="*/ 19 h 41"/>
                <a:gd name="T16" fmla="*/ 21 w 113"/>
                <a:gd name="T17" fmla="*/ 28 h 41"/>
                <a:gd name="T18" fmla="*/ 21 w 113"/>
                <a:gd name="T19" fmla="*/ 28 h 41"/>
                <a:gd name="T20" fmla="*/ 103 w 113"/>
                <a:gd name="T21" fmla="*/ 35 h 41"/>
                <a:gd name="T22" fmla="*/ 112 w 113"/>
                <a:gd name="T23" fmla="*/ 24 h 41"/>
                <a:gd name="T24" fmla="*/ 101 w 113"/>
                <a:gd name="T25" fmla="*/ 15 h 41"/>
                <a:gd name="T26" fmla="*/ 29 w 113"/>
                <a:gd name="T2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41">
                  <a:moveTo>
                    <a:pt x="29" y="10"/>
                  </a:moveTo>
                  <a:cubicBezTo>
                    <a:pt x="25" y="8"/>
                    <a:pt x="22" y="6"/>
                    <a:pt x="20" y="5"/>
                  </a:cubicBezTo>
                  <a:cubicBezTo>
                    <a:pt x="19" y="5"/>
                    <a:pt x="19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8" y="0"/>
                    <a:pt x="4" y="5"/>
                  </a:cubicBezTo>
                  <a:cubicBezTo>
                    <a:pt x="0" y="9"/>
                    <a:pt x="1" y="15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11" y="24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37" y="35"/>
                    <a:pt x="64" y="41"/>
                    <a:pt x="103" y="35"/>
                  </a:cubicBezTo>
                  <a:cubicBezTo>
                    <a:pt x="109" y="34"/>
                    <a:pt x="113" y="29"/>
                    <a:pt x="112" y="24"/>
                  </a:cubicBezTo>
                  <a:cubicBezTo>
                    <a:pt x="111" y="18"/>
                    <a:pt x="106" y="15"/>
                    <a:pt x="101" y="15"/>
                  </a:cubicBezTo>
                  <a:cubicBezTo>
                    <a:pt x="64" y="21"/>
                    <a:pt x="41" y="15"/>
                    <a:pt x="2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0" name="Freeform 15"/>
            <p:cNvSpPr/>
            <p:nvPr/>
          </p:nvSpPr>
          <p:spPr bwMode="auto">
            <a:xfrm>
              <a:off x="4054475" y="1431926"/>
              <a:ext cx="55562" cy="112713"/>
            </a:xfrm>
            <a:custGeom>
              <a:avLst/>
              <a:gdLst>
                <a:gd name="T0" fmla="*/ 3 w 15"/>
                <a:gd name="T1" fmla="*/ 18 h 30"/>
                <a:gd name="T2" fmla="*/ 11 w 15"/>
                <a:gd name="T3" fmla="*/ 30 h 30"/>
                <a:gd name="T4" fmla="*/ 15 w 15"/>
                <a:gd name="T5" fmla="*/ 15 h 30"/>
                <a:gd name="T6" fmla="*/ 10 w 15"/>
                <a:gd name="T7" fmla="*/ 2 h 30"/>
                <a:gd name="T8" fmla="*/ 0 w 15"/>
                <a:gd name="T9" fmla="*/ 0 h 30"/>
                <a:gd name="T10" fmla="*/ 3 w 15"/>
                <a:gd name="T11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0">
                  <a:moveTo>
                    <a:pt x="3" y="18"/>
                  </a:moveTo>
                  <a:cubicBezTo>
                    <a:pt x="6" y="21"/>
                    <a:pt x="9" y="25"/>
                    <a:pt x="11" y="30"/>
                  </a:cubicBezTo>
                  <a:cubicBezTo>
                    <a:pt x="13" y="25"/>
                    <a:pt x="14" y="20"/>
                    <a:pt x="15" y="15"/>
                  </a:cubicBezTo>
                  <a:cubicBezTo>
                    <a:pt x="14" y="11"/>
                    <a:pt x="12" y="7"/>
                    <a:pt x="10" y="2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1" y="6"/>
                    <a:pt x="2" y="1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1" name="Freeform 16"/>
            <p:cNvSpPr/>
            <p:nvPr/>
          </p:nvSpPr>
          <p:spPr bwMode="auto">
            <a:xfrm>
              <a:off x="3846513" y="1243013"/>
              <a:ext cx="482600" cy="763588"/>
            </a:xfrm>
            <a:custGeom>
              <a:avLst/>
              <a:gdLst>
                <a:gd name="T0" fmla="*/ 116 w 128"/>
                <a:gd name="T1" fmla="*/ 112 h 202"/>
                <a:gd name="T2" fmla="*/ 100 w 128"/>
                <a:gd name="T3" fmla="*/ 99 h 202"/>
                <a:gd name="T4" fmla="*/ 58 w 128"/>
                <a:gd name="T5" fmla="*/ 99 h 202"/>
                <a:gd name="T6" fmla="*/ 57 w 128"/>
                <a:gd name="T7" fmla="*/ 92 h 202"/>
                <a:gd name="T8" fmla="*/ 52 w 128"/>
                <a:gd name="T9" fmla="*/ 50 h 202"/>
                <a:gd name="T10" fmla="*/ 39 w 128"/>
                <a:gd name="T11" fmla="*/ 45 h 202"/>
                <a:gd name="T12" fmla="*/ 21 w 128"/>
                <a:gd name="T13" fmla="*/ 35 h 202"/>
                <a:gd name="T14" fmla="*/ 20 w 128"/>
                <a:gd name="T15" fmla="*/ 18 h 202"/>
                <a:gd name="T16" fmla="*/ 29 w 128"/>
                <a:gd name="T17" fmla="*/ 14 h 202"/>
                <a:gd name="T18" fmla="*/ 37 w 128"/>
                <a:gd name="T19" fmla="*/ 17 h 202"/>
                <a:gd name="T20" fmla="*/ 39 w 128"/>
                <a:gd name="T21" fmla="*/ 19 h 202"/>
                <a:gd name="T22" fmla="*/ 48 w 128"/>
                <a:gd name="T23" fmla="*/ 23 h 202"/>
                <a:gd name="T24" fmla="*/ 53 w 128"/>
                <a:gd name="T25" fmla="*/ 25 h 202"/>
                <a:gd name="T26" fmla="*/ 48 w 128"/>
                <a:gd name="T27" fmla="*/ 16 h 202"/>
                <a:gd name="T28" fmla="*/ 41 w 128"/>
                <a:gd name="T29" fmla="*/ 9 h 202"/>
                <a:gd name="T30" fmla="*/ 40 w 128"/>
                <a:gd name="T31" fmla="*/ 8 h 202"/>
                <a:gd name="T32" fmla="*/ 35 w 128"/>
                <a:gd name="T33" fmla="*/ 5 h 202"/>
                <a:gd name="T34" fmla="*/ 3 w 128"/>
                <a:gd name="T35" fmla="*/ 32 h 202"/>
                <a:gd name="T36" fmla="*/ 10 w 128"/>
                <a:gd name="T37" fmla="*/ 106 h 202"/>
                <a:gd name="T38" fmla="*/ 34 w 128"/>
                <a:gd name="T39" fmla="*/ 130 h 202"/>
                <a:gd name="T40" fmla="*/ 35 w 128"/>
                <a:gd name="T41" fmla="*/ 130 h 202"/>
                <a:gd name="T42" fmla="*/ 37 w 128"/>
                <a:gd name="T43" fmla="*/ 130 h 202"/>
                <a:gd name="T44" fmla="*/ 87 w 128"/>
                <a:gd name="T45" fmla="*/ 130 h 202"/>
                <a:gd name="T46" fmla="*/ 96 w 128"/>
                <a:gd name="T47" fmla="*/ 189 h 202"/>
                <a:gd name="T48" fmla="*/ 111 w 128"/>
                <a:gd name="T49" fmla="*/ 202 h 202"/>
                <a:gd name="T50" fmla="*/ 114 w 128"/>
                <a:gd name="T51" fmla="*/ 202 h 202"/>
                <a:gd name="T52" fmla="*/ 127 w 128"/>
                <a:gd name="T53" fmla="*/ 184 h 202"/>
                <a:gd name="T54" fmla="*/ 116 w 128"/>
                <a:gd name="T55" fmla="*/ 11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202">
                  <a:moveTo>
                    <a:pt x="116" y="112"/>
                  </a:moveTo>
                  <a:cubicBezTo>
                    <a:pt x="114" y="104"/>
                    <a:pt x="108" y="99"/>
                    <a:pt x="100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96"/>
                    <a:pt x="58" y="94"/>
                    <a:pt x="57" y="92"/>
                  </a:cubicBezTo>
                  <a:cubicBezTo>
                    <a:pt x="53" y="78"/>
                    <a:pt x="51" y="64"/>
                    <a:pt x="52" y="50"/>
                  </a:cubicBezTo>
                  <a:cubicBezTo>
                    <a:pt x="47" y="48"/>
                    <a:pt x="42" y="47"/>
                    <a:pt x="39" y="45"/>
                  </a:cubicBezTo>
                  <a:cubicBezTo>
                    <a:pt x="28" y="41"/>
                    <a:pt x="22" y="36"/>
                    <a:pt x="21" y="35"/>
                  </a:cubicBezTo>
                  <a:cubicBezTo>
                    <a:pt x="17" y="31"/>
                    <a:pt x="16" y="23"/>
                    <a:pt x="20" y="18"/>
                  </a:cubicBezTo>
                  <a:cubicBezTo>
                    <a:pt x="23" y="16"/>
                    <a:pt x="26" y="14"/>
                    <a:pt x="29" y="14"/>
                  </a:cubicBezTo>
                  <a:cubicBezTo>
                    <a:pt x="32" y="14"/>
                    <a:pt x="35" y="15"/>
                    <a:pt x="37" y="17"/>
                  </a:cubicBezTo>
                  <a:cubicBezTo>
                    <a:pt x="38" y="18"/>
                    <a:pt x="38" y="18"/>
                    <a:pt x="39" y="19"/>
                  </a:cubicBezTo>
                  <a:cubicBezTo>
                    <a:pt x="41" y="20"/>
                    <a:pt x="44" y="21"/>
                    <a:pt x="48" y="23"/>
                  </a:cubicBezTo>
                  <a:cubicBezTo>
                    <a:pt x="49" y="24"/>
                    <a:pt x="51" y="24"/>
                    <a:pt x="53" y="25"/>
                  </a:cubicBezTo>
                  <a:cubicBezTo>
                    <a:pt x="52" y="21"/>
                    <a:pt x="50" y="18"/>
                    <a:pt x="48" y="16"/>
                  </a:cubicBezTo>
                  <a:cubicBezTo>
                    <a:pt x="49" y="16"/>
                    <a:pt x="43" y="10"/>
                    <a:pt x="41" y="9"/>
                  </a:cubicBezTo>
                  <a:cubicBezTo>
                    <a:pt x="41" y="8"/>
                    <a:pt x="40" y="8"/>
                    <a:pt x="40" y="8"/>
                  </a:cubicBezTo>
                  <a:cubicBezTo>
                    <a:pt x="38" y="7"/>
                    <a:pt x="37" y="6"/>
                    <a:pt x="35" y="5"/>
                  </a:cubicBezTo>
                  <a:cubicBezTo>
                    <a:pt x="22" y="0"/>
                    <a:pt x="6" y="12"/>
                    <a:pt x="3" y="32"/>
                  </a:cubicBezTo>
                  <a:cubicBezTo>
                    <a:pt x="0" y="57"/>
                    <a:pt x="2" y="82"/>
                    <a:pt x="10" y="106"/>
                  </a:cubicBezTo>
                  <a:cubicBezTo>
                    <a:pt x="14" y="120"/>
                    <a:pt x="24" y="129"/>
                    <a:pt x="34" y="130"/>
                  </a:cubicBezTo>
                  <a:cubicBezTo>
                    <a:pt x="34" y="130"/>
                    <a:pt x="34" y="130"/>
                    <a:pt x="35" y="130"/>
                  </a:cubicBezTo>
                  <a:cubicBezTo>
                    <a:pt x="35" y="130"/>
                    <a:pt x="36" y="130"/>
                    <a:pt x="37" y="130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96" y="189"/>
                    <a:pt x="96" y="189"/>
                    <a:pt x="96" y="189"/>
                  </a:cubicBezTo>
                  <a:cubicBezTo>
                    <a:pt x="97" y="196"/>
                    <a:pt x="104" y="202"/>
                    <a:pt x="111" y="202"/>
                  </a:cubicBezTo>
                  <a:cubicBezTo>
                    <a:pt x="112" y="202"/>
                    <a:pt x="113" y="202"/>
                    <a:pt x="114" y="202"/>
                  </a:cubicBezTo>
                  <a:cubicBezTo>
                    <a:pt x="122" y="200"/>
                    <a:pt x="128" y="192"/>
                    <a:pt x="127" y="184"/>
                  </a:cubicBezTo>
                  <a:lnTo>
                    <a:pt x="116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2" name="Freeform 17"/>
            <p:cNvSpPr/>
            <p:nvPr/>
          </p:nvSpPr>
          <p:spPr bwMode="auto">
            <a:xfrm>
              <a:off x="4046538" y="1300163"/>
              <a:ext cx="295275" cy="63500"/>
            </a:xfrm>
            <a:custGeom>
              <a:avLst/>
              <a:gdLst>
                <a:gd name="T0" fmla="*/ 38 w 78"/>
                <a:gd name="T1" fmla="*/ 16 h 17"/>
                <a:gd name="T2" fmla="*/ 65 w 78"/>
                <a:gd name="T3" fmla="*/ 13 h 17"/>
                <a:gd name="T4" fmla="*/ 67 w 78"/>
                <a:gd name="T5" fmla="*/ 13 h 17"/>
                <a:gd name="T6" fmla="*/ 75 w 78"/>
                <a:gd name="T7" fmla="*/ 17 h 17"/>
                <a:gd name="T8" fmla="*/ 77 w 78"/>
                <a:gd name="T9" fmla="*/ 8 h 17"/>
                <a:gd name="T10" fmla="*/ 64 w 78"/>
                <a:gd name="T11" fmla="*/ 1 h 17"/>
                <a:gd name="T12" fmla="*/ 0 w 78"/>
                <a:gd name="T13" fmla="*/ 10 h 17"/>
                <a:gd name="T14" fmla="*/ 38 w 78"/>
                <a:gd name="T1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7">
                  <a:moveTo>
                    <a:pt x="38" y="16"/>
                  </a:moveTo>
                  <a:cubicBezTo>
                    <a:pt x="47" y="16"/>
                    <a:pt x="56" y="15"/>
                    <a:pt x="65" y="13"/>
                  </a:cubicBezTo>
                  <a:cubicBezTo>
                    <a:pt x="66" y="13"/>
                    <a:pt x="66" y="13"/>
                    <a:pt x="67" y="13"/>
                  </a:cubicBezTo>
                  <a:cubicBezTo>
                    <a:pt x="70" y="13"/>
                    <a:pt x="73" y="15"/>
                    <a:pt x="75" y="17"/>
                  </a:cubicBezTo>
                  <a:cubicBezTo>
                    <a:pt x="77" y="14"/>
                    <a:pt x="78" y="11"/>
                    <a:pt x="77" y="8"/>
                  </a:cubicBezTo>
                  <a:cubicBezTo>
                    <a:pt x="75" y="2"/>
                    <a:pt x="70" y="0"/>
                    <a:pt x="64" y="1"/>
                  </a:cubicBezTo>
                  <a:cubicBezTo>
                    <a:pt x="35" y="11"/>
                    <a:pt x="14" y="12"/>
                    <a:pt x="0" y="10"/>
                  </a:cubicBezTo>
                  <a:cubicBezTo>
                    <a:pt x="11" y="14"/>
                    <a:pt x="24" y="16"/>
                    <a:pt x="3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3" name="Freeform 18"/>
            <p:cNvSpPr/>
            <p:nvPr/>
          </p:nvSpPr>
          <p:spPr bwMode="auto">
            <a:xfrm>
              <a:off x="4284663" y="1193801"/>
              <a:ext cx="38100" cy="196850"/>
            </a:xfrm>
            <a:custGeom>
              <a:avLst/>
              <a:gdLst>
                <a:gd name="T0" fmla="*/ 24 w 24"/>
                <a:gd name="T1" fmla="*/ 121 h 124"/>
                <a:gd name="T2" fmla="*/ 17 w 24"/>
                <a:gd name="T3" fmla="*/ 124 h 124"/>
                <a:gd name="T4" fmla="*/ 0 w 24"/>
                <a:gd name="T5" fmla="*/ 0 h 124"/>
                <a:gd name="T6" fmla="*/ 9 w 24"/>
                <a:gd name="T7" fmla="*/ 0 h 124"/>
                <a:gd name="T8" fmla="*/ 24 w 24"/>
                <a:gd name="T9" fmla="*/ 1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4">
                  <a:moveTo>
                    <a:pt x="24" y="121"/>
                  </a:moveTo>
                  <a:lnTo>
                    <a:pt x="17" y="124"/>
                  </a:lnTo>
                  <a:lnTo>
                    <a:pt x="0" y="0"/>
                  </a:lnTo>
                  <a:lnTo>
                    <a:pt x="9" y="0"/>
                  </a:lnTo>
                  <a:lnTo>
                    <a:pt x="24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4" name="Freeform 19"/>
            <p:cNvSpPr>
              <a:spLocks noEditPoints="1"/>
            </p:cNvSpPr>
            <p:nvPr/>
          </p:nvSpPr>
          <p:spPr bwMode="auto">
            <a:xfrm>
              <a:off x="4454525" y="769938"/>
              <a:ext cx="401637" cy="355600"/>
            </a:xfrm>
            <a:custGeom>
              <a:avLst/>
              <a:gdLst>
                <a:gd name="T0" fmla="*/ 82 w 106"/>
                <a:gd name="T1" fmla="*/ 94 h 94"/>
                <a:gd name="T2" fmla="*/ 81 w 106"/>
                <a:gd name="T3" fmla="*/ 94 h 94"/>
                <a:gd name="T4" fmla="*/ 68 w 106"/>
                <a:gd name="T5" fmla="*/ 86 h 94"/>
                <a:gd name="T6" fmla="*/ 50 w 106"/>
                <a:gd name="T7" fmla="*/ 88 h 94"/>
                <a:gd name="T8" fmla="*/ 0 w 106"/>
                <a:gd name="T9" fmla="*/ 44 h 94"/>
                <a:gd name="T10" fmla="*/ 50 w 106"/>
                <a:gd name="T11" fmla="*/ 0 h 94"/>
                <a:gd name="T12" fmla="*/ 106 w 106"/>
                <a:gd name="T13" fmla="*/ 44 h 94"/>
                <a:gd name="T14" fmla="*/ 86 w 106"/>
                <a:gd name="T15" fmla="*/ 78 h 94"/>
                <a:gd name="T16" fmla="*/ 86 w 106"/>
                <a:gd name="T17" fmla="*/ 89 h 94"/>
                <a:gd name="T18" fmla="*/ 86 w 106"/>
                <a:gd name="T19" fmla="*/ 90 h 94"/>
                <a:gd name="T20" fmla="*/ 83 w 106"/>
                <a:gd name="T21" fmla="*/ 94 h 94"/>
                <a:gd name="T22" fmla="*/ 82 w 106"/>
                <a:gd name="T23" fmla="*/ 94 h 94"/>
                <a:gd name="T24" fmla="*/ 68 w 106"/>
                <a:gd name="T25" fmla="*/ 78 h 94"/>
                <a:gd name="T26" fmla="*/ 70 w 106"/>
                <a:gd name="T27" fmla="*/ 79 h 94"/>
                <a:gd name="T28" fmla="*/ 79 w 106"/>
                <a:gd name="T29" fmla="*/ 84 h 94"/>
                <a:gd name="T30" fmla="*/ 79 w 106"/>
                <a:gd name="T31" fmla="*/ 76 h 94"/>
                <a:gd name="T32" fmla="*/ 80 w 106"/>
                <a:gd name="T33" fmla="*/ 73 h 94"/>
                <a:gd name="T34" fmla="*/ 98 w 106"/>
                <a:gd name="T35" fmla="*/ 44 h 94"/>
                <a:gd name="T36" fmla="*/ 50 w 106"/>
                <a:gd name="T37" fmla="*/ 8 h 94"/>
                <a:gd name="T38" fmla="*/ 8 w 106"/>
                <a:gd name="T39" fmla="*/ 44 h 94"/>
                <a:gd name="T40" fmla="*/ 50 w 106"/>
                <a:gd name="T41" fmla="*/ 81 h 94"/>
                <a:gd name="T42" fmla="*/ 67 w 106"/>
                <a:gd name="T43" fmla="*/ 78 h 94"/>
                <a:gd name="T44" fmla="*/ 68 w 106"/>
                <a:gd name="T45" fmla="*/ 7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6" h="94">
                  <a:moveTo>
                    <a:pt x="82" y="94"/>
                  </a:moveTo>
                  <a:cubicBezTo>
                    <a:pt x="82" y="94"/>
                    <a:pt x="81" y="94"/>
                    <a:pt x="81" y="94"/>
                  </a:cubicBezTo>
                  <a:cubicBezTo>
                    <a:pt x="68" y="86"/>
                    <a:pt x="68" y="86"/>
                    <a:pt x="68" y="86"/>
                  </a:cubicBezTo>
                  <a:cubicBezTo>
                    <a:pt x="62" y="88"/>
                    <a:pt x="56" y="88"/>
                    <a:pt x="50" y="88"/>
                  </a:cubicBezTo>
                  <a:cubicBezTo>
                    <a:pt x="21" y="88"/>
                    <a:pt x="0" y="70"/>
                    <a:pt x="0" y="44"/>
                  </a:cubicBezTo>
                  <a:cubicBezTo>
                    <a:pt x="0" y="19"/>
                    <a:pt x="21" y="0"/>
                    <a:pt x="50" y="0"/>
                  </a:cubicBezTo>
                  <a:cubicBezTo>
                    <a:pt x="81" y="0"/>
                    <a:pt x="106" y="20"/>
                    <a:pt x="106" y="44"/>
                  </a:cubicBezTo>
                  <a:cubicBezTo>
                    <a:pt x="106" y="57"/>
                    <a:pt x="99" y="70"/>
                    <a:pt x="86" y="78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2"/>
                    <a:pt x="85" y="94"/>
                    <a:pt x="83" y="94"/>
                  </a:cubicBezTo>
                  <a:cubicBezTo>
                    <a:pt x="83" y="94"/>
                    <a:pt x="83" y="94"/>
                    <a:pt x="82" y="94"/>
                  </a:cubicBezTo>
                  <a:close/>
                  <a:moveTo>
                    <a:pt x="68" y="78"/>
                  </a:moveTo>
                  <a:cubicBezTo>
                    <a:pt x="69" y="78"/>
                    <a:pt x="70" y="78"/>
                    <a:pt x="70" y="79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5"/>
                    <a:pt x="79" y="73"/>
                    <a:pt x="80" y="73"/>
                  </a:cubicBezTo>
                  <a:cubicBezTo>
                    <a:pt x="92" y="66"/>
                    <a:pt x="98" y="55"/>
                    <a:pt x="98" y="44"/>
                  </a:cubicBezTo>
                  <a:cubicBezTo>
                    <a:pt x="98" y="24"/>
                    <a:pt x="77" y="8"/>
                    <a:pt x="50" y="8"/>
                  </a:cubicBezTo>
                  <a:cubicBezTo>
                    <a:pt x="25" y="8"/>
                    <a:pt x="8" y="23"/>
                    <a:pt x="8" y="44"/>
                  </a:cubicBezTo>
                  <a:cubicBezTo>
                    <a:pt x="8" y="66"/>
                    <a:pt x="25" y="81"/>
                    <a:pt x="50" y="81"/>
                  </a:cubicBezTo>
                  <a:cubicBezTo>
                    <a:pt x="56" y="81"/>
                    <a:pt x="62" y="80"/>
                    <a:pt x="67" y="78"/>
                  </a:cubicBezTo>
                  <a:cubicBezTo>
                    <a:pt x="68" y="78"/>
                    <a:pt x="68" y="78"/>
                    <a:pt x="68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5" name="Freeform 20"/>
            <p:cNvSpPr/>
            <p:nvPr/>
          </p:nvSpPr>
          <p:spPr bwMode="auto">
            <a:xfrm>
              <a:off x="4121150" y="585788"/>
              <a:ext cx="601662" cy="539750"/>
            </a:xfrm>
            <a:custGeom>
              <a:avLst/>
              <a:gdLst>
                <a:gd name="T0" fmla="*/ 94 w 159"/>
                <a:gd name="T1" fmla="*/ 122 h 143"/>
                <a:gd name="T2" fmla="*/ 85 w 159"/>
                <a:gd name="T3" fmla="*/ 123 h 143"/>
                <a:gd name="T4" fmla="*/ 59 w 159"/>
                <a:gd name="T5" fmla="*/ 119 h 143"/>
                <a:gd name="T6" fmla="*/ 57 w 159"/>
                <a:gd name="T7" fmla="*/ 119 h 143"/>
                <a:gd name="T8" fmla="*/ 54 w 159"/>
                <a:gd name="T9" fmla="*/ 120 h 143"/>
                <a:gd name="T10" fmla="*/ 41 w 159"/>
                <a:gd name="T11" fmla="*/ 127 h 143"/>
                <a:gd name="T12" fmla="*/ 41 w 159"/>
                <a:gd name="T13" fmla="*/ 115 h 143"/>
                <a:gd name="T14" fmla="*/ 39 w 159"/>
                <a:gd name="T15" fmla="*/ 110 h 143"/>
                <a:gd name="T16" fmla="*/ 12 w 159"/>
                <a:gd name="T17" fmla="*/ 67 h 143"/>
                <a:gd name="T18" fmla="*/ 85 w 159"/>
                <a:gd name="T19" fmla="*/ 11 h 143"/>
                <a:gd name="T20" fmla="*/ 146 w 159"/>
                <a:gd name="T21" fmla="*/ 46 h 143"/>
                <a:gd name="T22" fmla="*/ 159 w 159"/>
                <a:gd name="T23" fmla="*/ 48 h 143"/>
                <a:gd name="T24" fmla="*/ 85 w 159"/>
                <a:gd name="T25" fmla="*/ 0 h 143"/>
                <a:gd name="T26" fmla="*/ 0 w 159"/>
                <a:gd name="T27" fmla="*/ 67 h 143"/>
                <a:gd name="T28" fmla="*/ 30 w 159"/>
                <a:gd name="T29" fmla="*/ 118 h 143"/>
                <a:gd name="T30" fmla="*/ 30 w 159"/>
                <a:gd name="T31" fmla="*/ 136 h 143"/>
                <a:gd name="T32" fmla="*/ 30 w 159"/>
                <a:gd name="T33" fmla="*/ 137 h 143"/>
                <a:gd name="T34" fmla="*/ 35 w 159"/>
                <a:gd name="T35" fmla="*/ 143 h 143"/>
                <a:gd name="T36" fmla="*/ 36 w 159"/>
                <a:gd name="T37" fmla="*/ 143 h 143"/>
                <a:gd name="T38" fmla="*/ 38 w 159"/>
                <a:gd name="T39" fmla="*/ 142 h 143"/>
                <a:gd name="T40" fmla="*/ 58 w 159"/>
                <a:gd name="T41" fmla="*/ 131 h 143"/>
                <a:gd name="T42" fmla="*/ 85 w 159"/>
                <a:gd name="T43" fmla="*/ 134 h 143"/>
                <a:gd name="T44" fmla="*/ 105 w 159"/>
                <a:gd name="T45" fmla="*/ 132 h 143"/>
                <a:gd name="T46" fmla="*/ 94 w 159"/>
                <a:gd name="T47" fmla="*/ 12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9" h="143">
                  <a:moveTo>
                    <a:pt x="94" y="122"/>
                  </a:moveTo>
                  <a:cubicBezTo>
                    <a:pt x="91" y="122"/>
                    <a:pt x="88" y="123"/>
                    <a:pt x="85" y="123"/>
                  </a:cubicBezTo>
                  <a:cubicBezTo>
                    <a:pt x="76" y="123"/>
                    <a:pt x="67" y="121"/>
                    <a:pt x="59" y="119"/>
                  </a:cubicBezTo>
                  <a:cubicBezTo>
                    <a:pt x="58" y="119"/>
                    <a:pt x="58" y="119"/>
                    <a:pt x="57" y="119"/>
                  </a:cubicBezTo>
                  <a:cubicBezTo>
                    <a:pt x="56" y="119"/>
                    <a:pt x="55" y="119"/>
                    <a:pt x="54" y="120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3"/>
                    <a:pt x="40" y="111"/>
                    <a:pt x="39" y="110"/>
                  </a:cubicBezTo>
                  <a:cubicBezTo>
                    <a:pt x="21" y="100"/>
                    <a:pt x="12" y="84"/>
                    <a:pt x="12" y="67"/>
                  </a:cubicBezTo>
                  <a:cubicBezTo>
                    <a:pt x="12" y="36"/>
                    <a:pt x="44" y="11"/>
                    <a:pt x="85" y="11"/>
                  </a:cubicBezTo>
                  <a:cubicBezTo>
                    <a:pt x="114" y="11"/>
                    <a:pt x="137" y="25"/>
                    <a:pt x="146" y="46"/>
                  </a:cubicBezTo>
                  <a:cubicBezTo>
                    <a:pt x="150" y="46"/>
                    <a:pt x="155" y="47"/>
                    <a:pt x="159" y="48"/>
                  </a:cubicBezTo>
                  <a:cubicBezTo>
                    <a:pt x="150" y="19"/>
                    <a:pt x="122" y="0"/>
                    <a:pt x="85" y="0"/>
                  </a:cubicBezTo>
                  <a:cubicBezTo>
                    <a:pt x="37" y="0"/>
                    <a:pt x="0" y="29"/>
                    <a:pt x="0" y="67"/>
                  </a:cubicBezTo>
                  <a:cubicBezTo>
                    <a:pt x="0" y="87"/>
                    <a:pt x="11" y="106"/>
                    <a:pt x="30" y="11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0" y="136"/>
                    <a:pt x="30" y="137"/>
                    <a:pt x="30" y="137"/>
                  </a:cubicBezTo>
                  <a:cubicBezTo>
                    <a:pt x="30" y="140"/>
                    <a:pt x="32" y="143"/>
                    <a:pt x="35" y="143"/>
                  </a:cubicBezTo>
                  <a:cubicBezTo>
                    <a:pt x="35" y="143"/>
                    <a:pt x="35" y="143"/>
                    <a:pt x="36" y="143"/>
                  </a:cubicBezTo>
                  <a:cubicBezTo>
                    <a:pt x="37" y="143"/>
                    <a:pt x="38" y="143"/>
                    <a:pt x="38" y="142"/>
                  </a:cubicBezTo>
                  <a:cubicBezTo>
                    <a:pt x="58" y="131"/>
                    <a:pt x="58" y="131"/>
                    <a:pt x="58" y="131"/>
                  </a:cubicBezTo>
                  <a:cubicBezTo>
                    <a:pt x="67" y="133"/>
                    <a:pt x="76" y="134"/>
                    <a:pt x="85" y="134"/>
                  </a:cubicBezTo>
                  <a:cubicBezTo>
                    <a:pt x="92" y="134"/>
                    <a:pt x="98" y="134"/>
                    <a:pt x="105" y="132"/>
                  </a:cubicBezTo>
                  <a:cubicBezTo>
                    <a:pt x="101" y="129"/>
                    <a:pt x="97" y="126"/>
                    <a:pt x="94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6" name="Freeform 21"/>
            <p:cNvSpPr>
              <a:spLocks noEditPoints="1"/>
            </p:cNvSpPr>
            <p:nvPr/>
          </p:nvSpPr>
          <p:spPr bwMode="auto">
            <a:xfrm>
              <a:off x="4533900" y="909638"/>
              <a:ext cx="65087" cy="65088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8 h 17"/>
                <a:gd name="T4" fmla="*/ 8 w 17"/>
                <a:gd name="T5" fmla="*/ 0 h 17"/>
                <a:gd name="T6" fmla="*/ 17 w 17"/>
                <a:gd name="T7" fmla="*/ 8 h 17"/>
                <a:gd name="T8" fmla="*/ 8 w 17"/>
                <a:gd name="T9" fmla="*/ 17 h 17"/>
                <a:gd name="T10" fmla="*/ 8 w 17"/>
                <a:gd name="T11" fmla="*/ 4 h 17"/>
                <a:gd name="T12" fmla="*/ 4 w 17"/>
                <a:gd name="T13" fmla="*/ 8 h 17"/>
                <a:gd name="T14" fmla="*/ 8 w 17"/>
                <a:gd name="T15" fmla="*/ 13 h 17"/>
                <a:gd name="T16" fmla="*/ 13 w 17"/>
                <a:gd name="T17" fmla="*/ 8 h 17"/>
                <a:gd name="T18" fmla="*/ 8 w 17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11" y="13"/>
                    <a:pt x="13" y="11"/>
                    <a:pt x="13" y="8"/>
                  </a:cubicBezTo>
                  <a:cubicBezTo>
                    <a:pt x="13" y="6"/>
                    <a:pt x="11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7" name="Freeform 22"/>
            <p:cNvSpPr>
              <a:spLocks noEditPoints="1"/>
            </p:cNvSpPr>
            <p:nvPr/>
          </p:nvSpPr>
          <p:spPr bwMode="auto">
            <a:xfrm>
              <a:off x="4616450" y="909638"/>
              <a:ext cx="65087" cy="65088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8 h 17"/>
                <a:gd name="T4" fmla="*/ 9 w 17"/>
                <a:gd name="T5" fmla="*/ 0 h 17"/>
                <a:gd name="T6" fmla="*/ 17 w 17"/>
                <a:gd name="T7" fmla="*/ 8 h 17"/>
                <a:gd name="T8" fmla="*/ 9 w 17"/>
                <a:gd name="T9" fmla="*/ 17 h 17"/>
                <a:gd name="T10" fmla="*/ 9 w 17"/>
                <a:gd name="T11" fmla="*/ 4 h 17"/>
                <a:gd name="T12" fmla="*/ 4 w 17"/>
                <a:gd name="T13" fmla="*/ 8 h 17"/>
                <a:gd name="T14" fmla="*/ 9 w 17"/>
                <a:gd name="T15" fmla="*/ 13 h 17"/>
                <a:gd name="T16" fmla="*/ 13 w 17"/>
                <a:gd name="T17" fmla="*/ 8 h 17"/>
                <a:gd name="T18" fmla="*/ 9 w 17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8"/>
                  </a:cubicBezTo>
                  <a:cubicBezTo>
                    <a:pt x="13" y="6"/>
                    <a:pt x="11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8" name="Freeform 23"/>
            <p:cNvSpPr>
              <a:spLocks noEditPoints="1"/>
            </p:cNvSpPr>
            <p:nvPr/>
          </p:nvSpPr>
          <p:spPr bwMode="auto">
            <a:xfrm>
              <a:off x="4700588" y="909638"/>
              <a:ext cx="63500" cy="65088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8 h 17"/>
                <a:gd name="T4" fmla="*/ 9 w 17"/>
                <a:gd name="T5" fmla="*/ 0 h 17"/>
                <a:gd name="T6" fmla="*/ 17 w 17"/>
                <a:gd name="T7" fmla="*/ 8 h 17"/>
                <a:gd name="T8" fmla="*/ 9 w 17"/>
                <a:gd name="T9" fmla="*/ 17 h 17"/>
                <a:gd name="T10" fmla="*/ 9 w 17"/>
                <a:gd name="T11" fmla="*/ 4 h 17"/>
                <a:gd name="T12" fmla="*/ 4 w 17"/>
                <a:gd name="T13" fmla="*/ 8 h 17"/>
                <a:gd name="T14" fmla="*/ 9 w 17"/>
                <a:gd name="T15" fmla="*/ 13 h 17"/>
                <a:gd name="T16" fmla="*/ 13 w 17"/>
                <a:gd name="T17" fmla="*/ 8 h 17"/>
                <a:gd name="T18" fmla="*/ 9 w 17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8"/>
                  </a:cubicBezTo>
                  <a:cubicBezTo>
                    <a:pt x="13" y="6"/>
                    <a:pt x="11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89" name="Group 46"/>
          <p:cNvGrpSpPr/>
          <p:nvPr/>
        </p:nvGrpSpPr>
        <p:grpSpPr>
          <a:xfrm>
            <a:off x="2614942" y="3807047"/>
            <a:ext cx="629504" cy="919434"/>
            <a:chOff x="5310188" y="708025"/>
            <a:chExt cx="985838" cy="1449388"/>
          </a:xfrm>
          <a:solidFill>
            <a:schemeClr val="bg2">
              <a:lumMod val="50000"/>
            </a:schemeClr>
          </a:solidFill>
          <a:effectLst/>
        </p:grpSpPr>
        <p:sp>
          <p:nvSpPr>
            <p:cNvPr id="90" name="Freeform 27"/>
            <p:cNvSpPr/>
            <p:nvPr/>
          </p:nvSpPr>
          <p:spPr bwMode="auto">
            <a:xfrm>
              <a:off x="5386388" y="1587500"/>
              <a:ext cx="100013" cy="17463"/>
            </a:xfrm>
            <a:custGeom>
              <a:avLst/>
              <a:gdLst>
                <a:gd name="T0" fmla="*/ 0 w 37"/>
                <a:gd name="T1" fmla="*/ 6 h 6"/>
                <a:gd name="T2" fmla="*/ 37 w 37"/>
                <a:gd name="T3" fmla="*/ 6 h 6"/>
                <a:gd name="T4" fmla="*/ 37 w 37"/>
                <a:gd name="T5" fmla="*/ 0 h 6"/>
                <a:gd name="T6" fmla="*/ 25 w 37"/>
                <a:gd name="T7" fmla="*/ 0 h 6"/>
                <a:gd name="T8" fmla="*/ 19 w 37"/>
                <a:gd name="T9" fmla="*/ 2 h 6"/>
                <a:gd name="T10" fmla="*/ 17 w 37"/>
                <a:gd name="T11" fmla="*/ 2 h 6"/>
                <a:gd name="T12" fmla="*/ 10 w 37"/>
                <a:gd name="T13" fmla="*/ 0 h 6"/>
                <a:gd name="T14" fmla="*/ 0 w 37"/>
                <a:gd name="T15" fmla="*/ 0 h 6"/>
                <a:gd name="T16" fmla="*/ 0 w 37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6">
                  <a:moveTo>
                    <a:pt x="0" y="6"/>
                  </a:moveTo>
                  <a:cubicBezTo>
                    <a:pt x="37" y="6"/>
                    <a:pt x="37" y="6"/>
                    <a:pt x="37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5" y="2"/>
                    <a:pt x="12" y="1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1" name="Freeform 28"/>
            <p:cNvSpPr/>
            <p:nvPr/>
          </p:nvSpPr>
          <p:spPr bwMode="auto">
            <a:xfrm>
              <a:off x="5853113" y="708025"/>
              <a:ext cx="307975" cy="306388"/>
            </a:xfrm>
            <a:custGeom>
              <a:avLst/>
              <a:gdLst>
                <a:gd name="T0" fmla="*/ 71 w 113"/>
                <a:gd name="T1" fmla="*/ 105 h 113"/>
                <a:gd name="T2" fmla="*/ 106 w 113"/>
                <a:gd name="T3" fmla="*/ 42 h 113"/>
                <a:gd name="T4" fmla="*/ 43 w 113"/>
                <a:gd name="T5" fmla="*/ 7 h 113"/>
                <a:gd name="T6" fmla="*/ 8 w 113"/>
                <a:gd name="T7" fmla="*/ 70 h 113"/>
                <a:gd name="T8" fmla="*/ 71 w 113"/>
                <a:gd name="T9" fmla="*/ 10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3">
                  <a:moveTo>
                    <a:pt x="71" y="105"/>
                  </a:moveTo>
                  <a:cubicBezTo>
                    <a:pt x="98" y="97"/>
                    <a:pt x="113" y="69"/>
                    <a:pt x="106" y="42"/>
                  </a:cubicBezTo>
                  <a:cubicBezTo>
                    <a:pt x="98" y="15"/>
                    <a:pt x="70" y="0"/>
                    <a:pt x="43" y="7"/>
                  </a:cubicBezTo>
                  <a:cubicBezTo>
                    <a:pt x="16" y="15"/>
                    <a:pt x="0" y="43"/>
                    <a:pt x="8" y="70"/>
                  </a:cubicBezTo>
                  <a:cubicBezTo>
                    <a:pt x="16" y="97"/>
                    <a:pt x="44" y="113"/>
                    <a:pt x="71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2" name="Freeform 29"/>
            <p:cNvSpPr/>
            <p:nvPr/>
          </p:nvSpPr>
          <p:spPr bwMode="auto">
            <a:xfrm>
              <a:off x="5986463" y="1003300"/>
              <a:ext cx="309563" cy="1154113"/>
            </a:xfrm>
            <a:custGeom>
              <a:avLst/>
              <a:gdLst>
                <a:gd name="T0" fmla="*/ 111 w 114"/>
                <a:gd name="T1" fmla="*/ 166 h 426"/>
                <a:gd name="T2" fmla="*/ 91 w 114"/>
                <a:gd name="T3" fmla="*/ 42 h 426"/>
                <a:gd name="T4" fmla="*/ 31 w 114"/>
                <a:gd name="T5" fmla="*/ 6 h 426"/>
                <a:gd name="T6" fmla="*/ 11 w 114"/>
                <a:gd name="T7" fmla="*/ 29 h 426"/>
                <a:gd name="T8" fmla="*/ 0 w 114"/>
                <a:gd name="T9" fmla="*/ 105 h 426"/>
                <a:gd name="T10" fmla="*/ 15 w 114"/>
                <a:gd name="T11" fmla="*/ 80 h 426"/>
                <a:gd name="T12" fmla="*/ 15 w 114"/>
                <a:gd name="T13" fmla="*/ 71 h 426"/>
                <a:gd name="T14" fmla="*/ 16 w 114"/>
                <a:gd name="T15" fmla="*/ 77 h 426"/>
                <a:gd name="T16" fmla="*/ 18 w 114"/>
                <a:gd name="T17" fmla="*/ 70 h 426"/>
                <a:gd name="T18" fmla="*/ 23 w 114"/>
                <a:gd name="T19" fmla="*/ 49 h 426"/>
                <a:gd name="T20" fmla="*/ 24 w 114"/>
                <a:gd name="T21" fmla="*/ 43 h 426"/>
                <a:gd name="T22" fmla="*/ 24 w 114"/>
                <a:gd name="T23" fmla="*/ 42 h 426"/>
                <a:gd name="T24" fmla="*/ 24 w 114"/>
                <a:gd name="T25" fmla="*/ 41 h 426"/>
                <a:gd name="T26" fmla="*/ 46 w 114"/>
                <a:gd name="T27" fmla="*/ 20 h 426"/>
                <a:gd name="T28" fmla="*/ 47 w 114"/>
                <a:gd name="T29" fmla="*/ 20 h 426"/>
                <a:gd name="T30" fmla="*/ 63 w 114"/>
                <a:gd name="T31" fmla="*/ 27 h 426"/>
                <a:gd name="T32" fmla="*/ 69 w 114"/>
                <a:gd name="T33" fmla="*/ 43 h 426"/>
                <a:gd name="T34" fmla="*/ 69 w 114"/>
                <a:gd name="T35" fmla="*/ 43 h 426"/>
                <a:gd name="T36" fmla="*/ 69 w 114"/>
                <a:gd name="T37" fmla="*/ 43 h 426"/>
                <a:gd name="T38" fmla="*/ 69 w 114"/>
                <a:gd name="T39" fmla="*/ 43 h 426"/>
                <a:gd name="T40" fmla="*/ 52 w 114"/>
                <a:gd name="T41" fmla="*/ 108 h 426"/>
                <a:gd name="T42" fmla="*/ 27 w 114"/>
                <a:gd name="T43" fmla="*/ 141 h 426"/>
                <a:gd name="T44" fmla="*/ 29 w 114"/>
                <a:gd name="T45" fmla="*/ 156 h 426"/>
                <a:gd name="T46" fmla="*/ 29 w 114"/>
                <a:gd name="T47" fmla="*/ 398 h 426"/>
                <a:gd name="T48" fmla="*/ 57 w 114"/>
                <a:gd name="T49" fmla="*/ 426 h 426"/>
                <a:gd name="T50" fmla="*/ 86 w 114"/>
                <a:gd name="T51" fmla="*/ 398 h 426"/>
                <a:gd name="T52" fmla="*/ 86 w 114"/>
                <a:gd name="T53" fmla="*/ 204 h 426"/>
                <a:gd name="T54" fmla="*/ 111 w 114"/>
                <a:gd name="T55" fmla="*/ 16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4" h="426">
                  <a:moveTo>
                    <a:pt x="111" y="166"/>
                  </a:moveTo>
                  <a:cubicBezTo>
                    <a:pt x="114" y="115"/>
                    <a:pt x="109" y="86"/>
                    <a:pt x="91" y="42"/>
                  </a:cubicBezTo>
                  <a:cubicBezTo>
                    <a:pt x="78" y="9"/>
                    <a:pt x="50" y="0"/>
                    <a:pt x="31" y="6"/>
                  </a:cubicBezTo>
                  <a:cubicBezTo>
                    <a:pt x="21" y="9"/>
                    <a:pt x="14" y="18"/>
                    <a:pt x="11" y="29"/>
                  </a:cubicBezTo>
                  <a:cubicBezTo>
                    <a:pt x="5" y="42"/>
                    <a:pt x="1" y="76"/>
                    <a:pt x="0" y="105"/>
                  </a:cubicBezTo>
                  <a:cubicBezTo>
                    <a:pt x="7" y="97"/>
                    <a:pt x="12" y="88"/>
                    <a:pt x="15" y="80"/>
                  </a:cubicBezTo>
                  <a:cubicBezTo>
                    <a:pt x="15" y="77"/>
                    <a:pt x="15" y="74"/>
                    <a:pt x="15" y="71"/>
                  </a:cubicBezTo>
                  <a:cubicBezTo>
                    <a:pt x="15" y="73"/>
                    <a:pt x="16" y="75"/>
                    <a:pt x="16" y="77"/>
                  </a:cubicBezTo>
                  <a:cubicBezTo>
                    <a:pt x="17" y="75"/>
                    <a:pt x="18" y="72"/>
                    <a:pt x="18" y="70"/>
                  </a:cubicBezTo>
                  <a:cubicBezTo>
                    <a:pt x="21" y="62"/>
                    <a:pt x="22" y="54"/>
                    <a:pt x="23" y="49"/>
                  </a:cubicBezTo>
                  <a:cubicBezTo>
                    <a:pt x="24" y="46"/>
                    <a:pt x="24" y="44"/>
                    <a:pt x="24" y="43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29"/>
                    <a:pt x="34" y="20"/>
                    <a:pt x="46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53" y="20"/>
                    <a:pt x="59" y="22"/>
                    <a:pt x="63" y="27"/>
                  </a:cubicBezTo>
                  <a:cubicBezTo>
                    <a:pt x="67" y="31"/>
                    <a:pt x="69" y="37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8" y="53"/>
                    <a:pt x="66" y="80"/>
                    <a:pt x="52" y="108"/>
                  </a:cubicBezTo>
                  <a:cubicBezTo>
                    <a:pt x="45" y="120"/>
                    <a:pt x="37" y="132"/>
                    <a:pt x="27" y="141"/>
                  </a:cubicBezTo>
                  <a:cubicBezTo>
                    <a:pt x="28" y="146"/>
                    <a:pt x="29" y="152"/>
                    <a:pt x="29" y="156"/>
                  </a:cubicBezTo>
                  <a:cubicBezTo>
                    <a:pt x="29" y="398"/>
                    <a:pt x="29" y="398"/>
                    <a:pt x="29" y="398"/>
                  </a:cubicBezTo>
                  <a:cubicBezTo>
                    <a:pt x="29" y="414"/>
                    <a:pt x="42" y="426"/>
                    <a:pt x="57" y="426"/>
                  </a:cubicBezTo>
                  <a:cubicBezTo>
                    <a:pt x="73" y="426"/>
                    <a:pt x="86" y="414"/>
                    <a:pt x="86" y="398"/>
                  </a:cubicBezTo>
                  <a:cubicBezTo>
                    <a:pt x="86" y="204"/>
                    <a:pt x="86" y="204"/>
                    <a:pt x="86" y="204"/>
                  </a:cubicBezTo>
                  <a:cubicBezTo>
                    <a:pt x="98" y="198"/>
                    <a:pt x="108" y="188"/>
                    <a:pt x="111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3" name="Freeform 30"/>
            <p:cNvSpPr/>
            <p:nvPr/>
          </p:nvSpPr>
          <p:spPr bwMode="auto">
            <a:xfrm>
              <a:off x="6011863" y="1409700"/>
              <a:ext cx="23813" cy="42863"/>
            </a:xfrm>
            <a:custGeom>
              <a:avLst/>
              <a:gdLst>
                <a:gd name="T0" fmla="*/ 9 w 9"/>
                <a:gd name="T1" fmla="*/ 0 h 16"/>
                <a:gd name="T2" fmla="*/ 3 w 9"/>
                <a:gd name="T3" fmla="*/ 4 h 16"/>
                <a:gd name="T4" fmla="*/ 0 w 9"/>
                <a:gd name="T5" fmla="*/ 6 h 16"/>
                <a:gd name="T6" fmla="*/ 6 w 9"/>
                <a:gd name="T7" fmla="*/ 16 h 16"/>
                <a:gd name="T8" fmla="*/ 9 w 9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6">
                  <a:moveTo>
                    <a:pt x="9" y="0"/>
                  </a:moveTo>
                  <a:cubicBezTo>
                    <a:pt x="7" y="1"/>
                    <a:pt x="5" y="2"/>
                    <a:pt x="3" y="4"/>
                  </a:cubicBezTo>
                  <a:cubicBezTo>
                    <a:pt x="2" y="4"/>
                    <a:pt x="1" y="5"/>
                    <a:pt x="0" y="6"/>
                  </a:cubicBezTo>
                  <a:cubicBezTo>
                    <a:pt x="2" y="10"/>
                    <a:pt x="4" y="14"/>
                    <a:pt x="6" y="16"/>
                  </a:cubicBezTo>
                  <a:cubicBezTo>
                    <a:pt x="7" y="12"/>
                    <a:pt x="8" y="6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4" name="Freeform 31"/>
            <p:cNvSpPr/>
            <p:nvPr/>
          </p:nvSpPr>
          <p:spPr bwMode="auto">
            <a:xfrm>
              <a:off x="5767388" y="1068388"/>
              <a:ext cx="395288" cy="398463"/>
            </a:xfrm>
            <a:custGeom>
              <a:avLst/>
              <a:gdLst>
                <a:gd name="T0" fmla="*/ 90 w 146"/>
                <a:gd name="T1" fmla="*/ 126 h 147"/>
                <a:gd name="T2" fmla="*/ 129 w 146"/>
                <a:gd name="T3" fmla="*/ 81 h 147"/>
                <a:gd name="T4" fmla="*/ 146 w 146"/>
                <a:gd name="T5" fmla="*/ 19 h 147"/>
                <a:gd name="T6" fmla="*/ 128 w 146"/>
                <a:gd name="T7" fmla="*/ 0 h 147"/>
                <a:gd name="T8" fmla="*/ 109 w 146"/>
                <a:gd name="T9" fmla="*/ 18 h 147"/>
                <a:gd name="T10" fmla="*/ 109 w 146"/>
                <a:gd name="T11" fmla="*/ 18 h 147"/>
                <a:gd name="T12" fmla="*/ 109 w 146"/>
                <a:gd name="T13" fmla="*/ 19 h 147"/>
                <a:gd name="T14" fmla="*/ 109 w 146"/>
                <a:gd name="T15" fmla="*/ 26 h 147"/>
                <a:gd name="T16" fmla="*/ 104 w 146"/>
                <a:gd name="T17" fmla="*/ 48 h 147"/>
                <a:gd name="T18" fmla="*/ 70 w 146"/>
                <a:gd name="T19" fmla="*/ 96 h 147"/>
                <a:gd name="T20" fmla="*/ 19 w 146"/>
                <a:gd name="T21" fmla="*/ 110 h 147"/>
                <a:gd name="T22" fmla="*/ 18 w 146"/>
                <a:gd name="T23" fmla="*/ 110 h 147"/>
                <a:gd name="T24" fmla="*/ 0 w 146"/>
                <a:gd name="T25" fmla="*/ 129 h 147"/>
                <a:gd name="T26" fmla="*/ 18 w 146"/>
                <a:gd name="T27" fmla="*/ 147 h 147"/>
                <a:gd name="T28" fmla="*/ 18 w 146"/>
                <a:gd name="T29" fmla="*/ 147 h 147"/>
                <a:gd name="T30" fmla="*/ 19 w 146"/>
                <a:gd name="T31" fmla="*/ 147 h 147"/>
                <a:gd name="T32" fmla="*/ 90 w 146"/>
                <a:gd name="T33" fmla="*/ 12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7">
                  <a:moveTo>
                    <a:pt x="90" y="126"/>
                  </a:moveTo>
                  <a:cubicBezTo>
                    <a:pt x="109" y="114"/>
                    <a:pt x="121" y="97"/>
                    <a:pt x="129" y="81"/>
                  </a:cubicBezTo>
                  <a:cubicBezTo>
                    <a:pt x="145" y="50"/>
                    <a:pt x="145" y="20"/>
                    <a:pt x="146" y="19"/>
                  </a:cubicBezTo>
                  <a:cubicBezTo>
                    <a:pt x="146" y="9"/>
                    <a:pt x="138" y="0"/>
                    <a:pt x="128" y="0"/>
                  </a:cubicBezTo>
                  <a:cubicBezTo>
                    <a:pt x="118" y="0"/>
                    <a:pt x="110" y="8"/>
                    <a:pt x="109" y="18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8"/>
                    <a:pt x="109" y="19"/>
                    <a:pt x="109" y="19"/>
                  </a:cubicBezTo>
                  <a:cubicBezTo>
                    <a:pt x="109" y="21"/>
                    <a:pt x="109" y="23"/>
                    <a:pt x="109" y="26"/>
                  </a:cubicBezTo>
                  <a:cubicBezTo>
                    <a:pt x="108" y="31"/>
                    <a:pt x="106" y="39"/>
                    <a:pt x="104" y="48"/>
                  </a:cubicBezTo>
                  <a:cubicBezTo>
                    <a:pt x="98" y="65"/>
                    <a:pt x="88" y="84"/>
                    <a:pt x="70" y="96"/>
                  </a:cubicBezTo>
                  <a:cubicBezTo>
                    <a:pt x="58" y="105"/>
                    <a:pt x="42" y="110"/>
                    <a:pt x="19" y="110"/>
                  </a:cubicBezTo>
                  <a:cubicBezTo>
                    <a:pt x="19" y="110"/>
                    <a:pt x="18" y="110"/>
                    <a:pt x="18" y="110"/>
                  </a:cubicBezTo>
                  <a:cubicBezTo>
                    <a:pt x="8" y="111"/>
                    <a:pt x="0" y="119"/>
                    <a:pt x="0" y="129"/>
                  </a:cubicBezTo>
                  <a:cubicBezTo>
                    <a:pt x="0" y="139"/>
                    <a:pt x="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9" y="147"/>
                  </a:cubicBezTo>
                  <a:cubicBezTo>
                    <a:pt x="48" y="147"/>
                    <a:pt x="72" y="139"/>
                    <a:pt x="90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5" name="Freeform 32"/>
            <p:cNvSpPr/>
            <p:nvPr/>
          </p:nvSpPr>
          <p:spPr bwMode="auto">
            <a:xfrm>
              <a:off x="5443538" y="708025"/>
              <a:ext cx="306388" cy="306388"/>
            </a:xfrm>
            <a:custGeom>
              <a:avLst/>
              <a:gdLst>
                <a:gd name="T0" fmla="*/ 8 w 113"/>
                <a:gd name="T1" fmla="*/ 42 h 113"/>
                <a:gd name="T2" fmla="*/ 43 w 113"/>
                <a:gd name="T3" fmla="*/ 105 h 113"/>
                <a:gd name="T4" fmla="*/ 106 w 113"/>
                <a:gd name="T5" fmla="*/ 70 h 113"/>
                <a:gd name="T6" fmla="*/ 71 w 113"/>
                <a:gd name="T7" fmla="*/ 7 h 113"/>
                <a:gd name="T8" fmla="*/ 8 w 113"/>
                <a:gd name="T9" fmla="*/ 4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3">
                  <a:moveTo>
                    <a:pt x="8" y="42"/>
                  </a:moveTo>
                  <a:cubicBezTo>
                    <a:pt x="0" y="69"/>
                    <a:pt x="16" y="97"/>
                    <a:pt x="43" y="105"/>
                  </a:cubicBezTo>
                  <a:cubicBezTo>
                    <a:pt x="70" y="113"/>
                    <a:pt x="98" y="97"/>
                    <a:pt x="106" y="70"/>
                  </a:cubicBezTo>
                  <a:cubicBezTo>
                    <a:pt x="113" y="43"/>
                    <a:pt x="98" y="15"/>
                    <a:pt x="71" y="7"/>
                  </a:cubicBezTo>
                  <a:cubicBezTo>
                    <a:pt x="44" y="0"/>
                    <a:pt x="16" y="15"/>
                    <a:pt x="8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6" name="Freeform 33"/>
            <p:cNvSpPr/>
            <p:nvPr/>
          </p:nvSpPr>
          <p:spPr bwMode="auto">
            <a:xfrm>
              <a:off x="5383213" y="1054100"/>
              <a:ext cx="168275" cy="525463"/>
            </a:xfrm>
            <a:custGeom>
              <a:avLst/>
              <a:gdLst>
                <a:gd name="T0" fmla="*/ 18 w 62"/>
                <a:gd name="T1" fmla="*/ 194 h 194"/>
                <a:gd name="T2" fmla="*/ 19 w 62"/>
                <a:gd name="T3" fmla="*/ 194 h 194"/>
                <a:gd name="T4" fmla="*/ 36 w 62"/>
                <a:gd name="T5" fmla="*/ 175 h 194"/>
                <a:gd name="T6" fmla="*/ 36 w 62"/>
                <a:gd name="T7" fmla="*/ 149 h 194"/>
                <a:gd name="T8" fmla="*/ 57 w 62"/>
                <a:gd name="T9" fmla="*/ 30 h 194"/>
                <a:gd name="T10" fmla="*/ 57 w 62"/>
                <a:gd name="T11" fmla="*/ 30 h 194"/>
                <a:gd name="T12" fmla="*/ 57 w 62"/>
                <a:gd name="T13" fmla="*/ 30 h 194"/>
                <a:gd name="T14" fmla="*/ 57 w 62"/>
                <a:gd name="T15" fmla="*/ 30 h 194"/>
                <a:gd name="T16" fmla="*/ 50 w 62"/>
                <a:gd name="T17" fmla="*/ 5 h 194"/>
                <a:gd name="T18" fmla="*/ 26 w 62"/>
                <a:gd name="T19" fmla="*/ 12 h 194"/>
                <a:gd name="T20" fmla="*/ 0 w 62"/>
                <a:gd name="T21" fmla="*/ 149 h 194"/>
                <a:gd name="T22" fmla="*/ 0 w 62"/>
                <a:gd name="T23" fmla="*/ 177 h 194"/>
                <a:gd name="T24" fmla="*/ 18 w 62"/>
                <a:gd name="T25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194">
                  <a:moveTo>
                    <a:pt x="18" y="194"/>
                  </a:moveTo>
                  <a:cubicBezTo>
                    <a:pt x="19" y="194"/>
                    <a:pt x="19" y="194"/>
                    <a:pt x="19" y="194"/>
                  </a:cubicBezTo>
                  <a:cubicBezTo>
                    <a:pt x="29" y="194"/>
                    <a:pt x="37" y="185"/>
                    <a:pt x="36" y="175"/>
                  </a:cubicBezTo>
                  <a:cubicBezTo>
                    <a:pt x="36" y="166"/>
                    <a:pt x="36" y="157"/>
                    <a:pt x="36" y="149"/>
                  </a:cubicBezTo>
                  <a:cubicBezTo>
                    <a:pt x="36" y="70"/>
                    <a:pt x="56" y="32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21"/>
                    <a:pt x="59" y="10"/>
                    <a:pt x="50" y="5"/>
                  </a:cubicBezTo>
                  <a:cubicBezTo>
                    <a:pt x="42" y="0"/>
                    <a:pt x="31" y="3"/>
                    <a:pt x="26" y="12"/>
                  </a:cubicBezTo>
                  <a:cubicBezTo>
                    <a:pt x="24" y="14"/>
                    <a:pt x="0" y="58"/>
                    <a:pt x="0" y="149"/>
                  </a:cubicBezTo>
                  <a:cubicBezTo>
                    <a:pt x="0" y="158"/>
                    <a:pt x="0" y="167"/>
                    <a:pt x="0" y="177"/>
                  </a:cubicBezTo>
                  <a:cubicBezTo>
                    <a:pt x="1" y="187"/>
                    <a:pt x="9" y="194"/>
                    <a:pt x="18" y="1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7" name="Freeform 34"/>
            <p:cNvSpPr>
              <a:spLocks noEditPoints="1"/>
            </p:cNvSpPr>
            <p:nvPr/>
          </p:nvSpPr>
          <p:spPr bwMode="auto">
            <a:xfrm>
              <a:off x="5310188" y="1003300"/>
              <a:ext cx="485775" cy="1154113"/>
            </a:xfrm>
            <a:custGeom>
              <a:avLst/>
              <a:gdLst>
                <a:gd name="T0" fmla="*/ 179 w 179"/>
                <a:gd name="T1" fmla="*/ 131 h 426"/>
                <a:gd name="T2" fmla="*/ 129 w 179"/>
                <a:gd name="T3" fmla="*/ 117 h 426"/>
                <a:gd name="T4" fmla="*/ 114 w 179"/>
                <a:gd name="T5" fmla="*/ 103 h 426"/>
                <a:gd name="T6" fmla="*/ 103 w 179"/>
                <a:gd name="T7" fmla="*/ 30 h 426"/>
                <a:gd name="T8" fmla="*/ 83 w 179"/>
                <a:gd name="T9" fmla="*/ 6 h 426"/>
                <a:gd name="T10" fmla="*/ 23 w 179"/>
                <a:gd name="T11" fmla="*/ 42 h 426"/>
                <a:gd name="T12" fmla="*/ 3 w 179"/>
                <a:gd name="T13" fmla="*/ 166 h 426"/>
                <a:gd name="T14" fmla="*/ 19 w 179"/>
                <a:gd name="T15" fmla="*/ 198 h 426"/>
                <a:gd name="T16" fmla="*/ 22 w 179"/>
                <a:gd name="T17" fmla="*/ 198 h 426"/>
                <a:gd name="T18" fmla="*/ 21 w 179"/>
                <a:gd name="T19" fmla="*/ 197 h 426"/>
                <a:gd name="T20" fmla="*/ 21 w 179"/>
                <a:gd name="T21" fmla="*/ 168 h 426"/>
                <a:gd name="T22" fmla="*/ 48 w 179"/>
                <a:gd name="T23" fmla="*/ 28 h 426"/>
                <a:gd name="T24" fmla="*/ 68 w 179"/>
                <a:gd name="T25" fmla="*/ 16 h 426"/>
                <a:gd name="T26" fmla="*/ 81 w 179"/>
                <a:gd name="T27" fmla="*/ 19 h 426"/>
                <a:gd name="T28" fmla="*/ 92 w 179"/>
                <a:gd name="T29" fmla="*/ 34 h 426"/>
                <a:gd name="T30" fmla="*/ 90 w 179"/>
                <a:gd name="T31" fmla="*/ 49 h 426"/>
                <a:gd name="T32" fmla="*/ 90 w 179"/>
                <a:gd name="T33" fmla="*/ 49 h 426"/>
                <a:gd name="T34" fmla="*/ 90 w 179"/>
                <a:gd name="T35" fmla="*/ 50 h 426"/>
                <a:gd name="T36" fmla="*/ 89 w 179"/>
                <a:gd name="T37" fmla="*/ 52 h 426"/>
                <a:gd name="T38" fmla="*/ 89 w 179"/>
                <a:gd name="T39" fmla="*/ 52 h 426"/>
                <a:gd name="T40" fmla="*/ 69 w 179"/>
                <a:gd name="T41" fmla="*/ 168 h 426"/>
                <a:gd name="T42" fmla="*/ 69 w 179"/>
                <a:gd name="T43" fmla="*/ 194 h 426"/>
                <a:gd name="T44" fmla="*/ 47 w 179"/>
                <a:gd name="T45" fmla="*/ 219 h 426"/>
                <a:gd name="T46" fmla="*/ 45 w 179"/>
                <a:gd name="T47" fmla="*/ 219 h 426"/>
                <a:gd name="T48" fmla="*/ 28 w 179"/>
                <a:gd name="T49" fmla="*/ 212 h 426"/>
                <a:gd name="T50" fmla="*/ 28 w 179"/>
                <a:gd name="T51" fmla="*/ 398 h 426"/>
                <a:gd name="T52" fmla="*/ 56 w 179"/>
                <a:gd name="T53" fmla="*/ 426 h 426"/>
                <a:gd name="T54" fmla="*/ 85 w 179"/>
                <a:gd name="T55" fmla="*/ 398 h 426"/>
                <a:gd name="T56" fmla="*/ 85 w 179"/>
                <a:gd name="T57" fmla="*/ 222 h 426"/>
                <a:gd name="T58" fmla="*/ 85 w 179"/>
                <a:gd name="T59" fmla="*/ 184 h 426"/>
                <a:gd name="T60" fmla="*/ 85 w 179"/>
                <a:gd name="T61" fmla="*/ 156 h 426"/>
                <a:gd name="T62" fmla="*/ 88 w 179"/>
                <a:gd name="T63" fmla="*/ 128 h 426"/>
                <a:gd name="T64" fmla="*/ 93 w 179"/>
                <a:gd name="T65" fmla="*/ 134 h 426"/>
                <a:gd name="T66" fmla="*/ 99 w 179"/>
                <a:gd name="T67" fmla="*/ 166 h 426"/>
                <a:gd name="T68" fmla="*/ 108 w 179"/>
                <a:gd name="T69" fmla="*/ 146 h 426"/>
                <a:gd name="T70" fmla="*/ 109 w 179"/>
                <a:gd name="T71" fmla="*/ 147 h 426"/>
                <a:gd name="T72" fmla="*/ 168 w 179"/>
                <a:gd name="T73" fmla="*/ 167 h 426"/>
                <a:gd name="T74" fmla="*/ 163 w 179"/>
                <a:gd name="T75" fmla="*/ 153 h 426"/>
                <a:gd name="T76" fmla="*/ 170 w 179"/>
                <a:gd name="T77" fmla="*/ 137 h 426"/>
                <a:gd name="T78" fmla="*/ 179 w 179"/>
                <a:gd name="T79" fmla="*/ 131 h 426"/>
                <a:gd name="T80" fmla="*/ 99 w 179"/>
                <a:gd name="T81" fmla="*/ 77 h 426"/>
                <a:gd name="T82" fmla="*/ 98 w 179"/>
                <a:gd name="T83" fmla="*/ 75 h 426"/>
                <a:gd name="T84" fmla="*/ 99 w 179"/>
                <a:gd name="T85" fmla="*/ 71 h 426"/>
                <a:gd name="T86" fmla="*/ 99 w 179"/>
                <a:gd name="T87" fmla="*/ 7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9" h="426">
                  <a:moveTo>
                    <a:pt x="179" y="131"/>
                  </a:moveTo>
                  <a:cubicBezTo>
                    <a:pt x="157" y="131"/>
                    <a:pt x="141" y="125"/>
                    <a:pt x="129" y="117"/>
                  </a:cubicBezTo>
                  <a:cubicBezTo>
                    <a:pt x="123" y="113"/>
                    <a:pt x="118" y="108"/>
                    <a:pt x="114" y="103"/>
                  </a:cubicBezTo>
                  <a:cubicBezTo>
                    <a:pt x="112" y="75"/>
                    <a:pt x="108" y="42"/>
                    <a:pt x="103" y="30"/>
                  </a:cubicBezTo>
                  <a:cubicBezTo>
                    <a:pt x="100" y="18"/>
                    <a:pt x="93" y="9"/>
                    <a:pt x="83" y="6"/>
                  </a:cubicBezTo>
                  <a:cubicBezTo>
                    <a:pt x="64" y="0"/>
                    <a:pt x="36" y="9"/>
                    <a:pt x="23" y="42"/>
                  </a:cubicBezTo>
                  <a:cubicBezTo>
                    <a:pt x="5" y="86"/>
                    <a:pt x="0" y="115"/>
                    <a:pt x="3" y="166"/>
                  </a:cubicBezTo>
                  <a:cubicBezTo>
                    <a:pt x="5" y="182"/>
                    <a:pt x="11" y="192"/>
                    <a:pt x="19" y="198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2" y="198"/>
                    <a:pt x="21" y="197"/>
                    <a:pt x="21" y="197"/>
                  </a:cubicBezTo>
                  <a:cubicBezTo>
                    <a:pt x="21" y="187"/>
                    <a:pt x="21" y="177"/>
                    <a:pt x="21" y="168"/>
                  </a:cubicBezTo>
                  <a:cubicBezTo>
                    <a:pt x="21" y="73"/>
                    <a:pt x="47" y="29"/>
                    <a:pt x="48" y="28"/>
                  </a:cubicBezTo>
                  <a:cubicBezTo>
                    <a:pt x="52" y="20"/>
                    <a:pt x="60" y="16"/>
                    <a:pt x="68" y="16"/>
                  </a:cubicBezTo>
                  <a:cubicBezTo>
                    <a:pt x="73" y="16"/>
                    <a:pt x="77" y="17"/>
                    <a:pt x="81" y="19"/>
                  </a:cubicBezTo>
                  <a:cubicBezTo>
                    <a:pt x="86" y="22"/>
                    <a:pt x="90" y="28"/>
                    <a:pt x="92" y="34"/>
                  </a:cubicBezTo>
                  <a:cubicBezTo>
                    <a:pt x="93" y="39"/>
                    <a:pt x="93" y="44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1"/>
                    <a:pt x="89" y="51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7" y="56"/>
                    <a:pt x="69" y="92"/>
                    <a:pt x="69" y="168"/>
                  </a:cubicBezTo>
                  <a:cubicBezTo>
                    <a:pt x="69" y="176"/>
                    <a:pt x="69" y="185"/>
                    <a:pt x="69" y="194"/>
                  </a:cubicBezTo>
                  <a:cubicBezTo>
                    <a:pt x="70" y="207"/>
                    <a:pt x="60" y="219"/>
                    <a:pt x="47" y="219"/>
                  </a:cubicBezTo>
                  <a:cubicBezTo>
                    <a:pt x="46" y="219"/>
                    <a:pt x="46" y="219"/>
                    <a:pt x="45" y="219"/>
                  </a:cubicBezTo>
                  <a:cubicBezTo>
                    <a:pt x="39" y="219"/>
                    <a:pt x="33" y="217"/>
                    <a:pt x="28" y="212"/>
                  </a:cubicBezTo>
                  <a:cubicBezTo>
                    <a:pt x="28" y="398"/>
                    <a:pt x="28" y="398"/>
                    <a:pt x="28" y="398"/>
                  </a:cubicBezTo>
                  <a:cubicBezTo>
                    <a:pt x="28" y="414"/>
                    <a:pt x="41" y="426"/>
                    <a:pt x="56" y="426"/>
                  </a:cubicBezTo>
                  <a:cubicBezTo>
                    <a:pt x="72" y="426"/>
                    <a:pt x="85" y="414"/>
                    <a:pt x="85" y="398"/>
                  </a:cubicBezTo>
                  <a:cubicBezTo>
                    <a:pt x="85" y="222"/>
                    <a:pt x="85" y="222"/>
                    <a:pt x="85" y="222"/>
                  </a:cubicBezTo>
                  <a:cubicBezTo>
                    <a:pt x="85" y="184"/>
                    <a:pt x="85" y="184"/>
                    <a:pt x="85" y="18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5" y="148"/>
                    <a:pt x="87" y="138"/>
                    <a:pt x="88" y="128"/>
                  </a:cubicBezTo>
                  <a:cubicBezTo>
                    <a:pt x="90" y="130"/>
                    <a:pt x="91" y="132"/>
                    <a:pt x="93" y="134"/>
                  </a:cubicBezTo>
                  <a:cubicBezTo>
                    <a:pt x="95" y="142"/>
                    <a:pt x="97" y="158"/>
                    <a:pt x="99" y="166"/>
                  </a:cubicBezTo>
                  <a:cubicBezTo>
                    <a:pt x="102" y="162"/>
                    <a:pt x="105" y="154"/>
                    <a:pt x="108" y="146"/>
                  </a:cubicBezTo>
                  <a:cubicBezTo>
                    <a:pt x="108" y="146"/>
                    <a:pt x="109" y="147"/>
                    <a:pt x="109" y="147"/>
                  </a:cubicBezTo>
                  <a:cubicBezTo>
                    <a:pt x="124" y="157"/>
                    <a:pt x="144" y="165"/>
                    <a:pt x="168" y="167"/>
                  </a:cubicBezTo>
                  <a:cubicBezTo>
                    <a:pt x="165" y="163"/>
                    <a:pt x="163" y="158"/>
                    <a:pt x="163" y="153"/>
                  </a:cubicBezTo>
                  <a:cubicBezTo>
                    <a:pt x="163" y="147"/>
                    <a:pt x="165" y="141"/>
                    <a:pt x="170" y="137"/>
                  </a:cubicBezTo>
                  <a:cubicBezTo>
                    <a:pt x="172" y="134"/>
                    <a:pt x="175" y="132"/>
                    <a:pt x="179" y="131"/>
                  </a:cubicBezTo>
                  <a:close/>
                  <a:moveTo>
                    <a:pt x="99" y="77"/>
                  </a:moveTo>
                  <a:cubicBezTo>
                    <a:pt x="99" y="77"/>
                    <a:pt x="98" y="76"/>
                    <a:pt x="98" y="75"/>
                  </a:cubicBezTo>
                  <a:cubicBezTo>
                    <a:pt x="98" y="74"/>
                    <a:pt x="99" y="73"/>
                    <a:pt x="99" y="71"/>
                  </a:cubicBezTo>
                  <a:cubicBezTo>
                    <a:pt x="99" y="73"/>
                    <a:pt x="99" y="75"/>
                    <a:pt x="99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8" name="Freeform 35"/>
            <p:cNvSpPr/>
            <p:nvPr/>
          </p:nvSpPr>
          <p:spPr bwMode="auto">
            <a:xfrm>
              <a:off x="5611813" y="1866900"/>
              <a:ext cx="369888" cy="106363"/>
            </a:xfrm>
            <a:custGeom>
              <a:avLst/>
              <a:gdLst>
                <a:gd name="T0" fmla="*/ 136 w 136"/>
                <a:gd name="T1" fmla="*/ 19 h 39"/>
                <a:gd name="T2" fmla="*/ 136 w 136"/>
                <a:gd name="T3" fmla="*/ 10 h 39"/>
                <a:gd name="T4" fmla="*/ 126 w 136"/>
                <a:gd name="T5" fmla="*/ 0 h 39"/>
                <a:gd name="T6" fmla="*/ 10 w 136"/>
                <a:gd name="T7" fmla="*/ 0 h 39"/>
                <a:gd name="T8" fmla="*/ 0 w 136"/>
                <a:gd name="T9" fmla="*/ 10 h 39"/>
                <a:gd name="T10" fmla="*/ 0 w 136"/>
                <a:gd name="T11" fmla="*/ 19 h 39"/>
                <a:gd name="T12" fmla="*/ 68 w 136"/>
                <a:gd name="T13" fmla="*/ 39 h 39"/>
                <a:gd name="T14" fmla="*/ 136 w 136"/>
                <a:gd name="T15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" h="39">
                  <a:moveTo>
                    <a:pt x="136" y="19"/>
                  </a:moveTo>
                  <a:cubicBezTo>
                    <a:pt x="136" y="10"/>
                    <a:pt x="136" y="10"/>
                    <a:pt x="136" y="10"/>
                  </a:cubicBezTo>
                  <a:cubicBezTo>
                    <a:pt x="136" y="5"/>
                    <a:pt x="132" y="0"/>
                    <a:pt x="12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8" y="39"/>
                    <a:pt x="68" y="39"/>
                    <a:pt x="68" y="39"/>
                  </a:cubicBezTo>
                  <a:lnTo>
                    <a:pt x="136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9" name="Freeform 36"/>
            <p:cNvSpPr/>
            <p:nvPr/>
          </p:nvSpPr>
          <p:spPr bwMode="auto">
            <a:xfrm>
              <a:off x="5611813" y="1939925"/>
              <a:ext cx="369888" cy="217488"/>
            </a:xfrm>
            <a:custGeom>
              <a:avLst/>
              <a:gdLst>
                <a:gd name="T0" fmla="*/ 76 w 136"/>
                <a:gd name="T1" fmla="*/ 18 h 80"/>
                <a:gd name="T2" fmla="*/ 76 w 136"/>
                <a:gd name="T3" fmla="*/ 28 h 80"/>
                <a:gd name="T4" fmla="*/ 73 w 136"/>
                <a:gd name="T5" fmla="*/ 31 h 80"/>
                <a:gd name="T6" fmla="*/ 62 w 136"/>
                <a:gd name="T7" fmla="*/ 31 h 80"/>
                <a:gd name="T8" fmla="*/ 60 w 136"/>
                <a:gd name="T9" fmla="*/ 28 h 80"/>
                <a:gd name="T10" fmla="*/ 60 w 136"/>
                <a:gd name="T11" fmla="*/ 18 h 80"/>
                <a:gd name="T12" fmla="*/ 0 w 136"/>
                <a:gd name="T13" fmla="*/ 0 h 80"/>
                <a:gd name="T14" fmla="*/ 0 w 136"/>
                <a:gd name="T15" fmla="*/ 70 h 80"/>
                <a:gd name="T16" fmla="*/ 10 w 136"/>
                <a:gd name="T17" fmla="*/ 80 h 80"/>
                <a:gd name="T18" fmla="*/ 126 w 136"/>
                <a:gd name="T19" fmla="*/ 80 h 80"/>
                <a:gd name="T20" fmla="*/ 136 w 136"/>
                <a:gd name="T21" fmla="*/ 70 h 80"/>
                <a:gd name="T22" fmla="*/ 136 w 136"/>
                <a:gd name="T23" fmla="*/ 0 h 80"/>
                <a:gd name="T24" fmla="*/ 76 w 136"/>
                <a:gd name="T25" fmla="*/ 1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80">
                  <a:moveTo>
                    <a:pt x="76" y="18"/>
                  </a:moveTo>
                  <a:cubicBezTo>
                    <a:pt x="76" y="28"/>
                    <a:pt x="76" y="28"/>
                    <a:pt x="76" y="28"/>
                  </a:cubicBezTo>
                  <a:cubicBezTo>
                    <a:pt x="76" y="29"/>
                    <a:pt x="75" y="31"/>
                    <a:pt x="73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1" y="31"/>
                    <a:pt x="60" y="29"/>
                    <a:pt x="60" y="2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6"/>
                    <a:pt x="4" y="80"/>
                    <a:pt x="10" y="80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32" y="80"/>
                    <a:pt x="136" y="76"/>
                    <a:pt x="136" y="70"/>
                  </a:cubicBezTo>
                  <a:cubicBezTo>
                    <a:pt x="136" y="0"/>
                    <a:pt x="136" y="0"/>
                    <a:pt x="136" y="0"/>
                  </a:cubicBezTo>
                  <a:lnTo>
                    <a:pt x="7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0" name="Freeform 37"/>
            <p:cNvSpPr/>
            <p:nvPr/>
          </p:nvSpPr>
          <p:spPr bwMode="auto">
            <a:xfrm>
              <a:off x="5721351" y="1817688"/>
              <a:ext cx="150813" cy="17463"/>
            </a:xfrm>
            <a:custGeom>
              <a:avLst/>
              <a:gdLst>
                <a:gd name="T0" fmla="*/ 56 w 56"/>
                <a:gd name="T1" fmla="*/ 3 h 6"/>
                <a:gd name="T2" fmla="*/ 53 w 56"/>
                <a:gd name="T3" fmla="*/ 6 h 6"/>
                <a:gd name="T4" fmla="*/ 3 w 56"/>
                <a:gd name="T5" fmla="*/ 6 h 6"/>
                <a:gd name="T6" fmla="*/ 0 w 56"/>
                <a:gd name="T7" fmla="*/ 3 h 6"/>
                <a:gd name="T8" fmla="*/ 3 w 56"/>
                <a:gd name="T9" fmla="*/ 0 h 6"/>
                <a:gd name="T10" fmla="*/ 53 w 56"/>
                <a:gd name="T11" fmla="*/ 0 h 6"/>
                <a:gd name="T12" fmla="*/ 56 w 5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6">
                  <a:moveTo>
                    <a:pt x="56" y="3"/>
                  </a:moveTo>
                  <a:cubicBezTo>
                    <a:pt x="56" y="5"/>
                    <a:pt x="55" y="6"/>
                    <a:pt x="5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6" y="2"/>
                    <a:pt x="56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5862638" y="1827213"/>
              <a:ext cx="4763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2" name="Rectangle 39"/>
            <p:cNvSpPr>
              <a:spLocks noChangeArrowheads="1"/>
            </p:cNvSpPr>
            <p:nvPr/>
          </p:nvSpPr>
          <p:spPr bwMode="auto">
            <a:xfrm>
              <a:off x="5722938" y="1827213"/>
              <a:ext cx="7938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03" name="Content Placeholder 19"/>
          <p:cNvSpPr txBox="1"/>
          <p:nvPr/>
        </p:nvSpPr>
        <p:spPr>
          <a:xfrm>
            <a:off x="4438308" y="5005325"/>
            <a:ext cx="7381247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200" kern="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04" name="TextBox 203"/>
          <p:cNvSpPr txBox="1"/>
          <p:nvPr/>
        </p:nvSpPr>
        <p:spPr>
          <a:xfrm>
            <a:off x="2709657" y="5121448"/>
            <a:ext cx="1330020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lang="en-US" altLang="zh-CN" sz="27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cxnSp>
        <p:nvCxnSpPr>
          <p:cNvPr id="105" name="Straight Connector 66"/>
          <p:cNvCxnSpPr/>
          <p:nvPr/>
        </p:nvCxnSpPr>
        <p:spPr>
          <a:xfrm>
            <a:off x="4039678" y="5022720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06" name="Content Placeholder 19"/>
          <p:cNvSpPr txBox="1"/>
          <p:nvPr/>
        </p:nvSpPr>
        <p:spPr>
          <a:xfrm>
            <a:off x="5540704" y="3936557"/>
            <a:ext cx="6312304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200" kern="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07" name="TextBox 206"/>
          <p:cNvSpPr txBox="1"/>
          <p:nvPr/>
        </p:nvSpPr>
        <p:spPr>
          <a:xfrm>
            <a:off x="3992761" y="4065102"/>
            <a:ext cx="1305127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lang="en-US" altLang="zh-CN" sz="27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cxnSp>
        <p:nvCxnSpPr>
          <p:cNvPr id="108" name="Straight Connector 69"/>
          <p:cNvCxnSpPr/>
          <p:nvPr/>
        </p:nvCxnSpPr>
        <p:spPr>
          <a:xfrm>
            <a:off x="5297891" y="3948591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109" name="Group 72"/>
          <p:cNvGrpSpPr/>
          <p:nvPr/>
        </p:nvGrpSpPr>
        <p:grpSpPr>
          <a:xfrm>
            <a:off x="3834062" y="2687029"/>
            <a:ext cx="685386" cy="970270"/>
            <a:chOff x="6626225" y="441325"/>
            <a:chExt cx="889001" cy="1266826"/>
          </a:xfrm>
          <a:solidFill>
            <a:srgbClr val="504BDC"/>
          </a:solidFill>
        </p:grpSpPr>
        <p:sp>
          <p:nvSpPr>
            <p:cNvPr id="110" name="Freeform 50"/>
            <p:cNvSpPr/>
            <p:nvPr/>
          </p:nvSpPr>
          <p:spPr bwMode="auto">
            <a:xfrm>
              <a:off x="6626225" y="1147763"/>
              <a:ext cx="395288" cy="560388"/>
            </a:xfrm>
            <a:custGeom>
              <a:avLst/>
              <a:gdLst>
                <a:gd name="T0" fmla="*/ 7 w 104"/>
                <a:gd name="T1" fmla="*/ 122 h 148"/>
                <a:gd name="T2" fmla="*/ 7 w 104"/>
                <a:gd name="T3" fmla="*/ 123 h 148"/>
                <a:gd name="T4" fmla="*/ 7 w 104"/>
                <a:gd name="T5" fmla="*/ 128 h 148"/>
                <a:gd name="T6" fmla="*/ 0 w 104"/>
                <a:gd name="T7" fmla="*/ 138 h 148"/>
                <a:gd name="T8" fmla="*/ 10 w 104"/>
                <a:gd name="T9" fmla="*/ 148 h 148"/>
                <a:gd name="T10" fmla="*/ 20 w 104"/>
                <a:gd name="T11" fmla="*/ 138 h 148"/>
                <a:gd name="T12" fmla="*/ 14 w 104"/>
                <a:gd name="T13" fmla="*/ 129 h 148"/>
                <a:gd name="T14" fmla="*/ 14 w 104"/>
                <a:gd name="T15" fmla="*/ 125 h 148"/>
                <a:gd name="T16" fmla="*/ 46 w 104"/>
                <a:gd name="T17" fmla="*/ 114 h 148"/>
                <a:gd name="T18" fmla="*/ 48 w 104"/>
                <a:gd name="T19" fmla="*/ 128 h 148"/>
                <a:gd name="T20" fmla="*/ 41 w 104"/>
                <a:gd name="T21" fmla="*/ 138 h 148"/>
                <a:gd name="T22" fmla="*/ 51 w 104"/>
                <a:gd name="T23" fmla="*/ 148 h 148"/>
                <a:gd name="T24" fmla="*/ 61 w 104"/>
                <a:gd name="T25" fmla="*/ 138 h 148"/>
                <a:gd name="T26" fmla="*/ 56 w 104"/>
                <a:gd name="T27" fmla="*/ 129 h 148"/>
                <a:gd name="T28" fmla="*/ 57 w 104"/>
                <a:gd name="T29" fmla="*/ 114 h 148"/>
                <a:gd name="T30" fmla="*/ 83 w 104"/>
                <a:gd name="T31" fmla="*/ 120 h 148"/>
                <a:gd name="T32" fmla="*/ 89 w 104"/>
                <a:gd name="T33" fmla="*/ 124 h 148"/>
                <a:gd name="T34" fmla="*/ 89 w 104"/>
                <a:gd name="T35" fmla="*/ 125 h 148"/>
                <a:gd name="T36" fmla="*/ 89 w 104"/>
                <a:gd name="T37" fmla="*/ 129 h 148"/>
                <a:gd name="T38" fmla="*/ 83 w 104"/>
                <a:gd name="T39" fmla="*/ 138 h 148"/>
                <a:gd name="T40" fmla="*/ 93 w 104"/>
                <a:gd name="T41" fmla="*/ 148 h 148"/>
                <a:gd name="T42" fmla="*/ 104 w 104"/>
                <a:gd name="T43" fmla="*/ 138 h 148"/>
                <a:gd name="T44" fmla="*/ 97 w 104"/>
                <a:gd name="T45" fmla="*/ 128 h 148"/>
                <a:gd name="T46" fmla="*/ 97 w 104"/>
                <a:gd name="T47" fmla="*/ 123 h 148"/>
                <a:gd name="T48" fmla="*/ 96 w 104"/>
                <a:gd name="T49" fmla="*/ 122 h 148"/>
                <a:gd name="T50" fmla="*/ 58 w 104"/>
                <a:gd name="T51" fmla="*/ 107 h 148"/>
                <a:gd name="T52" fmla="*/ 60 w 104"/>
                <a:gd name="T53" fmla="*/ 92 h 148"/>
                <a:gd name="T54" fmla="*/ 88 w 104"/>
                <a:gd name="T55" fmla="*/ 92 h 148"/>
                <a:gd name="T56" fmla="*/ 98 w 104"/>
                <a:gd name="T57" fmla="*/ 83 h 148"/>
                <a:gd name="T58" fmla="*/ 88 w 104"/>
                <a:gd name="T59" fmla="*/ 73 h 148"/>
                <a:gd name="T60" fmla="*/ 24 w 104"/>
                <a:gd name="T61" fmla="*/ 73 h 148"/>
                <a:gd name="T62" fmla="*/ 20 w 104"/>
                <a:gd name="T63" fmla="*/ 9 h 148"/>
                <a:gd name="T64" fmla="*/ 10 w 104"/>
                <a:gd name="T65" fmla="*/ 0 h 148"/>
                <a:gd name="T66" fmla="*/ 1 w 104"/>
                <a:gd name="T67" fmla="*/ 10 h 148"/>
                <a:gd name="T68" fmla="*/ 1 w 104"/>
                <a:gd name="T69" fmla="*/ 10 h 148"/>
                <a:gd name="T70" fmla="*/ 6 w 104"/>
                <a:gd name="T71" fmla="*/ 83 h 148"/>
                <a:gd name="T72" fmla="*/ 15 w 104"/>
                <a:gd name="T73" fmla="*/ 92 h 148"/>
                <a:gd name="T74" fmla="*/ 44 w 104"/>
                <a:gd name="T75" fmla="*/ 92 h 148"/>
                <a:gd name="T76" fmla="*/ 46 w 104"/>
                <a:gd name="T77" fmla="*/ 107 h 148"/>
                <a:gd name="T78" fmla="*/ 7 w 104"/>
                <a:gd name="T79" fmla="*/ 12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48">
                  <a:moveTo>
                    <a:pt x="7" y="122"/>
                  </a:moveTo>
                  <a:cubicBezTo>
                    <a:pt x="7" y="123"/>
                    <a:pt x="7" y="123"/>
                    <a:pt x="7" y="123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3" y="130"/>
                    <a:pt x="0" y="133"/>
                    <a:pt x="0" y="138"/>
                  </a:cubicBezTo>
                  <a:cubicBezTo>
                    <a:pt x="0" y="144"/>
                    <a:pt x="4" y="148"/>
                    <a:pt x="10" y="148"/>
                  </a:cubicBezTo>
                  <a:cubicBezTo>
                    <a:pt x="15" y="148"/>
                    <a:pt x="20" y="144"/>
                    <a:pt x="20" y="138"/>
                  </a:cubicBezTo>
                  <a:cubicBezTo>
                    <a:pt x="20" y="134"/>
                    <a:pt x="18" y="130"/>
                    <a:pt x="14" y="129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6" y="123"/>
                    <a:pt x="24" y="116"/>
                    <a:pt x="46" y="114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4" y="130"/>
                    <a:pt x="41" y="134"/>
                    <a:pt x="41" y="138"/>
                  </a:cubicBezTo>
                  <a:cubicBezTo>
                    <a:pt x="41" y="144"/>
                    <a:pt x="46" y="148"/>
                    <a:pt x="51" y="148"/>
                  </a:cubicBezTo>
                  <a:cubicBezTo>
                    <a:pt x="57" y="148"/>
                    <a:pt x="61" y="144"/>
                    <a:pt x="61" y="138"/>
                  </a:cubicBezTo>
                  <a:cubicBezTo>
                    <a:pt x="61" y="134"/>
                    <a:pt x="59" y="131"/>
                    <a:pt x="56" y="129"/>
                  </a:cubicBezTo>
                  <a:cubicBezTo>
                    <a:pt x="57" y="114"/>
                    <a:pt x="57" y="114"/>
                    <a:pt x="57" y="114"/>
                  </a:cubicBezTo>
                  <a:cubicBezTo>
                    <a:pt x="70" y="115"/>
                    <a:pt x="78" y="118"/>
                    <a:pt x="83" y="120"/>
                  </a:cubicBezTo>
                  <a:cubicBezTo>
                    <a:pt x="86" y="122"/>
                    <a:pt x="88" y="123"/>
                    <a:pt x="89" y="124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6" y="130"/>
                    <a:pt x="83" y="134"/>
                    <a:pt x="83" y="138"/>
                  </a:cubicBezTo>
                  <a:cubicBezTo>
                    <a:pt x="83" y="144"/>
                    <a:pt x="88" y="148"/>
                    <a:pt x="93" y="148"/>
                  </a:cubicBezTo>
                  <a:cubicBezTo>
                    <a:pt x="99" y="148"/>
                    <a:pt x="104" y="144"/>
                    <a:pt x="104" y="138"/>
                  </a:cubicBezTo>
                  <a:cubicBezTo>
                    <a:pt x="104" y="134"/>
                    <a:pt x="101" y="130"/>
                    <a:pt x="97" y="128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21"/>
                    <a:pt x="88" y="108"/>
                    <a:pt x="58" y="107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4" y="92"/>
                    <a:pt x="98" y="88"/>
                    <a:pt x="98" y="83"/>
                  </a:cubicBezTo>
                  <a:cubicBezTo>
                    <a:pt x="98" y="77"/>
                    <a:pt x="94" y="73"/>
                    <a:pt x="88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1" y="5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8"/>
                    <a:pt x="10" y="92"/>
                    <a:pt x="15" y="92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16" y="108"/>
                    <a:pt x="8" y="121"/>
                    <a:pt x="7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1" name="Oval 51"/>
            <p:cNvSpPr>
              <a:spLocks noChangeArrowheads="1"/>
            </p:cNvSpPr>
            <p:nvPr/>
          </p:nvSpPr>
          <p:spPr bwMode="auto">
            <a:xfrm>
              <a:off x="6786563" y="709613"/>
              <a:ext cx="212725" cy="211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2" name="Freeform 52"/>
            <p:cNvSpPr/>
            <p:nvPr/>
          </p:nvSpPr>
          <p:spPr bwMode="auto">
            <a:xfrm>
              <a:off x="6786563" y="966788"/>
              <a:ext cx="425450" cy="155575"/>
            </a:xfrm>
            <a:custGeom>
              <a:avLst/>
              <a:gdLst>
                <a:gd name="T0" fmla="*/ 29 w 112"/>
                <a:gd name="T1" fmla="*/ 10 h 41"/>
                <a:gd name="T2" fmla="*/ 20 w 112"/>
                <a:gd name="T3" fmla="*/ 6 h 41"/>
                <a:gd name="T4" fmla="*/ 18 w 112"/>
                <a:gd name="T5" fmla="*/ 4 h 41"/>
                <a:gd name="T6" fmla="*/ 18 w 112"/>
                <a:gd name="T7" fmla="*/ 4 h 41"/>
                <a:gd name="T8" fmla="*/ 18 w 112"/>
                <a:gd name="T9" fmla="*/ 4 h 41"/>
                <a:gd name="T10" fmla="*/ 4 w 112"/>
                <a:gd name="T11" fmla="*/ 5 h 41"/>
                <a:gd name="T12" fmla="*/ 5 w 112"/>
                <a:gd name="T13" fmla="*/ 19 h 41"/>
                <a:gd name="T14" fmla="*/ 5 w 112"/>
                <a:gd name="T15" fmla="*/ 19 h 41"/>
                <a:gd name="T16" fmla="*/ 21 w 112"/>
                <a:gd name="T17" fmla="*/ 29 h 41"/>
                <a:gd name="T18" fmla="*/ 21 w 112"/>
                <a:gd name="T19" fmla="*/ 29 h 41"/>
                <a:gd name="T20" fmla="*/ 103 w 112"/>
                <a:gd name="T21" fmla="*/ 35 h 41"/>
                <a:gd name="T22" fmla="*/ 112 w 112"/>
                <a:gd name="T23" fmla="*/ 24 h 41"/>
                <a:gd name="T24" fmla="*/ 100 w 112"/>
                <a:gd name="T25" fmla="*/ 16 h 41"/>
                <a:gd name="T26" fmla="*/ 29 w 112"/>
                <a:gd name="T2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41">
                  <a:moveTo>
                    <a:pt x="29" y="10"/>
                  </a:moveTo>
                  <a:cubicBezTo>
                    <a:pt x="25" y="8"/>
                    <a:pt x="22" y="7"/>
                    <a:pt x="20" y="6"/>
                  </a:cubicBezTo>
                  <a:cubicBezTo>
                    <a:pt x="19" y="5"/>
                    <a:pt x="18" y="5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1"/>
                    <a:pt x="4" y="5"/>
                  </a:cubicBezTo>
                  <a:cubicBezTo>
                    <a:pt x="0" y="9"/>
                    <a:pt x="0" y="15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0"/>
                    <a:pt x="10" y="24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37" y="35"/>
                    <a:pt x="63" y="41"/>
                    <a:pt x="103" y="35"/>
                  </a:cubicBezTo>
                  <a:cubicBezTo>
                    <a:pt x="109" y="35"/>
                    <a:pt x="112" y="30"/>
                    <a:pt x="112" y="24"/>
                  </a:cubicBezTo>
                  <a:cubicBezTo>
                    <a:pt x="111" y="19"/>
                    <a:pt x="106" y="15"/>
                    <a:pt x="100" y="16"/>
                  </a:cubicBezTo>
                  <a:cubicBezTo>
                    <a:pt x="64" y="21"/>
                    <a:pt x="41" y="15"/>
                    <a:pt x="2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3" name="Freeform 53"/>
            <p:cNvSpPr/>
            <p:nvPr/>
          </p:nvSpPr>
          <p:spPr bwMode="auto">
            <a:xfrm>
              <a:off x="6926263" y="1103313"/>
              <a:ext cx="57150" cy="109538"/>
            </a:xfrm>
            <a:custGeom>
              <a:avLst/>
              <a:gdLst>
                <a:gd name="T0" fmla="*/ 3 w 15"/>
                <a:gd name="T1" fmla="*/ 17 h 29"/>
                <a:gd name="T2" fmla="*/ 11 w 15"/>
                <a:gd name="T3" fmla="*/ 29 h 29"/>
                <a:gd name="T4" fmla="*/ 15 w 15"/>
                <a:gd name="T5" fmla="*/ 14 h 29"/>
                <a:gd name="T6" fmla="*/ 10 w 15"/>
                <a:gd name="T7" fmla="*/ 2 h 29"/>
                <a:gd name="T8" fmla="*/ 0 w 15"/>
                <a:gd name="T9" fmla="*/ 0 h 29"/>
                <a:gd name="T10" fmla="*/ 3 w 15"/>
                <a:gd name="T11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9">
                  <a:moveTo>
                    <a:pt x="3" y="17"/>
                  </a:moveTo>
                  <a:cubicBezTo>
                    <a:pt x="6" y="21"/>
                    <a:pt x="8" y="25"/>
                    <a:pt x="11" y="29"/>
                  </a:cubicBezTo>
                  <a:cubicBezTo>
                    <a:pt x="12" y="24"/>
                    <a:pt x="14" y="19"/>
                    <a:pt x="15" y="14"/>
                  </a:cubicBezTo>
                  <a:cubicBezTo>
                    <a:pt x="13" y="11"/>
                    <a:pt x="12" y="6"/>
                    <a:pt x="10" y="2"/>
                  </a:cubicBezTo>
                  <a:cubicBezTo>
                    <a:pt x="6" y="1"/>
                    <a:pt x="3" y="0"/>
                    <a:pt x="0" y="0"/>
                  </a:cubicBezTo>
                  <a:cubicBezTo>
                    <a:pt x="1" y="5"/>
                    <a:pt x="2" y="11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4" name="Freeform 54"/>
            <p:cNvSpPr/>
            <p:nvPr/>
          </p:nvSpPr>
          <p:spPr bwMode="auto">
            <a:xfrm>
              <a:off x="6718300" y="914400"/>
              <a:ext cx="485775" cy="758825"/>
            </a:xfrm>
            <a:custGeom>
              <a:avLst/>
              <a:gdLst>
                <a:gd name="T0" fmla="*/ 115 w 128"/>
                <a:gd name="T1" fmla="*/ 111 h 201"/>
                <a:gd name="T2" fmla="*/ 100 w 128"/>
                <a:gd name="T3" fmla="*/ 98 h 201"/>
                <a:gd name="T4" fmla="*/ 58 w 128"/>
                <a:gd name="T5" fmla="*/ 98 h 201"/>
                <a:gd name="T6" fmla="*/ 57 w 128"/>
                <a:gd name="T7" fmla="*/ 91 h 201"/>
                <a:gd name="T8" fmla="*/ 52 w 128"/>
                <a:gd name="T9" fmla="*/ 49 h 201"/>
                <a:gd name="T10" fmla="*/ 38 w 128"/>
                <a:gd name="T11" fmla="*/ 44 h 201"/>
                <a:gd name="T12" fmla="*/ 21 w 128"/>
                <a:gd name="T13" fmla="*/ 34 h 201"/>
                <a:gd name="T14" fmla="*/ 20 w 128"/>
                <a:gd name="T15" fmla="*/ 18 h 201"/>
                <a:gd name="T16" fmla="*/ 29 w 128"/>
                <a:gd name="T17" fmla="*/ 14 h 201"/>
                <a:gd name="T18" fmla="*/ 37 w 128"/>
                <a:gd name="T19" fmla="*/ 17 h 201"/>
                <a:gd name="T20" fmla="*/ 39 w 128"/>
                <a:gd name="T21" fmla="*/ 18 h 201"/>
                <a:gd name="T22" fmla="*/ 48 w 128"/>
                <a:gd name="T23" fmla="*/ 22 h 201"/>
                <a:gd name="T24" fmla="*/ 52 w 128"/>
                <a:gd name="T25" fmla="*/ 24 h 201"/>
                <a:gd name="T26" fmla="*/ 48 w 128"/>
                <a:gd name="T27" fmla="*/ 15 h 201"/>
                <a:gd name="T28" fmla="*/ 41 w 128"/>
                <a:gd name="T29" fmla="*/ 8 h 201"/>
                <a:gd name="T30" fmla="*/ 40 w 128"/>
                <a:gd name="T31" fmla="*/ 7 h 201"/>
                <a:gd name="T32" fmla="*/ 35 w 128"/>
                <a:gd name="T33" fmla="*/ 4 h 201"/>
                <a:gd name="T34" fmla="*/ 3 w 128"/>
                <a:gd name="T35" fmla="*/ 31 h 201"/>
                <a:gd name="T36" fmla="*/ 9 w 128"/>
                <a:gd name="T37" fmla="*/ 106 h 201"/>
                <a:gd name="T38" fmla="*/ 34 w 128"/>
                <a:gd name="T39" fmla="*/ 129 h 201"/>
                <a:gd name="T40" fmla="*/ 34 w 128"/>
                <a:gd name="T41" fmla="*/ 129 h 201"/>
                <a:gd name="T42" fmla="*/ 37 w 128"/>
                <a:gd name="T43" fmla="*/ 129 h 201"/>
                <a:gd name="T44" fmla="*/ 87 w 128"/>
                <a:gd name="T45" fmla="*/ 129 h 201"/>
                <a:gd name="T46" fmla="*/ 96 w 128"/>
                <a:gd name="T47" fmla="*/ 188 h 201"/>
                <a:gd name="T48" fmla="*/ 111 w 128"/>
                <a:gd name="T49" fmla="*/ 201 h 201"/>
                <a:gd name="T50" fmla="*/ 114 w 128"/>
                <a:gd name="T51" fmla="*/ 201 h 201"/>
                <a:gd name="T52" fmla="*/ 127 w 128"/>
                <a:gd name="T53" fmla="*/ 183 h 201"/>
                <a:gd name="T54" fmla="*/ 115 w 128"/>
                <a:gd name="T55" fmla="*/ 11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201">
                  <a:moveTo>
                    <a:pt x="115" y="111"/>
                  </a:moveTo>
                  <a:cubicBezTo>
                    <a:pt x="114" y="104"/>
                    <a:pt x="108" y="98"/>
                    <a:pt x="100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6"/>
                    <a:pt x="58" y="93"/>
                    <a:pt x="57" y="91"/>
                  </a:cubicBezTo>
                  <a:cubicBezTo>
                    <a:pt x="53" y="78"/>
                    <a:pt x="51" y="63"/>
                    <a:pt x="52" y="49"/>
                  </a:cubicBezTo>
                  <a:cubicBezTo>
                    <a:pt x="46" y="47"/>
                    <a:pt x="42" y="46"/>
                    <a:pt x="38" y="44"/>
                  </a:cubicBezTo>
                  <a:cubicBezTo>
                    <a:pt x="28" y="40"/>
                    <a:pt x="22" y="35"/>
                    <a:pt x="21" y="34"/>
                  </a:cubicBezTo>
                  <a:cubicBezTo>
                    <a:pt x="16" y="30"/>
                    <a:pt x="16" y="22"/>
                    <a:pt x="20" y="18"/>
                  </a:cubicBezTo>
                  <a:cubicBezTo>
                    <a:pt x="22" y="15"/>
                    <a:pt x="26" y="14"/>
                    <a:pt x="29" y="14"/>
                  </a:cubicBezTo>
                  <a:cubicBezTo>
                    <a:pt x="32" y="14"/>
                    <a:pt x="35" y="15"/>
                    <a:pt x="37" y="17"/>
                  </a:cubicBezTo>
                  <a:cubicBezTo>
                    <a:pt x="38" y="17"/>
                    <a:pt x="38" y="17"/>
                    <a:pt x="39" y="18"/>
                  </a:cubicBezTo>
                  <a:cubicBezTo>
                    <a:pt x="41" y="19"/>
                    <a:pt x="44" y="21"/>
                    <a:pt x="48" y="22"/>
                  </a:cubicBezTo>
                  <a:cubicBezTo>
                    <a:pt x="49" y="23"/>
                    <a:pt x="51" y="24"/>
                    <a:pt x="52" y="24"/>
                  </a:cubicBezTo>
                  <a:cubicBezTo>
                    <a:pt x="51" y="20"/>
                    <a:pt x="50" y="18"/>
                    <a:pt x="48" y="15"/>
                  </a:cubicBezTo>
                  <a:cubicBezTo>
                    <a:pt x="48" y="15"/>
                    <a:pt x="43" y="9"/>
                    <a:pt x="41" y="8"/>
                  </a:cubicBezTo>
                  <a:cubicBezTo>
                    <a:pt x="41" y="8"/>
                    <a:pt x="40" y="7"/>
                    <a:pt x="40" y="7"/>
                  </a:cubicBezTo>
                  <a:cubicBezTo>
                    <a:pt x="38" y="6"/>
                    <a:pt x="36" y="5"/>
                    <a:pt x="35" y="4"/>
                  </a:cubicBezTo>
                  <a:cubicBezTo>
                    <a:pt x="22" y="0"/>
                    <a:pt x="6" y="11"/>
                    <a:pt x="3" y="31"/>
                  </a:cubicBezTo>
                  <a:cubicBezTo>
                    <a:pt x="0" y="56"/>
                    <a:pt x="2" y="82"/>
                    <a:pt x="9" y="106"/>
                  </a:cubicBezTo>
                  <a:cubicBezTo>
                    <a:pt x="13" y="119"/>
                    <a:pt x="24" y="128"/>
                    <a:pt x="34" y="129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35" y="129"/>
                    <a:pt x="36" y="129"/>
                    <a:pt x="37" y="129"/>
                  </a:cubicBezTo>
                  <a:cubicBezTo>
                    <a:pt x="87" y="129"/>
                    <a:pt x="87" y="129"/>
                    <a:pt x="87" y="129"/>
                  </a:cubicBezTo>
                  <a:cubicBezTo>
                    <a:pt x="96" y="188"/>
                    <a:pt x="96" y="188"/>
                    <a:pt x="96" y="188"/>
                  </a:cubicBezTo>
                  <a:cubicBezTo>
                    <a:pt x="97" y="196"/>
                    <a:pt x="104" y="201"/>
                    <a:pt x="111" y="201"/>
                  </a:cubicBezTo>
                  <a:cubicBezTo>
                    <a:pt x="112" y="201"/>
                    <a:pt x="113" y="201"/>
                    <a:pt x="114" y="201"/>
                  </a:cubicBezTo>
                  <a:cubicBezTo>
                    <a:pt x="122" y="200"/>
                    <a:pt x="128" y="192"/>
                    <a:pt x="127" y="183"/>
                  </a:cubicBezTo>
                  <a:lnTo>
                    <a:pt x="115" y="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5" name="Freeform 55"/>
            <p:cNvSpPr/>
            <p:nvPr/>
          </p:nvSpPr>
          <p:spPr bwMode="auto">
            <a:xfrm>
              <a:off x="6919913" y="966788"/>
              <a:ext cx="295275" cy="63500"/>
            </a:xfrm>
            <a:custGeom>
              <a:avLst/>
              <a:gdLst>
                <a:gd name="T0" fmla="*/ 38 w 78"/>
                <a:gd name="T1" fmla="*/ 16 h 17"/>
                <a:gd name="T2" fmla="*/ 65 w 78"/>
                <a:gd name="T3" fmla="*/ 14 h 17"/>
                <a:gd name="T4" fmla="*/ 67 w 78"/>
                <a:gd name="T5" fmla="*/ 14 h 17"/>
                <a:gd name="T6" fmla="*/ 75 w 78"/>
                <a:gd name="T7" fmla="*/ 17 h 17"/>
                <a:gd name="T8" fmla="*/ 77 w 78"/>
                <a:gd name="T9" fmla="*/ 8 h 17"/>
                <a:gd name="T10" fmla="*/ 64 w 78"/>
                <a:gd name="T11" fmla="*/ 2 h 17"/>
                <a:gd name="T12" fmla="*/ 0 w 78"/>
                <a:gd name="T13" fmla="*/ 10 h 17"/>
                <a:gd name="T14" fmla="*/ 38 w 78"/>
                <a:gd name="T1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7">
                  <a:moveTo>
                    <a:pt x="38" y="16"/>
                  </a:moveTo>
                  <a:cubicBezTo>
                    <a:pt x="46" y="16"/>
                    <a:pt x="55" y="15"/>
                    <a:pt x="65" y="14"/>
                  </a:cubicBezTo>
                  <a:cubicBezTo>
                    <a:pt x="66" y="14"/>
                    <a:pt x="66" y="14"/>
                    <a:pt x="67" y="14"/>
                  </a:cubicBezTo>
                  <a:cubicBezTo>
                    <a:pt x="70" y="14"/>
                    <a:pt x="73" y="15"/>
                    <a:pt x="75" y="17"/>
                  </a:cubicBezTo>
                  <a:cubicBezTo>
                    <a:pt x="77" y="15"/>
                    <a:pt x="78" y="11"/>
                    <a:pt x="77" y="8"/>
                  </a:cubicBezTo>
                  <a:cubicBezTo>
                    <a:pt x="75" y="3"/>
                    <a:pt x="69" y="0"/>
                    <a:pt x="64" y="2"/>
                  </a:cubicBezTo>
                  <a:cubicBezTo>
                    <a:pt x="35" y="11"/>
                    <a:pt x="14" y="12"/>
                    <a:pt x="0" y="10"/>
                  </a:cubicBezTo>
                  <a:cubicBezTo>
                    <a:pt x="11" y="14"/>
                    <a:pt x="24" y="16"/>
                    <a:pt x="3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6" name="Freeform 56"/>
            <p:cNvSpPr>
              <a:spLocks noEditPoints="1"/>
            </p:cNvSpPr>
            <p:nvPr/>
          </p:nvSpPr>
          <p:spPr bwMode="auto">
            <a:xfrm>
              <a:off x="6991350" y="441325"/>
              <a:ext cx="403225" cy="350838"/>
            </a:xfrm>
            <a:custGeom>
              <a:avLst/>
              <a:gdLst>
                <a:gd name="T0" fmla="*/ 21 w 106"/>
                <a:gd name="T1" fmla="*/ 93 h 93"/>
                <a:gd name="T2" fmla="*/ 20 w 106"/>
                <a:gd name="T3" fmla="*/ 91 h 93"/>
                <a:gd name="T4" fmla="*/ 20 w 106"/>
                <a:gd name="T5" fmla="*/ 91 h 93"/>
                <a:gd name="T6" fmla="*/ 20 w 106"/>
                <a:gd name="T7" fmla="*/ 91 h 93"/>
                <a:gd name="T8" fmla="*/ 20 w 106"/>
                <a:gd name="T9" fmla="*/ 77 h 93"/>
                <a:gd name="T10" fmla="*/ 19 w 106"/>
                <a:gd name="T11" fmla="*/ 77 h 93"/>
                <a:gd name="T12" fmla="*/ 0 w 106"/>
                <a:gd name="T13" fmla="*/ 43 h 93"/>
                <a:gd name="T14" fmla="*/ 56 w 106"/>
                <a:gd name="T15" fmla="*/ 1 h 93"/>
                <a:gd name="T16" fmla="*/ 105 w 106"/>
                <a:gd name="T17" fmla="*/ 45 h 93"/>
                <a:gd name="T18" fmla="*/ 55 w 106"/>
                <a:gd name="T19" fmla="*/ 88 h 93"/>
                <a:gd name="T20" fmla="*/ 37 w 106"/>
                <a:gd name="T21" fmla="*/ 85 h 93"/>
                <a:gd name="T22" fmla="*/ 37 w 106"/>
                <a:gd name="T23" fmla="*/ 85 h 93"/>
                <a:gd name="T24" fmla="*/ 22 w 106"/>
                <a:gd name="T25" fmla="*/ 93 h 93"/>
                <a:gd name="T26" fmla="*/ 22 w 106"/>
                <a:gd name="T27" fmla="*/ 93 h 93"/>
                <a:gd name="T28" fmla="*/ 21 w 106"/>
                <a:gd name="T29" fmla="*/ 93 h 93"/>
                <a:gd name="T30" fmla="*/ 56 w 106"/>
                <a:gd name="T31" fmla="*/ 5 h 93"/>
                <a:gd name="T32" fmla="*/ 4 w 106"/>
                <a:gd name="T33" fmla="*/ 43 h 93"/>
                <a:gd name="T34" fmla="*/ 23 w 106"/>
                <a:gd name="T35" fmla="*/ 75 h 93"/>
                <a:gd name="T36" fmla="*/ 24 w 106"/>
                <a:gd name="T37" fmla="*/ 76 h 93"/>
                <a:gd name="T38" fmla="*/ 23 w 106"/>
                <a:gd name="T39" fmla="*/ 88 h 93"/>
                <a:gd name="T40" fmla="*/ 35 w 106"/>
                <a:gd name="T41" fmla="*/ 81 h 93"/>
                <a:gd name="T42" fmla="*/ 36 w 106"/>
                <a:gd name="T43" fmla="*/ 81 h 93"/>
                <a:gd name="T44" fmla="*/ 37 w 106"/>
                <a:gd name="T45" fmla="*/ 81 h 93"/>
                <a:gd name="T46" fmla="*/ 55 w 106"/>
                <a:gd name="T47" fmla="*/ 84 h 93"/>
                <a:gd name="T48" fmla="*/ 102 w 106"/>
                <a:gd name="T49" fmla="*/ 45 h 93"/>
                <a:gd name="T50" fmla="*/ 56 w 106"/>
                <a:gd name="T51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93">
                  <a:moveTo>
                    <a:pt x="21" y="93"/>
                  </a:moveTo>
                  <a:cubicBezTo>
                    <a:pt x="20" y="93"/>
                    <a:pt x="20" y="92"/>
                    <a:pt x="20" y="91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19" y="77"/>
                    <a:pt x="19" y="77"/>
                    <a:pt x="19" y="77"/>
                  </a:cubicBezTo>
                  <a:cubicBezTo>
                    <a:pt x="7" y="68"/>
                    <a:pt x="0" y="56"/>
                    <a:pt x="0" y="43"/>
                  </a:cubicBezTo>
                  <a:cubicBezTo>
                    <a:pt x="1" y="19"/>
                    <a:pt x="25" y="0"/>
                    <a:pt x="56" y="1"/>
                  </a:cubicBezTo>
                  <a:cubicBezTo>
                    <a:pt x="85" y="1"/>
                    <a:pt x="106" y="20"/>
                    <a:pt x="105" y="45"/>
                  </a:cubicBezTo>
                  <a:cubicBezTo>
                    <a:pt x="105" y="71"/>
                    <a:pt x="84" y="88"/>
                    <a:pt x="55" y="88"/>
                  </a:cubicBezTo>
                  <a:cubicBezTo>
                    <a:pt x="49" y="88"/>
                    <a:pt x="43" y="87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3"/>
                    <a:pt x="22" y="93"/>
                    <a:pt x="22" y="93"/>
                  </a:cubicBezTo>
                  <a:lnTo>
                    <a:pt x="21" y="93"/>
                  </a:lnTo>
                  <a:close/>
                  <a:moveTo>
                    <a:pt x="56" y="5"/>
                  </a:moveTo>
                  <a:cubicBezTo>
                    <a:pt x="28" y="4"/>
                    <a:pt x="4" y="22"/>
                    <a:pt x="4" y="43"/>
                  </a:cubicBezTo>
                  <a:cubicBezTo>
                    <a:pt x="4" y="56"/>
                    <a:pt x="11" y="67"/>
                    <a:pt x="23" y="75"/>
                  </a:cubicBezTo>
                  <a:cubicBezTo>
                    <a:pt x="23" y="75"/>
                    <a:pt x="24" y="76"/>
                    <a:pt x="24" y="76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43" y="83"/>
                    <a:pt x="49" y="84"/>
                    <a:pt x="55" y="84"/>
                  </a:cubicBezTo>
                  <a:cubicBezTo>
                    <a:pt x="82" y="84"/>
                    <a:pt x="101" y="68"/>
                    <a:pt x="102" y="45"/>
                  </a:cubicBezTo>
                  <a:cubicBezTo>
                    <a:pt x="102" y="22"/>
                    <a:pt x="83" y="5"/>
                    <a:pt x="5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7" name="Rectangle 57"/>
            <p:cNvSpPr>
              <a:spLocks noChangeArrowheads="1"/>
            </p:cNvSpPr>
            <p:nvPr/>
          </p:nvSpPr>
          <p:spPr bwMode="auto">
            <a:xfrm>
              <a:off x="7146925" y="1092200"/>
              <a:ext cx="1682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8" name="Freeform 59"/>
            <p:cNvSpPr/>
            <p:nvPr/>
          </p:nvSpPr>
          <p:spPr bwMode="auto">
            <a:xfrm>
              <a:off x="7329488" y="1344613"/>
              <a:ext cx="185738" cy="355600"/>
            </a:xfrm>
            <a:custGeom>
              <a:avLst/>
              <a:gdLst>
                <a:gd name="T0" fmla="*/ 5 w 49"/>
                <a:gd name="T1" fmla="*/ 94 h 94"/>
                <a:gd name="T2" fmla="*/ 44 w 49"/>
                <a:gd name="T3" fmla="*/ 94 h 94"/>
                <a:gd name="T4" fmla="*/ 49 w 49"/>
                <a:gd name="T5" fmla="*/ 84 h 94"/>
                <a:gd name="T6" fmla="*/ 49 w 49"/>
                <a:gd name="T7" fmla="*/ 12 h 94"/>
                <a:gd name="T8" fmla="*/ 37 w 49"/>
                <a:gd name="T9" fmla="*/ 0 h 94"/>
                <a:gd name="T10" fmla="*/ 12 w 49"/>
                <a:gd name="T11" fmla="*/ 0 h 94"/>
                <a:gd name="T12" fmla="*/ 0 w 49"/>
                <a:gd name="T13" fmla="*/ 12 h 94"/>
                <a:gd name="T14" fmla="*/ 0 w 49"/>
                <a:gd name="T15" fmla="*/ 84 h 94"/>
                <a:gd name="T16" fmla="*/ 5 w 49"/>
                <a:gd name="T1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94">
                  <a:moveTo>
                    <a:pt x="5" y="94"/>
                  </a:moveTo>
                  <a:cubicBezTo>
                    <a:pt x="44" y="94"/>
                    <a:pt x="44" y="94"/>
                    <a:pt x="44" y="94"/>
                  </a:cubicBezTo>
                  <a:cubicBezTo>
                    <a:pt x="47" y="92"/>
                    <a:pt x="49" y="88"/>
                    <a:pt x="49" y="84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5"/>
                    <a:pt x="44" y="0"/>
                    <a:pt x="3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8"/>
                    <a:pt x="2" y="92"/>
                    <a:pt x="5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9" name="Freeform 60"/>
            <p:cNvSpPr/>
            <p:nvPr/>
          </p:nvSpPr>
          <p:spPr bwMode="auto">
            <a:xfrm>
              <a:off x="7405688" y="758825"/>
              <a:ext cx="46038" cy="336550"/>
            </a:xfrm>
            <a:custGeom>
              <a:avLst/>
              <a:gdLst>
                <a:gd name="T0" fmla="*/ 0 w 29"/>
                <a:gd name="T1" fmla="*/ 0 h 212"/>
                <a:gd name="T2" fmla="*/ 0 w 29"/>
                <a:gd name="T3" fmla="*/ 167 h 212"/>
                <a:gd name="T4" fmla="*/ 14 w 29"/>
                <a:gd name="T5" fmla="*/ 167 h 212"/>
                <a:gd name="T6" fmla="*/ 14 w 29"/>
                <a:gd name="T7" fmla="*/ 212 h 212"/>
                <a:gd name="T8" fmla="*/ 29 w 29"/>
                <a:gd name="T9" fmla="*/ 212 h 212"/>
                <a:gd name="T10" fmla="*/ 29 w 29"/>
                <a:gd name="T11" fmla="*/ 167 h 212"/>
                <a:gd name="T12" fmla="*/ 29 w 29"/>
                <a:gd name="T13" fmla="*/ 121 h 212"/>
                <a:gd name="T14" fmla="*/ 29 w 29"/>
                <a:gd name="T15" fmla="*/ 0 h 212"/>
                <a:gd name="T16" fmla="*/ 0 w 29"/>
                <a:gd name="T1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12">
                  <a:moveTo>
                    <a:pt x="0" y="0"/>
                  </a:moveTo>
                  <a:lnTo>
                    <a:pt x="0" y="167"/>
                  </a:lnTo>
                  <a:lnTo>
                    <a:pt x="14" y="167"/>
                  </a:lnTo>
                  <a:lnTo>
                    <a:pt x="14" y="212"/>
                  </a:lnTo>
                  <a:lnTo>
                    <a:pt x="29" y="212"/>
                  </a:lnTo>
                  <a:lnTo>
                    <a:pt x="29" y="167"/>
                  </a:lnTo>
                  <a:lnTo>
                    <a:pt x="29" y="12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0" name="Freeform 61"/>
            <p:cNvSpPr/>
            <p:nvPr/>
          </p:nvSpPr>
          <p:spPr bwMode="auto">
            <a:xfrm>
              <a:off x="7375525" y="1092200"/>
              <a:ext cx="98425" cy="22225"/>
            </a:xfrm>
            <a:custGeom>
              <a:avLst/>
              <a:gdLst>
                <a:gd name="T0" fmla="*/ 26 w 26"/>
                <a:gd name="T1" fmla="*/ 3 h 6"/>
                <a:gd name="T2" fmla="*/ 23 w 26"/>
                <a:gd name="T3" fmla="*/ 6 h 6"/>
                <a:gd name="T4" fmla="*/ 3 w 26"/>
                <a:gd name="T5" fmla="*/ 6 h 6"/>
                <a:gd name="T6" fmla="*/ 0 w 26"/>
                <a:gd name="T7" fmla="*/ 3 h 6"/>
                <a:gd name="T8" fmla="*/ 0 w 26"/>
                <a:gd name="T9" fmla="*/ 3 h 6"/>
                <a:gd name="T10" fmla="*/ 3 w 26"/>
                <a:gd name="T11" fmla="*/ 0 h 6"/>
                <a:gd name="T12" fmla="*/ 23 w 26"/>
                <a:gd name="T13" fmla="*/ 0 h 6"/>
                <a:gd name="T14" fmla="*/ 26 w 26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6">
                  <a:moveTo>
                    <a:pt x="26" y="3"/>
                  </a:moveTo>
                  <a:cubicBezTo>
                    <a:pt x="26" y="5"/>
                    <a:pt x="24" y="6"/>
                    <a:pt x="2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6" y="1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1" name="Freeform 62"/>
            <p:cNvSpPr>
              <a:spLocks noEditPoints="1"/>
            </p:cNvSpPr>
            <p:nvPr/>
          </p:nvSpPr>
          <p:spPr bwMode="auto">
            <a:xfrm>
              <a:off x="7067550" y="554038"/>
              <a:ext cx="147638" cy="152400"/>
            </a:xfrm>
            <a:custGeom>
              <a:avLst/>
              <a:gdLst>
                <a:gd name="T0" fmla="*/ 22 w 39"/>
                <a:gd name="T1" fmla="*/ 4 h 40"/>
                <a:gd name="T2" fmla="*/ 27 w 39"/>
                <a:gd name="T3" fmla="*/ 8 h 40"/>
                <a:gd name="T4" fmla="*/ 29 w 39"/>
                <a:gd name="T5" fmla="*/ 7 h 40"/>
                <a:gd name="T6" fmla="*/ 32 w 39"/>
                <a:gd name="T7" fmla="*/ 9 h 40"/>
                <a:gd name="T8" fmla="*/ 31 w 39"/>
                <a:gd name="T9" fmla="*/ 12 h 40"/>
                <a:gd name="T10" fmla="*/ 35 w 39"/>
                <a:gd name="T11" fmla="*/ 17 h 40"/>
                <a:gd name="T12" fmla="*/ 36 w 39"/>
                <a:gd name="T13" fmla="*/ 21 h 40"/>
                <a:gd name="T14" fmla="*/ 33 w 39"/>
                <a:gd name="T15" fmla="*/ 23 h 40"/>
                <a:gd name="T16" fmla="*/ 32 w 39"/>
                <a:gd name="T17" fmla="*/ 29 h 40"/>
                <a:gd name="T18" fmla="*/ 30 w 39"/>
                <a:gd name="T19" fmla="*/ 33 h 40"/>
                <a:gd name="T20" fmla="*/ 28 w 39"/>
                <a:gd name="T21" fmla="*/ 33 h 40"/>
                <a:gd name="T22" fmla="*/ 22 w 39"/>
                <a:gd name="T23" fmla="*/ 34 h 40"/>
                <a:gd name="T24" fmla="*/ 21 w 39"/>
                <a:gd name="T25" fmla="*/ 37 h 40"/>
                <a:gd name="T26" fmla="*/ 16 w 39"/>
                <a:gd name="T27" fmla="*/ 35 h 40"/>
                <a:gd name="T28" fmla="*/ 12 w 39"/>
                <a:gd name="T29" fmla="*/ 32 h 40"/>
                <a:gd name="T30" fmla="*/ 9 w 39"/>
                <a:gd name="T31" fmla="*/ 33 h 40"/>
                <a:gd name="T32" fmla="*/ 6 w 39"/>
                <a:gd name="T33" fmla="*/ 31 h 40"/>
                <a:gd name="T34" fmla="*/ 8 w 39"/>
                <a:gd name="T35" fmla="*/ 28 h 40"/>
                <a:gd name="T36" fmla="*/ 4 w 39"/>
                <a:gd name="T37" fmla="*/ 23 h 40"/>
                <a:gd name="T38" fmla="*/ 2 w 39"/>
                <a:gd name="T39" fmla="*/ 19 h 40"/>
                <a:gd name="T40" fmla="*/ 6 w 39"/>
                <a:gd name="T41" fmla="*/ 17 h 40"/>
                <a:gd name="T42" fmla="*/ 6 w 39"/>
                <a:gd name="T43" fmla="*/ 11 h 40"/>
                <a:gd name="T44" fmla="*/ 8 w 39"/>
                <a:gd name="T45" fmla="*/ 7 h 40"/>
                <a:gd name="T46" fmla="*/ 10 w 39"/>
                <a:gd name="T47" fmla="*/ 7 h 40"/>
                <a:gd name="T48" fmla="*/ 16 w 39"/>
                <a:gd name="T49" fmla="*/ 6 h 40"/>
                <a:gd name="T50" fmla="*/ 18 w 39"/>
                <a:gd name="T51" fmla="*/ 3 h 40"/>
                <a:gd name="T52" fmla="*/ 21 w 39"/>
                <a:gd name="T53" fmla="*/ 0 h 40"/>
                <a:gd name="T54" fmla="*/ 14 w 39"/>
                <a:gd name="T55" fmla="*/ 4 h 40"/>
                <a:gd name="T56" fmla="*/ 9 w 39"/>
                <a:gd name="T57" fmla="*/ 4 h 40"/>
                <a:gd name="T58" fmla="*/ 4 w 39"/>
                <a:gd name="T59" fmla="*/ 7 h 40"/>
                <a:gd name="T60" fmla="*/ 4 w 39"/>
                <a:gd name="T61" fmla="*/ 13 h 40"/>
                <a:gd name="T62" fmla="*/ 0 w 39"/>
                <a:gd name="T63" fmla="*/ 19 h 40"/>
                <a:gd name="T64" fmla="*/ 3 w 39"/>
                <a:gd name="T65" fmla="*/ 26 h 40"/>
                <a:gd name="T66" fmla="*/ 3 w 39"/>
                <a:gd name="T67" fmla="*/ 30 h 40"/>
                <a:gd name="T68" fmla="*/ 6 w 39"/>
                <a:gd name="T69" fmla="*/ 35 h 40"/>
                <a:gd name="T70" fmla="*/ 12 w 39"/>
                <a:gd name="T71" fmla="*/ 35 h 40"/>
                <a:gd name="T72" fmla="*/ 18 w 39"/>
                <a:gd name="T73" fmla="*/ 40 h 40"/>
                <a:gd name="T74" fmla="*/ 25 w 39"/>
                <a:gd name="T75" fmla="*/ 36 h 40"/>
                <a:gd name="T76" fmla="*/ 29 w 39"/>
                <a:gd name="T77" fmla="*/ 36 h 40"/>
                <a:gd name="T78" fmla="*/ 34 w 39"/>
                <a:gd name="T79" fmla="*/ 33 h 40"/>
                <a:gd name="T80" fmla="*/ 34 w 39"/>
                <a:gd name="T81" fmla="*/ 27 h 40"/>
                <a:gd name="T82" fmla="*/ 39 w 39"/>
                <a:gd name="T83" fmla="*/ 21 h 40"/>
                <a:gd name="T84" fmla="*/ 35 w 39"/>
                <a:gd name="T85" fmla="*/ 14 h 40"/>
                <a:gd name="T86" fmla="*/ 35 w 39"/>
                <a:gd name="T87" fmla="*/ 10 h 40"/>
                <a:gd name="T88" fmla="*/ 32 w 39"/>
                <a:gd name="T89" fmla="*/ 5 h 40"/>
                <a:gd name="T90" fmla="*/ 27 w 39"/>
                <a:gd name="T91" fmla="*/ 5 h 40"/>
                <a:gd name="T92" fmla="*/ 21 w 39"/>
                <a:gd name="T9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40">
                  <a:moveTo>
                    <a:pt x="21" y="3"/>
                  </a:moveTo>
                  <a:cubicBezTo>
                    <a:pt x="21" y="3"/>
                    <a:pt x="22" y="4"/>
                    <a:pt x="22" y="4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4" y="7"/>
                    <a:pt x="26" y="7"/>
                    <a:pt x="27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7"/>
                    <a:pt x="29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3" y="10"/>
                    <a:pt x="33" y="10"/>
                    <a:pt x="32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14"/>
                    <a:pt x="33" y="15"/>
                    <a:pt x="33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6" y="18"/>
                    <a:pt x="36" y="19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2"/>
                    <a:pt x="35" y="23"/>
                    <a:pt x="35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5"/>
                    <a:pt x="32" y="26"/>
                    <a:pt x="31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3" y="29"/>
                    <a:pt x="33" y="30"/>
                    <a:pt x="32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3"/>
                    <a:pt x="30" y="33"/>
                    <a:pt x="29" y="33"/>
                  </a:cubicBezTo>
                  <a:cubicBezTo>
                    <a:pt x="29" y="33"/>
                    <a:pt x="28" y="33"/>
                    <a:pt x="28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3"/>
                    <a:pt x="24" y="33"/>
                    <a:pt x="22" y="34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6"/>
                    <a:pt x="21" y="37"/>
                    <a:pt x="21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7"/>
                    <a:pt x="16" y="36"/>
                    <a:pt x="16" y="35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3"/>
                    <a:pt x="13" y="33"/>
                    <a:pt x="12" y="32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9" y="33"/>
                  </a:cubicBezTo>
                  <a:cubicBezTo>
                    <a:pt x="9" y="33"/>
                    <a:pt x="9" y="33"/>
                    <a:pt x="8" y="33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0"/>
                    <a:pt x="6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6"/>
                    <a:pt x="6" y="25"/>
                    <a:pt x="6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3" y="23"/>
                    <a:pt x="2" y="22"/>
                    <a:pt x="2" y="2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8"/>
                    <a:pt x="3" y="17"/>
                    <a:pt x="4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5"/>
                    <a:pt x="7" y="14"/>
                    <a:pt x="8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5" y="7"/>
                    <a:pt x="16" y="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3"/>
                    <a:pt x="18" y="3"/>
                  </a:cubicBezTo>
                  <a:cubicBezTo>
                    <a:pt x="21" y="3"/>
                    <a:pt x="21" y="3"/>
                    <a:pt x="21" y="3"/>
                  </a:cubicBezTo>
                  <a:moveTo>
                    <a:pt x="21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4" y="2"/>
                    <a:pt x="14" y="4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3" y="9"/>
                    <a:pt x="3" y="10"/>
                  </a:cubicBezTo>
                  <a:cubicBezTo>
                    <a:pt x="3" y="11"/>
                    <a:pt x="4" y="12"/>
                    <a:pt x="4" y="13"/>
                  </a:cubicBezTo>
                  <a:cubicBezTo>
                    <a:pt x="4" y="13"/>
                    <a:pt x="4" y="14"/>
                    <a:pt x="3" y="14"/>
                  </a:cubicBezTo>
                  <a:cubicBezTo>
                    <a:pt x="1" y="15"/>
                    <a:pt x="0" y="16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1" y="25"/>
                    <a:pt x="3" y="26"/>
                  </a:cubicBezTo>
                  <a:cubicBezTo>
                    <a:pt x="4" y="26"/>
                    <a:pt x="4" y="27"/>
                    <a:pt x="4" y="27"/>
                  </a:cubicBezTo>
                  <a:cubicBezTo>
                    <a:pt x="4" y="28"/>
                    <a:pt x="3" y="29"/>
                    <a:pt x="3" y="30"/>
                  </a:cubicBezTo>
                  <a:cubicBezTo>
                    <a:pt x="3" y="31"/>
                    <a:pt x="4" y="32"/>
                    <a:pt x="4" y="33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7" y="36"/>
                    <a:pt x="8" y="36"/>
                    <a:pt x="9" y="36"/>
                  </a:cubicBezTo>
                  <a:cubicBezTo>
                    <a:pt x="10" y="36"/>
                    <a:pt x="11" y="36"/>
                    <a:pt x="12" y="35"/>
                  </a:cubicBezTo>
                  <a:cubicBezTo>
                    <a:pt x="13" y="35"/>
                    <a:pt x="13" y="36"/>
                    <a:pt x="14" y="36"/>
                  </a:cubicBezTo>
                  <a:cubicBezTo>
                    <a:pt x="14" y="38"/>
                    <a:pt x="16" y="40"/>
                    <a:pt x="18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3" y="40"/>
                    <a:pt x="25" y="38"/>
                    <a:pt x="25" y="36"/>
                  </a:cubicBezTo>
                  <a:cubicBezTo>
                    <a:pt x="25" y="36"/>
                    <a:pt x="26" y="35"/>
                    <a:pt x="27" y="35"/>
                  </a:cubicBezTo>
                  <a:cubicBezTo>
                    <a:pt x="27" y="36"/>
                    <a:pt x="28" y="36"/>
                    <a:pt x="29" y="36"/>
                  </a:cubicBezTo>
                  <a:cubicBezTo>
                    <a:pt x="30" y="36"/>
                    <a:pt x="31" y="36"/>
                    <a:pt x="32" y="35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5" y="32"/>
                    <a:pt x="35" y="31"/>
                    <a:pt x="35" y="30"/>
                  </a:cubicBezTo>
                  <a:cubicBezTo>
                    <a:pt x="35" y="29"/>
                    <a:pt x="35" y="28"/>
                    <a:pt x="34" y="27"/>
                  </a:cubicBezTo>
                  <a:cubicBezTo>
                    <a:pt x="35" y="27"/>
                    <a:pt x="35" y="26"/>
                    <a:pt x="35" y="26"/>
                  </a:cubicBezTo>
                  <a:cubicBezTo>
                    <a:pt x="37" y="25"/>
                    <a:pt x="39" y="23"/>
                    <a:pt x="39" y="21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6"/>
                    <a:pt x="37" y="15"/>
                    <a:pt x="35" y="14"/>
                  </a:cubicBezTo>
                  <a:cubicBezTo>
                    <a:pt x="35" y="14"/>
                    <a:pt x="35" y="13"/>
                    <a:pt x="34" y="13"/>
                  </a:cubicBezTo>
                  <a:cubicBezTo>
                    <a:pt x="35" y="12"/>
                    <a:pt x="35" y="11"/>
                    <a:pt x="35" y="10"/>
                  </a:cubicBezTo>
                  <a:cubicBezTo>
                    <a:pt x="35" y="9"/>
                    <a:pt x="35" y="8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4"/>
                    <a:pt x="30" y="4"/>
                    <a:pt x="29" y="4"/>
                  </a:cubicBezTo>
                  <a:cubicBezTo>
                    <a:pt x="28" y="4"/>
                    <a:pt x="27" y="4"/>
                    <a:pt x="27" y="5"/>
                  </a:cubicBezTo>
                  <a:cubicBezTo>
                    <a:pt x="26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2" name="Freeform 63"/>
            <p:cNvSpPr>
              <a:spLocks noEditPoints="1"/>
            </p:cNvSpPr>
            <p:nvPr/>
          </p:nvSpPr>
          <p:spPr bwMode="auto">
            <a:xfrm>
              <a:off x="7105650" y="596900"/>
              <a:ext cx="68263" cy="66675"/>
            </a:xfrm>
            <a:custGeom>
              <a:avLst/>
              <a:gdLst>
                <a:gd name="T0" fmla="*/ 9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8 w 18"/>
                <a:gd name="T7" fmla="*/ 9 h 18"/>
                <a:gd name="T8" fmla="*/ 9 w 18"/>
                <a:gd name="T9" fmla="*/ 18 h 18"/>
                <a:gd name="T10" fmla="*/ 9 w 18"/>
                <a:gd name="T11" fmla="*/ 1 h 18"/>
                <a:gd name="T12" fmla="*/ 2 w 18"/>
                <a:gd name="T13" fmla="*/ 9 h 18"/>
                <a:gd name="T14" fmla="*/ 9 w 18"/>
                <a:gd name="T15" fmla="*/ 17 h 18"/>
                <a:gd name="T16" fmla="*/ 17 w 18"/>
                <a:gd name="T17" fmla="*/ 9 h 18"/>
                <a:gd name="T18" fmla="*/ 9 w 18"/>
                <a:gd name="T1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4" y="18"/>
                    <a:pt x="9" y="18"/>
                  </a:cubicBezTo>
                  <a:close/>
                  <a:moveTo>
                    <a:pt x="9" y="1"/>
                  </a:moveTo>
                  <a:cubicBezTo>
                    <a:pt x="5" y="1"/>
                    <a:pt x="2" y="5"/>
                    <a:pt x="2" y="9"/>
                  </a:cubicBezTo>
                  <a:cubicBezTo>
                    <a:pt x="2" y="13"/>
                    <a:pt x="5" y="17"/>
                    <a:pt x="9" y="17"/>
                  </a:cubicBezTo>
                  <a:cubicBezTo>
                    <a:pt x="14" y="17"/>
                    <a:pt x="17" y="13"/>
                    <a:pt x="17" y="9"/>
                  </a:cubicBezTo>
                  <a:cubicBezTo>
                    <a:pt x="17" y="5"/>
                    <a:pt x="14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3" name="Freeform 64"/>
            <p:cNvSpPr>
              <a:spLocks noEditPoints="1"/>
            </p:cNvSpPr>
            <p:nvPr/>
          </p:nvSpPr>
          <p:spPr bwMode="auto">
            <a:xfrm>
              <a:off x="7119938" y="611188"/>
              <a:ext cx="38100" cy="38100"/>
            </a:xfrm>
            <a:custGeom>
              <a:avLst/>
              <a:gdLst>
                <a:gd name="T0" fmla="*/ 5 w 10"/>
                <a:gd name="T1" fmla="*/ 10 h 10"/>
                <a:gd name="T2" fmla="*/ 0 w 10"/>
                <a:gd name="T3" fmla="*/ 5 h 10"/>
                <a:gd name="T4" fmla="*/ 5 w 10"/>
                <a:gd name="T5" fmla="*/ 0 h 10"/>
                <a:gd name="T6" fmla="*/ 10 w 10"/>
                <a:gd name="T7" fmla="*/ 5 h 10"/>
                <a:gd name="T8" fmla="*/ 5 w 10"/>
                <a:gd name="T9" fmla="*/ 10 h 10"/>
                <a:gd name="T10" fmla="*/ 5 w 10"/>
                <a:gd name="T11" fmla="*/ 1 h 10"/>
                <a:gd name="T12" fmla="*/ 2 w 10"/>
                <a:gd name="T13" fmla="*/ 5 h 10"/>
                <a:gd name="T14" fmla="*/ 5 w 10"/>
                <a:gd name="T15" fmla="*/ 8 h 10"/>
                <a:gd name="T16" fmla="*/ 9 w 10"/>
                <a:gd name="T17" fmla="*/ 5 h 10"/>
                <a:gd name="T18" fmla="*/ 5 w 10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3" y="10"/>
                    <a:pt x="0" y="8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8"/>
                    <a:pt x="8" y="10"/>
                    <a:pt x="5" y="10"/>
                  </a:cubicBezTo>
                  <a:close/>
                  <a:moveTo>
                    <a:pt x="5" y="1"/>
                  </a:moveTo>
                  <a:cubicBezTo>
                    <a:pt x="3" y="1"/>
                    <a:pt x="2" y="3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7" y="8"/>
                    <a:pt x="9" y="7"/>
                    <a:pt x="9" y="5"/>
                  </a:cubicBezTo>
                  <a:cubicBezTo>
                    <a:pt x="9" y="3"/>
                    <a:pt x="7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4" name="Freeform 65"/>
            <p:cNvSpPr>
              <a:spLocks noEditPoints="1"/>
            </p:cNvSpPr>
            <p:nvPr/>
          </p:nvSpPr>
          <p:spPr bwMode="auto">
            <a:xfrm>
              <a:off x="7215188" y="517525"/>
              <a:ext cx="122238" cy="115888"/>
            </a:xfrm>
            <a:custGeom>
              <a:avLst/>
              <a:gdLst>
                <a:gd name="T0" fmla="*/ 18 w 32"/>
                <a:gd name="T1" fmla="*/ 3 h 31"/>
                <a:gd name="T2" fmla="*/ 22 w 32"/>
                <a:gd name="T3" fmla="*/ 6 h 31"/>
                <a:gd name="T4" fmla="*/ 24 w 32"/>
                <a:gd name="T5" fmla="*/ 5 h 31"/>
                <a:gd name="T6" fmla="*/ 26 w 32"/>
                <a:gd name="T7" fmla="*/ 7 h 31"/>
                <a:gd name="T8" fmla="*/ 25 w 32"/>
                <a:gd name="T9" fmla="*/ 9 h 31"/>
                <a:gd name="T10" fmla="*/ 28 w 32"/>
                <a:gd name="T11" fmla="*/ 13 h 31"/>
                <a:gd name="T12" fmla="*/ 29 w 32"/>
                <a:gd name="T13" fmla="*/ 17 h 31"/>
                <a:gd name="T14" fmla="*/ 27 w 32"/>
                <a:gd name="T15" fmla="*/ 18 h 31"/>
                <a:gd name="T16" fmla="*/ 26 w 32"/>
                <a:gd name="T17" fmla="*/ 23 h 31"/>
                <a:gd name="T18" fmla="*/ 25 w 32"/>
                <a:gd name="T19" fmla="*/ 26 h 31"/>
                <a:gd name="T20" fmla="*/ 23 w 32"/>
                <a:gd name="T21" fmla="*/ 26 h 31"/>
                <a:gd name="T22" fmla="*/ 18 w 32"/>
                <a:gd name="T23" fmla="*/ 27 h 31"/>
                <a:gd name="T24" fmla="*/ 17 w 32"/>
                <a:gd name="T25" fmla="*/ 29 h 31"/>
                <a:gd name="T26" fmla="*/ 14 w 32"/>
                <a:gd name="T27" fmla="*/ 28 h 31"/>
                <a:gd name="T28" fmla="*/ 10 w 32"/>
                <a:gd name="T29" fmla="*/ 25 h 31"/>
                <a:gd name="T30" fmla="*/ 8 w 32"/>
                <a:gd name="T31" fmla="*/ 26 h 31"/>
                <a:gd name="T32" fmla="*/ 5 w 32"/>
                <a:gd name="T33" fmla="*/ 24 h 31"/>
                <a:gd name="T34" fmla="*/ 6 w 32"/>
                <a:gd name="T35" fmla="*/ 22 h 31"/>
                <a:gd name="T36" fmla="*/ 3 w 32"/>
                <a:gd name="T37" fmla="*/ 18 h 31"/>
                <a:gd name="T38" fmla="*/ 2 w 32"/>
                <a:gd name="T39" fmla="*/ 14 h 31"/>
                <a:gd name="T40" fmla="*/ 5 w 32"/>
                <a:gd name="T41" fmla="*/ 13 h 31"/>
                <a:gd name="T42" fmla="*/ 5 w 32"/>
                <a:gd name="T43" fmla="*/ 8 h 31"/>
                <a:gd name="T44" fmla="*/ 7 w 32"/>
                <a:gd name="T45" fmla="*/ 5 h 31"/>
                <a:gd name="T46" fmla="*/ 9 w 32"/>
                <a:gd name="T47" fmla="*/ 5 h 31"/>
                <a:gd name="T48" fmla="*/ 14 w 32"/>
                <a:gd name="T49" fmla="*/ 4 h 31"/>
                <a:gd name="T50" fmla="*/ 15 w 32"/>
                <a:gd name="T51" fmla="*/ 2 h 31"/>
                <a:gd name="T52" fmla="*/ 17 w 32"/>
                <a:gd name="T53" fmla="*/ 0 h 31"/>
                <a:gd name="T54" fmla="*/ 11 w 32"/>
                <a:gd name="T55" fmla="*/ 3 h 31"/>
                <a:gd name="T56" fmla="*/ 8 w 32"/>
                <a:gd name="T57" fmla="*/ 2 h 31"/>
                <a:gd name="T58" fmla="*/ 4 w 32"/>
                <a:gd name="T59" fmla="*/ 5 h 31"/>
                <a:gd name="T60" fmla="*/ 4 w 32"/>
                <a:gd name="T61" fmla="*/ 10 h 31"/>
                <a:gd name="T62" fmla="*/ 0 w 32"/>
                <a:gd name="T63" fmla="*/ 14 h 31"/>
                <a:gd name="T64" fmla="*/ 3 w 32"/>
                <a:gd name="T65" fmla="*/ 20 h 31"/>
                <a:gd name="T66" fmla="*/ 3 w 32"/>
                <a:gd name="T67" fmla="*/ 23 h 31"/>
                <a:gd name="T68" fmla="*/ 5 w 32"/>
                <a:gd name="T69" fmla="*/ 27 h 31"/>
                <a:gd name="T70" fmla="*/ 10 w 32"/>
                <a:gd name="T71" fmla="*/ 28 h 31"/>
                <a:gd name="T72" fmla="*/ 15 w 32"/>
                <a:gd name="T73" fmla="*/ 31 h 31"/>
                <a:gd name="T74" fmla="*/ 20 w 32"/>
                <a:gd name="T75" fmla="*/ 28 h 31"/>
                <a:gd name="T76" fmla="*/ 24 w 32"/>
                <a:gd name="T77" fmla="*/ 28 h 31"/>
                <a:gd name="T78" fmla="*/ 28 w 32"/>
                <a:gd name="T79" fmla="*/ 26 h 31"/>
                <a:gd name="T80" fmla="*/ 28 w 32"/>
                <a:gd name="T81" fmla="*/ 21 h 31"/>
                <a:gd name="T82" fmla="*/ 32 w 32"/>
                <a:gd name="T83" fmla="*/ 17 h 31"/>
                <a:gd name="T84" fmla="*/ 29 w 32"/>
                <a:gd name="T85" fmla="*/ 11 h 31"/>
                <a:gd name="T86" fmla="*/ 29 w 32"/>
                <a:gd name="T87" fmla="*/ 7 h 31"/>
                <a:gd name="T88" fmla="*/ 26 w 32"/>
                <a:gd name="T89" fmla="*/ 3 h 31"/>
                <a:gd name="T90" fmla="*/ 22 w 32"/>
                <a:gd name="T91" fmla="*/ 3 h 31"/>
                <a:gd name="T92" fmla="*/ 17 w 32"/>
                <a:gd name="T9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" h="31">
                  <a:moveTo>
                    <a:pt x="17" y="2"/>
                  </a:moveTo>
                  <a:cubicBezTo>
                    <a:pt x="18" y="2"/>
                    <a:pt x="18" y="2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5"/>
                    <a:pt x="21" y="5"/>
                    <a:pt x="22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4" y="5"/>
                  </a:cubicBezTo>
                  <a:cubicBezTo>
                    <a:pt x="24" y="5"/>
                    <a:pt x="24" y="5"/>
                    <a:pt x="25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7" y="7"/>
                    <a:pt x="27" y="8"/>
                    <a:pt x="26" y="8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10"/>
                    <a:pt x="27" y="12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4"/>
                    <a:pt x="29" y="14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8"/>
                    <a:pt x="28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9"/>
                    <a:pt x="26" y="20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4"/>
                    <a:pt x="26" y="24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1" y="26"/>
                    <a:pt x="19" y="26"/>
                    <a:pt x="18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9"/>
                    <a:pt x="18" y="29"/>
                    <a:pt x="17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4" y="29"/>
                    <a:pt x="14" y="29"/>
                    <a:pt x="14" y="28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2" y="26"/>
                    <a:pt x="11" y="26"/>
                    <a:pt x="10" y="25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3"/>
                    <a:pt x="5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5" y="19"/>
                    <a:pt x="5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2" y="17"/>
                    <a:pt x="2" y="1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3" y="13"/>
                    <a:pt x="3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0"/>
                    <a:pt x="6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8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2" y="5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2"/>
                    <a:pt x="15" y="2"/>
                  </a:cubicBezTo>
                  <a:cubicBezTo>
                    <a:pt x="17" y="2"/>
                    <a:pt x="17" y="2"/>
                    <a:pt x="17" y="2"/>
                  </a:cubicBezTo>
                  <a:moveTo>
                    <a:pt x="1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5" y="3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8"/>
                    <a:pt x="3" y="9"/>
                    <a:pt x="4" y="10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1" y="11"/>
                    <a:pt x="0" y="13"/>
                    <a:pt x="0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3" y="20"/>
                    <a:pt x="3" y="21"/>
                    <a:pt x="4" y="21"/>
                  </a:cubicBezTo>
                  <a:cubicBezTo>
                    <a:pt x="3" y="22"/>
                    <a:pt x="3" y="23"/>
                    <a:pt x="3" y="23"/>
                  </a:cubicBezTo>
                  <a:cubicBezTo>
                    <a:pt x="3" y="24"/>
                    <a:pt x="3" y="25"/>
                    <a:pt x="4" y="26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6" y="28"/>
                    <a:pt x="7" y="28"/>
                    <a:pt x="8" y="28"/>
                  </a:cubicBezTo>
                  <a:cubicBezTo>
                    <a:pt x="9" y="28"/>
                    <a:pt x="9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30"/>
                    <a:pt x="13" y="31"/>
                    <a:pt x="15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9" y="31"/>
                    <a:pt x="20" y="30"/>
                    <a:pt x="20" y="28"/>
                  </a:cubicBezTo>
                  <a:cubicBezTo>
                    <a:pt x="21" y="28"/>
                    <a:pt x="21" y="28"/>
                    <a:pt x="22" y="28"/>
                  </a:cubicBezTo>
                  <a:cubicBezTo>
                    <a:pt x="22" y="28"/>
                    <a:pt x="23" y="28"/>
                    <a:pt x="24" y="28"/>
                  </a:cubicBezTo>
                  <a:cubicBezTo>
                    <a:pt x="25" y="28"/>
                    <a:pt x="26" y="28"/>
                    <a:pt x="26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9" y="24"/>
                    <a:pt x="29" y="23"/>
                  </a:cubicBezTo>
                  <a:cubicBezTo>
                    <a:pt x="29" y="23"/>
                    <a:pt x="29" y="22"/>
                    <a:pt x="28" y="21"/>
                  </a:cubicBezTo>
                  <a:cubicBezTo>
                    <a:pt x="28" y="21"/>
                    <a:pt x="28" y="20"/>
                    <a:pt x="29" y="20"/>
                  </a:cubicBezTo>
                  <a:cubicBezTo>
                    <a:pt x="30" y="20"/>
                    <a:pt x="32" y="18"/>
                    <a:pt x="32" y="17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3"/>
                    <a:pt x="30" y="11"/>
                    <a:pt x="29" y="1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9" y="9"/>
                    <a:pt x="29" y="8"/>
                    <a:pt x="29" y="7"/>
                  </a:cubicBezTo>
                  <a:cubicBezTo>
                    <a:pt x="29" y="7"/>
                    <a:pt x="28" y="6"/>
                    <a:pt x="28" y="5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5" y="2"/>
                    <a:pt x="24" y="2"/>
                  </a:cubicBezTo>
                  <a:cubicBezTo>
                    <a:pt x="23" y="2"/>
                    <a:pt x="22" y="3"/>
                    <a:pt x="22" y="3"/>
                  </a:cubicBezTo>
                  <a:cubicBezTo>
                    <a:pt x="21" y="3"/>
                    <a:pt x="21" y="3"/>
                    <a:pt x="20" y="3"/>
                  </a:cubicBezTo>
                  <a:cubicBezTo>
                    <a:pt x="20" y="1"/>
                    <a:pt x="19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5" name="Freeform 66"/>
            <p:cNvSpPr>
              <a:spLocks noEditPoints="1"/>
            </p:cNvSpPr>
            <p:nvPr/>
          </p:nvSpPr>
          <p:spPr bwMode="auto">
            <a:xfrm>
              <a:off x="7245350" y="547688"/>
              <a:ext cx="57150" cy="55563"/>
            </a:xfrm>
            <a:custGeom>
              <a:avLst/>
              <a:gdLst>
                <a:gd name="T0" fmla="*/ 8 w 15"/>
                <a:gd name="T1" fmla="*/ 15 h 15"/>
                <a:gd name="T2" fmla="*/ 0 w 15"/>
                <a:gd name="T3" fmla="*/ 7 h 15"/>
                <a:gd name="T4" fmla="*/ 8 w 15"/>
                <a:gd name="T5" fmla="*/ 0 h 15"/>
                <a:gd name="T6" fmla="*/ 15 w 15"/>
                <a:gd name="T7" fmla="*/ 7 h 15"/>
                <a:gd name="T8" fmla="*/ 8 w 15"/>
                <a:gd name="T9" fmla="*/ 15 h 15"/>
                <a:gd name="T10" fmla="*/ 8 w 15"/>
                <a:gd name="T11" fmla="*/ 1 h 15"/>
                <a:gd name="T12" fmla="*/ 2 w 15"/>
                <a:gd name="T13" fmla="*/ 7 h 15"/>
                <a:gd name="T14" fmla="*/ 8 w 15"/>
                <a:gd name="T15" fmla="*/ 14 h 15"/>
                <a:gd name="T16" fmla="*/ 14 w 15"/>
                <a:gd name="T17" fmla="*/ 7 h 15"/>
                <a:gd name="T18" fmla="*/ 8 w 15"/>
                <a:gd name="T1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cubicBezTo>
                    <a:pt x="4" y="15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1"/>
                    <a:pt x="12" y="15"/>
                    <a:pt x="8" y="15"/>
                  </a:cubicBezTo>
                  <a:close/>
                  <a:moveTo>
                    <a:pt x="8" y="1"/>
                  </a:moveTo>
                  <a:cubicBezTo>
                    <a:pt x="4" y="1"/>
                    <a:pt x="2" y="4"/>
                    <a:pt x="2" y="7"/>
                  </a:cubicBezTo>
                  <a:cubicBezTo>
                    <a:pt x="2" y="11"/>
                    <a:pt x="4" y="14"/>
                    <a:pt x="8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4"/>
                    <a:pt x="11" y="1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6" name="Freeform 67"/>
            <p:cNvSpPr>
              <a:spLocks noEditPoints="1"/>
            </p:cNvSpPr>
            <p:nvPr/>
          </p:nvSpPr>
          <p:spPr bwMode="auto">
            <a:xfrm>
              <a:off x="7261225" y="558800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2 h 8"/>
                <a:gd name="T12" fmla="*/ 1 w 8"/>
                <a:gd name="T13" fmla="*/ 4 h 8"/>
                <a:gd name="T14" fmla="*/ 4 w 8"/>
                <a:gd name="T15" fmla="*/ 7 h 8"/>
                <a:gd name="T16" fmla="*/ 7 w 8"/>
                <a:gd name="T17" fmla="*/ 4 h 8"/>
                <a:gd name="T18" fmla="*/ 4 w 8"/>
                <a:gd name="T1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"/>
                    <a:pt x="6" y="8"/>
                    <a:pt x="4" y="8"/>
                  </a:cubicBezTo>
                  <a:close/>
                  <a:moveTo>
                    <a:pt x="4" y="2"/>
                  </a:moveTo>
                  <a:cubicBezTo>
                    <a:pt x="2" y="2"/>
                    <a:pt x="1" y="3"/>
                    <a:pt x="1" y="4"/>
                  </a:cubicBez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7" y="6"/>
                    <a:pt x="7" y="4"/>
                  </a:cubicBezTo>
                  <a:cubicBezTo>
                    <a:pt x="7" y="3"/>
                    <a:pt x="5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7" name="Freeform 58"/>
            <p:cNvSpPr/>
            <p:nvPr/>
          </p:nvSpPr>
          <p:spPr bwMode="auto">
            <a:xfrm>
              <a:off x="7056438" y="1133475"/>
              <a:ext cx="428625" cy="566738"/>
            </a:xfrm>
            <a:custGeom>
              <a:avLst/>
              <a:gdLst>
                <a:gd name="T0" fmla="*/ 71 w 113"/>
                <a:gd name="T1" fmla="*/ 150 h 150"/>
                <a:gd name="T2" fmla="*/ 68 w 113"/>
                <a:gd name="T3" fmla="*/ 140 h 150"/>
                <a:gd name="T4" fmla="*/ 68 w 113"/>
                <a:gd name="T5" fmla="*/ 68 h 150"/>
                <a:gd name="T6" fmla="*/ 84 w 113"/>
                <a:gd name="T7" fmla="*/ 52 h 150"/>
                <a:gd name="T8" fmla="*/ 113 w 113"/>
                <a:gd name="T9" fmla="*/ 52 h 150"/>
                <a:gd name="T10" fmla="*/ 113 w 113"/>
                <a:gd name="T11" fmla="*/ 0 h 150"/>
                <a:gd name="T12" fmla="*/ 6 w 113"/>
                <a:gd name="T13" fmla="*/ 0 h 150"/>
                <a:gd name="T14" fmla="*/ 0 w 113"/>
                <a:gd name="T15" fmla="*/ 6 h 150"/>
                <a:gd name="T16" fmla="*/ 0 w 113"/>
                <a:gd name="T17" fmla="*/ 7 h 150"/>
                <a:gd name="T18" fmla="*/ 6 w 113"/>
                <a:gd name="T19" fmla="*/ 13 h 150"/>
                <a:gd name="T20" fmla="*/ 48 w 113"/>
                <a:gd name="T21" fmla="*/ 13 h 150"/>
                <a:gd name="T22" fmla="*/ 48 w 113"/>
                <a:gd name="T23" fmla="*/ 150 h 150"/>
                <a:gd name="T24" fmla="*/ 71 w 113"/>
                <a:gd name="T2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50">
                  <a:moveTo>
                    <a:pt x="71" y="150"/>
                  </a:moveTo>
                  <a:cubicBezTo>
                    <a:pt x="69" y="147"/>
                    <a:pt x="68" y="144"/>
                    <a:pt x="68" y="140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59"/>
                    <a:pt x="75" y="52"/>
                    <a:pt x="84" y="52"/>
                  </a:cubicBezTo>
                  <a:cubicBezTo>
                    <a:pt x="113" y="52"/>
                    <a:pt x="113" y="52"/>
                    <a:pt x="113" y="52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50"/>
                    <a:pt x="48" y="150"/>
                    <a:pt x="48" y="150"/>
                  </a:cubicBezTo>
                  <a:lnTo>
                    <a:pt x="71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28" name="Group 110"/>
          <p:cNvGrpSpPr/>
          <p:nvPr/>
        </p:nvGrpSpPr>
        <p:grpSpPr>
          <a:xfrm>
            <a:off x="4940661" y="1626920"/>
            <a:ext cx="1043837" cy="982288"/>
            <a:chOff x="4283880" y="1684166"/>
            <a:chExt cx="1121157" cy="1062012"/>
          </a:xfrm>
          <a:solidFill>
            <a:srgbClr val="3C00A0"/>
          </a:solidFill>
        </p:grpSpPr>
        <p:sp>
          <p:nvSpPr>
            <p:cNvPr id="129" name="Freeform 71"/>
            <p:cNvSpPr/>
            <p:nvPr/>
          </p:nvSpPr>
          <p:spPr bwMode="auto">
            <a:xfrm>
              <a:off x="4590915" y="1684166"/>
              <a:ext cx="814122" cy="623639"/>
            </a:xfrm>
            <a:custGeom>
              <a:avLst/>
              <a:gdLst>
                <a:gd name="T0" fmla="*/ 8 w 723"/>
                <a:gd name="T1" fmla="*/ 48 h 554"/>
                <a:gd name="T2" fmla="*/ 715 w 723"/>
                <a:gd name="T3" fmla="*/ 48 h 554"/>
                <a:gd name="T4" fmla="*/ 715 w 723"/>
                <a:gd name="T5" fmla="*/ 508 h 554"/>
                <a:gd name="T6" fmla="*/ 8 w 723"/>
                <a:gd name="T7" fmla="*/ 508 h 554"/>
                <a:gd name="T8" fmla="*/ 8 w 723"/>
                <a:gd name="T9" fmla="*/ 408 h 554"/>
                <a:gd name="T10" fmla="*/ 0 w 723"/>
                <a:gd name="T11" fmla="*/ 411 h 554"/>
                <a:gd name="T12" fmla="*/ 0 w 723"/>
                <a:gd name="T13" fmla="*/ 511 h 554"/>
                <a:gd name="T14" fmla="*/ 0 w 723"/>
                <a:gd name="T15" fmla="*/ 517 h 554"/>
                <a:gd name="T16" fmla="*/ 0 w 723"/>
                <a:gd name="T17" fmla="*/ 554 h 554"/>
                <a:gd name="T18" fmla="*/ 723 w 723"/>
                <a:gd name="T19" fmla="*/ 554 h 554"/>
                <a:gd name="T20" fmla="*/ 723 w 723"/>
                <a:gd name="T21" fmla="*/ 517 h 554"/>
                <a:gd name="T22" fmla="*/ 723 w 723"/>
                <a:gd name="T23" fmla="*/ 512 h 554"/>
                <a:gd name="T24" fmla="*/ 723 w 723"/>
                <a:gd name="T25" fmla="*/ 511 h 554"/>
                <a:gd name="T26" fmla="*/ 723 w 723"/>
                <a:gd name="T27" fmla="*/ 43 h 554"/>
                <a:gd name="T28" fmla="*/ 723 w 723"/>
                <a:gd name="T29" fmla="*/ 39 h 554"/>
                <a:gd name="T30" fmla="*/ 723 w 723"/>
                <a:gd name="T31" fmla="*/ 0 h 554"/>
                <a:gd name="T32" fmla="*/ 0 w 723"/>
                <a:gd name="T33" fmla="*/ 0 h 554"/>
                <a:gd name="T34" fmla="*/ 0 w 723"/>
                <a:gd name="T35" fmla="*/ 39 h 554"/>
                <a:gd name="T36" fmla="*/ 0 w 723"/>
                <a:gd name="T37" fmla="*/ 43 h 554"/>
                <a:gd name="T38" fmla="*/ 0 w 723"/>
                <a:gd name="T39" fmla="*/ 343 h 554"/>
                <a:gd name="T40" fmla="*/ 8 w 723"/>
                <a:gd name="T41" fmla="*/ 340 h 554"/>
                <a:gd name="T42" fmla="*/ 8 w 723"/>
                <a:gd name="T43" fmla="*/ 48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3" h="554">
                  <a:moveTo>
                    <a:pt x="8" y="48"/>
                  </a:moveTo>
                  <a:cubicBezTo>
                    <a:pt x="715" y="48"/>
                    <a:pt x="715" y="48"/>
                    <a:pt x="715" y="48"/>
                  </a:cubicBezTo>
                  <a:cubicBezTo>
                    <a:pt x="715" y="508"/>
                    <a:pt x="715" y="508"/>
                    <a:pt x="715" y="508"/>
                  </a:cubicBezTo>
                  <a:cubicBezTo>
                    <a:pt x="8" y="508"/>
                    <a:pt x="8" y="508"/>
                    <a:pt x="8" y="508"/>
                  </a:cubicBezTo>
                  <a:cubicBezTo>
                    <a:pt x="8" y="408"/>
                    <a:pt x="8" y="408"/>
                    <a:pt x="8" y="408"/>
                  </a:cubicBezTo>
                  <a:cubicBezTo>
                    <a:pt x="5" y="409"/>
                    <a:pt x="2" y="410"/>
                    <a:pt x="0" y="411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723" y="554"/>
                    <a:pt x="723" y="554"/>
                    <a:pt x="723" y="554"/>
                  </a:cubicBezTo>
                  <a:cubicBezTo>
                    <a:pt x="723" y="517"/>
                    <a:pt x="723" y="517"/>
                    <a:pt x="723" y="517"/>
                  </a:cubicBezTo>
                  <a:cubicBezTo>
                    <a:pt x="723" y="512"/>
                    <a:pt x="723" y="512"/>
                    <a:pt x="723" y="512"/>
                  </a:cubicBezTo>
                  <a:cubicBezTo>
                    <a:pt x="723" y="511"/>
                    <a:pt x="723" y="511"/>
                    <a:pt x="723" y="511"/>
                  </a:cubicBezTo>
                  <a:cubicBezTo>
                    <a:pt x="723" y="43"/>
                    <a:pt x="723" y="43"/>
                    <a:pt x="723" y="43"/>
                  </a:cubicBezTo>
                  <a:cubicBezTo>
                    <a:pt x="723" y="39"/>
                    <a:pt x="723" y="39"/>
                    <a:pt x="723" y="39"/>
                  </a:cubicBezTo>
                  <a:cubicBezTo>
                    <a:pt x="723" y="0"/>
                    <a:pt x="723" y="0"/>
                    <a:pt x="7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2" y="342"/>
                    <a:pt x="5" y="341"/>
                    <a:pt x="8" y="340"/>
                  </a:cubicBezTo>
                  <a:lnTo>
                    <a:pt x="8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0" name="Oval 72"/>
            <p:cNvSpPr>
              <a:spLocks noChangeArrowheads="1"/>
            </p:cNvSpPr>
            <p:nvPr/>
          </p:nvSpPr>
          <p:spPr bwMode="auto">
            <a:xfrm>
              <a:off x="4377817" y="1928577"/>
              <a:ext cx="150474" cy="152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1" name="Freeform 73"/>
            <p:cNvSpPr>
              <a:spLocks noEditPoints="1"/>
            </p:cNvSpPr>
            <p:nvPr/>
          </p:nvSpPr>
          <p:spPr bwMode="auto">
            <a:xfrm>
              <a:off x="4283880" y="1993811"/>
              <a:ext cx="518394" cy="752367"/>
            </a:xfrm>
            <a:custGeom>
              <a:avLst/>
              <a:gdLst>
                <a:gd name="T0" fmla="*/ 453 w 460"/>
                <a:gd name="T1" fmla="*/ 14 h 668"/>
                <a:gd name="T2" fmla="*/ 419 w 460"/>
                <a:gd name="T3" fmla="*/ 8 h 668"/>
                <a:gd name="T4" fmla="*/ 275 w 460"/>
                <a:gd name="T5" fmla="*/ 77 h 668"/>
                <a:gd name="T6" fmla="*/ 223 w 460"/>
                <a:gd name="T7" fmla="*/ 90 h 668"/>
                <a:gd name="T8" fmla="*/ 208 w 460"/>
                <a:gd name="T9" fmla="*/ 93 h 668"/>
                <a:gd name="T10" fmla="*/ 205 w 460"/>
                <a:gd name="T11" fmla="*/ 94 h 668"/>
                <a:gd name="T12" fmla="*/ 204 w 460"/>
                <a:gd name="T13" fmla="*/ 94 h 668"/>
                <a:gd name="T14" fmla="*/ 96 w 460"/>
                <a:gd name="T15" fmla="*/ 94 h 668"/>
                <a:gd name="T16" fmla="*/ 92 w 460"/>
                <a:gd name="T17" fmla="*/ 93 h 668"/>
                <a:gd name="T18" fmla="*/ 66 w 460"/>
                <a:gd name="T19" fmla="*/ 100 h 668"/>
                <a:gd name="T20" fmla="*/ 21 w 460"/>
                <a:gd name="T21" fmla="*/ 156 h 668"/>
                <a:gd name="T22" fmla="*/ 0 w 460"/>
                <a:gd name="T23" fmla="*/ 300 h 668"/>
                <a:gd name="T24" fmla="*/ 2 w 460"/>
                <a:gd name="T25" fmla="*/ 357 h 668"/>
                <a:gd name="T26" fmla="*/ 26 w 460"/>
                <a:gd name="T27" fmla="*/ 380 h 668"/>
                <a:gd name="T28" fmla="*/ 27 w 460"/>
                <a:gd name="T29" fmla="*/ 380 h 668"/>
                <a:gd name="T30" fmla="*/ 50 w 460"/>
                <a:gd name="T31" fmla="*/ 355 h 668"/>
                <a:gd name="T32" fmla="*/ 48 w 460"/>
                <a:gd name="T33" fmla="*/ 300 h 668"/>
                <a:gd name="T34" fmla="*/ 69 w 460"/>
                <a:gd name="T35" fmla="*/ 166 h 668"/>
                <a:gd name="T36" fmla="*/ 68 w 460"/>
                <a:gd name="T37" fmla="*/ 631 h 668"/>
                <a:gd name="T38" fmla="*/ 105 w 460"/>
                <a:gd name="T39" fmla="*/ 668 h 668"/>
                <a:gd name="T40" fmla="*/ 142 w 460"/>
                <a:gd name="T41" fmla="*/ 631 h 668"/>
                <a:gd name="T42" fmla="*/ 143 w 460"/>
                <a:gd name="T43" fmla="*/ 345 h 668"/>
                <a:gd name="T44" fmla="*/ 157 w 460"/>
                <a:gd name="T45" fmla="*/ 345 h 668"/>
                <a:gd name="T46" fmla="*/ 156 w 460"/>
                <a:gd name="T47" fmla="*/ 631 h 668"/>
                <a:gd name="T48" fmla="*/ 193 w 460"/>
                <a:gd name="T49" fmla="*/ 668 h 668"/>
                <a:gd name="T50" fmla="*/ 231 w 460"/>
                <a:gd name="T51" fmla="*/ 631 h 668"/>
                <a:gd name="T52" fmla="*/ 231 w 460"/>
                <a:gd name="T53" fmla="*/ 137 h 668"/>
                <a:gd name="T54" fmla="*/ 447 w 460"/>
                <a:gd name="T55" fmla="*/ 47 h 668"/>
                <a:gd name="T56" fmla="*/ 453 w 460"/>
                <a:gd name="T57" fmla="*/ 14 h 668"/>
                <a:gd name="T58" fmla="*/ 139 w 460"/>
                <a:gd name="T59" fmla="*/ 118 h 668"/>
                <a:gd name="T60" fmla="*/ 150 w 460"/>
                <a:gd name="T61" fmla="*/ 118 h 668"/>
                <a:gd name="T62" fmla="*/ 161 w 460"/>
                <a:gd name="T63" fmla="*/ 118 h 668"/>
                <a:gd name="T64" fmla="*/ 167 w 460"/>
                <a:gd name="T65" fmla="*/ 141 h 668"/>
                <a:gd name="T66" fmla="*/ 166 w 460"/>
                <a:gd name="T67" fmla="*/ 142 h 668"/>
                <a:gd name="T68" fmla="*/ 150 w 460"/>
                <a:gd name="T69" fmla="*/ 148 h 668"/>
                <a:gd name="T70" fmla="*/ 134 w 460"/>
                <a:gd name="T71" fmla="*/ 142 h 668"/>
                <a:gd name="T72" fmla="*/ 133 w 460"/>
                <a:gd name="T73" fmla="*/ 141 h 668"/>
                <a:gd name="T74" fmla="*/ 139 w 460"/>
                <a:gd name="T75" fmla="*/ 118 h 668"/>
                <a:gd name="T76" fmla="*/ 150 w 460"/>
                <a:gd name="T77" fmla="*/ 311 h 668"/>
                <a:gd name="T78" fmla="*/ 122 w 460"/>
                <a:gd name="T79" fmla="*/ 275 h 668"/>
                <a:gd name="T80" fmla="*/ 138 w 460"/>
                <a:gd name="T81" fmla="*/ 155 h 668"/>
                <a:gd name="T82" fmla="*/ 150 w 460"/>
                <a:gd name="T83" fmla="*/ 157 h 668"/>
                <a:gd name="T84" fmla="*/ 150 w 460"/>
                <a:gd name="T85" fmla="*/ 157 h 668"/>
                <a:gd name="T86" fmla="*/ 150 w 460"/>
                <a:gd name="T87" fmla="*/ 157 h 668"/>
                <a:gd name="T88" fmla="*/ 162 w 460"/>
                <a:gd name="T89" fmla="*/ 155 h 668"/>
                <a:gd name="T90" fmla="*/ 178 w 460"/>
                <a:gd name="T91" fmla="*/ 275 h 668"/>
                <a:gd name="T92" fmla="*/ 150 w 460"/>
                <a:gd name="T93" fmla="*/ 311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0" h="668">
                  <a:moveTo>
                    <a:pt x="453" y="14"/>
                  </a:moveTo>
                  <a:cubicBezTo>
                    <a:pt x="445" y="3"/>
                    <a:pt x="430" y="0"/>
                    <a:pt x="419" y="8"/>
                  </a:cubicBezTo>
                  <a:cubicBezTo>
                    <a:pt x="371" y="42"/>
                    <a:pt x="317" y="64"/>
                    <a:pt x="275" y="77"/>
                  </a:cubicBezTo>
                  <a:cubicBezTo>
                    <a:pt x="254" y="83"/>
                    <a:pt x="236" y="87"/>
                    <a:pt x="223" y="90"/>
                  </a:cubicBezTo>
                  <a:cubicBezTo>
                    <a:pt x="217" y="91"/>
                    <a:pt x="212" y="92"/>
                    <a:pt x="208" y="93"/>
                  </a:cubicBezTo>
                  <a:cubicBezTo>
                    <a:pt x="207" y="93"/>
                    <a:pt x="205" y="93"/>
                    <a:pt x="205" y="94"/>
                  </a:cubicBezTo>
                  <a:cubicBezTo>
                    <a:pt x="204" y="94"/>
                    <a:pt x="204" y="94"/>
                    <a:pt x="204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5" y="94"/>
                    <a:pt x="94" y="93"/>
                    <a:pt x="92" y="93"/>
                  </a:cubicBezTo>
                  <a:cubicBezTo>
                    <a:pt x="86" y="93"/>
                    <a:pt x="77" y="94"/>
                    <a:pt x="66" y="100"/>
                  </a:cubicBezTo>
                  <a:cubicBezTo>
                    <a:pt x="50" y="108"/>
                    <a:pt x="33" y="125"/>
                    <a:pt x="21" y="156"/>
                  </a:cubicBezTo>
                  <a:cubicBezTo>
                    <a:pt x="9" y="187"/>
                    <a:pt x="0" y="232"/>
                    <a:pt x="0" y="300"/>
                  </a:cubicBezTo>
                  <a:cubicBezTo>
                    <a:pt x="0" y="318"/>
                    <a:pt x="1" y="337"/>
                    <a:pt x="2" y="357"/>
                  </a:cubicBezTo>
                  <a:cubicBezTo>
                    <a:pt x="3" y="370"/>
                    <a:pt x="13" y="380"/>
                    <a:pt x="26" y="380"/>
                  </a:cubicBezTo>
                  <a:cubicBezTo>
                    <a:pt x="26" y="380"/>
                    <a:pt x="27" y="380"/>
                    <a:pt x="27" y="380"/>
                  </a:cubicBezTo>
                  <a:cubicBezTo>
                    <a:pt x="41" y="379"/>
                    <a:pt x="51" y="368"/>
                    <a:pt x="50" y="355"/>
                  </a:cubicBezTo>
                  <a:cubicBezTo>
                    <a:pt x="49" y="335"/>
                    <a:pt x="48" y="316"/>
                    <a:pt x="48" y="300"/>
                  </a:cubicBezTo>
                  <a:cubicBezTo>
                    <a:pt x="48" y="227"/>
                    <a:pt x="59" y="187"/>
                    <a:pt x="69" y="166"/>
                  </a:cubicBezTo>
                  <a:cubicBezTo>
                    <a:pt x="68" y="631"/>
                    <a:pt x="68" y="631"/>
                    <a:pt x="68" y="631"/>
                  </a:cubicBezTo>
                  <a:cubicBezTo>
                    <a:pt x="68" y="651"/>
                    <a:pt x="85" y="668"/>
                    <a:pt x="105" y="668"/>
                  </a:cubicBezTo>
                  <a:cubicBezTo>
                    <a:pt x="126" y="668"/>
                    <a:pt x="142" y="651"/>
                    <a:pt x="142" y="631"/>
                  </a:cubicBezTo>
                  <a:cubicBezTo>
                    <a:pt x="143" y="345"/>
                    <a:pt x="143" y="345"/>
                    <a:pt x="143" y="345"/>
                  </a:cubicBezTo>
                  <a:cubicBezTo>
                    <a:pt x="157" y="345"/>
                    <a:pt x="157" y="345"/>
                    <a:pt x="157" y="345"/>
                  </a:cubicBezTo>
                  <a:cubicBezTo>
                    <a:pt x="156" y="631"/>
                    <a:pt x="156" y="631"/>
                    <a:pt x="156" y="631"/>
                  </a:cubicBezTo>
                  <a:cubicBezTo>
                    <a:pt x="156" y="651"/>
                    <a:pt x="173" y="668"/>
                    <a:pt x="193" y="668"/>
                  </a:cubicBezTo>
                  <a:cubicBezTo>
                    <a:pt x="214" y="668"/>
                    <a:pt x="231" y="651"/>
                    <a:pt x="231" y="631"/>
                  </a:cubicBezTo>
                  <a:cubicBezTo>
                    <a:pt x="231" y="137"/>
                    <a:pt x="231" y="137"/>
                    <a:pt x="231" y="137"/>
                  </a:cubicBezTo>
                  <a:cubicBezTo>
                    <a:pt x="271" y="129"/>
                    <a:pt x="365" y="105"/>
                    <a:pt x="447" y="47"/>
                  </a:cubicBezTo>
                  <a:cubicBezTo>
                    <a:pt x="458" y="39"/>
                    <a:pt x="460" y="25"/>
                    <a:pt x="453" y="14"/>
                  </a:cubicBezTo>
                  <a:close/>
                  <a:moveTo>
                    <a:pt x="139" y="118"/>
                  </a:moveTo>
                  <a:cubicBezTo>
                    <a:pt x="150" y="118"/>
                    <a:pt x="150" y="118"/>
                    <a:pt x="150" y="118"/>
                  </a:cubicBezTo>
                  <a:cubicBezTo>
                    <a:pt x="161" y="118"/>
                    <a:pt x="161" y="118"/>
                    <a:pt x="161" y="118"/>
                  </a:cubicBezTo>
                  <a:cubicBezTo>
                    <a:pt x="167" y="141"/>
                    <a:pt x="167" y="141"/>
                    <a:pt x="167" y="141"/>
                  </a:cubicBezTo>
                  <a:cubicBezTo>
                    <a:pt x="166" y="142"/>
                    <a:pt x="166" y="142"/>
                    <a:pt x="166" y="142"/>
                  </a:cubicBezTo>
                  <a:cubicBezTo>
                    <a:pt x="162" y="146"/>
                    <a:pt x="156" y="148"/>
                    <a:pt x="150" y="148"/>
                  </a:cubicBezTo>
                  <a:cubicBezTo>
                    <a:pt x="144" y="148"/>
                    <a:pt x="138" y="146"/>
                    <a:pt x="134" y="142"/>
                  </a:cubicBezTo>
                  <a:cubicBezTo>
                    <a:pt x="133" y="141"/>
                    <a:pt x="133" y="141"/>
                    <a:pt x="133" y="141"/>
                  </a:cubicBezTo>
                  <a:lnTo>
                    <a:pt x="139" y="118"/>
                  </a:lnTo>
                  <a:close/>
                  <a:moveTo>
                    <a:pt x="150" y="311"/>
                  </a:moveTo>
                  <a:cubicBezTo>
                    <a:pt x="122" y="275"/>
                    <a:pt x="122" y="275"/>
                    <a:pt x="122" y="275"/>
                  </a:cubicBezTo>
                  <a:cubicBezTo>
                    <a:pt x="138" y="155"/>
                    <a:pt x="138" y="155"/>
                    <a:pt x="138" y="155"/>
                  </a:cubicBezTo>
                  <a:cubicBezTo>
                    <a:pt x="142" y="156"/>
                    <a:pt x="146" y="157"/>
                    <a:pt x="150" y="157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54" y="157"/>
                    <a:pt x="158" y="156"/>
                    <a:pt x="162" y="155"/>
                  </a:cubicBezTo>
                  <a:cubicBezTo>
                    <a:pt x="178" y="275"/>
                    <a:pt x="178" y="275"/>
                    <a:pt x="178" y="275"/>
                  </a:cubicBezTo>
                  <a:lnTo>
                    <a:pt x="150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2" name="Freeform 5"/>
            <p:cNvSpPr>
              <a:spLocks noEditPoints="1"/>
            </p:cNvSpPr>
            <p:nvPr/>
          </p:nvSpPr>
          <p:spPr bwMode="auto">
            <a:xfrm>
              <a:off x="4801983" y="1801301"/>
              <a:ext cx="429391" cy="331802"/>
            </a:xfrm>
            <a:custGeom>
              <a:avLst/>
              <a:gdLst>
                <a:gd name="T0" fmla="*/ 113 w 128"/>
                <a:gd name="T1" fmla="*/ 0 h 98"/>
                <a:gd name="T2" fmla="*/ 98 w 128"/>
                <a:gd name="T3" fmla="*/ 15 h 98"/>
                <a:gd name="T4" fmla="*/ 103 w 128"/>
                <a:gd name="T5" fmla="*/ 26 h 98"/>
                <a:gd name="T6" fmla="*/ 84 w 128"/>
                <a:gd name="T7" fmla="*/ 54 h 98"/>
                <a:gd name="T8" fmla="*/ 79 w 128"/>
                <a:gd name="T9" fmla="*/ 52 h 98"/>
                <a:gd name="T10" fmla="*/ 66 w 128"/>
                <a:gd name="T11" fmla="*/ 60 h 98"/>
                <a:gd name="T12" fmla="*/ 55 w 128"/>
                <a:gd name="T13" fmla="*/ 54 h 98"/>
                <a:gd name="T14" fmla="*/ 56 w 128"/>
                <a:gd name="T15" fmla="*/ 49 h 98"/>
                <a:gd name="T16" fmla="*/ 41 w 128"/>
                <a:gd name="T17" fmla="*/ 34 h 98"/>
                <a:gd name="T18" fmla="*/ 26 w 128"/>
                <a:gd name="T19" fmla="*/ 49 h 98"/>
                <a:gd name="T20" fmla="*/ 31 w 128"/>
                <a:gd name="T21" fmla="*/ 60 h 98"/>
                <a:gd name="T22" fmla="*/ 23 w 128"/>
                <a:gd name="T23" fmla="*/ 70 h 98"/>
                <a:gd name="T24" fmla="*/ 15 w 128"/>
                <a:gd name="T25" fmla="*/ 68 h 98"/>
                <a:gd name="T26" fmla="*/ 0 w 128"/>
                <a:gd name="T27" fmla="*/ 83 h 98"/>
                <a:gd name="T28" fmla="*/ 15 w 128"/>
                <a:gd name="T29" fmla="*/ 98 h 98"/>
                <a:gd name="T30" fmla="*/ 30 w 128"/>
                <a:gd name="T31" fmla="*/ 83 h 98"/>
                <a:gd name="T32" fmla="*/ 26 w 128"/>
                <a:gd name="T33" fmla="*/ 73 h 98"/>
                <a:gd name="T34" fmla="*/ 34 w 128"/>
                <a:gd name="T35" fmla="*/ 62 h 98"/>
                <a:gd name="T36" fmla="*/ 41 w 128"/>
                <a:gd name="T37" fmla="*/ 64 h 98"/>
                <a:gd name="T38" fmla="*/ 53 w 128"/>
                <a:gd name="T39" fmla="*/ 57 h 98"/>
                <a:gd name="T40" fmla="*/ 64 w 128"/>
                <a:gd name="T41" fmla="*/ 64 h 98"/>
                <a:gd name="T42" fmla="*/ 64 w 128"/>
                <a:gd name="T43" fmla="*/ 68 h 98"/>
                <a:gd name="T44" fmla="*/ 79 w 128"/>
                <a:gd name="T45" fmla="*/ 83 h 98"/>
                <a:gd name="T46" fmla="*/ 94 w 128"/>
                <a:gd name="T47" fmla="*/ 68 h 98"/>
                <a:gd name="T48" fmla="*/ 88 w 128"/>
                <a:gd name="T49" fmla="*/ 56 h 98"/>
                <a:gd name="T50" fmla="*/ 106 w 128"/>
                <a:gd name="T51" fmla="*/ 28 h 98"/>
                <a:gd name="T52" fmla="*/ 113 w 128"/>
                <a:gd name="T53" fmla="*/ 30 h 98"/>
                <a:gd name="T54" fmla="*/ 128 w 128"/>
                <a:gd name="T55" fmla="*/ 15 h 98"/>
                <a:gd name="T56" fmla="*/ 113 w 128"/>
                <a:gd name="T57" fmla="*/ 0 h 98"/>
                <a:gd name="T58" fmla="*/ 15 w 128"/>
                <a:gd name="T59" fmla="*/ 90 h 98"/>
                <a:gd name="T60" fmla="*/ 7 w 128"/>
                <a:gd name="T61" fmla="*/ 83 h 98"/>
                <a:gd name="T62" fmla="*/ 15 w 128"/>
                <a:gd name="T63" fmla="*/ 75 h 98"/>
                <a:gd name="T64" fmla="*/ 22 w 128"/>
                <a:gd name="T65" fmla="*/ 83 h 98"/>
                <a:gd name="T66" fmla="*/ 15 w 128"/>
                <a:gd name="T67" fmla="*/ 90 h 98"/>
                <a:gd name="T68" fmla="*/ 41 w 128"/>
                <a:gd name="T69" fmla="*/ 56 h 98"/>
                <a:gd name="T70" fmla="*/ 34 w 128"/>
                <a:gd name="T71" fmla="*/ 49 h 98"/>
                <a:gd name="T72" fmla="*/ 41 w 128"/>
                <a:gd name="T73" fmla="*/ 41 h 98"/>
                <a:gd name="T74" fmla="*/ 49 w 128"/>
                <a:gd name="T75" fmla="*/ 49 h 98"/>
                <a:gd name="T76" fmla="*/ 41 w 128"/>
                <a:gd name="T77" fmla="*/ 56 h 98"/>
                <a:gd name="T78" fmla="*/ 79 w 128"/>
                <a:gd name="T79" fmla="*/ 75 h 98"/>
                <a:gd name="T80" fmla="*/ 71 w 128"/>
                <a:gd name="T81" fmla="*/ 68 h 98"/>
                <a:gd name="T82" fmla="*/ 79 w 128"/>
                <a:gd name="T83" fmla="*/ 60 h 98"/>
                <a:gd name="T84" fmla="*/ 86 w 128"/>
                <a:gd name="T85" fmla="*/ 68 h 98"/>
                <a:gd name="T86" fmla="*/ 79 w 128"/>
                <a:gd name="T87" fmla="*/ 75 h 98"/>
                <a:gd name="T88" fmla="*/ 113 w 128"/>
                <a:gd name="T89" fmla="*/ 22 h 98"/>
                <a:gd name="T90" fmla="*/ 105 w 128"/>
                <a:gd name="T91" fmla="*/ 15 h 98"/>
                <a:gd name="T92" fmla="*/ 113 w 128"/>
                <a:gd name="T93" fmla="*/ 7 h 98"/>
                <a:gd name="T94" fmla="*/ 120 w 128"/>
                <a:gd name="T95" fmla="*/ 15 h 98"/>
                <a:gd name="T96" fmla="*/ 113 w 128"/>
                <a:gd name="T97" fmla="*/ 2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" h="98">
                  <a:moveTo>
                    <a:pt x="113" y="0"/>
                  </a:moveTo>
                  <a:cubicBezTo>
                    <a:pt x="104" y="0"/>
                    <a:pt x="98" y="7"/>
                    <a:pt x="98" y="15"/>
                  </a:cubicBezTo>
                  <a:cubicBezTo>
                    <a:pt x="98" y="19"/>
                    <a:pt x="100" y="23"/>
                    <a:pt x="103" y="26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3" y="53"/>
                    <a:pt x="81" y="52"/>
                    <a:pt x="79" y="52"/>
                  </a:cubicBezTo>
                  <a:cubicBezTo>
                    <a:pt x="73" y="52"/>
                    <a:pt x="68" y="56"/>
                    <a:pt x="66" y="60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56" y="51"/>
                    <a:pt x="56" y="49"/>
                  </a:cubicBezTo>
                  <a:cubicBezTo>
                    <a:pt x="56" y="40"/>
                    <a:pt x="49" y="34"/>
                    <a:pt x="41" y="34"/>
                  </a:cubicBezTo>
                  <a:cubicBezTo>
                    <a:pt x="33" y="34"/>
                    <a:pt x="26" y="40"/>
                    <a:pt x="26" y="49"/>
                  </a:cubicBezTo>
                  <a:cubicBezTo>
                    <a:pt x="26" y="53"/>
                    <a:pt x="28" y="57"/>
                    <a:pt x="31" y="6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1" y="69"/>
                    <a:pt x="18" y="68"/>
                    <a:pt x="15" y="68"/>
                  </a:cubicBezTo>
                  <a:cubicBezTo>
                    <a:pt x="6" y="68"/>
                    <a:pt x="0" y="74"/>
                    <a:pt x="0" y="83"/>
                  </a:cubicBezTo>
                  <a:cubicBezTo>
                    <a:pt x="0" y="91"/>
                    <a:pt x="6" y="98"/>
                    <a:pt x="15" y="98"/>
                  </a:cubicBezTo>
                  <a:cubicBezTo>
                    <a:pt x="23" y="98"/>
                    <a:pt x="30" y="91"/>
                    <a:pt x="30" y="83"/>
                  </a:cubicBezTo>
                  <a:cubicBezTo>
                    <a:pt x="30" y="79"/>
                    <a:pt x="28" y="76"/>
                    <a:pt x="26" y="7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6" y="63"/>
                    <a:pt x="39" y="64"/>
                    <a:pt x="41" y="64"/>
                  </a:cubicBezTo>
                  <a:cubicBezTo>
                    <a:pt x="46" y="64"/>
                    <a:pt x="51" y="61"/>
                    <a:pt x="53" y="5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8"/>
                  </a:cubicBezTo>
                  <a:cubicBezTo>
                    <a:pt x="64" y="76"/>
                    <a:pt x="70" y="83"/>
                    <a:pt x="79" y="83"/>
                  </a:cubicBezTo>
                  <a:cubicBezTo>
                    <a:pt x="87" y="83"/>
                    <a:pt x="94" y="76"/>
                    <a:pt x="94" y="68"/>
                  </a:cubicBezTo>
                  <a:cubicBezTo>
                    <a:pt x="94" y="63"/>
                    <a:pt x="91" y="58"/>
                    <a:pt x="88" y="56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8" y="29"/>
                    <a:pt x="110" y="30"/>
                    <a:pt x="113" y="30"/>
                  </a:cubicBezTo>
                  <a:cubicBezTo>
                    <a:pt x="121" y="30"/>
                    <a:pt x="128" y="23"/>
                    <a:pt x="128" y="15"/>
                  </a:cubicBezTo>
                  <a:cubicBezTo>
                    <a:pt x="128" y="7"/>
                    <a:pt x="121" y="0"/>
                    <a:pt x="113" y="0"/>
                  </a:cubicBezTo>
                  <a:close/>
                  <a:moveTo>
                    <a:pt x="15" y="90"/>
                  </a:moveTo>
                  <a:cubicBezTo>
                    <a:pt x="11" y="90"/>
                    <a:pt x="7" y="87"/>
                    <a:pt x="7" y="83"/>
                  </a:cubicBezTo>
                  <a:cubicBezTo>
                    <a:pt x="7" y="78"/>
                    <a:pt x="11" y="75"/>
                    <a:pt x="15" y="75"/>
                  </a:cubicBezTo>
                  <a:cubicBezTo>
                    <a:pt x="19" y="75"/>
                    <a:pt x="22" y="78"/>
                    <a:pt x="22" y="83"/>
                  </a:cubicBezTo>
                  <a:cubicBezTo>
                    <a:pt x="22" y="87"/>
                    <a:pt x="19" y="90"/>
                    <a:pt x="15" y="90"/>
                  </a:cubicBezTo>
                  <a:close/>
                  <a:moveTo>
                    <a:pt x="41" y="56"/>
                  </a:moveTo>
                  <a:cubicBezTo>
                    <a:pt x="37" y="56"/>
                    <a:pt x="34" y="53"/>
                    <a:pt x="34" y="49"/>
                  </a:cubicBezTo>
                  <a:cubicBezTo>
                    <a:pt x="34" y="45"/>
                    <a:pt x="37" y="41"/>
                    <a:pt x="41" y="41"/>
                  </a:cubicBezTo>
                  <a:cubicBezTo>
                    <a:pt x="45" y="41"/>
                    <a:pt x="49" y="45"/>
                    <a:pt x="49" y="49"/>
                  </a:cubicBezTo>
                  <a:cubicBezTo>
                    <a:pt x="49" y="53"/>
                    <a:pt x="45" y="56"/>
                    <a:pt x="41" y="56"/>
                  </a:cubicBezTo>
                  <a:close/>
                  <a:moveTo>
                    <a:pt x="79" y="75"/>
                  </a:moveTo>
                  <a:cubicBezTo>
                    <a:pt x="75" y="75"/>
                    <a:pt x="71" y="72"/>
                    <a:pt x="71" y="68"/>
                  </a:cubicBezTo>
                  <a:cubicBezTo>
                    <a:pt x="71" y="63"/>
                    <a:pt x="75" y="60"/>
                    <a:pt x="79" y="60"/>
                  </a:cubicBezTo>
                  <a:cubicBezTo>
                    <a:pt x="83" y="60"/>
                    <a:pt x="86" y="63"/>
                    <a:pt x="86" y="68"/>
                  </a:cubicBezTo>
                  <a:cubicBezTo>
                    <a:pt x="86" y="72"/>
                    <a:pt x="83" y="75"/>
                    <a:pt x="79" y="75"/>
                  </a:cubicBezTo>
                  <a:close/>
                  <a:moveTo>
                    <a:pt x="113" y="22"/>
                  </a:moveTo>
                  <a:cubicBezTo>
                    <a:pt x="108" y="22"/>
                    <a:pt x="105" y="19"/>
                    <a:pt x="105" y="15"/>
                  </a:cubicBezTo>
                  <a:cubicBezTo>
                    <a:pt x="105" y="11"/>
                    <a:pt x="108" y="7"/>
                    <a:pt x="113" y="7"/>
                  </a:cubicBezTo>
                  <a:cubicBezTo>
                    <a:pt x="117" y="7"/>
                    <a:pt x="120" y="11"/>
                    <a:pt x="120" y="15"/>
                  </a:cubicBezTo>
                  <a:cubicBezTo>
                    <a:pt x="120" y="19"/>
                    <a:pt x="117" y="22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33" name="Content Placeholder 19"/>
          <p:cNvSpPr txBox="1"/>
          <p:nvPr/>
        </p:nvSpPr>
        <p:spPr>
          <a:xfrm>
            <a:off x="6838012" y="2855890"/>
            <a:ext cx="5041577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200" kern="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34" name="TextBox 233"/>
          <p:cNvSpPr txBox="1"/>
          <p:nvPr/>
        </p:nvSpPr>
        <p:spPr>
          <a:xfrm>
            <a:off x="5297891" y="2951529"/>
            <a:ext cx="1283100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lang="en-US" altLang="zh-CN" sz="27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cxnSp>
        <p:nvCxnSpPr>
          <p:cNvPr id="135" name="Straight Connector 113"/>
          <p:cNvCxnSpPr/>
          <p:nvPr/>
        </p:nvCxnSpPr>
        <p:spPr>
          <a:xfrm>
            <a:off x="6580997" y="2873329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36" name="Content Placeholder 19"/>
          <p:cNvSpPr txBox="1"/>
          <p:nvPr/>
        </p:nvSpPr>
        <p:spPr>
          <a:xfrm>
            <a:off x="7992287" y="1775625"/>
            <a:ext cx="3761093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  <a:endParaRPr lang="id-ID" altLang="zh-CN" sz="1200" kern="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37" name="TextBox 236"/>
          <p:cNvSpPr txBox="1"/>
          <p:nvPr/>
        </p:nvSpPr>
        <p:spPr>
          <a:xfrm>
            <a:off x="6580997" y="1883341"/>
            <a:ext cx="1176339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endParaRPr lang="en-US" sz="27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cxnSp>
        <p:nvCxnSpPr>
          <p:cNvPr id="138" name="Straight Connector 116"/>
          <p:cNvCxnSpPr/>
          <p:nvPr/>
        </p:nvCxnSpPr>
        <p:spPr>
          <a:xfrm>
            <a:off x="7757338" y="1745559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103" grpId="0"/>
      <p:bldP spid="104" grpId="0"/>
      <p:bldP spid="106" grpId="0"/>
      <p:bldP spid="107" grpId="0"/>
      <p:bldP spid="133" grpId="0"/>
      <p:bldP spid="134" grpId="0"/>
      <p:bldP spid="136" grpId="0"/>
      <p:bldP spid="1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5"/>
          <a:stretch>
            <a:fillRect/>
          </a:stretch>
        </p:blipFill>
        <p:spPr>
          <a:xfrm>
            <a:off x="4917688" y="0"/>
            <a:ext cx="7274312" cy="6858000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C0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6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C00A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胜任能力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60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868841" cy="892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39" name="组合 138"/>
          <p:cNvGrpSpPr/>
          <p:nvPr/>
        </p:nvGrpSpPr>
        <p:grpSpPr>
          <a:xfrm>
            <a:off x="5392737" y="1747014"/>
            <a:ext cx="1406525" cy="3929849"/>
            <a:chOff x="5089308" y="1096531"/>
            <a:chExt cx="1406525" cy="3929849"/>
          </a:xfrm>
        </p:grpSpPr>
        <p:sp>
          <p:nvSpPr>
            <p:cNvPr id="140" name="Freeform 5"/>
            <p:cNvSpPr/>
            <p:nvPr/>
          </p:nvSpPr>
          <p:spPr bwMode="auto">
            <a:xfrm flipH="1">
              <a:off x="5089309" y="1354719"/>
              <a:ext cx="703262" cy="3667125"/>
            </a:xfrm>
            <a:custGeom>
              <a:avLst/>
              <a:gdLst>
                <a:gd name="T0" fmla="*/ 0 w 443"/>
                <a:gd name="T1" fmla="*/ 158 h 2310"/>
                <a:gd name="T2" fmla="*/ 0 w 443"/>
                <a:gd name="T3" fmla="*/ 2310 h 2310"/>
                <a:gd name="T4" fmla="*/ 443 w 443"/>
                <a:gd name="T5" fmla="*/ 2152 h 2310"/>
                <a:gd name="T6" fmla="*/ 443 w 443"/>
                <a:gd name="T7" fmla="*/ 0 h 2310"/>
                <a:gd name="T8" fmla="*/ 0 w 443"/>
                <a:gd name="T9" fmla="*/ 158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310">
                  <a:moveTo>
                    <a:pt x="0" y="158"/>
                  </a:moveTo>
                  <a:lnTo>
                    <a:pt x="0" y="2310"/>
                  </a:lnTo>
                  <a:lnTo>
                    <a:pt x="443" y="2152"/>
                  </a:lnTo>
                  <a:lnTo>
                    <a:pt x="443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5200D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1" name="Freeform 7"/>
            <p:cNvSpPr/>
            <p:nvPr/>
          </p:nvSpPr>
          <p:spPr bwMode="auto">
            <a:xfrm flipH="1">
              <a:off x="5792571" y="1359255"/>
              <a:ext cx="703262" cy="3667125"/>
            </a:xfrm>
            <a:custGeom>
              <a:avLst/>
              <a:gdLst>
                <a:gd name="T0" fmla="*/ 0 w 443"/>
                <a:gd name="T1" fmla="*/ 0 h 2310"/>
                <a:gd name="T2" fmla="*/ 0 w 443"/>
                <a:gd name="T3" fmla="*/ 2152 h 2310"/>
                <a:gd name="T4" fmla="*/ 443 w 443"/>
                <a:gd name="T5" fmla="*/ 2310 h 2310"/>
                <a:gd name="T6" fmla="*/ 443 w 443"/>
                <a:gd name="T7" fmla="*/ 158 h 2310"/>
                <a:gd name="T8" fmla="*/ 0 w 443"/>
                <a:gd name="T9" fmla="*/ 0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310">
                  <a:moveTo>
                    <a:pt x="0" y="0"/>
                  </a:moveTo>
                  <a:lnTo>
                    <a:pt x="0" y="2152"/>
                  </a:lnTo>
                  <a:lnTo>
                    <a:pt x="443" y="2310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00A0">
                <a:alpha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2" name="Freeform 9"/>
            <p:cNvSpPr/>
            <p:nvPr/>
          </p:nvSpPr>
          <p:spPr bwMode="auto">
            <a:xfrm flipH="1">
              <a:off x="5783046" y="1613934"/>
              <a:ext cx="19050" cy="3371850"/>
            </a:xfrm>
            <a:custGeom>
              <a:avLst/>
              <a:gdLst>
                <a:gd name="T0" fmla="*/ 12 w 12"/>
                <a:gd name="T1" fmla="*/ 2121 h 2124"/>
                <a:gd name="T2" fmla="*/ 6 w 12"/>
                <a:gd name="T3" fmla="*/ 2124 h 2124"/>
                <a:gd name="T4" fmla="*/ 0 w 12"/>
                <a:gd name="T5" fmla="*/ 2121 h 2124"/>
                <a:gd name="T6" fmla="*/ 0 w 12"/>
                <a:gd name="T7" fmla="*/ 0 h 2124"/>
                <a:gd name="T8" fmla="*/ 12 w 12"/>
                <a:gd name="T9" fmla="*/ 0 h 2124"/>
                <a:gd name="T10" fmla="*/ 12 w 12"/>
                <a:gd name="T11" fmla="*/ 2121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24">
                  <a:moveTo>
                    <a:pt x="12" y="2121"/>
                  </a:moveTo>
                  <a:lnTo>
                    <a:pt x="6" y="2124"/>
                  </a:lnTo>
                  <a:lnTo>
                    <a:pt x="0" y="212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121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3" name="Freeform 33"/>
            <p:cNvSpPr/>
            <p:nvPr/>
          </p:nvSpPr>
          <p:spPr bwMode="auto">
            <a:xfrm flipH="1">
              <a:off x="5089308" y="1102306"/>
              <a:ext cx="1406525" cy="503238"/>
            </a:xfrm>
            <a:custGeom>
              <a:avLst/>
              <a:gdLst>
                <a:gd name="T0" fmla="*/ 443 w 886"/>
                <a:gd name="T1" fmla="*/ 0 h 317"/>
                <a:gd name="T2" fmla="*/ 0 w 886"/>
                <a:gd name="T3" fmla="*/ 159 h 317"/>
                <a:gd name="T4" fmla="*/ 443 w 886"/>
                <a:gd name="T5" fmla="*/ 317 h 317"/>
                <a:gd name="T6" fmla="*/ 886 w 886"/>
                <a:gd name="T7" fmla="*/ 159 h 317"/>
                <a:gd name="T8" fmla="*/ 443 w 886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7">
                  <a:moveTo>
                    <a:pt x="443" y="0"/>
                  </a:moveTo>
                  <a:lnTo>
                    <a:pt x="0" y="159"/>
                  </a:lnTo>
                  <a:lnTo>
                    <a:pt x="443" y="317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3C0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4" name="Freeform 44"/>
            <p:cNvSpPr/>
            <p:nvPr/>
          </p:nvSpPr>
          <p:spPr bwMode="auto">
            <a:xfrm flipH="1">
              <a:off x="5802096" y="1364697"/>
              <a:ext cx="693737" cy="261938"/>
            </a:xfrm>
            <a:custGeom>
              <a:avLst/>
              <a:gdLst>
                <a:gd name="T0" fmla="*/ 0 w 437"/>
                <a:gd name="T1" fmla="*/ 0 h 165"/>
                <a:gd name="T2" fmla="*/ 0 w 437"/>
                <a:gd name="T3" fmla="*/ 7 h 165"/>
                <a:gd name="T4" fmla="*/ 437 w 437"/>
                <a:gd name="T5" fmla="*/ 165 h 165"/>
                <a:gd name="T6" fmla="*/ 437 w 437"/>
                <a:gd name="T7" fmla="*/ 157 h 165"/>
                <a:gd name="T8" fmla="*/ 437 w 437"/>
                <a:gd name="T9" fmla="*/ 157 h 165"/>
                <a:gd name="T10" fmla="*/ 0 w 43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5">
                  <a:moveTo>
                    <a:pt x="0" y="0"/>
                  </a:moveTo>
                  <a:lnTo>
                    <a:pt x="0" y="7"/>
                  </a:lnTo>
                  <a:lnTo>
                    <a:pt x="437" y="165"/>
                  </a:lnTo>
                  <a:lnTo>
                    <a:pt x="437" y="157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5" name="TextBox 196"/>
            <p:cNvSpPr txBox="1"/>
            <p:nvPr/>
          </p:nvSpPr>
          <p:spPr>
            <a:xfrm rot="21180000">
              <a:off x="5361174" y="1096531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80%</a:t>
              </a:r>
            </a:p>
          </p:txBody>
        </p:sp>
        <p:grpSp>
          <p:nvGrpSpPr>
            <p:cNvPr id="146" name="Group 47"/>
            <p:cNvGrpSpPr/>
            <p:nvPr/>
          </p:nvGrpSpPr>
          <p:grpSpPr>
            <a:xfrm>
              <a:off x="5178183" y="1675052"/>
              <a:ext cx="1232525" cy="400110"/>
              <a:chOff x="2822741" y="2912610"/>
              <a:chExt cx="1232525" cy="400110"/>
            </a:xfrm>
          </p:grpSpPr>
          <p:sp>
            <p:nvSpPr>
              <p:cNvPr id="147" name="TextBox 201"/>
              <p:cNvSpPr txBox="1"/>
              <p:nvPr/>
            </p:nvSpPr>
            <p:spPr>
              <a:xfrm rot="21420000">
                <a:off x="3427816" y="2912610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1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148" name="TextBox 202"/>
              <p:cNvSpPr txBox="1"/>
              <p:nvPr/>
            </p:nvSpPr>
            <p:spPr>
              <a:xfrm rot="540000">
                <a:off x="2822741" y="2991082"/>
                <a:ext cx="608620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标题</a:t>
                </a:r>
                <a:endParaRPr kumimoji="0" lang="id-ID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149" name="组合 148"/>
          <p:cNvGrpSpPr/>
          <p:nvPr/>
        </p:nvGrpSpPr>
        <p:grpSpPr>
          <a:xfrm>
            <a:off x="4689475" y="3203312"/>
            <a:ext cx="1406525" cy="2233157"/>
            <a:chOff x="4386046" y="2552829"/>
            <a:chExt cx="1406525" cy="2233157"/>
          </a:xfrm>
        </p:grpSpPr>
        <p:sp>
          <p:nvSpPr>
            <p:cNvPr id="150" name="Freeform 13"/>
            <p:cNvSpPr/>
            <p:nvPr/>
          </p:nvSpPr>
          <p:spPr bwMode="auto">
            <a:xfrm flipH="1">
              <a:off x="4386046" y="2555322"/>
              <a:ext cx="1406525" cy="504825"/>
            </a:xfrm>
            <a:custGeom>
              <a:avLst/>
              <a:gdLst>
                <a:gd name="T0" fmla="*/ 443 w 886"/>
                <a:gd name="T1" fmla="*/ 0 h 318"/>
                <a:gd name="T2" fmla="*/ 0 w 886"/>
                <a:gd name="T3" fmla="*/ 160 h 318"/>
                <a:gd name="T4" fmla="*/ 443 w 886"/>
                <a:gd name="T5" fmla="*/ 318 h 318"/>
                <a:gd name="T6" fmla="*/ 886 w 886"/>
                <a:gd name="T7" fmla="*/ 160 h 318"/>
                <a:gd name="T8" fmla="*/ 443 w 886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8">
                  <a:moveTo>
                    <a:pt x="443" y="0"/>
                  </a:moveTo>
                  <a:lnTo>
                    <a:pt x="0" y="160"/>
                  </a:lnTo>
                  <a:lnTo>
                    <a:pt x="443" y="318"/>
                  </a:lnTo>
                  <a:lnTo>
                    <a:pt x="886" y="160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 flipH="1">
              <a:off x="5089309" y="2814311"/>
              <a:ext cx="703262" cy="1971675"/>
            </a:xfrm>
            <a:custGeom>
              <a:avLst/>
              <a:gdLst>
                <a:gd name="T0" fmla="*/ 0 w 443"/>
                <a:gd name="T1" fmla="*/ 0 h 1242"/>
                <a:gd name="T2" fmla="*/ 0 w 443"/>
                <a:gd name="T3" fmla="*/ 1083 h 1242"/>
                <a:gd name="T4" fmla="*/ 443 w 443"/>
                <a:gd name="T5" fmla="*/ 1242 h 1242"/>
                <a:gd name="T6" fmla="*/ 443 w 443"/>
                <a:gd name="T7" fmla="*/ 158 h 1242"/>
                <a:gd name="T8" fmla="*/ 0 w 443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42">
                  <a:moveTo>
                    <a:pt x="0" y="0"/>
                  </a:moveTo>
                  <a:lnTo>
                    <a:pt x="0" y="1083"/>
                  </a:lnTo>
                  <a:lnTo>
                    <a:pt x="443" y="1242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4B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2" name="Freeform 23"/>
            <p:cNvSpPr/>
            <p:nvPr/>
          </p:nvSpPr>
          <p:spPr bwMode="auto">
            <a:xfrm flipH="1">
              <a:off x="4386046" y="2809322"/>
              <a:ext cx="703262" cy="1971675"/>
            </a:xfrm>
            <a:custGeom>
              <a:avLst/>
              <a:gdLst>
                <a:gd name="T0" fmla="*/ 0 w 443"/>
                <a:gd name="T1" fmla="*/ 158 h 1242"/>
                <a:gd name="T2" fmla="*/ 0 w 443"/>
                <a:gd name="T3" fmla="*/ 1242 h 1242"/>
                <a:gd name="T4" fmla="*/ 443 w 443"/>
                <a:gd name="T5" fmla="*/ 1077 h 1242"/>
                <a:gd name="T6" fmla="*/ 443 w 443"/>
                <a:gd name="T7" fmla="*/ 0 h 1242"/>
                <a:gd name="T8" fmla="*/ 0 w 443"/>
                <a:gd name="T9" fmla="*/ 158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42">
                  <a:moveTo>
                    <a:pt x="0" y="158"/>
                  </a:moveTo>
                  <a:lnTo>
                    <a:pt x="0" y="1242"/>
                  </a:lnTo>
                  <a:lnTo>
                    <a:pt x="443" y="1077"/>
                  </a:lnTo>
                  <a:lnTo>
                    <a:pt x="443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3" name="Freeform 25"/>
            <p:cNvSpPr/>
            <p:nvPr/>
          </p:nvSpPr>
          <p:spPr bwMode="auto">
            <a:xfrm flipH="1">
              <a:off x="5079783" y="3058559"/>
              <a:ext cx="19050" cy="1722438"/>
            </a:xfrm>
            <a:custGeom>
              <a:avLst/>
              <a:gdLst>
                <a:gd name="T0" fmla="*/ 12 w 12"/>
                <a:gd name="T1" fmla="*/ 1083 h 1085"/>
                <a:gd name="T2" fmla="*/ 6 w 12"/>
                <a:gd name="T3" fmla="*/ 1085 h 1085"/>
                <a:gd name="T4" fmla="*/ 0 w 12"/>
                <a:gd name="T5" fmla="*/ 1083 h 1085"/>
                <a:gd name="T6" fmla="*/ 0 w 12"/>
                <a:gd name="T7" fmla="*/ 0 h 1085"/>
                <a:gd name="T8" fmla="*/ 12 w 12"/>
                <a:gd name="T9" fmla="*/ 0 h 1085"/>
                <a:gd name="T10" fmla="*/ 12 w 12"/>
                <a:gd name="T11" fmla="*/ 1083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85">
                  <a:moveTo>
                    <a:pt x="12" y="1083"/>
                  </a:moveTo>
                  <a:lnTo>
                    <a:pt x="6" y="1085"/>
                  </a:lnTo>
                  <a:lnTo>
                    <a:pt x="0" y="1083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083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4" name="Freeform 62"/>
            <p:cNvSpPr/>
            <p:nvPr/>
          </p:nvSpPr>
          <p:spPr bwMode="auto">
            <a:xfrm flipH="1">
              <a:off x="5098834" y="2809322"/>
              <a:ext cx="693737" cy="263525"/>
            </a:xfrm>
            <a:custGeom>
              <a:avLst/>
              <a:gdLst>
                <a:gd name="T0" fmla="*/ 0 w 437"/>
                <a:gd name="T1" fmla="*/ 0 h 166"/>
                <a:gd name="T2" fmla="*/ 0 w 437"/>
                <a:gd name="T3" fmla="*/ 6 h 166"/>
                <a:gd name="T4" fmla="*/ 437 w 437"/>
                <a:gd name="T5" fmla="*/ 166 h 166"/>
                <a:gd name="T6" fmla="*/ 437 w 437"/>
                <a:gd name="T7" fmla="*/ 157 h 166"/>
                <a:gd name="T8" fmla="*/ 0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0" y="0"/>
                  </a:moveTo>
                  <a:lnTo>
                    <a:pt x="0" y="6"/>
                  </a:lnTo>
                  <a:lnTo>
                    <a:pt x="437" y="166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5" name="Freeform 64"/>
            <p:cNvSpPr/>
            <p:nvPr/>
          </p:nvSpPr>
          <p:spPr bwMode="auto">
            <a:xfrm flipH="1">
              <a:off x="4386046" y="2809322"/>
              <a:ext cx="693737" cy="263525"/>
            </a:xfrm>
            <a:custGeom>
              <a:avLst/>
              <a:gdLst>
                <a:gd name="T0" fmla="*/ 437 w 437"/>
                <a:gd name="T1" fmla="*/ 0 h 166"/>
                <a:gd name="T2" fmla="*/ 0 w 437"/>
                <a:gd name="T3" fmla="*/ 157 h 166"/>
                <a:gd name="T4" fmla="*/ 0 w 437"/>
                <a:gd name="T5" fmla="*/ 166 h 166"/>
                <a:gd name="T6" fmla="*/ 437 w 437"/>
                <a:gd name="T7" fmla="*/ 6 h 166"/>
                <a:gd name="T8" fmla="*/ 437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437" y="0"/>
                  </a:moveTo>
                  <a:lnTo>
                    <a:pt x="0" y="157"/>
                  </a:lnTo>
                  <a:lnTo>
                    <a:pt x="0" y="166"/>
                  </a:lnTo>
                  <a:lnTo>
                    <a:pt x="437" y="6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6" name="Freeform 80"/>
            <p:cNvSpPr/>
            <p:nvPr/>
          </p:nvSpPr>
          <p:spPr bwMode="auto">
            <a:xfrm flipH="1">
              <a:off x="4386046" y="4512709"/>
              <a:ext cx="693737" cy="269875"/>
            </a:xfrm>
            <a:custGeom>
              <a:avLst/>
              <a:gdLst>
                <a:gd name="T0" fmla="*/ 437 w 437"/>
                <a:gd name="T1" fmla="*/ 0 h 170"/>
                <a:gd name="T2" fmla="*/ 0 w 437"/>
                <a:gd name="T3" fmla="*/ 157 h 170"/>
                <a:gd name="T4" fmla="*/ 0 w 437"/>
                <a:gd name="T5" fmla="*/ 170 h 170"/>
                <a:gd name="T6" fmla="*/ 437 w 437"/>
                <a:gd name="T7" fmla="*/ 10 h 170"/>
                <a:gd name="T8" fmla="*/ 437 w 437"/>
                <a:gd name="T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70">
                  <a:moveTo>
                    <a:pt x="437" y="0"/>
                  </a:moveTo>
                  <a:lnTo>
                    <a:pt x="0" y="157"/>
                  </a:lnTo>
                  <a:lnTo>
                    <a:pt x="0" y="170"/>
                  </a:lnTo>
                  <a:lnTo>
                    <a:pt x="437" y="1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7" name="TextBox 199"/>
            <p:cNvSpPr txBox="1"/>
            <p:nvPr/>
          </p:nvSpPr>
          <p:spPr>
            <a:xfrm rot="21180000">
              <a:off x="4657922" y="2552829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50%</a:t>
              </a:r>
            </a:p>
          </p:txBody>
        </p:sp>
        <p:grpSp>
          <p:nvGrpSpPr>
            <p:cNvPr id="158" name="Group 50"/>
            <p:cNvGrpSpPr/>
            <p:nvPr/>
          </p:nvGrpSpPr>
          <p:grpSpPr>
            <a:xfrm>
              <a:off x="4489804" y="3165945"/>
              <a:ext cx="1245616" cy="400110"/>
              <a:chOff x="2883563" y="3670818"/>
              <a:chExt cx="1245616" cy="400110"/>
            </a:xfrm>
          </p:grpSpPr>
          <p:sp>
            <p:nvSpPr>
              <p:cNvPr id="159" name="TextBox 204"/>
              <p:cNvSpPr txBox="1"/>
              <p:nvPr/>
            </p:nvSpPr>
            <p:spPr>
              <a:xfrm rot="21480000">
                <a:off x="3501729" y="3670818"/>
                <a:ext cx="627450" cy="400110"/>
              </a:xfrm>
              <a:prstGeom prst="rect">
                <a:avLst/>
              </a:prstGeom>
              <a:noFill/>
              <a:effectLst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3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160" name="TextBox 205"/>
              <p:cNvSpPr txBox="1"/>
              <p:nvPr/>
            </p:nvSpPr>
            <p:spPr>
              <a:xfrm rot="540000">
                <a:off x="2883563" y="3769215"/>
                <a:ext cx="561439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标题</a:t>
                </a:r>
                <a:endParaRPr kumimoji="0" lang="id-ID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161" name="组合 160"/>
          <p:cNvGrpSpPr/>
          <p:nvPr/>
        </p:nvGrpSpPr>
        <p:grpSpPr>
          <a:xfrm>
            <a:off x="6094743" y="2711336"/>
            <a:ext cx="1407782" cy="2720144"/>
            <a:chOff x="5791314" y="2060853"/>
            <a:chExt cx="1407782" cy="2720144"/>
          </a:xfrm>
        </p:grpSpPr>
        <p:sp>
          <p:nvSpPr>
            <p:cNvPr id="162" name="Freeform 19"/>
            <p:cNvSpPr/>
            <p:nvPr/>
          </p:nvSpPr>
          <p:spPr bwMode="auto">
            <a:xfrm flipH="1">
              <a:off x="5792571" y="2309259"/>
              <a:ext cx="703262" cy="2462213"/>
            </a:xfrm>
            <a:custGeom>
              <a:avLst/>
              <a:gdLst>
                <a:gd name="T0" fmla="*/ 0 w 443"/>
                <a:gd name="T1" fmla="*/ 160 h 1551"/>
                <a:gd name="T2" fmla="*/ 0 w 443"/>
                <a:gd name="T3" fmla="*/ 1551 h 1551"/>
                <a:gd name="T4" fmla="*/ 443 w 443"/>
                <a:gd name="T5" fmla="*/ 1392 h 1551"/>
                <a:gd name="T6" fmla="*/ 443 w 443"/>
                <a:gd name="T7" fmla="*/ 0 h 1551"/>
                <a:gd name="T8" fmla="*/ 0 w 443"/>
                <a:gd name="T9" fmla="*/ 16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551">
                  <a:moveTo>
                    <a:pt x="0" y="160"/>
                  </a:moveTo>
                  <a:lnTo>
                    <a:pt x="0" y="1551"/>
                  </a:lnTo>
                  <a:lnTo>
                    <a:pt x="443" y="1392"/>
                  </a:lnTo>
                  <a:lnTo>
                    <a:pt x="443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3" name="Freeform 27"/>
            <p:cNvSpPr/>
            <p:nvPr/>
          </p:nvSpPr>
          <p:spPr bwMode="auto">
            <a:xfrm flipH="1">
              <a:off x="5792571" y="2066372"/>
              <a:ext cx="1406525" cy="506413"/>
            </a:xfrm>
            <a:custGeom>
              <a:avLst/>
              <a:gdLst>
                <a:gd name="T0" fmla="*/ 443 w 886"/>
                <a:gd name="T1" fmla="*/ 0 h 319"/>
                <a:gd name="T2" fmla="*/ 0 w 886"/>
                <a:gd name="T3" fmla="*/ 159 h 319"/>
                <a:gd name="T4" fmla="*/ 443 w 886"/>
                <a:gd name="T5" fmla="*/ 319 h 319"/>
                <a:gd name="T6" fmla="*/ 886 w 886"/>
                <a:gd name="T7" fmla="*/ 159 h 319"/>
                <a:gd name="T8" fmla="*/ 443 w 886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9">
                  <a:moveTo>
                    <a:pt x="443" y="0"/>
                  </a:moveTo>
                  <a:lnTo>
                    <a:pt x="0" y="159"/>
                  </a:lnTo>
                  <a:lnTo>
                    <a:pt x="443" y="319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4" name="Freeform 29"/>
            <p:cNvSpPr/>
            <p:nvPr/>
          </p:nvSpPr>
          <p:spPr bwMode="auto">
            <a:xfrm flipH="1">
              <a:off x="6495834" y="2309259"/>
              <a:ext cx="703262" cy="2459038"/>
            </a:xfrm>
            <a:custGeom>
              <a:avLst/>
              <a:gdLst>
                <a:gd name="T0" fmla="*/ 0 w 443"/>
                <a:gd name="T1" fmla="*/ 0 h 1549"/>
                <a:gd name="T2" fmla="*/ 0 w 443"/>
                <a:gd name="T3" fmla="*/ 1386 h 1549"/>
                <a:gd name="T4" fmla="*/ 443 w 443"/>
                <a:gd name="T5" fmla="*/ 1549 h 1549"/>
                <a:gd name="T6" fmla="*/ 443 w 443"/>
                <a:gd name="T7" fmla="*/ 158 h 1549"/>
                <a:gd name="T8" fmla="*/ 0 w 443"/>
                <a:gd name="T9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549">
                  <a:moveTo>
                    <a:pt x="0" y="0"/>
                  </a:moveTo>
                  <a:lnTo>
                    <a:pt x="0" y="1386"/>
                  </a:lnTo>
                  <a:lnTo>
                    <a:pt x="443" y="1549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5" name="Freeform 31"/>
            <p:cNvSpPr/>
            <p:nvPr/>
          </p:nvSpPr>
          <p:spPr bwMode="auto">
            <a:xfrm flipH="1">
              <a:off x="6486308" y="2569609"/>
              <a:ext cx="19050" cy="2211388"/>
            </a:xfrm>
            <a:custGeom>
              <a:avLst/>
              <a:gdLst>
                <a:gd name="T0" fmla="*/ 12 w 12"/>
                <a:gd name="T1" fmla="*/ 1390 h 1393"/>
                <a:gd name="T2" fmla="*/ 6 w 12"/>
                <a:gd name="T3" fmla="*/ 1393 h 1393"/>
                <a:gd name="T4" fmla="*/ 0 w 12"/>
                <a:gd name="T5" fmla="*/ 1390 h 1393"/>
                <a:gd name="T6" fmla="*/ 0 w 12"/>
                <a:gd name="T7" fmla="*/ 0 h 1393"/>
                <a:gd name="T8" fmla="*/ 12 w 12"/>
                <a:gd name="T9" fmla="*/ 0 h 1393"/>
                <a:gd name="T10" fmla="*/ 12 w 12"/>
                <a:gd name="T11" fmla="*/ 1390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93">
                  <a:moveTo>
                    <a:pt x="12" y="1390"/>
                  </a:moveTo>
                  <a:lnTo>
                    <a:pt x="6" y="1393"/>
                  </a:lnTo>
                  <a:lnTo>
                    <a:pt x="0" y="139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39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6" name="Freeform 50"/>
            <p:cNvSpPr/>
            <p:nvPr/>
          </p:nvSpPr>
          <p:spPr bwMode="auto">
            <a:xfrm flipH="1">
              <a:off x="5792571" y="2318784"/>
              <a:ext cx="695325" cy="265113"/>
            </a:xfrm>
            <a:custGeom>
              <a:avLst/>
              <a:gdLst>
                <a:gd name="T0" fmla="*/ 438 w 438"/>
                <a:gd name="T1" fmla="*/ 0 h 167"/>
                <a:gd name="T2" fmla="*/ 0 w 438"/>
                <a:gd name="T3" fmla="*/ 158 h 167"/>
                <a:gd name="T4" fmla="*/ 1 w 438"/>
                <a:gd name="T5" fmla="*/ 158 h 167"/>
                <a:gd name="T6" fmla="*/ 1 w 438"/>
                <a:gd name="T7" fmla="*/ 167 h 167"/>
                <a:gd name="T8" fmla="*/ 438 w 438"/>
                <a:gd name="T9" fmla="*/ 7 h 167"/>
                <a:gd name="T10" fmla="*/ 438 w 438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8" h="167">
                  <a:moveTo>
                    <a:pt x="438" y="0"/>
                  </a:moveTo>
                  <a:lnTo>
                    <a:pt x="0" y="158"/>
                  </a:lnTo>
                  <a:lnTo>
                    <a:pt x="1" y="158"/>
                  </a:lnTo>
                  <a:lnTo>
                    <a:pt x="1" y="167"/>
                  </a:lnTo>
                  <a:lnTo>
                    <a:pt x="438" y="7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7" name="Freeform 54"/>
            <p:cNvSpPr/>
            <p:nvPr/>
          </p:nvSpPr>
          <p:spPr bwMode="auto">
            <a:xfrm flipH="1">
              <a:off x="6505359" y="2318784"/>
              <a:ext cx="693737" cy="265113"/>
            </a:xfrm>
            <a:custGeom>
              <a:avLst/>
              <a:gdLst>
                <a:gd name="T0" fmla="*/ 0 w 437"/>
                <a:gd name="T1" fmla="*/ 0 h 167"/>
                <a:gd name="T2" fmla="*/ 0 w 437"/>
                <a:gd name="T3" fmla="*/ 7 h 167"/>
                <a:gd name="T4" fmla="*/ 437 w 437"/>
                <a:gd name="T5" fmla="*/ 167 h 167"/>
                <a:gd name="T6" fmla="*/ 437 w 437"/>
                <a:gd name="T7" fmla="*/ 158 h 167"/>
                <a:gd name="T8" fmla="*/ 437 w 437"/>
                <a:gd name="T9" fmla="*/ 158 h 167"/>
                <a:gd name="T10" fmla="*/ 0 w 437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7">
                  <a:moveTo>
                    <a:pt x="0" y="0"/>
                  </a:moveTo>
                  <a:lnTo>
                    <a:pt x="0" y="7"/>
                  </a:lnTo>
                  <a:lnTo>
                    <a:pt x="437" y="167"/>
                  </a:lnTo>
                  <a:lnTo>
                    <a:pt x="437" y="158"/>
                  </a:lnTo>
                  <a:lnTo>
                    <a:pt x="437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8" name="Freeform 84"/>
            <p:cNvSpPr/>
            <p:nvPr/>
          </p:nvSpPr>
          <p:spPr bwMode="auto">
            <a:xfrm flipH="1">
              <a:off x="6505359" y="4503184"/>
              <a:ext cx="693737" cy="269875"/>
            </a:xfrm>
            <a:custGeom>
              <a:avLst/>
              <a:gdLst>
                <a:gd name="T0" fmla="*/ 0 w 437"/>
                <a:gd name="T1" fmla="*/ 0 h 170"/>
                <a:gd name="T2" fmla="*/ 0 w 437"/>
                <a:gd name="T3" fmla="*/ 10 h 170"/>
                <a:gd name="T4" fmla="*/ 2 w 437"/>
                <a:gd name="T5" fmla="*/ 10 h 170"/>
                <a:gd name="T6" fmla="*/ 88 w 437"/>
                <a:gd name="T7" fmla="*/ 43 h 170"/>
                <a:gd name="T8" fmla="*/ 178 w 437"/>
                <a:gd name="T9" fmla="*/ 75 h 170"/>
                <a:gd name="T10" fmla="*/ 437 w 437"/>
                <a:gd name="T11" fmla="*/ 170 h 170"/>
                <a:gd name="T12" fmla="*/ 437 w 437"/>
                <a:gd name="T13" fmla="*/ 157 h 170"/>
                <a:gd name="T14" fmla="*/ 0 w 437"/>
                <a:gd name="T1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7" h="170">
                  <a:moveTo>
                    <a:pt x="0" y="0"/>
                  </a:moveTo>
                  <a:lnTo>
                    <a:pt x="0" y="10"/>
                  </a:lnTo>
                  <a:lnTo>
                    <a:pt x="2" y="10"/>
                  </a:lnTo>
                  <a:lnTo>
                    <a:pt x="88" y="43"/>
                  </a:lnTo>
                  <a:lnTo>
                    <a:pt x="178" y="75"/>
                  </a:lnTo>
                  <a:lnTo>
                    <a:pt x="437" y="170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9" name="TextBox 198"/>
            <p:cNvSpPr txBox="1"/>
            <p:nvPr/>
          </p:nvSpPr>
          <p:spPr>
            <a:xfrm rot="21180000">
              <a:off x="6043519" y="2060853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60%</a:t>
              </a:r>
            </a:p>
          </p:txBody>
        </p:sp>
        <p:grpSp>
          <p:nvGrpSpPr>
            <p:cNvPr id="170" name="Group 53"/>
            <p:cNvGrpSpPr/>
            <p:nvPr/>
          </p:nvGrpSpPr>
          <p:grpSpPr>
            <a:xfrm>
              <a:off x="5791314" y="2862065"/>
              <a:ext cx="1370283" cy="400110"/>
              <a:chOff x="2805874" y="4257299"/>
              <a:chExt cx="1370283" cy="400110"/>
            </a:xfrm>
          </p:grpSpPr>
          <p:sp>
            <p:nvSpPr>
              <p:cNvPr id="171" name="TextBox 207"/>
              <p:cNvSpPr txBox="1"/>
              <p:nvPr/>
            </p:nvSpPr>
            <p:spPr>
              <a:xfrm rot="21420000">
                <a:off x="3548707" y="4257299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2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172" name="TextBox 208"/>
              <p:cNvSpPr txBox="1"/>
              <p:nvPr/>
            </p:nvSpPr>
            <p:spPr>
              <a:xfrm rot="540000">
                <a:off x="2805874" y="4299057"/>
                <a:ext cx="796363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标题</a:t>
                </a:r>
                <a:endParaRPr kumimoji="0" lang="id-ID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173" name="组合 172"/>
          <p:cNvGrpSpPr/>
          <p:nvPr/>
        </p:nvGrpSpPr>
        <p:grpSpPr>
          <a:xfrm>
            <a:off x="5376663" y="4322495"/>
            <a:ext cx="1422599" cy="1518785"/>
            <a:chOff x="5073234" y="3672012"/>
            <a:chExt cx="1422599" cy="1518785"/>
          </a:xfrm>
        </p:grpSpPr>
        <p:sp>
          <p:nvSpPr>
            <p:cNvPr id="174" name="Freeform 35"/>
            <p:cNvSpPr/>
            <p:nvPr/>
          </p:nvSpPr>
          <p:spPr bwMode="auto">
            <a:xfrm flipH="1">
              <a:off x="5089308" y="3672012"/>
              <a:ext cx="1406525" cy="504825"/>
            </a:xfrm>
            <a:custGeom>
              <a:avLst/>
              <a:gdLst>
                <a:gd name="T0" fmla="*/ 443 w 886"/>
                <a:gd name="T1" fmla="*/ 0 h 318"/>
                <a:gd name="T2" fmla="*/ 0 w 886"/>
                <a:gd name="T3" fmla="*/ 159 h 318"/>
                <a:gd name="T4" fmla="*/ 443 w 886"/>
                <a:gd name="T5" fmla="*/ 318 h 318"/>
                <a:gd name="T6" fmla="*/ 886 w 886"/>
                <a:gd name="T7" fmla="*/ 159 h 318"/>
                <a:gd name="T8" fmla="*/ 443 w 886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8">
                  <a:moveTo>
                    <a:pt x="443" y="0"/>
                  </a:moveTo>
                  <a:lnTo>
                    <a:pt x="0" y="159"/>
                  </a:lnTo>
                  <a:lnTo>
                    <a:pt x="443" y="318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5" name="Freeform 37"/>
            <p:cNvSpPr/>
            <p:nvPr/>
          </p:nvSpPr>
          <p:spPr bwMode="auto">
            <a:xfrm flipH="1">
              <a:off x="5792571" y="3922384"/>
              <a:ext cx="703262" cy="1254125"/>
            </a:xfrm>
            <a:custGeom>
              <a:avLst/>
              <a:gdLst>
                <a:gd name="T0" fmla="*/ 0 w 443"/>
                <a:gd name="T1" fmla="*/ 0 h 790"/>
                <a:gd name="T2" fmla="*/ 0 w 443"/>
                <a:gd name="T3" fmla="*/ 630 h 790"/>
                <a:gd name="T4" fmla="*/ 443 w 443"/>
                <a:gd name="T5" fmla="*/ 790 h 790"/>
                <a:gd name="T6" fmla="*/ 443 w 443"/>
                <a:gd name="T7" fmla="*/ 160 h 790"/>
                <a:gd name="T8" fmla="*/ 0 w 443"/>
                <a:gd name="T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790">
                  <a:moveTo>
                    <a:pt x="0" y="0"/>
                  </a:moveTo>
                  <a:lnTo>
                    <a:pt x="0" y="630"/>
                  </a:lnTo>
                  <a:lnTo>
                    <a:pt x="443" y="790"/>
                  </a:lnTo>
                  <a:lnTo>
                    <a:pt x="443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6" name="Freeform 39"/>
            <p:cNvSpPr/>
            <p:nvPr/>
          </p:nvSpPr>
          <p:spPr bwMode="auto">
            <a:xfrm flipH="1">
              <a:off x="5089309" y="3922384"/>
              <a:ext cx="703262" cy="1254125"/>
            </a:xfrm>
            <a:custGeom>
              <a:avLst/>
              <a:gdLst>
                <a:gd name="T0" fmla="*/ 0 w 443"/>
                <a:gd name="T1" fmla="*/ 160 h 790"/>
                <a:gd name="T2" fmla="*/ 0 w 443"/>
                <a:gd name="T3" fmla="*/ 790 h 790"/>
                <a:gd name="T4" fmla="*/ 443 w 443"/>
                <a:gd name="T5" fmla="*/ 630 h 790"/>
                <a:gd name="T6" fmla="*/ 443 w 443"/>
                <a:gd name="T7" fmla="*/ 0 h 790"/>
                <a:gd name="T8" fmla="*/ 0 w 443"/>
                <a:gd name="T9" fmla="*/ 16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790">
                  <a:moveTo>
                    <a:pt x="0" y="160"/>
                  </a:moveTo>
                  <a:lnTo>
                    <a:pt x="0" y="790"/>
                  </a:lnTo>
                  <a:lnTo>
                    <a:pt x="443" y="630"/>
                  </a:lnTo>
                  <a:lnTo>
                    <a:pt x="443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7" name="Freeform 68"/>
            <p:cNvSpPr/>
            <p:nvPr/>
          </p:nvSpPr>
          <p:spPr bwMode="auto">
            <a:xfrm flipH="1">
              <a:off x="5802096" y="3924424"/>
              <a:ext cx="693737" cy="263525"/>
            </a:xfrm>
            <a:custGeom>
              <a:avLst/>
              <a:gdLst>
                <a:gd name="T0" fmla="*/ 0 w 437"/>
                <a:gd name="T1" fmla="*/ 0 h 166"/>
                <a:gd name="T2" fmla="*/ 0 w 437"/>
                <a:gd name="T3" fmla="*/ 8 h 166"/>
                <a:gd name="T4" fmla="*/ 437 w 437"/>
                <a:gd name="T5" fmla="*/ 166 h 166"/>
                <a:gd name="T6" fmla="*/ 437 w 437"/>
                <a:gd name="T7" fmla="*/ 157 h 166"/>
                <a:gd name="T8" fmla="*/ 0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0" y="0"/>
                  </a:moveTo>
                  <a:lnTo>
                    <a:pt x="0" y="8"/>
                  </a:lnTo>
                  <a:lnTo>
                    <a:pt x="437" y="166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8" name="Freeform 70"/>
            <p:cNvSpPr/>
            <p:nvPr/>
          </p:nvSpPr>
          <p:spPr bwMode="auto">
            <a:xfrm flipH="1">
              <a:off x="5089309" y="3924424"/>
              <a:ext cx="693737" cy="263525"/>
            </a:xfrm>
            <a:custGeom>
              <a:avLst/>
              <a:gdLst>
                <a:gd name="T0" fmla="*/ 437 w 437"/>
                <a:gd name="T1" fmla="*/ 0 h 166"/>
                <a:gd name="T2" fmla="*/ 0 w 437"/>
                <a:gd name="T3" fmla="*/ 157 h 166"/>
                <a:gd name="T4" fmla="*/ 0 w 437"/>
                <a:gd name="T5" fmla="*/ 166 h 166"/>
                <a:gd name="T6" fmla="*/ 437 w 437"/>
                <a:gd name="T7" fmla="*/ 8 h 166"/>
                <a:gd name="T8" fmla="*/ 437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437" y="0"/>
                  </a:moveTo>
                  <a:lnTo>
                    <a:pt x="0" y="157"/>
                  </a:lnTo>
                  <a:lnTo>
                    <a:pt x="0" y="166"/>
                  </a:lnTo>
                  <a:lnTo>
                    <a:pt x="437" y="8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9" name="Freeform 88"/>
            <p:cNvSpPr/>
            <p:nvPr/>
          </p:nvSpPr>
          <p:spPr bwMode="auto">
            <a:xfrm flipH="1">
              <a:off x="5802096" y="4919334"/>
              <a:ext cx="693737" cy="271463"/>
            </a:xfrm>
            <a:custGeom>
              <a:avLst/>
              <a:gdLst>
                <a:gd name="T0" fmla="*/ 0 w 437"/>
                <a:gd name="T1" fmla="*/ 0 h 171"/>
                <a:gd name="T2" fmla="*/ 0 w 437"/>
                <a:gd name="T3" fmla="*/ 13 h 171"/>
                <a:gd name="T4" fmla="*/ 266 w 437"/>
                <a:gd name="T5" fmla="*/ 109 h 171"/>
                <a:gd name="T6" fmla="*/ 437 w 437"/>
                <a:gd name="T7" fmla="*/ 171 h 171"/>
                <a:gd name="T8" fmla="*/ 437 w 437"/>
                <a:gd name="T9" fmla="*/ 156 h 171"/>
                <a:gd name="T10" fmla="*/ 0 w 437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71">
                  <a:moveTo>
                    <a:pt x="0" y="0"/>
                  </a:moveTo>
                  <a:lnTo>
                    <a:pt x="0" y="13"/>
                  </a:lnTo>
                  <a:lnTo>
                    <a:pt x="266" y="109"/>
                  </a:lnTo>
                  <a:lnTo>
                    <a:pt x="437" y="171"/>
                  </a:lnTo>
                  <a:lnTo>
                    <a:pt x="437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80" name="Freeform 90"/>
            <p:cNvSpPr/>
            <p:nvPr/>
          </p:nvSpPr>
          <p:spPr bwMode="auto">
            <a:xfrm flipH="1">
              <a:off x="5089309" y="4919334"/>
              <a:ext cx="693737" cy="271463"/>
            </a:xfrm>
            <a:custGeom>
              <a:avLst/>
              <a:gdLst>
                <a:gd name="T0" fmla="*/ 437 w 437"/>
                <a:gd name="T1" fmla="*/ 0 h 171"/>
                <a:gd name="T2" fmla="*/ 0 w 437"/>
                <a:gd name="T3" fmla="*/ 156 h 171"/>
                <a:gd name="T4" fmla="*/ 0 w 437"/>
                <a:gd name="T5" fmla="*/ 171 h 171"/>
                <a:gd name="T6" fmla="*/ 172 w 437"/>
                <a:gd name="T7" fmla="*/ 109 h 171"/>
                <a:gd name="T8" fmla="*/ 437 w 437"/>
                <a:gd name="T9" fmla="*/ 13 h 171"/>
                <a:gd name="T10" fmla="*/ 437 w 437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71">
                  <a:moveTo>
                    <a:pt x="437" y="0"/>
                  </a:moveTo>
                  <a:lnTo>
                    <a:pt x="0" y="156"/>
                  </a:lnTo>
                  <a:lnTo>
                    <a:pt x="0" y="171"/>
                  </a:lnTo>
                  <a:lnTo>
                    <a:pt x="172" y="109"/>
                  </a:lnTo>
                  <a:lnTo>
                    <a:pt x="437" y="13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81" name="TextBox 197"/>
            <p:cNvSpPr txBox="1"/>
            <p:nvPr/>
          </p:nvSpPr>
          <p:spPr>
            <a:xfrm rot="21180000">
              <a:off x="5347867" y="3682181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30%</a:t>
              </a:r>
            </a:p>
          </p:txBody>
        </p:sp>
        <p:grpSp>
          <p:nvGrpSpPr>
            <p:cNvPr id="182" name="Group 56"/>
            <p:cNvGrpSpPr/>
            <p:nvPr/>
          </p:nvGrpSpPr>
          <p:grpSpPr>
            <a:xfrm>
              <a:off x="5073234" y="4332221"/>
              <a:ext cx="1380184" cy="400110"/>
              <a:chOff x="3152560" y="4981569"/>
              <a:chExt cx="1380184" cy="400110"/>
            </a:xfrm>
          </p:grpSpPr>
          <p:sp>
            <p:nvSpPr>
              <p:cNvPr id="183" name="TextBox 210"/>
              <p:cNvSpPr txBox="1"/>
              <p:nvPr/>
            </p:nvSpPr>
            <p:spPr>
              <a:xfrm rot="21420000">
                <a:off x="3905294" y="4981569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4</a:t>
                </a:r>
                <a:endParaRPr kumimoji="0" lang="id-ID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184" name="TextBox 211"/>
              <p:cNvSpPr txBox="1"/>
              <p:nvPr/>
            </p:nvSpPr>
            <p:spPr>
              <a:xfrm rot="540000">
                <a:off x="3152560" y="5063997"/>
                <a:ext cx="763612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标题</a:t>
                </a:r>
                <a:endParaRPr kumimoji="0" lang="id-ID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185" name="组合 184"/>
          <p:cNvGrpSpPr/>
          <p:nvPr/>
        </p:nvGrpSpPr>
        <p:grpSpPr>
          <a:xfrm>
            <a:off x="7873227" y="1835895"/>
            <a:ext cx="3449483" cy="795125"/>
            <a:chOff x="7765287" y="2109655"/>
            <a:chExt cx="3449483" cy="795125"/>
          </a:xfrm>
        </p:grpSpPr>
        <p:sp>
          <p:nvSpPr>
            <p:cNvPr id="186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187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88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01</a:t>
              </a:r>
            </a:p>
          </p:txBody>
        </p:sp>
        <p:sp>
          <p:nvSpPr>
            <p:cNvPr id="189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205" name="Rectangle 76"/>
          <p:cNvSpPr/>
          <p:nvPr/>
        </p:nvSpPr>
        <p:spPr>
          <a:xfrm>
            <a:off x="813142" y="2614174"/>
            <a:ext cx="3375224" cy="2144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06" name="TextBox 83"/>
          <p:cNvSpPr txBox="1"/>
          <p:nvPr/>
        </p:nvSpPr>
        <p:spPr>
          <a:xfrm>
            <a:off x="812922" y="2116643"/>
            <a:ext cx="1781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C00A0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kumimoji="0" lang="id-ID" sz="2800" b="0" i="0" u="none" strike="noStrike" kern="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207" name="组合 206"/>
          <p:cNvGrpSpPr/>
          <p:nvPr/>
        </p:nvGrpSpPr>
        <p:grpSpPr>
          <a:xfrm>
            <a:off x="7873227" y="2869977"/>
            <a:ext cx="3449483" cy="795125"/>
            <a:chOff x="7765287" y="2109655"/>
            <a:chExt cx="3449483" cy="795125"/>
          </a:xfrm>
        </p:grpSpPr>
        <p:sp>
          <p:nvSpPr>
            <p:cNvPr id="208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09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0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02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1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12" name="组合 211"/>
          <p:cNvGrpSpPr/>
          <p:nvPr/>
        </p:nvGrpSpPr>
        <p:grpSpPr>
          <a:xfrm>
            <a:off x="7873227" y="4938142"/>
            <a:ext cx="3449483" cy="795125"/>
            <a:chOff x="7765287" y="2109655"/>
            <a:chExt cx="3449483" cy="795125"/>
          </a:xfrm>
        </p:grpSpPr>
        <p:sp>
          <p:nvSpPr>
            <p:cNvPr id="213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4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4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5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04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6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17" name="组合 216"/>
          <p:cNvGrpSpPr/>
          <p:nvPr/>
        </p:nvGrpSpPr>
        <p:grpSpPr>
          <a:xfrm>
            <a:off x="7873227" y="3904059"/>
            <a:ext cx="3449483" cy="795125"/>
            <a:chOff x="7765287" y="2109655"/>
            <a:chExt cx="3449483" cy="795125"/>
          </a:xfrm>
        </p:grpSpPr>
        <p:sp>
          <p:nvSpPr>
            <p:cNvPr id="218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kumimoji="0" lang="id-ID" sz="23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9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20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03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21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205" grpId="0"/>
      <p:bldP spid="2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4" name="Group 15"/>
          <p:cNvGrpSpPr/>
          <p:nvPr/>
        </p:nvGrpSpPr>
        <p:grpSpPr>
          <a:xfrm>
            <a:off x="1063670" y="1464992"/>
            <a:ext cx="1853565" cy="3242550"/>
            <a:chOff x="1750102" y="1712681"/>
            <a:chExt cx="1492777" cy="3242550"/>
          </a:xfrm>
        </p:grpSpPr>
        <p:sp>
          <p:nvSpPr>
            <p:cNvPr id="75" name="Freeform 7"/>
            <p:cNvSpPr/>
            <p:nvPr/>
          </p:nvSpPr>
          <p:spPr bwMode="auto">
            <a:xfrm>
              <a:off x="1750102" y="3551167"/>
              <a:ext cx="1492777" cy="961382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6" name="TextBox 39"/>
            <p:cNvSpPr txBox="1"/>
            <p:nvPr/>
          </p:nvSpPr>
          <p:spPr>
            <a:xfrm>
              <a:off x="1833701" y="4616677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77" name="TextBox 40"/>
            <p:cNvSpPr txBox="1"/>
            <p:nvPr/>
          </p:nvSpPr>
          <p:spPr>
            <a:xfrm>
              <a:off x="2098159" y="1712681"/>
              <a:ext cx="796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BD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78" name="Straight Connector 19"/>
            <p:cNvCxnSpPr/>
            <p:nvPr/>
          </p:nvCxnSpPr>
          <p:spPr>
            <a:xfrm rot="5400000" flipV="1">
              <a:off x="1996099" y="2845896"/>
              <a:ext cx="1017096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79" name="Group 20"/>
          <p:cNvGrpSpPr/>
          <p:nvPr/>
        </p:nvGrpSpPr>
        <p:grpSpPr>
          <a:xfrm>
            <a:off x="2320870" y="1464992"/>
            <a:ext cx="1853565" cy="3236427"/>
            <a:chOff x="2762594" y="1712681"/>
            <a:chExt cx="1492777" cy="3236427"/>
          </a:xfrm>
        </p:grpSpPr>
        <p:sp>
          <p:nvSpPr>
            <p:cNvPr id="80" name="Freeform 7"/>
            <p:cNvSpPr/>
            <p:nvPr/>
          </p:nvSpPr>
          <p:spPr bwMode="auto">
            <a:xfrm>
              <a:off x="2762594" y="3074873"/>
              <a:ext cx="1492777" cy="143767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3C0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1" name="TextBox 44"/>
            <p:cNvSpPr txBox="1"/>
            <p:nvPr/>
          </p:nvSpPr>
          <p:spPr>
            <a:xfrm>
              <a:off x="2894820" y="4610554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2" name="TextBox 45"/>
            <p:cNvSpPr txBox="1"/>
            <p:nvPr/>
          </p:nvSpPr>
          <p:spPr>
            <a:xfrm>
              <a:off x="3090149" y="1712681"/>
              <a:ext cx="828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3C00A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83" name="Straight Connector 24"/>
            <p:cNvCxnSpPr/>
            <p:nvPr/>
          </p:nvCxnSpPr>
          <p:spPr>
            <a:xfrm rot="5400000" flipV="1">
              <a:off x="3215270" y="2608150"/>
              <a:ext cx="540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84" name="Group 25"/>
          <p:cNvGrpSpPr/>
          <p:nvPr/>
        </p:nvGrpSpPr>
        <p:grpSpPr>
          <a:xfrm>
            <a:off x="3756377" y="1460816"/>
            <a:ext cx="1853565" cy="3240603"/>
            <a:chOff x="3918686" y="1708505"/>
            <a:chExt cx="1492777" cy="3240603"/>
          </a:xfrm>
        </p:grpSpPr>
        <p:sp>
          <p:nvSpPr>
            <p:cNvPr id="85" name="Freeform 7"/>
            <p:cNvSpPr/>
            <p:nvPr/>
          </p:nvSpPr>
          <p:spPr bwMode="auto">
            <a:xfrm>
              <a:off x="3918686" y="2770710"/>
              <a:ext cx="1492777" cy="1741838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6" name="TextBox 49"/>
            <p:cNvSpPr txBox="1"/>
            <p:nvPr/>
          </p:nvSpPr>
          <p:spPr>
            <a:xfrm>
              <a:off x="4076756" y="4610554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7" name="TextBox 50"/>
            <p:cNvSpPr txBox="1"/>
            <p:nvPr/>
          </p:nvSpPr>
          <p:spPr>
            <a:xfrm>
              <a:off x="4316129" y="1708505"/>
              <a:ext cx="6827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88" name="Straight Connector 30"/>
            <p:cNvCxnSpPr/>
            <p:nvPr/>
          </p:nvCxnSpPr>
          <p:spPr>
            <a:xfrm rot="5400000" flipV="1">
              <a:off x="4541216" y="2479212"/>
              <a:ext cx="252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89" name="Group 31"/>
          <p:cNvGrpSpPr/>
          <p:nvPr/>
        </p:nvGrpSpPr>
        <p:grpSpPr>
          <a:xfrm>
            <a:off x="5205519" y="1475328"/>
            <a:ext cx="1853565" cy="3226091"/>
            <a:chOff x="5085759" y="1723017"/>
            <a:chExt cx="1492777" cy="3226091"/>
          </a:xfrm>
        </p:grpSpPr>
        <p:sp>
          <p:nvSpPr>
            <p:cNvPr id="90" name="Freeform 32"/>
            <p:cNvSpPr/>
            <p:nvPr/>
          </p:nvSpPr>
          <p:spPr bwMode="auto">
            <a:xfrm>
              <a:off x="5085759" y="3333192"/>
              <a:ext cx="1492777" cy="117935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1" name="TextBox 54"/>
            <p:cNvSpPr txBox="1"/>
            <p:nvPr/>
          </p:nvSpPr>
          <p:spPr>
            <a:xfrm>
              <a:off x="5254468" y="4610554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92" name="TextBox 55"/>
            <p:cNvSpPr txBox="1"/>
            <p:nvPr/>
          </p:nvSpPr>
          <p:spPr>
            <a:xfrm>
              <a:off x="5529518" y="1723017"/>
              <a:ext cx="5945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93" name="Straight Connector 35"/>
            <p:cNvCxnSpPr/>
            <p:nvPr/>
          </p:nvCxnSpPr>
          <p:spPr>
            <a:xfrm rot="5400000" flipV="1">
              <a:off x="5404133" y="2756914"/>
              <a:ext cx="828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94" name="Group 36"/>
          <p:cNvGrpSpPr/>
          <p:nvPr/>
        </p:nvGrpSpPr>
        <p:grpSpPr>
          <a:xfrm>
            <a:off x="6602120" y="1460816"/>
            <a:ext cx="1853565" cy="3251365"/>
            <a:chOff x="6210518" y="1708505"/>
            <a:chExt cx="1492777" cy="3251365"/>
          </a:xfrm>
        </p:grpSpPr>
        <p:sp>
          <p:nvSpPr>
            <p:cNvPr id="95" name="Freeform 7"/>
            <p:cNvSpPr/>
            <p:nvPr/>
          </p:nvSpPr>
          <p:spPr bwMode="auto">
            <a:xfrm>
              <a:off x="6210518" y="3074873"/>
              <a:ext cx="1492777" cy="143767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3C0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6" name="TextBox 59"/>
            <p:cNvSpPr txBox="1"/>
            <p:nvPr/>
          </p:nvSpPr>
          <p:spPr>
            <a:xfrm>
              <a:off x="6324916" y="4621316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97" name="TextBox 60"/>
            <p:cNvSpPr txBox="1"/>
            <p:nvPr/>
          </p:nvSpPr>
          <p:spPr>
            <a:xfrm>
              <a:off x="6653998" y="1708505"/>
              <a:ext cx="59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3C00A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98" name="Straight Connector 41"/>
            <p:cNvCxnSpPr/>
            <p:nvPr/>
          </p:nvCxnSpPr>
          <p:spPr>
            <a:xfrm rot="5400000" flipV="1">
              <a:off x="6630765" y="2642694"/>
              <a:ext cx="648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99" name="Group 42"/>
          <p:cNvGrpSpPr/>
          <p:nvPr/>
        </p:nvGrpSpPr>
        <p:grpSpPr>
          <a:xfrm>
            <a:off x="8008710" y="1460816"/>
            <a:ext cx="1853565" cy="3255117"/>
            <a:chOff x="7343322" y="1708505"/>
            <a:chExt cx="1492777" cy="3255117"/>
          </a:xfrm>
        </p:grpSpPr>
        <p:sp>
          <p:nvSpPr>
            <p:cNvPr id="100" name="Freeform 7"/>
            <p:cNvSpPr/>
            <p:nvPr/>
          </p:nvSpPr>
          <p:spPr bwMode="auto">
            <a:xfrm>
              <a:off x="7343322" y="3480212"/>
              <a:ext cx="1492777" cy="103233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1" name="TextBox 64"/>
            <p:cNvSpPr txBox="1"/>
            <p:nvPr/>
          </p:nvSpPr>
          <p:spPr>
            <a:xfrm>
              <a:off x="7511476" y="4625068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2" name="TextBox 65"/>
            <p:cNvSpPr txBox="1"/>
            <p:nvPr/>
          </p:nvSpPr>
          <p:spPr>
            <a:xfrm>
              <a:off x="7720176" y="1708505"/>
              <a:ext cx="732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BD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103" name="Straight Connector 46"/>
            <p:cNvCxnSpPr/>
            <p:nvPr/>
          </p:nvCxnSpPr>
          <p:spPr>
            <a:xfrm rot="5400000" flipV="1">
              <a:off x="7562279" y="2835282"/>
              <a:ext cx="1044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104" name="Group 47"/>
          <p:cNvGrpSpPr/>
          <p:nvPr/>
        </p:nvGrpSpPr>
        <p:grpSpPr>
          <a:xfrm>
            <a:off x="9239476" y="1475330"/>
            <a:ext cx="1853565" cy="3255117"/>
            <a:chOff x="8334525" y="1723019"/>
            <a:chExt cx="1492777" cy="3255117"/>
          </a:xfrm>
        </p:grpSpPr>
        <p:sp>
          <p:nvSpPr>
            <p:cNvPr id="105" name="Freeform 7"/>
            <p:cNvSpPr/>
            <p:nvPr/>
          </p:nvSpPr>
          <p:spPr bwMode="auto">
            <a:xfrm>
              <a:off x="8334525" y="3734120"/>
              <a:ext cx="1492777" cy="778428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6" name="TextBox 69"/>
            <p:cNvSpPr txBox="1"/>
            <p:nvPr/>
          </p:nvSpPr>
          <p:spPr>
            <a:xfrm>
              <a:off x="8531686" y="4639582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添加标题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07" name="TextBox 70"/>
            <p:cNvSpPr txBox="1"/>
            <p:nvPr/>
          </p:nvSpPr>
          <p:spPr>
            <a:xfrm>
              <a:off x="8731952" y="1723019"/>
              <a:ext cx="6979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108" name="Straight Connector 51"/>
            <p:cNvCxnSpPr/>
            <p:nvPr/>
          </p:nvCxnSpPr>
          <p:spPr>
            <a:xfrm rot="5400000" flipV="1">
              <a:off x="8465067" y="2962530"/>
              <a:ext cx="1224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sp>
        <p:nvSpPr>
          <p:cNvPr id="109" name="Content Placeholder 2"/>
          <p:cNvSpPr txBox="1"/>
          <p:nvPr/>
        </p:nvSpPr>
        <p:spPr>
          <a:xfrm>
            <a:off x="1247638" y="4914066"/>
            <a:ext cx="9696724" cy="1127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altLang="en-US" sz="1800" kern="0" dirty="0">
                <a:solidFill>
                  <a:srgbClr val="3C00A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添加标题</a:t>
            </a:r>
            <a:endParaRPr lang="id-ID" altLang="zh-CN" sz="1800" kern="0" dirty="0">
              <a:solidFill>
                <a:srgbClr val="3C00A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1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5"/>
          <a:stretch>
            <a:fillRect/>
          </a:stretch>
        </p:blipFill>
        <p:spPr>
          <a:xfrm>
            <a:off x="4917688" y="0"/>
            <a:ext cx="7274312" cy="6858000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C0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6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C00A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目标规划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60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868841" cy="892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2" name="Rectangle 23"/>
          <p:cNvSpPr/>
          <p:nvPr/>
        </p:nvSpPr>
        <p:spPr>
          <a:xfrm>
            <a:off x="-5307" y="1893676"/>
            <a:ext cx="12197307" cy="1938950"/>
          </a:xfrm>
          <a:prstGeom prst="rect">
            <a:avLst/>
          </a:prstGeom>
          <a:solidFill>
            <a:srgbClr val="3C0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" name="Freeform 5"/>
          <p:cNvSpPr>
            <a:spLocks noEditPoints="1"/>
          </p:cNvSpPr>
          <p:nvPr/>
        </p:nvSpPr>
        <p:spPr bwMode="auto">
          <a:xfrm>
            <a:off x="1348138" y="2149395"/>
            <a:ext cx="1000354" cy="1003501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44" name="Rectangle 31"/>
          <p:cNvSpPr/>
          <p:nvPr/>
        </p:nvSpPr>
        <p:spPr>
          <a:xfrm>
            <a:off x="858388" y="3979931"/>
            <a:ext cx="1979849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5" name="TextBox 54"/>
          <p:cNvSpPr txBox="1"/>
          <p:nvPr/>
        </p:nvSpPr>
        <p:spPr>
          <a:xfrm>
            <a:off x="1305806" y="3281851"/>
            <a:ext cx="1085015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kumimoji="0" lang="id-ID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46" name="Freeform 10"/>
          <p:cNvSpPr>
            <a:spLocks noEditPoints="1"/>
          </p:cNvSpPr>
          <p:nvPr/>
        </p:nvSpPr>
        <p:spPr bwMode="auto">
          <a:xfrm>
            <a:off x="4225359" y="2177663"/>
            <a:ext cx="981382" cy="946965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47" name="Group 40"/>
          <p:cNvGrpSpPr/>
          <p:nvPr/>
        </p:nvGrpSpPr>
        <p:grpSpPr>
          <a:xfrm>
            <a:off x="7012867" y="2282360"/>
            <a:ext cx="869211" cy="737572"/>
            <a:chOff x="6342063" y="2728913"/>
            <a:chExt cx="482600" cy="409575"/>
          </a:xfrm>
          <a:solidFill>
            <a:srgbClr val="FFFFFF"/>
          </a:solidFill>
        </p:grpSpPr>
        <p:sp>
          <p:nvSpPr>
            <p:cNvPr id="48" name="Freeform 11"/>
            <p:cNvSpPr>
              <a:spLocks noEditPoints="1"/>
            </p:cNvSpPr>
            <p:nvPr/>
          </p:nvSpPr>
          <p:spPr bwMode="auto">
            <a:xfrm>
              <a:off x="6462713" y="2835276"/>
              <a:ext cx="241300" cy="242888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50 w 64"/>
                <a:gd name="T11" fmla="*/ 48 h 64"/>
                <a:gd name="T12" fmla="*/ 16 w 64"/>
                <a:gd name="T13" fmla="*/ 50 h 64"/>
                <a:gd name="T14" fmla="*/ 14 w 64"/>
                <a:gd name="T15" fmla="*/ 16 h 64"/>
                <a:gd name="T16" fmla="*/ 48 w 64"/>
                <a:gd name="T17" fmla="*/ 14 h 64"/>
                <a:gd name="T18" fmla="*/ 50 w 64"/>
                <a:gd name="T19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50" y="64"/>
                    <a:pt x="64" y="5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0" y="48"/>
                  </a:moveTo>
                  <a:cubicBezTo>
                    <a:pt x="42" y="58"/>
                    <a:pt x="26" y="59"/>
                    <a:pt x="16" y="50"/>
                  </a:cubicBezTo>
                  <a:cubicBezTo>
                    <a:pt x="6" y="42"/>
                    <a:pt x="5" y="26"/>
                    <a:pt x="14" y="16"/>
                  </a:cubicBezTo>
                  <a:cubicBezTo>
                    <a:pt x="22" y="6"/>
                    <a:pt x="38" y="5"/>
                    <a:pt x="48" y="14"/>
                  </a:cubicBezTo>
                  <a:cubicBezTo>
                    <a:pt x="58" y="22"/>
                    <a:pt x="59" y="38"/>
                    <a:pt x="5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9" name="Freeform 12"/>
            <p:cNvSpPr/>
            <p:nvPr/>
          </p:nvSpPr>
          <p:spPr bwMode="auto">
            <a:xfrm>
              <a:off x="6523038" y="2895601"/>
              <a:ext cx="68263" cy="68263"/>
            </a:xfrm>
            <a:custGeom>
              <a:avLst/>
              <a:gdLst>
                <a:gd name="T0" fmla="*/ 16 w 18"/>
                <a:gd name="T1" fmla="*/ 0 h 18"/>
                <a:gd name="T2" fmla="*/ 0 w 18"/>
                <a:gd name="T3" fmla="*/ 16 h 18"/>
                <a:gd name="T4" fmla="*/ 0 w 18"/>
                <a:gd name="T5" fmla="*/ 16 h 18"/>
                <a:gd name="T6" fmla="*/ 2 w 18"/>
                <a:gd name="T7" fmla="*/ 18 h 18"/>
                <a:gd name="T8" fmla="*/ 4 w 18"/>
                <a:gd name="T9" fmla="*/ 16 h 18"/>
                <a:gd name="T10" fmla="*/ 4 w 18"/>
                <a:gd name="T11" fmla="*/ 16 h 18"/>
                <a:gd name="T12" fmla="*/ 16 w 18"/>
                <a:gd name="T13" fmla="*/ 4 h 18"/>
                <a:gd name="T14" fmla="*/ 18 w 18"/>
                <a:gd name="T15" fmla="*/ 2 h 18"/>
                <a:gd name="T16" fmla="*/ 16 w 18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3" y="18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0" name="Freeform 13"/>
            <p:cNvSpPr>
              <a:spLocks noEditPoints="1"/>
            </p:cNvSpPr>
            <p:nvPr/>
          </p:nvSpPr>
          <p:spPr bwMode="auto">
            <a:xfrm>
              <a:off x="6342063" y="2728913"/>
              <a:ext cx="482600" cy="409575"/>
            </a:xfrm>
            <a:custGeom>
              <a:avLst/>
              <a:gdLst>
                <a:gd name="T0" fmla="*/ 118 w 128"/>
                <a:gd name="T1" fmla="*/ 24 h 108"/>
                <a:gd name="T2" fmla="*/ 101 w 128"/>
                <a:gd name="T3" fmla="*/ 21 h 108"/>
                <a:gd name="T4" fmla="*/ 95 w 128"/>
                <a:gd name="T5" fmla="*/ 8 h 108"/>
                <a:gd name="T6" fmla="*/ 84 w 128"/>
                <a:gd name="T7" fmla="*/ 0 h 108"/>
                <a:gd name="T8" fmla="*/ 44 w 128"/>
                <a:gd name="T9" fmla="*/ 0 h 108"/>
                <a:gd name="T10" fmla="*/ 33 w 128"/>
                <a:gd name="T11" fmla="*/ 8 h 108"/>
                <a:gd name="T12" fmla="*/ 27 w 128"/>
                <a:gd name="T13" fmla="*/ 21 h 108"/>
                <a:gd name="T14" fmla="*/ 10 w 128"/>
                <a:gd name="T15" fmla="*/ 24 h 108"/>
                <a:gd name="T16" fmla="*/ 0 w 128"/>
                <a:gd name="T17" fmla="*/ 36 h 108"/>
                <a:gd name="T18" fmla="*/ 0 w 128"/>
                <a:gd name="T19" fmla="*/ 96 h 108"/>
                <a:gd name="T20" fmla="*/ 12 w 128"/>
                <a:gd name="T21" fmla="*/ 108 h 108"/>
                <a:gd name="T22" fmla="*/ 116 w 128"/>
                <a:gd name="T23" fmla="*/ 108 h 108"/>
                <a:gd name="T24" fmla="*/ 128 w 128"/>
                <a:gd name="T25" fmla="*/ 96 h 108"/>
                <a:gd name="T26" fmla="*/ 128 w 128"/>
                <a:gd name="T27" fmla="*/ 36 h 108"/>
                <a:gd name="T28" fmla="*/ 118 w 128"/>
                <a:gd name="T29" fmla="*/ 24 h 108"/>
                <a:gd name="T30" fmla="*/ 120 w 128"/>
                <a:gd name="T31" fmla="*/ 96 h 108"/>
                <a:gd name="T32" fmla="*/ 116 w 128"/>
                <a:gd name="T33" fmla="*/ 100 h 108"/>
                <a:gd name="T34" fmla="*/ 12 w 128"/>
                <a:gd name="T35" fmla="*/ 100 h 108"/>
                <a:gd name="T36" fmla="*/ 8 w 128"/>
                <a:gd name="T37" fmla="*/ 96 h 108"/>
                <a:gd name="T38" fmla="*/ 8 w 128"/>
                <a:gd name="T39" fmla="*/ 36 h 108"/>
                <a:gd name="T40" fmla="*/ 11 w 128"/>
                <a:gd name="T41" fmla="*/ 32 h 108"/>
                <a:gd name="T42" fmla="*/ 33 w 128"/>
                <a:gd name="T43" fmla="*/ 28 h 108"/>
                <a:gd name="T44" fmla="*/ 40 w 128"/>
                <a:gd name="T45" fmla="*/ 11 h 108"/>
                <a:gd name="T46" fmla="*/ 44 w 128"/>
                <a:gd name="T47" fmla="*/ 8 h 108"/>
                <a:gd name="T48" fmla="*/ 84 w 128"/>
                <a:gd name="T49" fmla="*/ 8 h 108"/>
                <a:gd name="T50" fmla="*/ 88 w 128"/>
                <a:gd name="T51" fmla="*/ 11 h 108"/>
                <a:gd name="T52" fmla="*/ 95 w 128"/>
                <a:gd name="T53" fmla="*/ 28 h 108"/>
                <a:gd name="T54" fmla="*/ 117 w 128"/>
                <a:gd name="T55" fmla="*/ 32 h 108"/>
                <a:gd name="T56" fmla="*/ 120 w 128"/>
                <a:gd name="T57" fmla="*/ 36 h 108"/>
                <a:gd name="T58" fmla="*/ 120 w 128"/>
                <a:gd name="T59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8" h="108">
                  <a:moveTo>
                    <a:pt x="118" y="24"/>
                  </a:moveTo>
                  <a:cubicBezTo>
                    <a:pt x="101" y="21"/>
                    <a:pt x="101" y="21"/>
                    <a:pt x="101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3" y="3"/>
                    <a:pt x="89" y="0"/>
                    <a:pt x="8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9" y="0"/>
                    <a:pt x="35" y="3"/>
                    <a:pt x="33" y="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4" y="25"/>
                    <a:pt x="0" y="30"/>
                    <a:pt x="0" y="3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3"/>
                    <a:pt x="5" y="108"/>
                    <a:pt x="12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3" y="108"/>
                    <a:pt x="128" y="103"/>
                    <a:pt x="128" y="9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0"/>
                    <a:pt x="124" y="25"/>
                    <a:pt x="118" y="24"/>
                  </a:cubicBezTo>
                  <a:close/>
                  <a:moveTo>
                    <a:pt x="120" y="96"/>
                  </a:moveTo>
                  <a:cubicBezTo>
                    <a:pt x="120" y="98"/>
                    <a:pt x="118" y="100"/>
                    <a:pt x="116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0" y="100"/>
                    <a:pt x="8" y="98"/>
                    <a:pt x="8" y="9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4"/>
                    <a:pt x="9" y="32"/>
                    <a:pt x="11" y="32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1" y="9"/>
                    <a:pt x="42" y="8"/>
                    <a:pt x="4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6" y="8"/>
                    <a:pt x="87" y="9"/>
                    <a:pt x="88" y="11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9" y="32"/>
                    <a:pt x="120" y="34"/>
                    <a:pt x="120" y="36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51" name="Freeform 17"/>
          <p:cNvSpPr>
            <a:spLocks noEditPoints="1"/>
          </p:cNvSpPr>
          <p:nvPr/>
        </p:nvSpPr>
        <p:spPr bwMode="auto">
          <a:xfrm>
            <a:off x="9874154" y="2199008"/>
            <a:ext cx="904416" cy="904277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52" name="TextBox 61"/>
          <p:cNvSpPr txBox="1"/>
          <p:nvPr/>
        </p:nvSpPr>
        <p:spPr>
          <a:xfrm>
            <a:off x="4173543" y="3281851"/>
            <a:ext cx="1085015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lvl="0"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b="1" kern="0" dirty="0">
              <a:solidFill>
                <a:srgbClr val="FFFF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3" name="TextBox 62"/>
          <p:cNvSpPr txBox="1"/>
          <p:nvPr/>
        </p:nvSpPr>
        <p:spPr>
          <a:xfrm>
            <a:off x="6898551" y="3281851"/>
            <a:ext cx="1097840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lvl="0"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b="1" kern="0" dirty="0">
              <a:solidFill>
                <a:srgbClr val="FFFF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4" name="TextBox 63"/>
          <p:cNvSpPr txBox="1"/>
          <p:nvPr/>
        </p:nvSpPr>
        <p:spPr>
          <a:xfrm>
            <a:off x="9777441" y="3281851"/>
            <a:ext cx="1097840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lvl="0"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标题标题</a:t>
            </a:r>
            <a:endParaRPr lang="id-ID" altLang="zh-CN" b="1" kern="0" dirty="0">
              <a:solidFill>
                <a:srgbClr val="FFFF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5" name="Rectangle 67"/>
          <p:cNvSpPr/>
          <p:nvPr/>
        </p:nvSpPr>
        <p:spPr>
          <a:xfrm>
            <a:off x="3690178" y="3979931"/>
            <a:ext cx="1979850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6" name="Rectangle 68"/>
          <p:cNvSpPr/>
          <p:nvPr/>
        </p:nvSpPr>
        <p:spPr>
          <a:xfrm>
            <a:off x="6521969" y="3979931"/>
            <a:ext cx="1979850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7" name="Rectangle 69"/>
          <p:cNvSpPr/>
          <p:nvPr/>
        </p:nvSpPr>
        <p:spPr>
          <a:xfrm>
            <a:off x="9353761" y="3979931"/>
            <a:ext cx="1979851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42" grpId="0" animBg="1"/>
      <p:bldP spid="43" grpId="0" animBg="1"/>
      <p:bldP spid="44" grpId="0"/>
      <p:bldP spid="45" grpId="0"/>
      <p:bldP spid="46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22"/>
          <a:stretch>
            <a:fillRect/>
          </a:stretch>
        </p:blipFill>
        <p:spPr>
          <a:xfrm>
            <a:off x="0" y="0"/>
            <a:ext cx="5776332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89" b="31219"/>
          <a:stretch>
            <a:fillRect/>
          </a:stretch>
        </p:blipFill>
        <p:spPr>
          <a:xfrm>
            <a:off x="8374566" y="0"/>
            <a:ext cx="3817434" cy="471696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55063" y="459192"/>
            <a:ext cx="3529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3C00A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目录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5776332" y="1718135"/>
            <a:ext cx="2497174" cy="692645"/>
            <a:chOff x="6071126" y="1627123"/>
            <a:chExt cx="2497174" cy="692645"/>
          </a:xfrm>
        </p:grpSpPr>
        <p:sp>
          <p:nvSpPr>
            <p:cNvPr id="183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基本情况</a:t>
              </a:r>
            </a:p>
          </p:txBody>
        </p:sp>
        <p:sp>
          <p:nvSpPr>
            <p:cNvPr id="186" name="矩形 185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C0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7" name="矩形 186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32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5776332" y="2755928"/>
            <a:ext cx="2497174" cy="692645"/>
            <a:chOff x="6071126" y="1627123"/>
            <a:chExt cx="2497174" cy="692645"/>
          </a:xfrm>
        </p:grpSpPr>
        <p:sp>
          <p:nvSpPr>
            <p:cNvPr id="189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职位理解</a:t>
              </a:r>
            </a:p>
          </p:txBody>
        </p:sp>
        <p:sp>
          <p:nvSpPr>
            <p:cNvPr id="190" name="矩形 189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C0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1" name="矩形 190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32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5776332" y="3793721"/>
            <a:ext cx="2497174" cy="692645"/>
            <a:chOff x="6071126" y="1627123"/>
            <a:chExt cx="2497174" cy="692645"/>
          </a:xfrm>
        </p:grpSpPr>
        <p:sp>
          <p:nvSpPr>
            <p:cNvPr id="193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胜任能力</a:t>
              </a:r>
            </a:p>
          </p:txBody>
        </p:sp>
        <p:sp>
          <p:nvSpPr>
            <p:cNvPr id="194" name="矩形 193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C0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5" name="矩形 194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32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96" name="组合 195"/>
          <p:cNvGrpSpPr/>
          <p:nvPr/>
        </p:nvGrpSpPr>
        <p:grpSpPr>
          <a:xfrm>
            <a:off x="5767686" y="4831515"/>
            <a:ext cx="2497174" cy="692645"/>
            <a:chOff x="6071126" y="1627123"/>
            <a:chExt cx="2497174" cy="692645"/>
          </a:xfrm>
        </p:grpSpPr>
        <p:sp>
          <p:nvSpPr>
            <p:cNvPr id="197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目标规划</a:t>
              </a:r>
            </a:p>
          </p:txBody>
        </p:sp>
        <p:sp>
          <p:nvSpPr>
            <p:cNvPr id="198" name="矩形 197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C0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9" name="矩形 198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32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49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49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49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49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826217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spc="-15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谢谢观看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33164" y="2173831"/>
            <a:ext cx="5125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求职者：</a:t>
            </a:r>
            <a:r>
              <a:rPr lang="en-US" altLang="zh-CN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                  </a:t>
            </a:r>
            <a:r>
              <a:rPr lang="zh-CN" altLang="en-US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岗位：</a:t>
            </a:r>
            <a:r>
              <a:rPr lang="en-US" altLang="zh-CN" sz="16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lang="zh-CN" altLang="en-US" sz="16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12"/>
          <a:stretch>
            <a:fillRect/>
          </a:stretch>
        </p:blipFill>
        <p:spPr>
          <a:xfrm>
            <a:off x="0" y="0"/>
            <a:ext cx="12192000" cy="1761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5"/>
          <a:stretch>
            <a:fillRect/>
          </a:stretch>
        </p:blipFill>
        <p:spPr>
          <a:xfrm>
            <a:off x="4917688" y="0"/>
            <a:ext cx="7274312" cy="6858000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C0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6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C00A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基本情况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60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894803" cy="892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noProof="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TextBox 36"/>
          <p:cNvSpPr txBox="1"/>
          <p:nvPr/>
        </p:nvSpPr>
        <p:spPr>
          <a:xfrm>
            <a:off x="1677264" y="1831058"/>
            <a:ext cx="5284040" cy="3876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姓      名：</a:t>
            </a:r>
            <a:r>
              <a:rPr lang="en-US" altLang="zh-CN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性      别：女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出生年月：</a:t>
            </a:r>
            <a:r>
              <a:rPr lang="en-US" altLang="zh-CN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1900.00.00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毕业院校：</a:t>
            </a:r>
            <a:r>
              <a:rPr lang="en-US" altLang="zh-CN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专        业：视觉设计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电        话：</a:t>
            </a:r>
            <a:r>
              <a:rPr lang="en-US" altLang="zh-CN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15000000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邮        箱：</a:t>
            </a:r>
            <a:r>
              <a:rPr lang="en-US" altLang="zh-CN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PPT818@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现居住地：</a:t>
            </a:r>
            <a:r>
              <a:rPr lang="en-US" altLang="zh-CN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求职意向：平面设计师</a:t>
            </a:r>
            <a:endParaRPr lang="zh-CN" altLang="en-US" sz="2000" dirty="0">
              <a:solidFill>
                <a:srgbClr val="4A0D9B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40" name="4413f197-d231-4ea9-8ab9-01c2956f5e4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560708" y="1242100"/>
            <a:ext cx="5410200" cy="4495800"/>
            <a:chOff x="3411538" y="1176338"/>
            <a:chExt cx="5410200" cy="4495800"/>
          </a:xfrm>
        </p:grpSpPr>
        <p:sp>
          <p:nvSpPr>
            <p:cNvPr id="41" name="iS1îḍè"/>
            <p:cNvSpPr/>
            <p:nvPr/>
          </p:nvSpPr>
          <p:spPr bwMode="auto">
            <a:xfrm>
              <a:off x="3571876" y="1176338"/>
              <a:ext cx="5035550" cy="3219450"/>
            </a:xfrm>
            <a:custGeom>
              <a:avLst/>
              <a:gdLst>
                <a:gd name="T0" fmla="*/ 1160 w 3753"/>
                <a:gd name="T1" fmla="*/ 132 h 2403"/>
                <a:gd name="T2" fmla="*/ 1652 w 3753"/>
                <a:gd name="T3" fmla="*/ 9 h 2403"/>
                <a:gd name="T4" fmla="*/ 3135 w 3753"/>
                <a:gd name="T5" fmla="*/ 605 h 2403"/>
                <a:gd name="T6" fmla="*/ 3547 w 3753"/>
                <a:gd name="T7" fmla="*/ 982 h 2403"/>
                <a:gd name="T8" fmla="*/ 3405 w 3753"/>
                <a:gd name="T9" fmla="*/ 1965 h 2403"/>
                <a:gd name="T10" fmla="*/ 3067 w 3753"/>
                <a:gd name="T11" fmla="*/ 2175 h 2403"/>
                <a:gd name="T12" fmla="*/ 2373 w 3753"/>
                <a:gd name="T13" fmla="*/ 2386 h 2403"/>
                <a:gd name="T14" fmla="*/ 1847 w 3753"/>
                <a:gd name="T15" fmla="*/ 2365 h 2403"/>
                <a:gd name="T16" fmla="*/ 485 w 3753"/>
                <a:gd name="T17" fmla="*/ 1904 h 2403"/>
                <a:gd name="T18" fmla="*/ 72 w 3753"/>
                <a:gd name="T19" fmla="*/ 1482 h 2403"/>
                <a:gd name="T20" fmla="*/ 225 w 3753"/>
                <a:gd name="T21" fmla="*/ 977 h 2403"/>
                <a:gd name="T22" fmla="*/ 474 w 3753"/>
                <a:gd name="T23" fmla="*/ 896 h 2403"/>
                <a:gd name="T24" fmla="*/ 846 w 3753"/>
                <a:gd name="T25" fmla="*/ 787 h 2403"/>
                <a:gd name="T26" fmla="*/ 1082 w 3753"/>
                <a:gd name="T27" fmla="*/ 495 h 2403"/>
                <a:gd name="T28" fmla="*/ 1160 w 3753"/>
                <a:gd name="T29" fmla="*/ 132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53" h="2403">
                  <a:moveTo>
                    <a:pt x="1160" y="132"/>
                  </a:moveTo>
                  <a:cubicBezTo>
                    <a:pt x="1283" y="22"/>
                    <a:pt x="1476" y="0"/>
                    <a:pt x="1652" y="9"/>
                  </a:cubicBezTo>
                  <a:cubicBezTo>
                    <a:pt x="2205" y="36"/>
                    <a:pt x="2704" y="303"/>
                    <a:pt x="3135" y="605"/>
                  </a:cubicBezTo>
                  <a:cubicBezTo>
                    <a:pt x="3291" y="714"/>
                    <a:pt x="3445" y="832"/>
                    <a:pt x="3547" y="982"/>
                  </a:cubicBezTo>
                  <a:cubicBezTo>
                    <a:pt x="3753" y="1288"/>
                    <a:pt x="3692" y="1713"/>
                    <a:pt x="3405" y="1965"/>
                  </a:cubicBezTo>
                  <a:cubicBezTo>
                    <a:pt x="3307" y="2051"/>
                    <a:pt x="3189" y="2117"/>
                    <a:pt x="3067" y="2175"/>
                  </a:cubicBezTo>
                  <a:cubicBezTo>
                    <a:pt x="2851" y="2279"/>
                    <a:pt x="2618" y="2362"/>
                    <a:pt x="2373" y="2386"/>
                  </a:cubicBezTo>
                  <a:cubicBezTo>
                    <a:pt x="2198" y="2403"/>
                    <a:pt x="2021" y="2389"/>
                    <a:pt x="1847" y="2365"/>
                  </a:cubicBezTo>
                  <a:cubicBezTo>
                    <a:pt x="1361" y="2299"/>
                    <a:pt x="884" y="2154"/>
                    <a:pt x="485" y="1904"/>
                  </a:cubicBezTo>
                  <a:cubicBezTo>
                    <a:pt x="309" y="1795"/>
                    <a:pt x="144" y="1659"/>
                    <a:pt x="72" y="1482"/>
                  </a:cubicBezTo>
                  <a:cubicBezTo>
                    <a:pt x="0" y="1306"/>
                    <a:pt x="46" y="1081"/>
                    <a:pt x="225" y="977"/>
                  </a:cubicBezTo>
                  <a:cubicBezTo>
                    <a:pt x="299" y="933"/>
                    <a:pt x="387" y="914"/>
                    <a:pt x="474" y="896"/>
                  </a:cubicBezTo>
                  <a:cubicBezTo>
                    <a:pt x="602" y="868"/>
                    <a:pt x="731" y="842"/>
                    <a:pt x="846" y="787"/>
                  </a:cubicBezTo>
                  <a:cubicBezTo>
                    <a:pt x="965" y="730"/>
                    <a:pt x="1106" y="620"/>
                    <a:pt x="1082" y="495"/>
                  </a:cubicBezTo>
                  <a:cubicBezTo>
                    <a:pt x="1057" y="360"/>
                    <a:pt x="1037" y="242"/>
                    <a:pt x="1160" y="132"/>
                  </a:cubicBezTo>
                </a:path>
              </a:pathLst>
            </a:custGeom>
            <a:solidFill>
              <a:srgbClr val="4285F4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2" name="ïšľîḓè"/>
            <p:cNvSpPr/>
            <p:nvPr/>
          </p:nvSpPr>
          <p:spPr bwMode="auto">
            <a:xfrm>
              <a:off x="8423276" y="5621338"/>
              <a:ext cx="358775" cy="50800"/>
            </a:xfrm>
            <a:custGeom>
              <a:avLst/>
              <a:gdLst>
                <a:gd name="T0" fmla="*/ 35 w 267"/>
                <a:gd name="T1" fmla="*/ 0 h 38"/>
                <a:gd name="T2" fmla="*/ 0 w 267"/>
                <a:gd name="T3" fmla="*/ 15 h 38"/>
                <a:gd name="T4" fmla="*/ 134 w 267"/>
                <a:gd name="T5" fmla="*/ 38 h 38"/>
                <a:gd name="T6" fmla="*/ 267 w 267"/>
                <a:gd name="T7" fmla="*/ 15 h 38"/>
                <a:gd name="T8" fmla="*/ 249 w 267"/>
                <a:gd name="T9" fmla="*/ 4 h 38"/>
                <a:gd name="T10" fmla="*/ 220 w 267"/>
                <a:gd name="T11" fmla="*/ 19 h 38"/>
                <a:gd name="T12" fmla="*/ 214 w 267"/>
                <a:gd name="T13" fmla="*/ 19 h 38"/>
                <a:gd name="T14" fmla="*/ 137 w 267"/>
                <a:gd name="T15" fmla="*/ 15 h 38"/>
                <a:gd name="T16" fmla="*/ 35 w 26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38">
                  <a:moveTo>
                    <a:pt x="35" y="0"/>
                  </a:moveTo>
                  <a:cubicBezTo>
                    <a:pt x="13" y="4"/>
                    <a:pt x="0" y="10"/>
                    <a:pt x="0" y="15"/>
                  </a:cubicBezTo>
                  <a:cubicBezTo>
                    <a:pt x="0" y="28"/>
                    <a:pt x="60" y="38"/>
                    <a:pt x="134" y="38"/>
                  </a:cubicBezTo>
                  <a:cubicBezTo>
                    <a:pt x="208" y="38"/>
                    <a:pt x="267" y="28"/>
                    <a:pt x="267" y="15"/>
                  </a:cubicBezTo>
                  <a:cubicBezTo>
                    <a:pt x="267" y="11"/>
                    <a:pt x="261" y="7"/>
                    <a:pt x="249" y="4"/>
                  </a:cubicBezTo>
                  <a:cubicBezTo>
                    <a:pt x="247" y="13"/>
                    <a:pt x="238" y="19"/>
                    <a:pt x="220" y="19"/>
                  </a:cubicBezTo>
                  <a:cubicBezTo>
                    <a:pt x="218" y="19"/>
                    <a:pt x="216" y="19"/>
                    <a:pt x="214" y="19"/>
                  </a:cubicBezTo>
                  <a:cubicBezTo>
                    <a:pt x="189" y="19"/>
                    <a:pt x="163" y="17"/>
                    <a:pt x="137" y="15"/>
                  </a:cubicBezTo>
                  <a:cubicBezTo>
                    <a:pt x="96" y="12"/>
                    <a:pt x="58" y="6"/>
                    <a:pt x="35" y="0"/>
                  </a:cubicBezTo>
                </a:path>
              </a:pathLst>
            </a:custGeom>
            <a:solidFill>
              <a:srgbClr val="ECF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3" name="i$ļiḑê"/>
            <p:cNvSpPr/>
            <p:nvPr/>
          </p:nvSpPr>
          <p:spPr bwMode="auto">
            <a:xfrm>
              <a:off x="4724401" y="5127626"/>
              <a:ext cx="1597025" cy="282575"/>
            </a:xfrm>
            <a:prstGeom prst="ellipse">
              <a:avLst/>
            </a:prstGeom>
            <a:solidFill>
              <a:srgbClr val="4285F4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4" name="ïṧliḑe"/>
            <p:cNvSpPr/>
            <p:nvPr/>
          </p:nvSpPr>
          <p:spPr bwMode="auto">
            <a:xfrm>
              <a:off x="7259638" y="5151438"/>
              <a:ext cx="812800" cy="179388"/>
            </a:xfrm>
            <a:prstGeom prst="ellipse">
              <a:avLst/>
            </a:prstGeom>
            <a:solidFill>
              <a:srgbClr val="4285F4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5" name="íṣḻîḍê"/>
            <p:cNvSpPr/>
            <p:nvPr/>
          </p:nvSpPr>
          <p:spPr bwMode="auto">
            <a:xfrm>
              <a:off x="8537576" y="5259388"/>
              <a:ext cx="206375" cy="268288"/>
            </a:xfrm>
            <a:custGeom>
              <a:avLst/>
              <a:gdLst>
                <a:gd name="T0" fmla="*/ 76 w 154"/>
                <a:gd name="T1" fmla="*/ 0 h 200"/>
                <a:gd name="T2" fmla="*/ 65 w 154"/>
                <a:gd name="T3" fmla="*/ 81 h 200"/>
                <a:gd name="T4" fmla="*/ 11 w 154"/>
                <a:gd name="T5" fmla="*/ 200 h 200"/>
                <a:gd name="T6" fmla="*/ 110 w 154"/>
                <a:gd name="T7" fmla="*/ 109 h 200"/>
                <a:gd name="T8" fmla="*/ 76 w 154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00">
                  <a:moveTo>
                    <a:pt x="76" y="0"/>
                  </a:moveTo>
                  <a:cubicBezTo>
                    <a:pt x="76" y="0"/>
                    <a:pt x="101" y="32"/>
                    <a:pt x="65" y="81"/>
                  </a:cubicBezTo>
                  <a:cubicBezTo>
                    <a:pt x="29" y="129"/>
                    <a:pt x="0" y="170"/>
                    <a:pt x="11" y="200"/>
                  </a:cubicBezTo>
                  <a:cubicBezTo>
                    <a:pt x="11" y="200"/>
                    <a:pt x="66" y="110"/>
                    <a:pt x="110" y="109"/>
                  </a:cubicBezTo>
                  <a:cubicBezTo>
                    <a:pt x="154" y="108"/>
                    <a:pt x="125" y="54"/>
                    <a:pt x="76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6" name="îslïdê"/>
            <p:cNvSpPr/>
            <p:nvPr/>
          </p:nvSpPr>
          <p:spPr bwMode="auto">
            <a:xfrm>
              <a:off x="8585201" y="5259388"/>
              <a:ext cx="128588" cy="220663"/>
            </a:xfrm>
            <a:custGeom>
              <a:avLst/>
              <a:gdLst>
                <a:gd name="T0" fmla="*/ 95 w 95"/>
                <a:gd name="T1" fmla="*/ 91 h 165"/>
                <a:gd name="T2" fmla="*/ 74 w 95"/>
                <a:gd name="T3" fmla="*/ 109 h 165"/>
                <a:gd name="T4" fmla="*/ 0 w 95"/>
                <a:gd name="T5" fmla="*/ 165 h 165"/>
                <a:gd name="T6" fmla="*/ 0 w 95"/>
                <a:gd name="T7" fmla="*/ 165 h 165"/>
                <a:gd name="T8" fmla="*/ 74 w 95"/>
                <a:gd name="T9" fmla="*/ 109 h 165"/>
                <a:gd name="T10" fmla="*/ 95 w 95"/>
                <a:gd name="T11" fmla="*/ 91 h 165"/>
                <a:gd name="T12" fmla="*/ 40 w 95"/>
                <a:gd name="T13" fmla="*/ 0 h 165"/>
                <a:gd name="T14" fmla="*/ 42 w 95"/>
                <a:gd name="T15" fmla="*/ 3 h 165"/>
                <a:gd name="T16" fmla="*/ 40 w 95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165">
                  <a:moveTo>
                    <a:pt x="95" y="91"/>
                  </a:moveTo>
                  <a:cubicBezTo>
                    <a:pt x="95" y="102"/>
                    <a:pt x="89" y="108"/>
                    <a:pt x="74" y="109"/>
                  </a:cubicBezTo>
                  <a:cubicBezTo>
                    <a:pt x="48" y="110"/>
                    <a:pt x="20" y="139"/>
                    <a:pt x="0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0" y="139"/>
                    <a:pt x="48" y="110"/>
                    <a:pt x="74" y="109"/>
                  </a:cubicBezTo>
                  <a:cubicBezTo>
                    <a:pt x="89" y="108"/>
                    <a:pt x="95" y="102"/>
                    <a:pt x="95" y="91"/>
                  </a:cubicBezTo>
                  <a:moveTo>
                    <a:pt x="40" y="0"/>
                  </a:moveTo>
                  <a:cubicBezTo>
                    <a:pt x="41" y="1"/>
                    <a:pt x="42" y="2"/>
                    <a:pt x="42" y="3"/>
                  </a:cubicBezTo>
                  <a:cubicBezTo>
                    <a:pt x="41" y="1"/>
                    <a:pt x="40" y="0"/>
                    <a:pt x="4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7" name="íṥḷíḑè"/>
            <p:cNvSpPr/>
            <p:nvPr/>
          </p:nvSpPr>
          <p:spPr bwMode="auto">
            <a:xfrm>
              <a:off x="8578851" y="5259388"/>
              <a:ext cx="155575" cy="222250"/>
            </a:xfrm>
            <a:custGeom>
              <a:avLst/>
              <a:gdLst>
                <a:gd name="T0" fmla="*/ 45 w 116"/>
                <a:gd name="T1" fmla="*/ 0 h 166"/>
                <a:gd name="T2" fmla="*/ 45 w 116"/>
                <a:gd name="T3" fmla="*/ 0 h 166"/>
                <a:gd name="T4" fmla="*/ 47 w 116"/>
                <a:gd name="T5" fmla="*/ 3 h 166"/>
                <a:gd name="T6" fmla="*/ 50 w 116"/>
                <a:gd name="T7" fmla="*/ 10 h 166"/>
                <a:gd name="T8" fmla="*/ 75 w 116"/>
                <a:gd name="T9" fmla="*/ 109 h 166"/>
                <a:gd name="T10" fmla="*/ 0 w 116"/>
                <a:gd name="T11" fmla="*/ 166 h 166"/>
                <a:gd name="T12" fmla="*/ 5 w 116"/>
                <a:gd name="T13" fmla="*/ 165 h 166"/>
                <a:gd name="T14" fmla="*/ 79 w 116"/>
                <a:gd name="T15" fmla="*/ 109 h 166"/>
                <a:gd name="T16" fmla="*/ 100 w 116"/>
                <a:gd name="T17" fmla="*/ 91 h 166"/>
                <a:gd name="T18" fmla="*/ 46 w 116"/>
                <a:gd name="T19" fmla="*/ 1 h 166"/>
                <a:gd name="T20" fmla="*/ 45 w 116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66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6" y="1"/>
                    <a:pt x="47" y="3"/>
                  </a:cubicBezTo>
                  <a:cubicBezTo>
                    <a:pt x="48" y="5"/>
                    <a:pt x="49" y="8"/>
                    <a:pt x="50" y="10"/>
                  </a:cubicBezTo>
                  <a:cubicBezTo>
                    <a:pt x="93" y="61"/>
                    <a:pt x="116" y="108"/>
                    <a:pt x="75" y="109"/>
                  </a:cubicBezTo>
                  <a:cubicBezTo>
                    <a:pt x="49" y="110"/>
                    <a:pt x="20" y="140"/>
                    <a:pt x="0" y="166"/>
                  </a:cubicBezTo>
                  <a:cubicBezTo>
                    <a:pt x="2" y="165"/>
                    <a:pt x="4" y="165"/>
                    <a:pt x="5" y="165"/>
                  </a:cubicBezTo>
                  <a:cubicBezTo>
                    <a:pt x="25" y="139"/>
                    <a:pt x="53" y="110"/>
                    <a:pt x="79" y="109"/>
                  </a:cubicBezTo>
                  <a:cubicBezTo>
                    <a:pt x="94" y="108"/>
                    <a:pt x="100" y="102"/>
                    <a:pt x="100" y="91"/>
                  </a:cubicBezTo>
                  <a:cubicBezTo>
                    <a:pt x="100" y="71"/>
                    <a:pt x="77" y="36"/>
                    <a:pt x="46" y="1"/>
                  </a:cubicBezTo>
                  <a:cubicBezTo>
                    <a:pt x="46" y="0"/>
                    <a:pt x="45" y="0"/>
                    <a:pt x="45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8" name="íšlíḋè"/>
            <p:cNvSpPr/>
            <p:nvPr/>
          </p:nvSpPr>
          <p:spPr bwMode="auto">
            <a:xfrm>
              <a:off x="8693151" y="5299076"/>
              <a:ext cx="7938" cy="42863"/>
            </a:xfrm>
            <a:prstGeom prst="ellipse">
              <a:avLst/>
            </a:pr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49" name="iS1îḋé"/>
            <p:cNvSpPr/>
            <p:nvPr/>
          </p:nvSpPr>
          <p:spPr bwMode="auto">
            <a:xfrm>
              <a:off x="8696326" y="5318126"/>
              <a:ext cx="39688" cy="25400"/>
            </a:xfrm>
            <a:custGeom>
              <a:avLst/>
              <a:gdLst>
                <a:gd name="T0" fmla="*/ 20 w 30"/>
                <a:gd name="T1" fmla="*/ 10 h 19"/>
                <a:gd name="T2" fmla="*/ 0 w 30"/>
                <a:gd name="T3" fmla="*/ 18 h 19"/>
                <a:gd name="T4" fmla="*/ 17 w 30"/>
                <a:gd name="T5" fmla="*/ 5 h 19"/>
                <a:gd name="T6" fmla="*/ 24 w 30"/>
                <a:gd name="T7" fmla="*/ 5 h 19"/>
                <a:gd name="T8" fmla="*/ 20 w 30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9">
                  <a:moveTo>
                    <a:pt x="20" y="10"/>
                  </a:moveTo>
                  <a:cubicBezTo>
                    <a:pt x="10" y="16"/>
                    <a:pt x="1" y="19"/>
                    <a:pt x="0" y="18"/>
                  </a:cubicBezTo>
                  <a:cubicBezTo>
                    <a:pt x="0" y="16"/>
                    <a:pt x="7" y="11"/>
                    <a:pt x="17" y="5"/>
                  </a:cubicBezTo>
                  <a:cubicBezTo>
                    <a:pt x="27" y="0"/>
                    <a:pt x="23" y="4"/>
                    <a:pt x="24" y="5"/>
                  </a:cubicBezTo>
                  <a:cubicBezTo>
                    <a:pt x="24" y="7"/>
                    <a:pt x="30" y="5"/>
                    <a:pt x="20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0" name="ïšľïḋê"/>
            <p:cNvSpPr/>
            <p:nvPr/>
          </p:nvSpPr>
          <p:spPr bwMode="auto">
            <a:xfrm>
              <a:off x="8361363" y="5259388"/>
              <a:ext cx="206375" cy="268288"/>
            </a:xfrm>
            <a:custGeom>
              <a:avLst/>
              <a:gdLst>
                <a:gd name="T0" fmla="*/ 78 w 154"/>
                <a:gd name="T1" fmla="*/ 0 h 200"/>
                <a:gd name="T2" fmla="*/ 89 w 154"/>
                <a:gd name="T3" fmla="*/ 81 h 200"/>
                <a:gd name="T4" fmla="*/ 142 w 154"/>
                <a:gd name="T5" fmla="*/ 200 h 200"/>
                <a:gd name="T6" fmla="*/ 44 w 154"/>
                <a:gd name="T7" fmla="*/ 109 h 200"/>
                <a:gd name="T8" fmla="*/ 78 w 154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00">
                  <a:moveTo>
                    <a:pt x="78" y="0"/>
                  </a:moveTo>
                  <a:cubicBezTo>
                    <a:pt x="78" y="0"/>
                    <a:pt x="53" y="32"/>
                    <a:pt x="89" y="81"/>
                  </a:cubicBezTo>
                  <a:cubicBezTo>
                    <a:pt x="125" y="129"/>
                    <a:pt x="154" y="170"/>
                    <a:pt x="142" y="200"/>
                  </a:cubicBezTo>
                  <a:cubicBezTo>
                    <a:pt x="142" y="200"/>
                    <a:pt x="88" y="110"/>
                    <a:pt x="44" y="109"/>
                  </a:cubicBezTo>
                  <a:cubicBezTo>
                    <a:pt x="0" y="108"/>
                    <a:pt x="29" y="54"/>
                    <a:pt x="78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1" name="î$ľîdé"/>
            <p:cNvSpPr/>
            <p:nvPr/>
          </p:nvSpPr>
          <p:spPr bwMode="auto">
            <a:xfrm>
              <a:off x="8393113" y="5259388"/>
              <a:ext cx="141288" cy="239713"/>
            </a:xfrm>
            <a:custGeom>
              <a:avLst/>
              <a:gdLst>
                <a:gd name="T0" fmla="*/ 0 w 106"/>
                <a:gd name="T1" fmla="*/ 91 h 179"/>
                <a:gd name="T2" fmla="*/ 21 w 106"/>
                <a:gd name="T3" fmla="*/ 109 h 179"/>
                <a:gd name="T4" fmla="*/ 106 w 106"/>
                <a:gd name="T5" fmla="*/ 179 h 179"/>
                <a:gd name="T6" fmla="*/ 106 w 106"/>
                <a:gd name="T7" fmla="*/ 179 h 179"/>
                <a:gd name="T8" fmla="*/ 21 w 106"/>
                <a:gd name="T9" fmla="*/ 109 h 179"/>
                <a:gd name="T10" fmla="*/ 0 w 106"/>
                <a:gd name="T11" fmla="*/ 91 h 179"/>
                <a:gd name="T12" fmla="*/ 50 w 106"/>
                <a:gd name="T13" fmla="*/ 8 h 179"/>
                <a:gd name="T14" fmla="*/ 50 w 106"/>
                <a:gd name="T15" fmla="*/ 10 h 179"/>
                <a:gd name="T16" fmla="*/ 50 w 106"/>
                <a:gd name="T17" fmla="*/ 10 h 179"/>
                <a:gd name="T18" fmla="*/ 50 w 106"/>
                <a:gd name="T19" fmla="*/ 8 h 179"/>
                <a:gd name="T20" fmla="*/ 55 w 106"/>
                <a:gd name="T21" fmla="*/ 0 h 179"/>
                <a:gd name="T22" fmla="*/ 53 w 106"/>
                <a:gd name="T23" fmla="*/ 3 h 179"/>
                <a:gd name="T24" fmla="*/ 55 w 106"/>
                <a:gd name="T2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79">
                  <a:moveTo>
                    <a:pt x="0" y="91"/>
                  </a:moveTo>
                  <a:cubicBezTo>
                    <a:pt x="0" y="102"/>
                    <a:pt x="6" y="108"/>
                    <a:pt x="21" y="109"/>
                  </a:cubicBezTo>
                  <a:cubicBezTo>
                    <a:pt x="52" y="110"/>
                    <a:pt x="87" y="153"/>
                    <a:pt x="106" y="179"/>
                  </a:cubicBezTo>
                  <a:cubicBezTo>
                    <a:pt x="106" y="179"/>
                    <a:pt x="106" y="179"/>
                    <a:pt x="106" y="179"/>
                  </a:cubicBezTo>
                  <a:cubicBezTo>
                    <a:pt x="87" y="153"/>
                    <a:pt x="52" y="110"/>
                    <a:pt x="21" y="109"/>
                  </a:cubicBezTo>
                  <a:cubicBezTo>
                    <a:pt x="6" y="108"/>
                    <a:pt x="0" y="102"/>
                    <a:pt x="0" y="91"/>
                  </a:cubicBezTo>
                  <a:moveTo>
                    <a:pt x="50" y="8"/>
                  </a:moveTo>
                  <a:cubicBezTo>
                    <a:pt x="50" y="9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9"/>
                    <a:pt x="50" y="8"/>
                  </a:cubicBezTo>
                  <a:moveTo>
                    <a:pt x="55" y="0"/>
                  </a:moveTo>
                  <a:cubicBezTo>
                    <a:pt x="55" y="0"/>
                    <a:pt x="54" y="1"/>
                    <a:pt x="53" y="3"/>
                  </a:cubicBezTo>
                  <a:cubicBezTo>
                    <a:pt x="53" y="2"/>
                    <a:pt x="54" y="1"/>
                    <a:pt x="55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4" name="iṡlïďe"/>
            <p:cNvSpPr/>
            <p:nvPr/>
          </p:nvSpPr>
          <p:spPr bwMode="auto">
            <a:xfrm>
              <a:off x="8370888" y="5259388"/>
              <a:ext cx="166688" cy="239713"/>
            </a:xfrm>
            <a:custGeom>
              <a:avLst/>
              <a:gdLst>
                <a:gd name="T0" fmla="*/ 71 w 124"/>
                <a:gd name="T1" fmla="*/ 0 h 179"/>
                <a:gd name="T2" fmla="*/ 70 w 124"/>
                <a:gd name="T3" fmla="*/ 1 h 179"/>
                <a:gd name="T4" fmla="*/ 16 w 124"/>
                <a:gd name="T5" fmla="*/ 91 h 179"/>
                <a:gd name="T6" fmla="*/ 37 w 124"/>
                <a:gd name="T7" fmla="*/ 109 h 179"/>
                <a:gd name="T8" fmla="*/ 122 w 124"/>
                <a:gd name="T9" fmla="*/ 179 h 179"/>
                <a:gd name="T10" fmla="*/ 122 w 124"/>
                <a:gd name="T11" fmla="*/ 179 h 179"/>
                <a:gd name="T12" fmla="*/ 124 w 124"/>
                <a:gd name="T13" fmla="*/ 178 h 179"/>
                <a:gd name="T14" fmla="*/ 41 w 124"/>
                <a:gd name="T15" fmla="*/ 109 h 179"/>
                <a:gd name="T16" fmla="*/ 66 w 124"/>
                <a:gd name="T17" fmla="*/ 10 h 179"/>
                <a:gd name="T18" fmla="*/ 66 w 124"/>
                <a:gd name="T19" fmla="*/ 8 h 179"/>
                <a:gd name="T20" fmla="*/ 69 w 124"/>
                <a:gd name="T21" fmla="*/ 3 h 179"/>
                <a:gd name="T22" fmla="*/ 71 w 124"/>
                <a:gd name="T23" fmla="*/ 0 h 179"/>
                <a:gd name="T24" fmla="*/ 71 w 124"/>
                <a:gd name="T2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179">
                  <a:moveTo>
                    <a:pt x="71" y="0"/>
                  </a:moveTo>
                  <a:cubicBezTo>
                    <a:pt x="70" y="0"/>
                    <a:pt x="70" y="0"/>
                    <a:pt x="70" y="1"/>
                  </a:cubicBezTo>
                  <a:cubicBezTo>
                    <a:pt x="39" y="36"/>
                    <a:pt x="16" y="71"/>
                    <a:pt x="16" y="91"/>
                  </a:cubicBezTo>
                  <a:cubicBezTo>
                    <a:pt x="16" y="102"/>
                    <a:pt x="22" y="108"/>
                    <a:pt x="37" y="109"/>
                  </a:cubicBezTo>
                  <a:cubicBezTo>
                    <a:pt x="68" y="110"/>
                    <a:pt x="103" y="153"/>
                    <a:pt x="122" y="179"/>
                  </a:cubicBezTo>
                  <a:cubicBezTo>
                    <a:pt x="122" y="179"/>
                    <a:pt x="122" y="179"/>
                    <a:pt x="122" y="179"/>
                  </a:cubicBezTo>
                  <a:cubicBezTo>
                    <a:pt x="123" y="179"/>
                    <a:pt x="123" y="178"/>
                    <a:pt x="124" y="178"/>
                  </a:cubicBezTo>
                  <a:cubicBezTo>
                    <a:pt x="105" y="151"/>
                    <a:pt x="71" y="110"/>
                    <a:pt x="41" y="109"/>
                  </a:cubicBezTo>
                  <a:cubicBezTo>
                    <a:pt x="0" y="108"/>
                    <a:pt x="23" y="61"/>
                    <a:pt x="66" y="10"/>
                  </a:cubicBezTo>
                  <a:cubicBezTo>
                    <a:pt x="66" y="10"/>
                    <a:pt x="66" y="9"/>
                    <a:pt x="66" y="8"/>
                  </a:cubicBezTo>
                  <a:cubicBezTo>
                    <a:pt x="67" y="7"/>
                    <a:pt x="68" y="5"/>
                    <a:pt x="69" y="3"/>
                  </a:cubicBezTo>
                  <a:cubicBezTo>
                    <a:pt x="70" y="1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5" name="iṥlïďé"/>
            <p:cNvSpPr/>
            <p:nvPr/>
          </p:nvSpPr>
          <p:spPr bwMode="auto">
            <a:xfrm>
              <a:off x="8404226" y="5299076"/>
              <a:ext cx="7938" cy="42863"/>
            </a:xfrm>
            <a:prstGeom prst="ellipse">
              <a:avLst/>
            </a:pr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6" name="ïSlîḑè"/>
            <p:cNvSpPr/>
            <p:nvPr/>
          </p:nvSpPr>
          <p:spPr bwMode="auto">
            <a:xfrm>
              <a:off x="8369301" y="5318126"/>
              <a:ext cx="41275" cy="25400"/>
            </a:xfrm>
            <a:custGeom>
              <a:avLst/>
              <a:gdLst>
                <a:gd name="T0" fmla="*/ 10 w 30"/>
                <a:gd name="T1" fmla="*/ 10 h 19"/>
                <a:gd name="T2" fmla="*/ 30 w 30"/>
                <a:gd name="T3" fmla="*/ 18 h 19"/>
                <a:gd name="T4" fmla="*/ 13 w 30"/>
                <a:gd name="T5" fmla="*/ 5 h 19"/>
                <a:gd name="T6" fmla="*/ 6 w 30"/>
                <a:gd name="T7" fmla="*/ 5 h 19"/>
                <a:gd name="T8" fmla="*/ 10 w 30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9">
                  <a:moveTo>
                    <a:pt x="10" y="10"/>
                  </a:moveTo>
                  <a:cubicBezTo>
                    <a:pt x="20" y="16"/>
                    <a:pt x="29" y="19"/>
                    <a:pt x="30" y="18"/>
                  </a:cubicBezTo>
                  <a:cubicBezTo>
                    <a:pt x="30" y="16"/>
                    <a:pt x="23" y="11"/>
                    <a:pt x="13" y="5"/>
                  </a:cubicBezTo>
                  <a:cubicBezTo>
                    <a:pt x="3" y="0"/>
                    <a:pt x="7" y="4"/>
                    <a:pt x="6" y="5"/>
                  </a:cubicBezTo>
                  <a:cubicBezTo>
                    <a:pt x="6" y="7"/>
                    <a:pt x="0" y="5"/>
                    <a:pt x="10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7" name="îşḻîďe"/>
            <p:cNvSpPr/>
            <p:nvPr/>
          </p:nvSpPr>
          <p:spPr bwMode="auto">
            <a:xfrm>
              <a:off x="8415338" y="5456238"/>
              <a:ext cx="406400" cy="190500"/>
            </a:xfrm>
            <a:custGeom>
              <a:avLst/>
              <a:gdLst>
                <a:gd name="T0" fmla="*/ 0 w 303"/>
                <a:gd name="T1" fmla="*/ 49 h 142"/>
                <a:gd name="T2" fmla="*/ 89 w 303"/>
                <a:gd name="T3" fmla="*/ 32 h 142"/>
                <a:gd name="T4" fmla="*/ 200 w 303"/>
                <a:gd name="T5" fmla="*/ 23 h 142"/>
                <a:gd name="T6" fmla="*/ 225 w 303"/>
                <a:gd name="T7" fmla="*/ 142 h 142"/>
                <a:gd name="T8" fmla="*/ 25 w 303"/>
                <a:gd name="T9" fmla="*/ 117 h 142"/>
                <a:gd name="T10" fmla="*/ 0 w 303"/>
                <a:gd name="T11" fmla="*/ 4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3" h="142">
                  <a:moveTo>
                    <a:pt x="0" y="49"/>
                  </a:moveTo>
                  <a:cubicBezTo>
                    <a:pt x="0" y="49"/>
                    <a:pt x="68" y="47"/>
                    <a:pt x="89" y="32"/>
                  </a:cubicBezTo>
                  <a:cubicBezTo>
                    <a:pt x="110" y="17"/>
                    <a:pt x="195" y="0"/>
                    <a:pt x="200" y="23"/>
                  </a:cubicBezTo>
                  <a:cubicBezTo>
                    <a:pt x="205" y="47"/>
                    <a:pt x="303" y="141"/>
                    <a:pt x="225" y="142"/>
                  </a:cubicBezTo>
                  <a:cubicBezTo>
                    <a:pt x="148" y="142"/>
                    <a:pt x="45" y="130"/>
                    <a:pt x="25" y="117"/>
                  </a:cubicBezTo>
                  <a:cubicBezTo>
                    <a:pt x="4" y="104"/>
                    <a:pt x="0" y="49"/>
                    <a:pt x="0" y="4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8" name="íśľïḓè"/>
            <p:cNvSpPr/>
            <p:nvPr/>
          </p:nvSpPr>
          <p:spPr bwMode="auto">
            <a:xfrm>
              <a:off x="8415338" y="5522913"/>
              <a:ext cx="342900" cy="103188"/>
            </a:xfrm>
            <a:custGeom>
              <a:avLst/>
              <a:gdLst>
                <a:gd name="T0" fmla="*/ 255 w 255"/>
                <a:gd name="T1" fmla="*/ 73 h 78"/>
                <a:gd name="T2" fmla="*/ 255 w 255"/>
                <a:gd name="T3" fmla="*/ 73 h 78"/>
                <a:gd name="T4" fmla="*/ 255 w 255"/>
                <a:gd name="T5" fmla="*/ 78 h 78"/>
                <a:gd name="T6" fmla="*/ 255 w 255"/>
                <a:gd name="T7" fmla="*/ 78 h 78"/>
                <a:gd name="T8" fmla="*/ 255 w 255"/>
                <a:gd name="T9" fmla="*/ 73 h 78"/>
                <a:gd name="T10" fmla="*/ 2 w 255"/>
                <a:gd name="T11" fmla="*/ 0 h 78"/>
                <a:gd name="T12" fmla="*/ 0 w 255"/>
                <a:gd name="T13" fmla="*/ 0 h 78"/>
                <a:gd name="T14" fmla="*/ 0 w 255"/>
                <a:gd name="T15" fmla="*/ 0 h 78"/>
                <a:gd name="T16" fmla="*/ 2 w 255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" h="78">
                  <a:moveTo>
                    <a:pt x="255" y="73"/>
                  </a:moveTo>
                  <a:cubicBezTo>
                    <a:pt x="255" y="73"/>
                    <a:pt x="255" y="73"/>
                    <a:pt x="255" y="73"/>
                  </a:cubicBezTo>
                  <a:cubicBezTo>
                    <a:pt x="255" y="75"/>
                    <a:pt x="255" y="76"/>
                    <a:pt x="255" y="78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5" y="76"/>
                    <a:pt x="255" y="74"/>
                    <a:pt x="255" y="73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59" name="iṣḷîḍê"/>
            <p:cNvSpPr/>
            <p:nvPr/>
          </p:nvSpPr>
          <p:spPr bwMode="auto">
            <a:xfrm>
              <a:off x="8607426" y="5626101"/>
              <a:ext cx="150813" cy="20638"/>
            </a:xfrm>
            <a:custGeom>
              <a:avLst/>
              <a:gdLst>
                <a:gd name="T0" fmla="*/ 112 w 112"/>
                <a:gd name="T1" fmla="*/ 0 h 15"/>
                <a:gd name="T2" fmla="*/ 82 w 112"/>
                <a:gd name="T3" fmla="*/ 15 h 15"/>
                <a:gd name="T4" fmla="*/ 77 w 112"/>
                <a:gd name="T5" fmla="*/ 15 h 15"/>
                <a:gd name="T6" fmla="*/ 0 w 112"/>
                <a:gd name="T7" fmla="*/ 11 h 15"/>
                <a:gd name="T8" fmla="*/ 77 w 112"/>
                <a:gd name="T9" fmla="*/ 15 h 15"/>
                <a:gd name="T10" fmla="*/ 83 w 112"/>
                <a:gd name="T11" fmla="*/ 15 h 15"/>
                <a:gd name="T12" fmla="*/ 112 w 112"/>
                <a:gd name="T13" fmla="*/ 0 h 15"/>
                <a:gd name="T14" fmla="*/ 112 w 112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5">
                  <a:moveTo>
                    <a:pt x="112" y="0"/>
                  </a:moveTo>
                  <a:cubicBezTo>
                    <a:pt x="110" y="9"/>
                    <a:pt x="101" y="14"/>
                    <a:pt x="82" y="15"/>
                  </a:cubicBezTo>
                  <a:cubicBezTo>
                    <a:pt x="81" y="15"/>
                    <a:pt x="79" y="15"/>
                    <a:pt x="77" y="15"/>
                  </a:cubicBezTo>
                  <a:cubicBezTo>
                    <a:pt x="52" y="15"/>
                    <a:pt x="26" y="13"/>
                    <a:pt x="0" y="11"/>
                  </a:cubicBezTo>
                  <a:cubicBezTo>
                    <a:pt x="26" y="13"/>
                    <a:pt x="52" y="15"/>
                    <a:pt x="77" y="15"/>
                  </a:cubicBezTo>
                  <a:cubicBezTo>
                    <a:pt x="79" y="15"/>
                    <a:pt x="81" y="15"/>
                    <a:pt x="83" y="15"/>
                  </a:cubicBezTo>
                  <a:cubicBezTo>
                    <a:pt x="101" y="15"/>
                    <a:pt x="110" y="9"/>
                    <a:pt x="112" y="0"/>
                  </a:cubicBezTo>
                  <a:cubicBezTo>
                    <a:pt x="112" y="0"/>
                    <a:pt x="112" y="0"/>
                    <a:pt x="112" y="0"/>
                  </a:cubicBezTo>
                </a:path>
              </a:pathLst>
            </a:custGeom>
            <a:solidFill>
              <a:srgbClr val="BCC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0" name="i$liḑé"/>
            <p:cNvSpPr/>
            <p:nvPr/>
          </p:nvSpPr>
          <p:spPr bwMode="auto">
            <a:xfrm>
              <a:off x="8415338" y="5522913"/>
              <a:ext cx="342900" cy="123825"/>
            </a:xfrm>
            <a:custGeom>
              <a:avLst/>
              <a:gdLst>
                <a:gd name="T0" fmla="*/ 2 w 255"/>
                <a:gd name="T1" fmla="*/ 0 h 93"/>
                <a:gd name="T2" fmla="*/ 2 w 255"/>
                <a:gd name="T3" fmla="*/ 0 h 93"/>
                <a:gd name="T4" fmla="*/ 0 w 255"/>
                <a:gd name="T5" fmla="*/ 0 h 93"/>
                <a:gd name="T6" fmla="*/ 25 w 255"/>
                <a:gd name="T7" fmla="*/ 68 h 93"/>
                <a:gd name="T8" fmla="*/ 143 w 255"/>
                <a:gd name="T9" fmla="*/ 89 h 93"/>
                <a:gd name="T10" fmla="*/ 220 w 255"/>
                <a:gd name="T11" fmla="*/ 93 h 93"/>
                <a:gd name="T12" fmla="*/ 225 w 255"/>
                <a:gd name="T13" fmla="*/ 93 h 93"/>
                <a:gd name="T14" fmla="*/ 255 w 255"/>
                <a:gd name="T15" fmla="*/ 78 h 93"/>
                <a:gd name="T16" fmla="*/ 255 w 255"/>
                <a:gd name="T17" fmla="*/ 73 h 93"/>
                <a:gd name="T18" fmla="*/ 227 w 255"/>
                <a:gd name="T19" fmla="*/ 84 h 93"/>
                <a:gd name="T20" fmla="*/ 222 w 255"/>
                <a:gd name="T21" fmla="*/ 84 h 93"/>
                <a:gd name="T22" fmla="*/ 26 w 255"/>
                <a:gd name="T23" fmla="*/ 60 h 93"/>
                <a:gd name="T24" fmla="*/ 2 w 255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93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2"/>
                    <a:pt x="5" y="56"/>
                    <a:pt x="25" y="68"/>
                  </a:cubicBezTo>
                  <a:cubicBezTo>
                    <a:pt x="39" y="76"/>
                    <a:pt x="88" y="85"/>
                    <a:pt x="143" y="89"/>
                  </a:cubicBezTo>
                  <a:cubicBezTo>
                    <a:pt x="169" y="91"/>
                    <a:pt x="195" y="93"/>
                    <a:pt x="220" y="93"/>
                  </a:cubicBezTo>
                  <a:cubicBezTo>
                    <a:pt x="222" y="93"/>
                    <a:pt x="224" y="93"/>
                    <a:pt x="225" y="93"/>
                  </a:cubicBezTo>
                  <a:cubicBezTo>
                    <a:pt x="244" y="92"/>
                    <a:pt x="253" y="87"/>
                    <a:pt x="255" y="78"/>
                  </a:cubicBezTo>
                  <a:cubicBezTo>
                    <a:pt x="255" y="76"/>
                    <a:pt x="255" y="75"/>
                    <a:pt x="255" y="73"/>
                  </a:cubicBezTo>
                  <a:cubicBezTo>
                    <a:pt x="252" y="80"/>
                    <a:pt x="243" y="84"/>
                    <a:pt x="227" y="84"/>
                  </a:cubicBezTo>
                  <a:cubicBezTo>
                    <a:pt x="225" y="84"/>
                    <a:pt x="223" y="84"/>
                    <a:pt x="222" y="84"/>
                  </a:cubicBezTo>
                  <a:cubicBezTo>
                    <a:pt x="145" y="84"/>
                    <a:pt x="46" y="72"/>
                    <a:pt x="26" y="60"/>
                  </a:cubicBezTo>
                  <a:cubicBezTo>
                    <a:pt x="10" y="50"/>
                    <a:pt x="4" y="16"/>
                    <a:pt x="2" y="0"/>
                  </a:cubicBezTo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1" name="íS1îde"/>
            <p:cNvSpPr/>
            <p:nvPr/>
          </p:nvSpPr>
          <p:spPr bwMode="auto">
            <a:xfrm>
              <a:off x="3411538" y="5387976"/>
              <a:ext cx="358775" cy="58738"/>
            </a:xfrm>
            <a:custGeom>
              <a:avLst/>
              <a:gdLst>
                <a:gd name="T0" fmla="*/ 94 w 267"/>
                <a:gd name="T1" fmla="*/ 0 h 44"/>
                <a:gd name="T2" fmla="*/ 0 w 267"/>
                <a:gd name="T3" fmla="*/ 21 h 44"/>
                <a:gd name="T4" fmla="*/ 134 w 267"/>
                <a:gd name="T5" fmla="*/ 44 h 44"/>
                <a:gd name="T6" fmla="*/ 267 w 267"/>
                <a:gd name="T7" fmla="*/ 21 h 44"/>
                <a:gd name="T8" fmla="*/ 267 w 267"/>
                <a:gd name="T9" fmla="*/ 19 h 44"/>
                <a:gd name="T10" fmla="*/ 94 w 267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44">
                  <a:moveTo>
                    <a:pt x="94" y="0"/>
                  </a:moveTo>
                  <a:cubicBezTo>
                    <a:pt x="40" y="3"/>
                    <a:pt x="0" y="11"/>
                    <a:pt x="0" y="21"/>
                  </a:cubicBezTo>
                  <a:cubicBezTo>
                    <a:pt x="0" y="34"/>
                    <a:pt x="60" y="44"/>
                    <a:pt x="134" y="44"/>
                  </a:cubicBezTo>
                  <a:cubicBezTo>
                    <a:pt x="208" y="44"/>
                    <a:pt x="267" y="34"/>
                    <a:pt x="267" y="21"/>
                  </a:cubicBezTo>
                  <a:cubicBezTo>
                    <a:pt x="267" y="21"/>
                    <a:pt x="267" y="20"/>
                    <a:pt x="267" y="19"/>
                  </a:cubicBezTo>
                  <a:cubicBezTo>
                    <a:pt x="203" y="17"/>
                    <a:pt x="132" y="9"/>
                    <a:pt x="94" y="0"/>
                  </a:cubicBezTo>
                </a:path>
              </a:pathLst>
            </a:custGeom>
            <a:solidFill>
              <a:srgbClr val="ECF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2" name="îSļiďe"/>
            <p:cNvSpPr/>
            <p:nvPr/>
          </p:nvSpPr>
          <p:spPr bwMode="auto">
            <a:xfrm>
              <a:off x="3470276" y="5203826"/>
              <a:ext cx="452438" cy="211138"/>
            </a:xfrm>
            <a:custGeom>
              <a:avLst/>
              <a:gdLst>
                <a:gd name="T0" fmla="*/ 0 w 337"/>
                <a:gd name="T1" fmla="*/ 54 h 158"/>
                <a:gd name="T2" fmla="*/ 99 w 337"/>
                <a:gd name="T3" fmla="*/ 36 h 158"/>
                <a:gd name="T4" fmla="*/ 222 w 337"/>
                <a:gd name="T5" fmla="*/ 26 h 158"/>
                <a:gd name="T6" fmla="*/ 251 w 337"/>
                <a:gd name="T7" fmla="*/ 157 h 158"/>
                <a:gd name="T8" fmla="*/ 28 w 337"/>
                <a:gd name="T9" fmla="*/ 130 h 158"/>
                <a:gd name="T10" fmla="*/ 0 w 337"/>
                <a:gd name="T11" fmla="*/ 5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" h="158">
                  <a:moveTo>
                    <a:pt x="0" y="54"/>
                  </a:moveTo>
                  <a:cubicBezTo>
                    <a:pt x="0" y="54"/>
                    <a:pt x="76" y="52"/>
                    <a:pt x="99" y="36"/>
                  </a:cubicBezTo>
                  <a:cubicBezTo>
                    <a:pt x="122" y="19"/>
                    <a:pt x="216" y="0"/>
                    <a:pt x="222" y="26"/>
                  </a:cubicBezTo>
                  <a:cubicBezTo>
                    <a:pt x="228" y="52"/>
                    <a:pt x="337" y="157"/>
                    <a:pt x="251" y="157"/>
                  </a:cubicBezTo>
                  <a:cubicBezTo>
                    <a:pt x="165" y="158"/>
                    <a:pt x="51" y="144"/>
                    <a:pt x="28" y="130"/>
                  </a:cubicBezTo>
                  <a:cubicBezTo>
                    <a:pt x="5" y="116"/>
                    <a:pt x="0" y="54"/>
                    <a:pt x="0" y="54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3" name="îṥľiḍé"/>
            <p:cNvSpPr/>
            <p:nvPr/>
          </p:nvSpPr>
          <p:spPr bwMode="auto">
            <a:xfrm>
              <a:off x="3470276" y="5275263"/>
              <a:ext cx="381000" cy="130175"/>
            </a:xfrm>
            <a:custGeom>
              <a:avLst/>
              <a:gdLst>
                <a:gd name="T0" fmla="*/ 284 w 284"/>
                <a:gd name="T1" fmla="*/ 81 h 97"/>
                <a:gd name="T2" fmla="*/ 284 w 284"/>
                <a:gd name="T3" fmla="*/ 81 h 97"/>
                <a:gd name="T4" fmla="*/ 277 w 284"/>
                <a:gd name="T5" fmla="*/ 97 h 97"/>
                <a:gd name="T6" fmla="*/ 284 w 284"/>
                <a:gd name="T7" fmla="*/ 81 h 97"/>
                <a:gd name="T8" fmla="*/ 2 w 284"/>
                <a:gd name="T9" fmla="*/ 0 h 97"/>
                <a:gd name="T10" fmla="*/ 0 w 284"/>
                <a:gd name="T11" fmla="*/ 0 h 97"/>
                <a:gd name="T12" fmla="*/ 0 w 284"/>
                <a:gd name="T13" fmla="*/ 0 h 97"/>
                <a:gd name="T14" fmla="*/ 2 w 284"/>
                <a:gd name="T15" fmla="*/ 0 h 97"/>
                <a:gd name="T16" fmla="*/ 2 w 284"/>
                <a:gd name="T1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" h="97">
                  <a:moveTo>
                    <a:pt x="284" y="81"/>
                  </a:moveTo>
                  <a:cubicBezTo>
                    <a:pt x="284" y="81"/>
                    <a:pt x="284" y="81"/>
                    <a:pt x="284" y="81"/>
                  </a:cubicBezTo>
                  <a:cubicBezTo>
                    <a:pt x="284" y="88"/>
                    <a:pt x="282" y="93"/>
                    <a:pt x="277" y="97"/>
                  </a:cubicBezTo>
                  <a:cubicBezTo>
                    <a:pt x="282" y="93"/>
                    <a:pt x="284" y="87"/>
                    <a:pt x="284" y="81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4" name="îsḷïḓe"/>
            <p:cNvSpPr/>
            <p:nvPr/>
          </p:nvSpPr>
          <p:spPr bwMode="auto">
            <a:xfrm>
              <a:off x="3470276" y="5275263"/>
              <a:ext cx="381000" cy="138113"/>
            </a:xfrm>
            <a:custGeom>
              <a:avLst/>
              <a:gdLst>
                <a:gd name="T0" fmla="*/ 2 w 284"/>
                <a:gd name="T1" fmla="*/ 0 h 103"/>
                <a:gd name="T2" fmla="*/ 0 w 284"/>
                <a:gd name="T3" fmla="*/ 0 h 103"/>
                <a:gd name="T4" fmla="*/ 28 w 284"/>
                <a:gd name="T5" fmla="*/ 76 h 103"/>
                <a:gd name="T6" fmla="*/ 245 w 284"/>
                <a:gd name="T7" fmla="*/ 103 h 103"/>
                <a:gd name="T8" fmla="*/ 251 w 284"/>
                <a:gd name="T9" fmla="*/ 103 h 103"/>
                <a:gd name="T10" fmla="*/ 277 w 284"/>
                <a:gd name="T11" fmla="*/ 97 h 103"/>
                <a:gd name="T12" fmla="*/ 284 w 284"/>
                <a:gd name="T13" fmla="*/ 81 h 103"/>
                <a:gd name="T14" fmla="*/ 252 w 284"/>
                <a:gd name="T15" fmla="*/ 94 h 103"/>
                <a:gd name="T16" fmla="*/ 246 w 284"/>
                <a:gd name="T17" fmla="*/ 94 h 103"/>
                <a:gd name="T18" fmla="*/ 29 w 284"/>
                <a:gd name="T19" fmla="*/ 67 h 103"/>
                <a:gd name="T20" fmla="*/ 2 w 284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03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4"/>
                    <a:pt x="5" y="62"/>
                    <a:pt x="28" y="76"/>
                  </a:cubicBezTo>
                  <a:cubicBezTo>
                    <a:pt x="51" y="89"/>
                    <a:pt x="160" y="103"/>
                    <a:pt x="245" y="103"/>
                  </a:cubicBezTo>
                  <a:cubicBezTo>
                    <a:pt x="247" y="103"/>
                    <a:pt x="249" y="103"/>
                    <a:pt x="251" y="103"/>
                  </a:cubicBezTo>
                  <a:cubicBezTo>
                    <a:pt x="263" y="103"/>
                    <a:pt x="272" y="101"/>
                    <a:pt x="277" y="97"/>
                  </a:cubicBezTo>
                  <a:cubicBezTo>
                    <a:pt x="282" y="93"/>
                    <a:pt x="284" y="88"/>
                    <a:pt x="284" y="81"/>
                  </a:cubicBezTo>
                  <a:cubicBezTo>
                    <a:pt x="280" y="89"/>
                    <a:pt x="270" y="94"/>
                    <a:pt x="252" y="94"/>
                  </a:cubicBezTo>
                  <a:cubicBezTo>
                    <a:pt x="250" y="94"/>
                    <a:pt x="248" y="94"/>
                    <a:pt x="246" y="94"/>
                  </a:cubicBezTo>
                  <a:cubicBezTo>
                    <a:pt x="161" y="94"/>
                    <a:pt x="52" y="80"/>
                    <a:pt x="29" y="67"/>
                  </a:cubicBezTo>
                  <a:cubicBezTo>
                    <a:pt x="12" y="56"/>
                    <a:pt x="5" y="18"/>
                    <a:pt x="2" y="0"/>
                  </a:cubicBezTo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5" name="ïsḷíḍè"/>
            <p:cNvSpPr/>
            <p:nvPr/>
          </p:nvSpPr>
          <p:spPr bwMode="auto">
            <a:xfrm>
              <a:off x="4056063" y="5497513"/>
              <a:ext cx="390525" cy="66675"/>
            </a:xfrm>
            <a:prstGeom prst="ellipse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6" name="iṥľídê"/>
            <p:cNvSpPr/>
            <p:nvPr/>
          </p:nvSpPr>
          <p:spPr bwMode="auto">
            <a:xfrm>
              <a:off x="4146551" y="5384801"/>
              <a:ext cx="204788" cy="122238"/>
            </a:xfrm>
            <a:custGeom>
              <a:avLst/>
              <a:gdLst>
                <a:gd name="T0" fmla="*/ 137 w 153"/>
                <a:gd name="T1" fmla="*/ 69 h 92"/>
                <a:gd name="T2" fmla="*/ 151 w 153"/>
                <a:gd name="T3" fmla="*/ 48 h 92"/>
                <a:gd name="T4" fmla="*/ 142 w 153"/>
                <a:gd name="T5" fmla="*/ 27 h 92"/>
                <a:gd name="T6" fmla="*/ 116 w 153"/>
                <a:gd name="T7" fmla="*/ 36 h 92"/>
                <a:gd name="T8" fmla="*/ 91 w 153"/>
                <a:gd name="T9" fmla="*/ 48 h 92"/>
                <a:gd name="T10" fmla="*/ 103 w 153"/>
                <a:gd name="T11" fmla="*/ 12 h 92"/>
                <a:gd name="T12" fmla="*/ 99 w 153"/>
                <a:gd name="T13" fmla="*/ 5 h 92"/>
                <a:gd name="T14" fmla="*/ 79 w 153"/>
                <a:gd name="T15" fmla="*/ 6 h 92"/>
                <a:gd name="T16" fmla="*/ 55 w 153"/>
                <a:gd name="T17" fmla="*/ 68 h 92"/>
                <a:gd name="T18" fmla="*/ 55 w 153"/>
                <a:gd name="T19" fmla="*/ 43 h 92"/>
                <a:gd name="T20" fmla="*/ 45 w 153"/>
                <a:gd name="T21" fmla="*/ 20 h 92"/>
                <a:gd name="T22" fmla="*/ 31 w 153"/>
                <a:gd name="T23" fmla="*/ 17 h 92"/>
                <a:gd name="T24" fmla="*/ 7 w 153"/>
                <a:gd name="T25" fmla="*/ 23 h 92"/>
                <a:gd name="T26" fmla="*/ 8 w 153"/>
                <a:gd name="T27" fmla="*/ 52 h 92"/>
                <a:gd name="T28" fmla="*/ 33 w 153"/>
                <a:gd name="T29" fmla="*/ 72 h 92"/>
                <a:gd name="T30" fmla="*/ 50 w 153"/>
                <a:gd name="T31" fmla="*/ 89 h 92"/>
                <a:gd name="T32" fmla="*/ 51 w 153"/>
                <a:gd name="T33" fmla="*/ 92 h 92"/>
                <a:gd name="T34" fmla="*/ 104 w 153"/>
                <a:gd name="T35" fmla="*/ 92 h 92"/>
                <a:gd name="T36" fmla="*/ 137 w 153"/>
                <a:gd name="T37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3" h="92">
                  <a:moveTo>
                    <a:pt x="137" y="69"/>
                  </a:moveTo>
                  <a:cubicBezTo>
                    <a:pt x="144" y="64"/>
                    <a:pt x="149" y="56"/>
                    <a:pt x="151" y="48"/>
                  </a:cubicBezTo>
                  <a:cubicBezTo>
                    <a:pt x="153" y="40"/>
                    <a:pt x="150" y="30"/>
                    <a:pt x="142" y="27"/>
                  </a:cubicBezTo>
                  <a:cubicBezTo>
                    <a:pt x="133" y="23"/>
                    <a:pt x="123" y="30"/>
                    <a:pt x="116" y="36"/>
                  </a:cubicBezTo>
                  <a:cubicBezTo>
                    <a:pt x="109" y="42"/>
                    <a:pt x="100" y="49"/>
                    <a:pt x="91" y="48"/>
                  </a:cubicBezTo>
                  <a:cubicBezTo>
                    <a:pt x="101" y="39"/>
                    <a:pt x="105" y="25"/>
                    <a:pt x="103" y="12"/>
                  </a:cubicBezTo>
                  <a:cubicBezTo>
                    <a:pt x="102" y="10"/>
                    <a:pt x="101" y="7"/>
                    <a:pt x="99" y="5"/>
                  </a:cubicBezTo>
                  <a:cubicBezTo>
                    <a:pt x="95" y="0"/>
                    <a:pt x="86" y="2"/>
                    <a:pt x="79" y="6"/>
                  </a:cubicBezTo>
                  <a:cubicBezTo>
                    <a:pt x="61" y="19"/>
                    <a:pt x="55" y="45"/>
                    <a:pt x="55" y="68"/>
                  </a:cubicBezTo>
                  <a:cubicBezTo>
                    <a:pt x="53" y="60"/>
                    <a:pt x="55" y="51"/>
                    <a:pt x="55" y="43"/>
                  </a:cubicBezTo>
                  <a:cubicBezTo>
                    <a:pt x="55" y="34"/>
                    <a:pt x="53" y="25"/>
                    <a:pt x="45" y="20"/>
                  </a:cubicBezTo>
                  <a:cubicBezTo>
                    <a:pt x="41" y="18"/>
                    <a:pt x="36" y="16"/>
                    <a:pt x="31" y="17"/>
                  </a:cubicBezTo>
                  <a:cubicBezTo>
                    <a:pt x="22" y="16"/>
                    <a:pt x="13" y="17"/>
                    <a:pt x="7" y="23"/>
                  </a:cubicBezTo>
                  <a:cubicBezTo>
                    <a:pt x="0" y="31"/>
                    <a:pt x="2" y="44"/>
                    <a:pt x="8" y="52"/>
                  </a:cubicBezTo>
                  <a:cubicBezTo>
                    <a:pt x="14" y="61"/>
                    <a:pt x="24" y="66"/>
                    <a:pt x="33" y="72"/>
                  </a:cubicBezTo>
                  <a:cubicBezTo>
                    <a:pt x="40" y="76"/>
                    <a:pt x="46" y="82"/>
                    <a:pt x="50" y="89"/>
                  </a:cubicBezTo>
                  <a:cubicBezTo>
                    <a:pt x="51" y="90"/>
                    <a:pt x="51" y="91"/>
                    <a:pt x="51" y="9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16" y="86"/>
                    <a:pt x="127" y="78"/>
                    <a:pt x="137" y="69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7" name="iṣliḍé"/>
            <p:cNvSpPr/>
            <p:nvPr/>
          </p:nvSpPr>
          <p:spPr bwMode="auto">
            <a:xfrm>
              <a:off x="5591176" y="3692526"/>
              <a:ext cx="76200" cy="52388"/>
            </a:xfrm>
            <a:custGeom>
              <a:avLst/>
              <a:gdLst>
                <a:gd name="T0" fmla="*/ 21 w 48"/>
                <a:gd name="T1" fmla="*/ 6 h 33"/>
                <a:gd name="T2" fmla="*/ 0 w 48"/>
                <a:gd name="T3" fmla="*/ 0 h 33"/>
                <a:gd name="T4" fmla="*/ 1 w 48"/>
                <a:gd name="T5" fmla="*/ 16 h 33"/>
                <a:gd name="T6" fmla="*/ 48 w 48"/>
                <a:gd name="T7" fmla="*/ 33 h 33"/>
                <a:gd name="T8" fmla="*/ 40 w 48"/>
                <a:gd name="T9" fmla="*/ 8 h 33"/>
                <a:gd name="T10" fmla="*/ 21 w 48"/>
                <a:gd name="T11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3">
                  <a:moveTo>
                    <a:pt x="21" y="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48" y="33"/>
                  </a:lnTo>
                  <a:lnTo>
                    <a:pt x="4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8" name="ïSļîdê"/>
            <p:cNvSpPr/>
            <p:nvPr/>
          </p:nvSpPr>
          <p:spPr bwMode="auto">
            <a:xfrm>
              <a:off x="5591176" y="3692526"/>
              <a:ext cx="76200" cy="52388"/>
            </a:xfrm>
            <a:custGeom>
              <a:avLst/>
              <a:gdLst>
                <a:gd name="T0" fmla="*/ 21 w 48"/>
                <a:gd name="T1" fmla="*/ 6 h 33"/>
                <a:gd name="T2" fmla="*/ 0 w 48"/>
                <a:gd name="T3" fmla="*/ 0 h 33"/>
                <a:gd name="T4" fmla="*/ 1 w 48"/>
                <a:gd name="T5" fmla="*/ 16 h 33"/>
                <a:gd name="T6" fmla="*/ 48 w 48"/>
                <a:gd name="T7" fmla="*/ 33 h 33"/>
                <a:gd name="T8" fmla="*/ 40 w 48"/>
                <a:gd name="T9" fmla="*/ 8 h 33"/>
                <a:gd name="T10" fmla="*/ 21 w 48"/>
                <a:gd name="T11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3">
                  <a:moveTo>
                    <a:pt x="21" y="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48" y="33"/>
                  </a:lnTo>
                  <a:lnTo>
                    <a:pt x="40" y="8"/>
                  </a:lnTo>
                  <a:lnTo>
                    <a:pt x="21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69" name="îsḷîḍè"/>
            <p:cNvSpPr/>
            <p:nvPr/>
          </p:nvSpPr>
          <p:spPr bwMode="auto">
            <a:xfrm>
              <a:off x="5591176" y="3692526"/>
              <a:ext cx="25400" cy="25400"/>
            </a:xfrm>
            <a:custGeom>
              <a:avLst/>
              <a:gdLst>
                <a:gd name="T0" fmla="*/ 0 w 16"/>
                <a:gd name="T1" fmla="*/ 0 h 16"/>
                <a:gd name="T2" fmla="*/ 1 w 16"/>
                <a:gd name="T3" fmla="*/ 16 h 16"/>
                <a:gd name="T4" fmla="*/ 16 w 16"/>
                <a:gd name="T5" fmla="*/ 16 h 16"/>
                <a:gd name="T6" fmla="*/ 2 w 16"/>
                <a:gd name="T7" fmla="*/ 0 h 16"/>
                <a:gd name="T8" fmla="*/ 0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" y="16"/>
                  </a:lnTo>
                  <a:lnTo>
                    <a:pt x="16" y="1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8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0" name="ïṣlïḓê"/>
            <p:cNvSpPr/>
            <p:nvPr/>
          </p:nvSpPr>
          <p:spPr bwMode="auto">
            <a:xfrm>
              <a:off x="5591176" y="3692526"/>
              <a:ext cx="25400" cy="25400"/>
            </a:xfrm>
            <a:custGeom>
              <a:avLst/>
              <a:gdLst>
                <a:gd name="T0" fmla="*/ 0 w 16"/>
                <a:gd name="T1" fmla="*/ 0 h 16"/>
                <a:gd name="T2" fmla="*/ 1 w 16"/>
                <a:gd name="T3" fmla="*/ 16 h 16"/>
                <a:gd name="T4" fmla="*/ 16 w 16"/>
                <a:gd name="T5" fmla="*/ 16 h 16"/>
                <a:gd name="T6" fmla="*/ 2 w 16"/>
                <a:gd name="T7" fmla="*/ 0 h 16"/>
                <a:gd name="T8" fmla="*/ 0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" y="16"/>
                  </a:lnTo>
                  <a:lnTo>
                    <a:pt x="16" y="16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1" name="îsḷiḓè"/>
            <p:cNvSpPr/>
            <p:nvPr/>
          </p:nvSpPr>
          <p:spPr bwMode="auto">
            <a:xfrm>
              <a:off x="5592763" y="3692526"/>
              <a:ext cx="1524000" cy="1082675"/>
            </a:xfrm>
            <a:custGeom>
              <a:avLst/>
              <a:gdLst>
                <a:gd name="T0" fmla="*/ 809 w 1136"/>
                <a:gd name="T1" fmla="*/ 808 h 808"/>
                <a:gd name="T2" fmla="*/ 1136 w 1136"/>
                <a:gd name="T3" fmla="*/ 10 h 808"/>
                <a:gd name="T4" fmla="*/ 1136 w 1136"/>
                <a:gd name="T5" fmla="*/ 0 h 808"/>
                <a:gd name="T6" fmla="*/ 0 w 1136"/>
                <a:gd name="T7" fmla="*/ 0 h 808"/>
                <a:gd name="T8" fmla="*/ 809 w 1136"/>
                <a:gd name="T9" fmla="*/ 808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6" h="808">
                  <a:moveTo>
                    <a:pt x="809" y="808"/>
                  </a:moveTo>
                  <a:cubicBezTo>
                    <a:pt x="1019" y="595"/>
                    <a:pt x="1136" y="308"/>
                    <a:pt x="1136" y="10"/>
                  </a:cubicBezTo>
                  <a:cubicBezTo>
                    <a:pt x="1136" y="6"/>
                    <a:pt x="1136" y="3"/>
                    <a:pt x="1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09" y="808"/>
                    <a:pt x="809" y="808"/>
                    <a:pt x="809" y="80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2" name="îṡľíďê"/>
            <p:cNvSpPr/>
            <p:nvPr/>
          </p:nvSpPr>
          <p:spPr bwMode="auto">
            <a:xfrm>
              <a:off x="5592763" y="3692526"/>
              <a:ext cx="914400" cy="25400"/>
            </a:xfrm>
            <a:custGeom>
              <a:avLst/>
              <a:gdLst>
                <a:gd name="T0" fmla="*/ 576 w 576"/>
                <a:gd name="T1" fmla="*/ 0 h 16"/>
                <a:gd name="T2" fmla="*/ 0 w 576"/>
                <a:gd name="T3" fmla="*/ 0 h 16"/>
                <a:gd name="T4" fmla="*/ 15 w 576"/>
                <a:gd name="T5" fmla="*/ 16 h 16"/>
                <a:gd name="T6" fmla="*/ 576 w 576"/>
                <a:gd name="T7" fmla="*/ 16 h 16"/>
                <a:gd name="T8" fmla="*/ 576 w 57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6">
                  <a:moveTo>
                    <a:pt x="576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576" y="16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408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3" name="íṥḷidê"/>
            <p:cNvSpPr/>
            <p:nvPr/>
          </p:nvSpPr>
          <p:spPr bwMode="auto">
            <a:xfrm>
              <a:off x="5592763" y="3692526"/>
              <a:ext cx="914400" cy="25400"/>
            </a:xfrm>
            <a:custGeom>
              <a:avLst/>
              <a:gdLst>
                <a:gd name="T0" fmla="*/ 576 w 576"/>
                <a:gd name="T1" fmla="*/ 0 h 16"/>
                <a:gd name="T2" fmla="*/ 0 w 576"/>
                <a:gd name="T3" fmla="*/ 0 h 16"/>
                <a:gd name="T4" fmla="*/ 15 w 576"/>
                <a:gd name="T5" fmla="*/ 16 h 16"/>
                <a:gd name="T6" fmla="*/ 576 w 576"/>
                <a:gd name="T7" fmla="*/ 16 h 16"/>
                <a:gd name="T8" fmla="*/ 576 w 57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6">
                  <a:moveTo>
                    <a:pt x="576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576" y="16"/>
                  </a:lnTo>
                  <a:lnTo>
                    <a:pt x="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4" name="î$1ïďe"/>
            <p:cNvSpPr/>
            <p:nvPr/>
          </p:nvSpPr>
          <p:spPr bwMode="auto">
            <a:xfrm>
              <a:off x="5592763" y="3717926"/>
              <a:ext cx="1524000" cy="1082675"/>
            </a:xfrm>
            <a:custGeom>
              <a:avLst/>
              <a:gdLst>
                <a:gd name="T0" fmla="*/ 809 w 1136"/>
                <a:gd name="T1" fmla="*/ 808 h 808"/>
                <a:gd name="T2" fmla="*/ 1136 w 1136"/>
                <a:gd name="T3" fmla="*/ 9 h 808"/>
                <a:gd name="T4" fmla="*/ 1136 w 1136"/>
                <a:gd name="T5" fmla="*/ 0 h 808"/>
                <a:gd name="T6" fmla="*/ 0 w 1136"/>
                <a:gd name="T7" fmla="*/ 0 h 808"/>
                <a:gd name="T8" fmla="*/ 809 w 1136"/>
                <a:gd name="T9" fmla="*/ 808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6" h="808">
                  <a:moveTo>
                    <a:pt x="809" y="808"/>
                  </a:moveTo>
                  <a:cubicBezTo>
                    <a:pt x="1019" y="595"/>
                    <a:pt x="1136" y="308"/>
                    <a:pt x="1136" y="9"/>
                  </a:cubicBezTo>
                  <a:cubicBezTo>
                    <a:pt x="1136" y="6"/>
                    <a:pt x="1136" y="3"/>
                    <a:pt x="1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09" y="808"/>
                    <a:pt x="809" y="808"/>
                    <a:pt x="809" y="80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5" name="îṣ1iḍè"/>
            <p:cNvSpPr/>
            <p:nvPr/>
          </p:nvSpPr>
          <p:spPr bwMode="auto">
            <a:xfrm>
              <a:off x="5592763" y="3717926"/>
              <a:ext cx="1519238" cy="1082675"/>
            </a:xfrm>
            <a:custGeom>
              <a:avLst/>
              <a:gdLst>
                <a:gd name="T0" fmla="*/ 682 w 1132"/>
                <a:gd name="T1" fmla="*/ 0 h 808"/>
                <a:gd name="T2" fmla="*/ 0 w 1132"/>
                <a:gd name="T3" fmla="*/ 0 h 808"/>
                <a:gd name="T4" fmla="*/ 809 w 1132"/>
                <a:gd name="T5" fmla="*/ 808 h 808"/>
                <a:gd name="T6" fmla="*/ 1132 w 1132"/>
                <a:gd name="T7" fmla="*/ 97 h 808"/>
                <a:gd name="T8" fmla="*/ 682 w 1132"/>
                <a:gd name="T9" fmla="*/ 97 h 808"/>
                <a:gd name="T10" fmla="*/ 682 w 1132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2" h="808">
                  <a:moveTo>
                    <a:pt x="6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09" y="808"/>
                    <a:pt x="809" y="808"/>
                    <a:pt x="809" y="808"/>
                  </a:cubicBezTo>
                  <a:cubicBezTo>
                    <a:pt x="998" y="616"/>
                    <a:pt x="1112" y="364"/>
                    <a:pt x="1132" y="97"/>
                  </a:cubicBezTo>
                  <a:cubicBezTo>
                    <a:pt x="682" y="97"/>
                    <a:pt x="682" y="97"/>
                    <a:pt x="682" y="97"/>
                  </a:cubicBezTo>
                  <a:cubicBezTo>
                    <a:pt x="682" y="0"/>
                    <a:pt x="682" y="0"/>
                    <a:pt x="682" y="0"/>
                  </a:cubicBezTo>
                </a:path>
              </a:pathLst>
            </a:custGeom>
            <a:solidFill>
              <a:srgbClr val="5E9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6" name="ïśḻiḑe"/>
            <p:cNvSpPr/>
            <p:nvPr/>
          </p:nvSpPr>
          <p:spPr bwMode="auto">
            <a:xfrm>
              <a:off x="7480301" y="4986338"/>
              <a:ext cx="258763" cy="268288"/>
            </a:xfrm>
            <a:custGeom>
              <a:avLst/>
              <a:gdLst>
                <a:gd name="T0" fmla="*/ 187 w 193"/>
                <a:gd name="T1" fmla="*/ 191 h 200"/>
                <a:gd name="T2" fmla="*/ 93 w 193"/>
                <a:gd name="T3" fmla="*/ 200 h 200"/>
                <a:gd name="T4" fmla="*/ 49 w 193"/>
                <a:gd name="T5" fmla="*/ 169 h 200"/>
                <a:gd name="T6" fmla="*/ 4 w 193"/>
                <a:gd name="T7" fmla="*/ 148 h 200"/>
                <a:gd name="T8" fmla="*/ 0 w 193"/>
                <a:gd name="T9" fmla="*/ 125 h 200"/>
                <a:gd name="T10" fmla="*/ 2 w 193"/>
                <a:gd name="T11" fmla="*/ 91 h 200"/>
                <a:gd name="T12" fmla="*/ 5 w 193"/>
                <a:gd name="T13" fmla="*/ 62 h 200"/>
                <a:gd name="T14" fmla="*/ 7 w 193"/>
                <a:gd name="T15" fmla="*/ 43 h 200"/>
                <a:gd name="T16" fmla="*/ 122 w 193"/>
                <a:gd name="T17" fmla="*/ 31 h 200"/>
                <a:gd name="T18" fmla="*/ 128 w 193"/>
                <a:gd name="T19" fmla="*/ 56 h 200"/>
                <a:gd name="T20" fmla="*/ 131 w 193"/>
                <a:gd name="T21" fmla="*/ 82 h 200"/>
                <a:gd name="T22" fmla="*/ 182 w 193"/>
                <a:gd name="T23" fmla="*/ 133 h 200"/>
                <a:gd name="T24" fmla="*/ 190 w 193"/>
                <a:gd name="T25" fmla="*/ 169 h 200"/>
                <a:gd name="T26" fmla="*/ 187 w 193"/>
                <a:gd name="T27" fmla="*/ 19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3" h="200">
                  <a:moveTo>
                    <a:pt x="187" y="191"/>
                  </a:moveTo>
                  <a:cubicBezTo>
                    <a:pt x="174" y="190"/>
                    <a:pt x="123" y="200"/>
                    <a:pt x="93" y="200"/>
                  </a:cubicBezTo>
                  <a:cubicBezTo>
                    <a:pt x="63" y="200"/>
                    <a:pt x="49" y="182"/>
                    <a:pt x="49" y="169"/>
                  </a:cubicBezTo>
                  <a:cubicBezTo>
                    <a:pt x="48" y="156"/>
                    <a:pt x="11" y="152"/>
                    <a:pt x="4" y="148"/>
                  </a:cubicBezTo>
                  <a:cubicBezTo>
                    <a:pt x="1" y="147"/>
                    <a:pt x="0" y="136"/>
                    <a:pt x="0" y="125"/>
                  </a:cubicBezTo>
                  <a:cubicBezTo>
                    <a:pt x="0" y="111"/>
                    <a:pt x="2" y="95"/>
                    <a:pt x="2" y="91"/>
                  </a:cubicBezTo>
                  <a:cubicBezTo>
                    <a:pt x="2" y="87"/>
                    <a:pt x="3" y="74"/>
                    <a:pt x="5" y="62"/>
                  </a:cubicBezTo>
                  <a:cubicBezTo>
                    <a:pt x="6" y="51"/>
                    <a:pt x="7" y="43"/>
                    <a:pt x="7" y="43"/>
                  </a:cubicBezTo>
                  <a:cubicBezTo>
                    <a:pt x="42" y="0"/>
                    <a:pt x="122" y="31"/>
                    <a:pt x="122" y="31"/>
                  </a:cubicBezTo>
                  <a:cubicBezTo>
                    <a:pt x="122" y="31"/>
                    <a:pt x="125" y="43"/>
                    <a:pt x="128" y="56"/>
                  </a:cubicBezTo>
                  <a:cubicBezTo>
                    <a:pt x="130" y="65"/>
                    <a:pt x="131" y="73"/>
                    <a:pt x="131" y="82"/>
                  </a:cubicBezTo>
                  <a:cubicBezTo>
                    <a:pt x="131" y="99"/>
                    <a:pt x="182" y="133"/>
                    <a:pt x="182" y="133"/>
                  </a:cubicBezTo>
                  <a:cubicBezTo>
                    <a:pt x="185" y="145"/>
                    <a:pt x="188" y="157"/>
                    <a:pt x="190" y="169"/>
                  </a:cubicBezTo>
                  <a:cubicBezTo>
                    <a:pt x="192" y="181"/>
                    <a:pt x="193" y="192"/>
                    <a:pt x="187" y="191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7" name="ïŝlidé"/>
            <p:cNvSpPr/>
            <p:nvPr/>
          </p:nvSpPr>
          <p:spPr bwMode="auto">
            <a:xfrm>
              <a:off x="7480301" y="5153026"/>
              <a:ext cx="1588" cy="1588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8" name="íslïḋê"/>
            <p:cNvSpPr/>
            <p:nvPr/>
          </p:nvSpPr>
          <p:spPr bwMode="auto">
            <a:xfrm>
              <a:off x="7605713" y="5251451"/>
              <a:ext cx="44450" cy="3175"/>
            </a:xfrm>
            <a:custGeom>
              <a:avLst/>
              <a:gdLst>
                <a:gd name="T0" fmla="*/ 34 w 34"/>
                <a:gd name="T1" fmla="*/ 0 h 2"/>
                <a:gd name="T2" fmla="*/ 0 w 34"/>
                <a:gd name="T3" fmla="*/ 2 h 2"/>
                <a:gd name="T4" fmla="*/ 0 w 34"/>
                <a:gd name="T5" fmla="*/ 2 h 2"/>
                <a:gd name="T6" fmla="*/ 34 w 3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2">
                  <a:moveTo>
                    <a:pt x="34" y="0"/>
                  </a:moveTo>
                  <a:cubicBezTo>
                    <a:pt x="22" y="1"/>
                    <a:pt x="1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2"/>
                    <a:pt x="22" y="1"/>
                    <a:pt x="34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79" name="îṧļíḋé"/>
            <p:cNvSpPr/>
            <p:nvPr/>
          </p:nvSpPr>
          <p:spPr bwMode="auto">
            <a:xfrm>
              <a:off x="7480301" y="5153026"/>
              <a:ext cx="255588" cy="101600"/>
            </a:xfrm>
            <a:custGeom>
              <a:avLst/>
              <a:gdLst>
                <a:gd name="T0" fmla="*/ 0 w 191"/>
                <a:gd name="T1" fmla="*/ 0 h 75"/>
                <a:gd name="T2" fmla="*/ 0 w 191"/>
                <a:gd name="T3" fmla="*/ 0 h 75"/>
                <a:gd name="T4" fmla="*/ 0 w 191"/>
                <a:gd name="T5" fmla="*/ 1 h 75"/>
                <a:gd name="T6" fmla="*/ 4 w 191"/>
                <a:gd name="T7" fmla="*/ 23 h 75"/>
                <a:gd name="T8" fmla="*/ 49 w 191"/>
                <a:gd name="T9" fmla="*/ 44 h 75"/>
                <a:gd name="T10" fmla="*/ 93 w 191"/>
                <a:gd name="T11" fmla="*/ 75 h 75"/>
                <a:gd name="T12" fmla="*/ 127 w 191"/>
                <a:gd name="T13" fmla="*/ 73 h 75"/>
                <a:gd name="T14" fmla="*/ 184 w 191"/>
                <a:gd name="T15" fmla="*/ 66 h 75"/>
                <a:gd name="T16" fmla="*/ 187 w 191"/>
                <a:gd name="T17" fmla="*/ 66 h 75"/>
                <a:gd name="T18" fmla="*/ 188 w 191"/>
                <a:gd name="T19" fmla="*/ 66 h 75"/>
                <a:gd name="T20" fmla="*/ 191 w 191"/>
                <a:gd name="T21" fmla="*/ 62 h 75"/>
                <a:gd name="T22" fmla="*/ 188 w 191"/>
                <a:gd name="T23" fmla="*/ 57 h 75"/>
                <a:gd name="T24" fmla="*/ 185 w 191"/>
                <a:gd name="T25" fmla="*/ 44 h 75"/>
                <a:gd name="T26" fmla="*/ 171 w 191"/>
                <a:gd name="T27" fmla="*/ 43 h 75"/>
                <a:gd name="T28" fmla="*/ 113 w 191"/>
                <a:gd name="T29" fmla="*/ 49 h 75"/>
                <a:gd name="T30" fmla="*/ 88 w 191"/>
                <a:gd name="T31" fmla="*/ 52 h 75"/>
                <a:gd name="T32" fmla="*/ 63 w 191"/>
                <a:gd name="T33" fmla="*/ 46 h 75"/>
                <a:gd name="T34" fmla="*/ 41 w 191"/>
                <a:gd name="T35" fmla="*/ 19 h 75"/>
                <a:gd name="T36" fmla="*/ 0 w 191"/>
                <a:gd name="T3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1" h="7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2"/>
                    <a:pt x="1" y="22"/>
                    <a:pt x="4" y="23"/>
                  </a:cubicBezTo>
                  <a:cubicBezTo>
                    <a:pt x="11" y="27"/>
                    <a:pt x="48" y="31"/>
                    <a:pt x="49" y="44"/>
                  </a:cubicBezTo>
                  <a:cubicBezTo>
                    <a:pt x="49" y="57"/>
                    <a:pt x="63" y="75"/>
                    <a:pt x="93" y="75"/>
                  </a:cubicBezTo>
                  <a:cubicBezTo>
                    <a:pt x="103" y="75"/>
                    <a:pt x="115" y="74"/>
                    <a:pt x="127" y="73"/>
                  </a:cubicBezTo>
                  <a:cubicBezTo>
                    <a:pt x="150" y="70"/>
                    <a:pt x="174" y="66"/>
                    <a:pt x="184" y="66"/>
                  </a:cubicBezTo>
                  <a:cubicBezTo>
                    <a:pt x="185" y="66"/>
                    <a:pt x="186" y="66"/>
                    <a:pt x="187" y="66"/>
                  </a:cubicBezTo>
                  <a:cubicBezTo>
                    <a:pt x="187" y="66"/>
                    <a:pt x="187" y="66"/>
                    <a:pt x="188" y="66"/>
                  </a:cubicBezTo>
                  <a:cubicBezTo>
                    <a:pt x="190" y="66"/>
                    <a:pt x="191" y="65"/>
                    <a:pt x="191" y="62"/>
                  </a:cubicBezTo>
                  <a:cubicBezTo>
                    <a:pt x="190" y="60"/>
                    <a:pt x="189" y="59"/>
                    <a:pt x="188" y="57"/>
                  </a:cubicBezTo>
                  <a:cubicBezTo>
                    <a:pt x="186" y="53"/>
                    <a:pt x="185" y="48"/>
                    <a:pt x="185" y="44"/>
                  </a:cubicBezTo>
                  <a:cubicBezTo>
                    <a:pt x="181" y="43"/>
                    <a:pt x="176" y="43"/>
                    <a:pt x="171" y="43"/>
                  </a:cubicBezTo>
                  <a:cubicBezTo>
                    <a:pt x="152" y="43"/>
                    <a:pt x="130" y="44"/>
                    <a:pt x="113" y="49"/>
                  </a:cubicBezTo>
                  <a:cubicBezTo>
                    <a:pt x="103" y="51"/>
                    <a:pt x="95" y="52"/>
                    <a:pt x="88" y="52"/>
                  </a:cubicBezTo>
                  <a:cubicBezTo>
                    <a:pt x="73" y="52"/>
                    <a:pt x="68" y="47"/>
                    <a:pt x="63" y="46"/>
                  </a:cubicBezTo>
                  <a:cubicBezTo>
                    <a:pt x="55" y="44"/>
                    <a:pt x="52" y="31"/>
                    <a:pt x="41" y="19"/>
                  </a:cubicBezTo>
                  <a:cubicBezTo>
                    <a:pt x="34" y="11"/>
                    <a:pt x="14" y="4"/>
                    <a:pt x="0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0" name="ïŝlíḍe"/>
            <p:cNvSpPr/>
            <p:nvPr/>
          </p:nvSpPr>
          <p:spPr bwMode="auto">
            <a:xfrm>
              <a:off x="7718426" y="4884738"/>
              <a:ext cx="228600" cy="374650"/>
            </a:xfrm>
            <a:custGeom>
              <a:avLst/>
              <a:gdLst>
                <a:gd name="T0" fmla="*/ 146 w 171"/>
                <a:gd name="T1" fmla="*/ 144 h 280"/>
                <a:gd name="T2" fmla="*/ 141 w 171"/>
                <a:gd name="T3" fmla="*/ 187 h 280"/>
                <a:gd name="T4" fmla="*/ 141 w 171"/>
                <a:gd name="T5" fmla="*/ 240 h 280"/>
                <a:gd name="T6" fmla="*/ 32 w 171"/>
                <a:gd name="T7" fmla="*/ 272 h 280"/>
                <a:gd name="T8" fmla="*/ 11 w 171"/>
                <a:gd name="T9" fmla="*/ 258 h 280"/>
                <a:gd name="T10" fmla="*/ 19 w 171"/>
                <a:gd name="T11" fmla="*/ 199 h 280"/>
                <a:gd name="T12" fmla="*/ 23 w 171"/>
                <a:gd name="T13" fmla="*/ 159 h 280"/>
                <a:gd name="T14" fmla="*/ 16 w 171"/>
                <a:gd name="T15" fmla="*/ 115 h 280"/>
                <a:gd name="T16" fmla="*/ 12 w 171"/>
                <a:gd name="T17" fmla="*/ 98 h 280"/>
                <a:gd name="T18" fmla="*/ 101 w 171"/>
                <a:gd name="T19" fmla="*/ 0 h 280"/>
                <a:gd name="T20" fmla="*/ 104 w 171"/>
                <a:gd name="T21" fmla="*/ 0 h 280"/>
                <a:gd name="T22" fmla="*/ 159 w 171"/>
                <a:gd name="T23" fmla="*/ 58 h 280"/>
                <a:gd name="T24" fmla="*/ 171 w 171"/>
                <a:gd name="T25" fmla="*/ 75 h 280"/>
                <a:gd name="T26" fmla="*/ 146 w 171"/>
                <a:gd name="T27" fmla="*/ 14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1" h="280">
                  <a:moveTo>
                    <a:pt x="146" y="144"/>
                  </a:moveTo>
                  <a:cubicBezTo>
                    <a:pt x="134" y="157"/>
                    <a:pt x="141" y="187"/>
                    <a:pt x="141" y="187"/>
                  </a:cubicBezTo>
                  <a:cubicBezTo>
                    <a:pt x="141" y="187"/>
                    <a:pt x="152" y="220"/>
                    <a:pt x="141" y="240"/>
                  </a:cubicBezTo>
                  <a:cubicBezTo>
                    <a:pt x="131" y="260"/>
                    <a:pt x="76" y="280"/>
                    <a:pt x="32" y="272"/>
                  </a:cubicBezTo>
                  <a:cubicBezTo>
                    <a:pt x="23" y="271"/>
                    <a:pt x="15" y="266"/>
                    <a:pt x="11" y="258"/>
                  </a:cubicBezTo>
                  <a:cubicBezTo>
                    <a:pt x="0" y="236"/>
                    <a:pt x="19" y="199"/>
                    <a:pt x="19" y="199"/>
                  </a:cubicBezTo>
                  <a:cubicBezTo>
                    <a:pt x="19" y="199"/>
                    <a:pt x="21" y="174"/>
                    <a:pt x="23" y="159"/>
                  </a:cubicBezTo>
                  <a:cubicBezTo>
                    <a:pt x="24" y="149"/>
                    <a:pt x="20" y="129"/>
                    <a:pt x="16" y="115"/>
                  </a:cubicBezTo>
                  <a:cubicBezTo>
                    <a:pt x="14" y="105"/>
                    <a:pt x="12" y="98"/>
                    <a:pt x="12" y="98"/>
                  </a:cubicBezTo>
                  <a:cubicBezTo>
                    <a:pt x="12" y="98"/>
                    <a:pt x="80" y="1"/>
                    <a:pt x="101" y="0"/>
                  </a:cubicBezTo>
                  <a:cubicBezTo>
                    <a:pt x="102" y="0"/>
                    <a:pt x="103" y="0"/>
                    <a:pt x="104" y="0"/>
                  </a:cubicBezTo>
                  <a:cubicBezTo>
                    <a:pt x="119" y="4"/>
                    <a:pt x="144" y="37"/>
                    <a:pt x="159" y="58"/>
                  </a:cubicBezTo>
                  <a:cubicBezTo>
                    <a:pt x="166" y="68"/>
                    <a:pt x="171" y="75"/>
                    <a:pt x="171" y="75"/>
                  </a:cubicBezTo>
                  <a:cubicBezTo>
                    <a:pt x="171" y="75"/>
                    <a:pt x="159" y="130"/>
                    <a:pt x="146" y="144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1" name="íṣḻïḓé"/>
            <p:cNvSpPr/>
            <p:nvPr/>
          </p:nvSpPr>
          <p:spPr bwMode="auto">
            <a:xfrm>
              <a:off x="7904163" y="5110163"/>
              <a:ext cx="9525" cy="60325"/>
            </a:xfrm>
            <a:custGeom>
              <a:avLst/>
              <a:gdLst>
                <a:gd name="T0" fmla="*/ 0 w 7"/>
                <a:gd name="T1" fmla="*/ 0 h 45"/>
                <a:gd name="T2" fmla="*/ 2 w 7"/>
                <a:gd name="T3" fmla="*/ 19 h 45"/>
                <a:gd name="T4" fmla="*/ 7 w 7"/>
                <a:gd name="T5" fmla="*/ 45 h 45"/>
                <a:gd name="T6" fmla="*/ 7 w 7"/>
                <a:gd name="T7" fmla="*/ 45 h 45"/>
                <a:gd name="T8" fmla="*/ 2 w 7"/>
                <a:gd name="T9" fmla="*/ 19 h 45"/>
                <a:gd name="T10" fmla="*/ 0 w 7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5">
                  <a:moveTo>
                    <a:pt x="0" y="0"/>
                  </a:moveTo>
                  <a:cubicBezTo>
                    <a:pt x="0" y="10"/>
                    <a:pt x="2" y="19"/>
                    <a:pt x="2" y="19"/>
                  </a:cubicBezTo>
                  <a:cubicBezTo>
                    <a:pt x="2" y="19"/>
                    <a:pt x="6" y="31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31"/>
                    <a:pt x="2" y="19"/>
                    <a:pt x="2" y="19"/>
                  </a:cubicBezTo>
                  <a:cubicBezTo>
                    <a:pt x="2" y="19"/>
                    <a:pt x="0" y="1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2" name="ï$ḻídè"/>
            <p:cNvSpPr/>
            <p:nvPr/>
          </p:nvSpPr>
          <p:spPr bwMode="auto">
            <a:xfrm>
              <a:off x="7770813" y="5170488"/>
              <a:ext cx="142875" cy="80963"/>
            </a:xfrm>
            <a:custGeom>
              <a:avLst/>
              <a:gdLst>
                <a:gd name="T0" fmla="*/ 76 w 106"/>
                <a:gd name="T1" fmla="*/ 47 h 61"/>
                <a:gd name="T2" fmla="*/ 13 w 106"/>
                <a:gd name="T3" fmla="*/ 61 h 61"/>
                <a:gd name="T4" fmla="*/ 0 w 106"/>
                <a:gd name="T5" fmla="*/ 60 h 61"/>
                <a:gd name="T6" fmla="*/ 13 w 106"/>
                <a:gd name="T7" fmla="*/ 61 h 61"/>
                <a:gd name="T8" fmla="*/ 76 w 106"/>
                <a:gd name="T9" fmla="*/ 47 h 61"/>
                <a:gd name="T10" fmla="*/ 106 w 106"/>
                <a:gd name="T11" fmla="*/ 0 h 61"/>
                <a:gd name="T12" fmla="*/ 106 w 106"/>
                <a:gd name="T13" fmla="*/ 4 h 61"/>
                <a:gd name="T14" fmla="*/ 106 w 106"/>
                <a:gd name="T15" fmla="*/ 0 h 61"/>
                <a:gd name="T16" fmla="*/ 106 w 106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61">
                  <a:moveTo>
                    <a:pt x="76" y="47"/>
                  </a:moveTo>
                  <a:cubicBezTo>
                    <a:pt x="59" y="55"/>
                    <a:pt x="36" y="61"/>
                    <a:pt x="13" y="61"/>
                  </a:cubicBezTo>
                  <a:cubicBezTo>
                    <a:pt x="9" y="61"/>
                    <a:pt x="4" y="61"/>
                    <a:pt x="0" y="60"/>
                  </a:cubicBezTo>
                  <a:cubicBezTo>
                    <a:pt x="5" y="61"/>
                    <a:pt x="9" y="61"/>
                    <a:pt x="13" y="61"/>
                  </a:cubicBezTo>
                  <a:cubicBezTo>
                    <a:pt x="36" y="61"/>
                    <a:pt x="59" y="55"/>
                    <a:pt x="76" y="47"/>
                  </a:cubicBezTo>
                  <a:moveTo>
                    <a:pt x="106" y="0"/>
                  </a:moveTo>
                  <a:cubicBezTo>
                    <a:pt x="106" y="1"/>
                    <a:pt x="106" y="3"/>
                    <a:pt x="106" y="4"/>
                  </a:cubicBezTo>
                  <a:cubicBezTo>
                    <a:pt x="106" y="3"/>
                    <a:pt x="106" y="1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3" name="îṡ1íḍé"/>
            <p:cNvSpPr/>
            <p:nvPr/>
          </p:nvSpPr>
          <p:spPr bwMode="auto">
            <a:xfrm>
              <a:off x="7732713" y="4962526"/>
              <a:ext cx="214313" cy="288925"/>
            </a:xfrm>
            <a:custGeom>
              <a:avLst/>
              <a:gdLst>
                <a:gd name="T0" fmla="*/ 148 w 160"/>
                <a:gd name="T1" fmla="*/ 0 h 216"/>
                <a:gd name="T2" fmla="*/ 124 w 160"/>
                <a:gd name="T3" fmla="*/ 77 h 216"/>
                <a:gd name="T4" fmla="*/ 122 w 160"/>
                <a:gd name="T5" fmla="*/ 131 h 216"/>
                <a:gd name="T6" fmla="*/ 65 w 160"/>
                <a:gd name="T7" fmla="*/ 190 h 216"/>
                <a:gd name="T8" fmla="*/ 0 w 160"/>
                <a:gd name="T9" fmla="*/ 200 h 216"/>
                <a:gd name="T10" fmla="*/ 21 w 160"/>
                <a:gd name="T11" fmla="*/ 214 h 216"/>
                <a:gd name="T12" fmla="*/ 29 w 160"/>
                <a:gd name="T13" fmla="*/ 215 h 216"/>
                <a:gd name="T14" fmla="*/ 42 w 160"/>
                <a:gd name="T15" fmla="*/ 216 h 216"/>
                <a:gd name="T16" fmla="*/ 105 w 160"/>
                <a:gd name="T17" fmla="*/ 202 h 216"/>
                <a:gd name="T18" fmla="*/ 130 w 160"/>
                <a:gd name="T19" fmla="*/ 182 h 216"/>
                <a:gd name="T20" fmla="*/ 135 w 160"/>
                <a:gd name="T21" fmla="*/ 159 h 216"/>
                <a:gd name="T22" fmla="*/ 135 w 160"/>
                <a:gd name="T23" fmla="*/ 155 h 216"/>
                <a:gd name="T24" fmla="*/ 130 w 160"/>
                <a:gd name="T25" fmla="*/ 129 h 216"/>
                <a:gd name="T26" fmla="*/ 128 w 160"/>
                <a:gd name="T27" fmla="*/ 110 h 216"/>
                <a:gd name="T28" fmla="*/ 135 w 160"/>
                <a:gd name="T29" fmla="*/ 86 h 216"/>
                <a:gd name="T30" fmla="*/ 160 w 160"/>
                <a:gd name="T31" fmla="*/ 17 h 216"/>
                <a:gd name="T32" fmla="*/ 148 w 160"/>
                <a:gd name="T33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216">
                  <a:moveTo>
                    <a:pt x="148" y="0"/>
                  </a:moveTo>
                  <a:cubicBezTo>
                    <a:pt x="143" y="23"/>
                    <a:pt x="132" y="64"/>
                    <a:pt x="124" y="77"/>
                  </a:cubicBezTo>
                  <a:cubicBezTo>
                    <a:pt x="113" y="95"/>
                    <a:pt x="122" y="131"/>
                    <a:pt x="122" y="131"/>
                  </a:cubicBezTo>
                  <a:cubicBezTo>
                    <a:pt x="122" y="131"/>
                    <a:pt x="142" y="181"/>
                    <a:pt x="65" y="190"/>
                  </a:cubicBezTo>
                  <a:cubicBezTo>
                    <a:pt x="34" y="194"/>
                    <a:pt x="13" y="197"/>
                    <a:pt x="0" y="200"/>
                  </a:cubicBezTo>
                  <a:cubicBezTo>
                    <a:pt x="4" y="208"/>
                    <a:pt x="12" y="213"/>
                    <a:pt x="21" y="214"/>
                  </a:cubicBezTo>
                  <a:cubicBezTo>
                    <a:pt x="23" y="214"/>
                    <a:pt x="26" y="215"/>
                    <a:pt x="29" y="215"/>
                  </a:cubicBezTo>
                  <a:cubicBezTo>
                    <a:pt x="33" y="216"/>
                    <a:pt x="38" y="216"/>
                    <a:pt x="42" y="216"/>
                  </a:cubicBezTo>
                  <a:cubicBezTo>
                    <a:pt x="65" y="216"/>
                    <a:pt x="88" y="210"/>
                    <a:pt x="105" y="202"/>
                  </a:cubicBezTo>
                  <a:cubicBezTo>
                    <a:pt x="117" y="196"/>
                    <a:pt x="126" y="189"/>
                    <a:pt x="130" y="182"/>
                  </a:cubicBezTo>
                  <a:cubicBezTo>
                    <a:pt x="134" y="175"/>
                    <a:pt x="135" y="167"/>
                    <a:pt x="135" y="159"/>
                  </a:cubicBezTo>
                  <a:cubicBezTo>
                    <a:pt x="135" y="158"/>
                    <a:pt x="135" y="156"/>
                    <a:pt x="135" y="155"/>
                  </a:cubicBezTo>
                  <a:cubicBezTo>
                    <a:pt x="134" y="141"/>
                    <a:pt x="130" y="129"/>
                    <a:pt x="130" y="129"/>
                  </a:cubicBezTo>
                  <a:cubicBezTo>
                    <a:pt x="130" y="129"/>
                    <a:pt x="128" y="120"/>
                    <a:pt x="128" y="110"/>
                  </a:cubicBezTo>
                  <a:cubicBezTo>
                    <a:pt x="128" y="102"/>
                    <a:pt x="130" y="92"/>
                    <a:pt x="135" y="86"/>
                  </a:cubicBezTo>
                  <a:cubicBezTo>
                    <a:pt x="148" y="72"/>
                    <a:pt x="160" y="17"/>
                    <a:pt x="160" y="17"/>
                  </a:cubicBezTo>
                  <a:cubicBezTo>
                    <a:pt x="160" y="17"/>
                    <a:pt x="155" y="10"/>
                    <a:pt x="148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4" name="iŝľiḋé"/>
            <p:cNvSpPr/>
            <p:nvPr/>
          </p:nvSpPr>
          <p:spPr bwMode="auto">
            <a:xfrm>
              <a:off x="7486651" y="5029201"/>
              <a:ext cx="165100" cy="49213"/>
            </a:xfrm>
            <a:custGeom>
              <a:avLst/>
              <a:gdLst>
                <a:gd name="T0" fmla="*/ 84 w 123"/>
                <a:gd name="T1" fmla="*/ 0 h 37"/>
                <a:gd name="T2" fmla="*/ 17 w 123"/>
                <a:gd name="T3" fmla="*/ 32 h 37"/>
                <a:gd name="T4" fmla="*/ 0 w 123"/>
                <a:gd name="T5" fmla="*/ 26 h 37"/>
                <a:gd name="T6" fmla="*/ 0 w 123"/>
                <a:gd name="T7" fmla="*/ 30 h 37"/>
                <a:gd name="T8" fmla="*/ 17 w 123"/>
                <a:gd name="T9" fmla="*/ 37 h 37"/>
                <a:gd name="T10" fmla="*/ 84 w 123"/>
                <a:gd name="T11" fmla="*/ 4 h 37"/>
                <a:gd name="T12" fmla="*/ 123 w 123"/>
                <a:gd name="T13" fmla="*/ 24 h 37"/>
                <a:gd name="T14" fmla="*/ 121 w 123"/>
                <a:gd name="T15" fmla="*/ 18 h 37"/>
                <a:gd name="T16" fmla="*/ 84 w 123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37">
                  <a:moveTo>
                    <a:pt x="84" y="0"/>
                  </a:moveTo>
                  <a:cubicBezTo>
                    <a:pt x="67" y="0"/>
                    <a:pt x="45" y="8"/>
                    <a:pt x="17" y="32"/>
                  </a:cubicBezTo>
                  <a:cubicBezTo>
                    <a:pt x="17" y="32"/>
                    <a:pt x="7" y="31"/>
                    <a:pt x="0" y="26"/>
                  </a:cubicBezTo>
                  <a:cubicBezTo>
                    <a:pt x="0" y="27"/>
                    <a:pt x="0" y="28"/>
                    <a:pt x="0" y="30"/>
                  </a:cubicBezTo>
                  <a:cubicBezTo>
                    <a:pt x="5" y="33"/>
                    <a:pt x="10" y="36"/>
                    <a:pt x="17" y="37"/>
                  </a:cubicBezTo>
                  <a:cubicBezTo>
                    <a:pt x="45" y="12"/>
                    <a:pt x="67" y="4"/>
                    <a:pt x="84" y="4"/>
                  </a:cubicBezTo>
                  <a:cubicBezTo>
                    <a:pt x="104" y="4"/>
                    <a:pt x="117" y="16"/>
                    <a:pt x="123" y="24"/>
                  </a:cubicBezTo>
                  <a:cubicBezTo>
                    <a:pt x="122" y="22"/>
                    <a:pt x="122" y="20"/>
                    <a:pt x="121" y="18"/>
                  </a:cubicBezTo>
                  <a:cubicBezTo>
                    <a:pt x="115" y="10"/>
                    <a:pt x="103" y="0"/>
                    <a:pt x="84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5" name="ïṡ1íḋê"/>
            <p:cNvSpPr/>
            <p:nvPr/>
          </p:nvSpPr>
          <p:spPr bwMode="auto">
            <a:xfrm>
              <a:off x="7467601" y="3824288"/>
              <a:ext cx="381000" cy="1247775"/>
            </a:xfrm>
            <a:custGeom>
              <a:avLst/>
              <a:gdLst>
                <a:gd name="T0" fmla="*/ 284 w 284"/>
                <a:gd name="T1" fmla="*/ 85 h 931"/>
                <a:gd name="T2" fmla="*/ 284 w 284"/>
                <a:gd name="T3" fmla="*/ 88 h 931"/>
                <a:gd name="T4" fmla="*/ 283 w 284"/>
                <a:gd name="T5" fmla="*/ 142 h 931"/>
                <a:gd name="T6" fmla="*/ 277 w 284"/>
                <a:gd name="T7" fmla="*/ 164 h 931"/>
                <a:gd name="T8" fmla="*/ 246 w 284"/>
                <a:gd name="T9" fmla="*/ 321 h 931"/>
                <a:gd name="T10" fmla="*/ 239 w 284"/>
                <a:gd name="T11" fmla="*/ 422 h 931"/>
                <a:gd name="T12" fmla="*/ 228 w 284"/>
                <a:gd name="T13" fmla="*/ 467 h 931"/>
                <a:gd name="T14" fmla="*/ 221 w 284"/>
                <a:gd name="T15" fmla="*/ 509 h 931"/>
                <a:gd name="T16" fmla="*/ 207 w 284"/>
                <a:gd name="T17" fmla="*/ 622 h 931"/>
                <a:gd name="T18" fmla="*/ 202 w 284"/>
                <a:gd name="T19" fmla="*/ 636 h 931"/>
                <a:gd name="T20" fmla="*/ 200 w 284"/>
                <a:gd name="T21" fmla="*/ 639 h 931"/>
                <a:gd name="T22" fmla="*/ 161 w 284"/>
                <a:gd name="T23" fmla="*/ 837 h 931"/>
                <a:gd name="T24" fmla="*/ 161 w 284"/>
                <a:gd name="T25" fmla="*/ 845 h 931"/>
                <a:gd name="T26" fmla="*/ 161 w 284"/>
                <a:gd name="T27" fmla="*/ 869 h 931"/>
                <a:gd name="T28" fmla="*/ 161 w 284"/>
                <a:gd name="T29" fmla="*/ 874 h 931"/>
                <a:gd name="T30" fmla="*/ 142 w 284"/>
                <a:gd name="T31" fmla="*/ 926 h 931"/>
                <a:gd name="T32" fmla="*/ 32 w 284"/>
                <a:gd name="T33" fmla="*/ 931 h 931"/>
                <a:gd name="T34" fmla="*/ 10 w 284"/>
                <a:gd name="T35" fmla="*/ 901 h 931"/>
                <a:gd name="T36" fmla="*/ 17 w 284"/>
                <a:gd name="T37" fmla="*/ 858 h 931"/>
                <a:gd name="T38" fmla="*/ 21 w 284"/>
                <a:gd name="T39" fmla="*/ 832 h 931"/>
                <a:gd name="T40" fmla="*/ 19 w 284"/>
                <a:gd name="T41" fmla="*/ 814 h 931"/>
                <a:gd name="T42" fmla="*/ 26 w 284"/>
                <a:gd name="T43" fmla="*/ 776 h 931"/>
                <a:gd name="T44" fmla="*/ 27 w 284"/>
                <a:gd name="T45" fmla="*/ 744 h 931"/>
                <a:gd name="T46" fmla="*/ 42 w 284"/>
                <a:gd name="T47" fmla="*/ 670 h 931"/>
                <a:gd name="T48" fmla="*/ 47 w 284"/>
                <a:gd name="T49" fmla="*/ 648 h 931"/>
                <a:gd name="T50" fmla="*/ 52 w 284"/>
                <a:gd name="T51" fmla="*/ 624 h 931"/>
                <a:gd name="T52" fmla="*/ 78 w 284"/>
                <a:gd name="T53" fmla="*/ 173 h 931"/>
                <a:gd name="T54" fmla="*/ 79 w 284"/>
                <a:gd name="T55" fmla="*/ 156 h 931"/>
                <a:gd name="T56" fmla="*/ 86 w 284"/>
                <a:gd name="T57" fmla="*/ 29 h 931"/>
                <a:gd name="T58" fmla="*/ 262 w 284"/>
                <a:gd name="T59" fmla="*/ 0 h 931"/>
                <a:gd name="T60" fmla="*/ 268 w 284"/>
                <a:gd name="T61" fmla="*/ 47 h 931"/>
                <a:gd name="T62" fmla="*/ 277 w 284"/>
                <a:gd name="T63" fmla="*/ 69 h 931"/>
                <a:gd name="T64" fmla="*/ 284 w 284"/>
                <a:gd name="T65" fmla="*/ 85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4" h="931">
                  <a:moveTo>
                    <a:pt x="284" y="85"/>
                  </a:moveTo>
                  <a:cubicBezTo>
                    <a:pt x="284" y="88"/>
                    <a:pt x="284" y="88"/>
                    <a:pt x="284" y="88"/>
                  </a:cubicBezTo>
                  <a:cubicBezTo>
                    <a:pt x="283" y="142"/>
                    <a:pt x="283" y="142"/>
                    <a:pt x="283" y="142"/>
                  </a:cubicBezTo>
                  <a:cubicBezTo>
                    <a:pt x="283" y="142"/>
                    <a:pt x="276" y="161"/>
                    <a:pt x="277" y="164"/>
                  </a:cubicBezTo>
                  <a:cubicBezTo>
                    <a:pt x="277" y="167"/>
                    <a:pt x="254" y="304"/>
                    <a:pt x="246" y="321"/>
                  </a:cubicBezTo>
                  <a:cubicBezTo>
                    <a:pt x="238" y="338"/>
                    <a:pt x="239" y="422"/>
                    <a:pt x="239" y="422"/>
                  </a:cubicBezTo>
                  <a:cubicBezTo>
                    <a:pt x="239" y="422"/>
                    <a:pt x="239" y="450"/>
                    <a:pt x="228" y="467"/>
                  </a:cubicBezTo>
                  <a:cubicBezTo>
                    <a:pt x="217" y="484"/>
                    <a:pt x="219" y="497"/>
                    <a:pt x="221" y="509"/>
                  </a:cubicBezTo>
                  <a:cubicBezTo>
                    <a:pt x="223" y="519"/>
                    <a:pt x="215" y="590"/>
                    <a:pt x="207" y="622"/>
                  </a:cubicBezTo>
                  <a:cubicBezTo>
                    <a:pt x="206" y="627"/>
                    <a:pt x="204" y="631"/>
                    <a:pt x="202" y="636"/>
                  </a:cubicBezTo>
                  <a:cubicBezTo>
                    <a:pt x="201" y="637"/>
                    <a:pt x="200" y="638"/>
                    <a:pt x="200" y="639"/>
                  </a:cubicBezTo>
                  <a:cubicBezTo>
                    <a:pt x="189" y="667"/>
                    <a:pt x="161" y="837"/>
                    <a:pt x="161" y="837"/>
                  </a:cubicBezTo>
                  <a:cubicBezTo>
                    <a:pt x="161" y="837"/>
                    <a:pt x="161" y="841"/>
                    <a:pt x="161" y="845"/>
                  </a:cubicBezTo>
                  <a:cubicBezTo>
                    <a:pt x="160" y="853"/>
                    <a:pt x="160" y="866"/>
                    <a:pt x="161" y="869"/>
                  </a:cubicBezTo>
                  <a:cubicBezTo>
                    <a:pt x="162" y="871"/>
                    <a:pt x="161" y="873"/>
                    <a:pt x="161" y="874"/>
                  </a:cubicBezTo>
                  <a:cubicBezTo>
                    <a:pt x="157" y="889"/>
                    <a:pt x="142" y="926"/>
                    <a:pt x="142" y="926"/>
                  </a:cubicBezTo>
                  <a:cubicBezTo>
                    <a:pt x="142" y="926"/>
                    <a:pt x="113" y="861"/>
                    <a:pt x="32" y="931"/>
                  </a:cubicBezTo>
                  <a:cubicBezTo>
                    <a:pt x="32" y="931"/>
                    <a:pt x="0" y="928"/>
                    <a:pt x="10" y="901"/>
                  </a:cubicBezTo>
                  <a:cubicBezTo>
                    <a:pt x="20" y="875"/>
                    <a:pt x="24" y="869"/>
                    <a:pt x="17" y="858"/>
                  </a:cubicBezTo>
                  <a:cubicBezTo>
                    <a:pt x="10" y="848"/>
                    <a:pt x="21" y="832"/>
                    <a:pt x="21" y="832"/>
                  </a:cubicBezTo>
                  <a:cubicBezTo>
                    <a:pt x="21" y="826"/>
                    <a:pt x="21" y="819"/>
                    <a:pt x="19" y="814"/>
                  </a:cubicBezTo>
                  <a:cubicBezTo>
                    <a:pt x="16" y="802"/>
                    <a:pt x="26" y="776"/>
                    <a:pt x="26" y="776"/>
                  </a:cubicBezTo>
                  <a:cubicBezTo>
                    <a:pt x="27" y="744"/>
                    <a:pt x="27" y="744"/>
                    <a:pt x="27" y="744"/>
                  </a:cubicBezTo>
                  <a:cubicBezTo>
                    <a:pt x="42" y="670"/>
                    <a:pt x="42" y="670"/>
                    <a:pt x="42" y="670"/>
                  </a:cubicBezTo>
                  <a:cubicBezTo>
                    <a:pt x="47" y="648"/>
                    <a:pt x="47" y="648"/>
                    <a:pt x="47" y="648"/>
                  </a:cubicBezTo>
                  <a:cubicBezTo>
                    <a:pt x="52" y="624"/>
                    <a:pt x="52" y="624"/>
                    <a:pt x="52" y="624"/>
                  </a:cubicBezTo>
                  <a:cubicBezTo>
                    <a:pt x="78" y="173"/>
                    <a:pt x="78" y="173"/>
                    <a:pt x="78" y="173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84" y="85"/>
                    <a:pt x="284" y="85"/>
                    <a:pt x="284" y="85"/>
                  </a:cubicBezTo>
                </a:path>
              </a:pathLst>
            </a:custGeom>
            <a:solidFill>
              <a:srgbClr val="B3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6" name="ïṥliďè"/>
            <p:cNvSpPr/>
            <p:nvPr/>
          </p:nvSpPr>
          <p:spPr bwMode="auto">
            <a:xfrm>
              <a:off x="7581901" y="4030663"/>
              <a:ext cx="163513" cy="638175"/>
            </a:xfrm>
            <a:custGeom>
              <a:avLst/>
              <a:gdLst>
                <a:gd name="T0" fmla="*/ 8 w 121"/>
                <a:gd name="T1" fmla="*/ 0 h 476"/>
                <a:gd name="T2" fmla="*/ 0 w 121"/>
                <a:gd name="T3" fmla="*/ 3 h 476"/>
                <a:gd name="T4" fmla="*/ 2 w 121"/>
                <a:gd name="T5" fmla="*/ 57 h 476"/>
                <a:gd name="T6" fmla="*/ 13 w 121"/>
                <a:gd name="T7" fmla="*/ 167 h 476"/>
                <a:gd name="T8" fmla="*/ 8 w 121"/>
                <a:gd name="T9" fmla="*/ 262 h 476"/>
                <a:gd name="T10" fmla="*/ 32 w 121"/>
                <a:gd name="T11" fmla="*/ 312 h 476"/>
                <a:gd name="T12" fmla="*/ 55 w 121"/>
                <a:gd name="T13" fmla="*/ 350 h 476"/>
                <a:gd name="T14" fmla="*/ 100 w 121"/>
                <a:gd name="T15" fmla="*/ 435 h 476"/>
                <a:gd name="T16" fmla="*/ 113 w 121"/>
                <a:gd name="T17" fmla="*/ 468 h 476"/>
                <a:gd name="T18" fmla="*/ 118 w 121"/>
                <a:gd name="T19" fmla="*/ 476 h 476"/>
                <a:gd name="T20" fmla="*/ 121 w 121"/>
                <a:gd name="T21" fmla="*/ 467 h 476"/>
                <a:gd name="T22" fmla="*/ 109 w 121"/>
                <a:gd name="T23" fmla="*/ 435 h 476"/>
                <a:gd name="T24" fmla="*/ 64 w 121"/>
                <a:gd name="T25" fmla="*/ 350 h 476"/>
                <a:gd name="T26" fmla="*/ 41 w 121"/>
                <a:gd name="T27" fmla="*/ 313 h 476"/>
                <a:gd name="T28" fmla="*/ 17 w 121"/>
                <a:gd name="T29" fmla="*/ 263 h 476"/>
                <a:gd name="T30" fmla="*/ 23 w 121"/>
                <a:gd name="T31" fmla="*/ 167 h 476"/>
                <a:gd name="T32" fmla="*/ 11 w 121"/>
                <a:gd name="T33" fmla="*/ 57 h 476"/>
                <a:gd name="T34" fmla="*/ 8 w 121"/>
                <a:gd name="T3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" h="476">
                  <a:moveTo>
                    <a:pt x="8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2" y="57"/>
                    <a:pt x="13" y="157"/>
                    <a:pt x="13" y="167"/>
                  </a:cubicBezTo>
                  <a:cubicBezTo>
                    <a:pt x="13" y="178"/>
                    <a:pt x="8" y="262"/>
                    <a:pt x="8" y="262"/>
                  </a:cubicBezTo>
                  <a:cubicBezTo>
                    <a:pt x="8" y="262"/>
                    <a:pt x="35" y="302"/>
                    <a:pt x="32" y="312"/>
                  </a:cubicBezTo>
                  <a:cubicBezTo>
                    <a:pt x="29" y="322"/>
                    <a:pt x="55" y="350"/>
                    <a:pt x="55" y="350"/>
                  </a:cubicBezTo>
                  <a:cubicBezTo>
                    <a:pt x="100" y="435"/>
                    <a:pt x="100" y="435"/>
                    <a:pt x="100" y="435"/>
                  </a:cubicBezTo>
                  <a:cubicBezTo>
                    <a:pt x="100" y="435"/>
                    <a:pt x="108" y="465"/>
                    <a:pt x="113" y="468"/>
                  </a:cubicBezTo>
                  <a:cubicBezTo>
                    <a:pt x="114" y="469"/>
                    <a:pt x="116" y="472"/>
                    <a:pt x="118" y="476"/>
                  </a:cubicBezTo>
                  <a:cubicBezTo>
                    <a:pt x="119" y="473"/>
                    <a:pt x="120" y="470"/>
                    <a:pt x="121" y="467"/>
                  </a:cubicBezTo>
                  <a:cubicBezTo>
                    <a:pt x="116" y="462"/>
                    <a:pt x="109" y="435"/>
                    <a:pt x="109" y="435"/>
                  </a:cubicBezTo>
                  <a:cubicBezTo>
                    <a:pt x="64" y="350"/>
                    <a:pt x="64" y="350"/>
                    <a:pt x="64" y="350"/>
                  </a:cubicBezTo>
                  <a:cubicBezTo>
                    <a:pt x="64" y="350"/>
                    <a:pt x="38" y="322"/>
                    <a:pt x="41" y="313"/>
                  </a:cubicBezTo>
                  <a:cubicBezTo>
                    <a:pt x="44" y="303"/>
                    <a:pt x="17" y="263"/>
                    <a:pt x="17" y="263"/>
                  </a:cubicBezTo>
                  <a:cubicBezTo>
                    <a:pt x="17" y="263"/>
                    <a:pt x="23" y="178"/>
                    <a:pt x="23" y="167"/>
                  </a:cubicBezTo>
                  <a:cubicBezTo>
                    <a:pt x="23" y="157"/>
                    <a:pt x="11" y="57"/>
                    <a:pt x="11" y="57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7" name="îṩľîdê"/>
            <p:cNvSpPr/>
            <p:nvPr/>
          </p:nvSpPr>
          <p:spPr bwMode="auto">
            <a:xfrm>
              <a:off x="7523163" y="4705351"/>
              <a:ext cx="160338" cy="284163"/>
            </a:xfrm>
            <a:custGeom>
              <a:avLst/>
              <a:gdLst>
                <a:gd name="T0" fmla="*/ 118 w 119"/>
                <a:gd name="T1" fmla="*/ 195 h 212"/>
                <a:gd name="T2" fmla="*/ 119 w 119"/>
                <a:gd name="T3" fmla="*/ 211 h 212"/>
                <a:gd name="T4" fmla="*/ 119 w 119"/>
                <a:gd name="T5" fmla="*/ 212 h 212"/>
                <a:gd name="T6" fmla="*/ 119 w 119"/>
                <a:gd name="T7" fmla="*/ 211 h 212"/>
                <a:gd name="T8" fmla="*/ 118 w 119"/>
                <a:gd name="T9" fmla="*/ 195 h 212"/>
                <a:gd name="T10" fmla="*/ 118 w 119"/>
                <a:gd name="T11" fmla="*/ 195 h 212"/>
                <a:gd name="T12" fmla="*/ 3 w 119"/>
                <a:gd name="T13" fmla="*/ 0 h 212"/>
                <a:gd name="T14" fmla="*/ 0 w 119"/>
                <a:gd name="T15" fmla="*/ 12 h 212"/>
                <a:gd name="T16" fmla="*/ 0 w 119"/>
                <a:gd name="T17" fmla="*/ 12 h 212"/>
                <a:gd name="T18" fmla="*/ 0 w 119"/>
                <a:gd name="T19" fmla="*/ 12 h 212"/>
                <a:gd name="T20" fmla="*/ 3 w 119"/>
                <a:gd name="T21" fmla="*/ 1 h 212"/>
                <a:gd name="T22" fmla="*/ 3 w 119"/>
                <a:gd name="T2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212">
                  <a:moveTo>
                    <a:pt x="118" y="195"/>
                  </a:moveTo>
                  <a:cubicBezTo>
                    <a:pt x="118" y="202"/>
                    <a:pt x="118" y="209"/>
                    <a:pt x="119" y="211"/>
                  </a:cubicBezTo>
                  <a:cubicBezTo>
                    <a:pt x="119" y="211"/>
                    <a:pt x="119" y="212"/>
                    <a:pt x="119" y="212"/>
                  </a:cubicBezTo>
                  <a:cubicBezTo>
                    <a:pt x="119" y="212"/>
                    <a:pt x="119" y="211"/>
                    <a:pt x="119" y="211"/>
                  </a:cubicBezTo>
                  <a:cubicBezTo>
                    <a:pt x="118" y="209"/>
                    <a:pt x="118" y="202"/>
                    <a:pt x="118" y="195"/>
                  </a:cubicBezTo>
                  <a:cubicBezTo>
                    <a:pt x="118" y="195"/>
                    <a:pt x="118" y="195"/>
                    <a:pt x="118" y="195"/>
                  </a:cubicBezTo>
                  <a:moveTo>
                    <a:pt x="3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8" name="ï$ḷiďê"/>
            <p:cNvSpPr/>
            <p:nvPr/>
          </p:nvSpPr>
          <p:spPr bwMode="auto">
            <a:xfrm>
              <a:off x="7523163" y="4706938"/>
              <a:ext cx="160338" cy="288925"/>
            </a:xfrm>
            <a:custGeom>
              <a:avLst/>
              <a:gdLst>
                <a:gd name="T0" fmla="*/ 3 w 119"/>
                <a:gd name="T1" fmla="*/ 0 h 215"/>
                <a:gd name="T2" fmla="*/ 0 w 119"/>
                <a:gd name="T3" fmla="*/ 11 h 215"/>
                <a:gd name="T4" fmla="*/ 0 w 119"/>
                <a:gd name="T5" fmla="*/ 11 h 215"/>
                <a:gd name="T6" fmla="*/ 52 w 119"/>
                <a:gd name="T7" fmla="*/ 110 h 215"/>
                <a:gd name="T8" fmla="*/ 75 w 119"/>
                <a:gd name="T9" fmla="*/ 143 h 215"/>
                <a:gd name="T10" fmla="*/ 97 w 119"/>
                <a:gd name="T11" fmla="*/ 183 h 215"/>
                <a:gd name="T12" fmla="*/ 115 w 119"/>
                <a:gd name="T13" fmla="*/ 205 h 215"/>
                <a:gd name="T14" fmla="*/ 119 w 119"/>
                <a:gd name="T15" fmla="*/ 215 h 215"/>
                <a:gd name="T16" fmla="*/ 119 w 119"/>
                <a:gd name="T17" fmla="*/ 211 h 215"/>
                <a:gd name="T18" fmla="*/ 119 w 119"/>
                <a:gd name="T19" fmla="*/ 210 h 215"/>
                <a:gd name="T20" fmla="*/ 118 w 119"/>
                <a:gd name="T21" fmla="*/ 194 h 215"/>
                <a:gd name="T22" fmla="*/ 106 w 119"/>
                <a:gd name="T23" fmla="*/ 183 h 215"/>
                <a:gd name="T24" fmla="*/ 84 w 119"/>
                <a:gd name="T25" fmla="*/ 143 h 215"/>
                <a:gd name="T26" fmla="*/ 61 w 119"/>
                <a:gd name="T27" fmla="*/ 110 h 215"/>
                <a:gd name="T28" fmla="*/ 8 w 119"/>
                <a:gd name="T29" fmla="*/ 9 h 215"/>
                <a:gd name="T30" fmla="*/ 3 w 119"/>
                <a:gd name="T3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215">
                  <a:moveTo>
                    <a:pt x="3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2" y="110"/>
                    <a:pt x="52" y="110"/>
                    <a:pt x="52" y="110"/>
                  </a:cubicBezTo>
                  <a:cubicBezTo>
                    <a:pt x="52" y="110"/>
                    <a:pt x="75" y="140"/>
                    <a:pt x="75" y="143"/>
                  </a:cubicBezTo>
                  <a:cubicBezTo>
                    <a:pt x="75" y="147"/>
                    <a:pt x="97" y="183"/>
                    <a:pt x="97" y="183"/>
                  </a:cubicBezTo>
                  <a:cubicBezTo>
                    <a:pt x="97" y="183"/>
                    <a:pt x="117" y="198"/>
                    <a:pt x="115" y="205"/>
                  </a:cubicBezTo>
                  <a:cubicBezTo>
                    <a:pt x="114" y="207"/>
                    <a:pt x="116" y="211"/>
                    <a:pt x="119" y="215"/>
                  </a:cubicBezTo>
                  <a:cubicBezTo>
                    <a:pt x="119" y="214"/>
                    <a:pt x="119" y="212"/>
                    <a:pt x="119" y="211"/>
                  </a:cubicBezTo>
                  <a:cubicBezTo>
                    <a:pt x="119" y="211"/>
                    <a:pt x="119" y="210"/>
                    <a:pt x="119" y="210"/>
                  </a:cubicBezTo>
                  <a:cubicBezTo>
                    <a:pt x="118" y="208"/>
                    <a:pt x="118" y="201"/>
                    <a:pt x="118" y="194"/>
                  </a:cubicBezTo>
                  <a:cubicBezTo>
                    <a:pt x="113" y="188"/>
                    <a:pt x="106" y="183"/>
                    <a:pt x="106" y="183"/>
                  </a:cubicBezTo>
                  <a:cubicBezTo>
                    <a:pt x="106" y="183"/>
                    <a:pt x="84" y="147"/>
                    <a:pt x="84" y="143"/>
                  </a:cubicBezTo>
                  <a:cubicBezTo>
                    <a:pt x="84" y="140"/>
                    <a:pt x="61" y="110"/>
                    <a:pt x="61" y="1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6" y="6"/>
                    <a:pt x="3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89" name="íṩlîḍê"/>
            <p:cNvSpPr/>
            <p:nvPr/>
          </p:nvSpPr>
          <p:spPr bwMode="auto">
            <a:xfrm>
              <a:off x="7737476" y="4930776"/>
              <a:ext cx="147638" cy="107950"/>
            </a:xfrm>
            <a:custGeom>
              <a:avLst/>
              <a:gdLst>
                <a:gd name="T0" fmla="*/ 108 w 110"/>
                <a:gd name="T1" fmla="*/ 0 h 80"/>
                <a:gd name="T2" fmla="*/ 51 w 110"/>
                <a:gd name="T3" fmla="*/ 59 h 80"/>
                <a:gd name="T4" fmla="*/ 0 w 110"/>
                <a:gd name="T5" fmla="*/ 76 h 80"/>
                <a:gd name="T6" fmla="*/ 1 w 110"/>
                <a:gd name="T7" fmla="*/ 80 h 80"/>
                <a:gd name="T8" fmla="*/ 51 w 110"/>
                <a:gd name="T9" fmla="*/ 63 h 80"/>
                <a:gd name="T10" fmla="*/ 110 w 110"/>
                <a:gd name="T11" fmla="*/ 2 h 80"/>
                <a:gd name="T12" fmla="*/ 108 w 110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80">
                  <a:moveTo>
                    <a:pt x="108" y="0"/>
                  </a:moveTo>
                  <a:cubicBezTo>
                    <a:pt x="102" y="11"/>
                    <a:pt x="73" y="58"/>
                    <a:pt x="51" y="59"/>
                  </a:cubicBezTo>
                  <a:cubicBezTo>
                    <a:pt x="33" y="60"/>
                    <a:pt x="12" y="70"/>
                    <a:pt x="0" y="76"/>
                  </a:cubicBezTo>
                  <a:cubicBezTo>
                    <a:pt x="1" y="77"/>
                    <a:pt x="1" y="79"/>
                    <a:pt x="1" y="80"/>
                  </a:cubicBezTo>
                  <a:cubicBezTo>
                    <a:pt x="13" y="74"/>
                    <a:pt x="34" y="64"/>
                    <a:pt x="51" y="63"/>
                  </a:cubicBezTo>
                  <a:cubicBezTo>
                    <a:pt x="76" y="62"/>
                    <a:pt x="110" y="2"/>
                    <a:pt x="110" y="2"/>
                  </a:cubicBezTo>
                  <a:cubicBezTo>
                    <a:pt x="110" y="2"/>
                    <a:pt x="109" y="1"/>
                    <a:pt x="108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0" name="îSľíďè"/>
            <p:cNvSpPr/>
            <p:nvPr/>
          </p:nvSpPr>
          <p:spPr bwMode="auto">
            <a:xfrm>
              <a:off x="7270751" y="3727451"/>
              <a:ext cx="614363" cy="1312863"/>
            </a:xfrm>
            <a:custGeom>
              <a:avLst/>
              <a:gdLst>
                <a:gd name="T0" fmla="*/ 458 w 458"/>
                <a:gd name="T1" fmla="*/ 895 h 979"/>
                <a:gd name="T2" fmla="*/ 399 w 458"/>
                <a:gd name="T3" fmla="*/ 957 h 979"/>
                <a:gd name="T4" fmla="*/ 340 w 458"/>
                <a:gd name="T5" fmla="*/ 979 h 979"/>
                <a:gd name="T6" fmla="*/ 312 w 458"/>
                <a:gd name="T7" fmla="*/ 936 h 979"/>
                <a:gd name="T8" fmla="*/ 294 w 458"/>
                <a:gd name="T9" fmla="*/ 914 h 979"/>
                <a:gd name="T10" fmla="*/ 272 w 458"/>
                <a:gd name="T11" fmla="*/ 874 h 979"/>
                <a:gd name="T12" fmla="*/ 249 w 458"/>
                <a:gd name="T13" fmla="*/ 841 h 979"/>
                <a:gd name="T14" fmla="*/ 196 w 458"/>
                <a:gd name="T15" fmla="*/ 740 h 979"/>
                <a:gd name="T16" fmla="*/ 106 w 458"/>
                <a:gd name="T17" fmla="*/ 582 h 979"/>
                <a:gd name="T18" fmla="*/ 97 w 458"/>
                <a:gd name="T19" fmla="*/ 568 h 979"/>
                <a:gd name="T20" fmla="*/ 71 w 458"/>
                <a:gd name="T21" fmla="*/ 501 h 979"/>
                <a:gd name="T22" fmla="*/ 47 w 458"/>
                <a:gd name="T23" fmla="*/ 464 h 979"/>
                <a:gd name="T24" fmla="*/ 44 w 458"/>
                <a:gd name="T25" fmla="*/ 401 h 979"/>
                <a:gd name="T26" fmla="*/ 31 w 458"/>
                <a:gd name="T27" fmla="*/ 357 h 979"/>
                <a:gd name="T28" fmla="*/ 24 w 458"/>
                <a:gd name="T29" fmla="*/ 316 h 979"/>
                <a:gd name="T30" fmla="*/ 14 w 458"/>
                <a:gd name="T31" fmla="*/ 234 h 979"/>
                <a:gd name="T32" fmla="*/ 10 w 458"/>
                <a:gd name="T33" fmla="*/ 214 h 979"/>
                <a:gd name="T34" fmla="*/ 5 w 458"/>
                <a:gd name="T35" fmla="*/ 118 h 979"/>
                <a:gd name="T36" fmla="*/ 0 w 458"/>
                <a:gd name="T37" fmla="*/ 74 h 979"/>
                <a:gd name="T38" fmla="*/ 0 w 458"/>
                <a:gd name="T39" fmla="*/ 45 h 979"/>
                <a:gd name="T40" fmla="*/ 439 w 458"/>
                <a:gd name="T41" fmla="*/ 0 h 979"/>
                <a:gd name="T42" fmla="*/ 443 w 458"/>
                <a:gd name="T43" fmla="*/ 50 h 979"/>
                <a:gd name="T44" fmla="*/ 442 w 458"/>
                <a:gd name="T45" fmla="*/ 100 h 979"/>
                <a:gd name="T46" fmla="*/ 430 w 458"/>
                <a:gd name="T47" fmla="*/ 157 h 979"/>
                <a:gd name="T48" fmla="*/ 232 w 458"/>
                <a:gd name="T49" fmla="*/ 229 h 979"/>
                <a:gd name="T50" fmla="*/ 234 w 458"/>
                <a:gd name="T51" fmla="*/ 283 h 979"/>
                <a:gd name="T52" fmla="*/ 245 w 458"/>
                <a:gd name="T53" fmla="*/ 393 h 979"/>
                <a:gd name="T54" fmla="*/ 240 w 458"/>
                <a:gd name="T55" fmla="*/ 488 h 979"/>
                <a:gd name="T56" fmla="*/ 264 w 458"/>
                <a:gd name="T57" fmla="*/ 538 h 979"/>
                <a:gd name="T58" fmla="*/ 287 w 458"/>
                <a:gd name="T59" fmla="*/ 576 h 979"/>
                <a:gd name="T60" fmla="*/ 332 w 458"/>
                <a:gd name="T61" fmla="*/ 661 h 979"/>
                <a:gd name="T62" fmla="*/ 345 w 458"/>
                <a:gd name="T63" fmla="*/ 694 h 979"/>
                <a:gd name="T64" fmla="*/ 369 w 458"/>
                <a:gd name="T65" fmla="*/ 741 h 979"/>
                <a:gd name="T66" fmla="*/ 399 w 458"/>
                <a:gd name="T67" fmla="*/ 789 h 979"/>
                <a:gd name="T68" fmla="*/ 421 w 458"/>
                <a:gd name="T69" fmla="*/ 827 h 979"/>
                <a:gd name="T70" fmla="*/ 437 w 458"/>
                <a:gd name="T71" fmla="*/ 859 h 979"/>
                <a:gd name="T72" fmla="*/ 458 w 458"/>
                <a:gd name="T73" fmla="*/ 895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8" h="979">
                  <a:moveTo>
                    <a:pt x="458" y="895"/>
                  </a:moveTo>
                  <a:cubicBezTo>
                    <a:pt x="458" y="895"/>
                    <a:pt x="424" y="955"/>
                    <a:pt x="399" y="957"/>
                  </a:cubicBezTo>
                  <a:cubicBezTo>
                    <a:pt x="374" y="958"/>
                    <a:pt x="340" y="979"/>
                    <a:pt x="340" y="979"/>
                  </a:cubicBezTo>
                  <a:cubicBezTo>
                    <a:pt x="340" y="979"/>
                    <a:pt x="310" y="943"/>
                    <a:pt x="312" y="936"/>
                  </a:cubicBezTo>
                  <a:cubicBezTo>
                    <a:pt x="314" y="929"/>
                    <a:pt x="294" y="914"/>
                    <a:pt x="294" y="914"/>
                  </a:cubicBezTo>
                  <a:cubicBezTo>
                    <a:pt x="294" y="914"/>
                    <a:pt x="272" y="878"/>
                    <a:pt x="272" y="874"/>
                  </a:cubicBezTo>
                  <a:cubicBezTo>
                    <a:pt x="272" y="871"/>
                    <a:pt x="249" y="841"/>
                    <a:pt x="249" y="841"/>
                  </a:cubicBezTo>
                  <a:cubicBezTo>
                    <a:pt x="196" y="740"/>
                    <a:pt x="196" y="740"/>
                    <a:pt x="196" y="740"/>
                  </a:cubicBezTo>
                  <a:cubicBezTo>
                    <a:pt x="196" y="740"/>
                    <a:pt x="108" y="591"/>
                    <a:pt x="106" y="582"/>
                  </a:cubicBezTo>
                  <a:cubicBezTo>
                    <a:pt x="104" y="577"/>
                    <a:pt x="101" y="572"/>
                    <a:pt x="97" y="568"/>
                  </a:cubicBezTo>
                  <a:cubicBezTo>
                    <a:pt x="72" y="547"/>
                    <a:pt x="73" y="503"/>
                    <a:pt x="71" y="501"/>
                  </a:cubicBezTo>
                  <a:cubicBezTo>
                    <a:pt x="47" y="464"/>
                    <a:pt x="47" y="464"/>
                    <a:pt x="47" y="464"/>
                  </a:cubicBezTo>
                  <a:cubicBezTo>
                    <a:pt x="44" y="401"/>
                    <a:pt x="44" y="401"/>
                    <a:pt x="44" y="401"/>
                  </a:cubicBezTo>
                  <a:cubicBezTo>
                    <a:pt x="44" y="401"/>
                    <a:pt x="30" y="367"/>
                    <a:pt x="31" y="357"/>
                  </a:cubicBezTo>
                  <a:cubicBezTo>
                    <a:pt x="32" y="346"/>
                    <a:pt x="24" y="320"/>
                    <a:pt x="24" y="316"/>
                  </a:cubicBezTo>
                  <a:cubicBezTo>
                    <a:pt x="24" y="313"/>
                    <a:pt x="15" y="237"/>
                    <a:pt x="14" y="234"/>
                  </a:cubicBezTo>
                  <a:cubicBezTo>
                    <a:pt x="13" y="231"/>
                    <a:pt x="10" y="214"/>
                    <a:pt x="10" y="214"/>
                  </a:cubicBezTo>
                  <a:cubicBezTo>
                    <a:pt x="10" y="214"/>
                    <a:pt x="11" y="125"/>
                    <a:pt x="5" y="118"/>
                  </a:cubicBezTo>
                  <a:cubicBezTo>
                    <a:pt x="2" y="114"/>
                    <a:pt x="1" y="93"/>
                    <a:pt x="0" y="74"/>
                  </a:cubicBezTo>
                  <a:cubicBezTo>
                    <a:pt x="0" y="59"/>
                    <a:pt x="0" y="45"/>
                    <a:pt x="0" y="45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439" y="0"/>
                    <a:pt x="442" y="25"/>
                    <a:pt x="443" y="50"/>
                  </a:cubicBezTo>
                  <a:cubicBezTo>
                    <a:pt x="445" y="72"/>
                    <a:pt x="445" y="95"/>
                    <a:pt x="442" y="100"/>
                  </a:cubicBezTo>
                  <a:cubicBezTo>
                    <a:pt x="435" y="110"/>
                    <a:pt x="430" y="157"/>
                    <a:pt x="430" y="157"/>
                  </a:cubicBezTo>
                  <a:cubicBezTo>
                    <a:pt x="232" y="229"/>
                    <a:pt x="232" y="229"/>
                    <a:pt x="232" y="229"/>
                  </a:cubicBezTo>
                  <a:cubicBezTo>
                    <a:pt x="234" y="283"/>
                    <a:pt x="234" y="283"/>
                    <a:pt x="234" y="283"/>
                  </a:cubicBezTo>
                  <a:cubicBezTo>
                    <a:pt x="234" y="283"/>
                    <a:pt x="245" y="383"/>
                    <a:pt x="245" y="393"/>
                  </a:cubicBezTo>
                  <a:cubicBezTo>
                    <a:pt x="245" y="404"/>
                    <a:pt x="240" y="488"/>
                    <a:pt x="240" y="488"/>
                  </a:cubicBezTo>
                  <a:cubicBezTo>
                    <a:pt x="240" y="488"/>
                    <a:pt x="267" y="528"/>
                    <a:pt x="264" y="538"/>
                  </a:cubicBezTo>
                  <a:cubicBezTo>
                    <a:pt x="261" y="548"/>
                    <a:pt x="287" y="576"/>
                    <a:pt x="287" y="576"/>
                  </a:cubicBezTo>
                  <a:cubicBezTo>
                    <a:pt x="332" y="661"/>
                    <a:pt x="332" y="661"/>
                    <a:pt x="332" y="661"/>
                  </a:cubicBezTo>
                  <a:cubicBezTo>
                    <a:pt x="332" y="661"/>
                    <a:pt x="340" y="691"/>
                    <a:pt x="345" y="694"/>
                  </a:cubicBezTo>
                  <a:cubicBezTo>
                    <a:pt x="349" y="697"/>
                    <a:pt x="369" y="741"/>
                    <a:pt x="369" y="741"/>
                  </a:cubicBezTo>
                  <a:cubicBezTo>
                    <a:pt x="369" y="741"/>
                    <a:pt x="399" y="787"/>
                    <a:pt x="399" y="789"/>
                  </a:cubicBezTo>
                  <a:cubicBezTo>
                    <a:pt x="399" y="792"/>
                    <a:pt x="421" y="827"/>
                    <a:pt x="421" y="827"/>
                  </a:cubicBezTo>
                  <a:cubicBezTo>
                    <a:pt x="421" y="827"/>
                    <a:pt x="436" y="852"/>
                    <a:pt x="437" y="859"/>
                  </a:cubicBezTo>
                  <a:cubicBezTo>
                    <a:pt x="438" y="867"/>
                    <a:pt x="458" y="895"/>
                    <a:pt x="458" y="895"/>
                  </a:cubicBezTo>
                </a:path>
              </a:pathLst>
            </a:custGeom>
            <a:solidFill>
              <a:srgbClr val="B3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1" name="íṥḻiḑé"/>
            <p:cNvSpPr/>
            <p:nvPr/>
          </p:nvSpPr>
          <p:spPr bwMode="auto">
            <a:xfrm>
              <a:off x="7526338" y="4424363"/>
              <a:ext cx="96838" cy="57150"/>
            </a:xfrm>
            <a:custGeom>
              <a:avLst/>
              <a:gdLst>
                <a:gd name="T0" fmla="*/ 0 w 72"/>
                <a:gd name="T1" fmla="*/ 0 h 42"/>
                <a:gd name="T2" fmla="*/ 55 w 72"/>
                <a:gd name="T3" fmla="*/ 42 h 42"/>
                <a:gd name="T4" fmla="*/ 55 w 72"/>
                <a:gd name="T5" fmla="*/ 42 h 42"/>
                <a:gd name="T6" fmla="*/ 0 w 72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42">
                  <a:moveTo>
                    <a:pt x="0" y="0"/>
                  </a:moveTo>
                  <a:cubicBezTo>
                    <a:pt x="0" y="0"/>
                    <a:pt x="36" y="41"/>
                    <a:pt x="55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72" y="42"/>
                    <a:pt x="0" y="0"/>
                    <a:pt x="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2" name="iṡľîḑê"/>
            <p:cNvSpPr/>
            <p:nvPr/>
          </p:nvSpPr>
          <p:spPr bwMode="auto">
            <a:xfrm>
              <a:off x="7712076" y="4922838"/>
              <a:ext cx="133350" cy="63500"/>
            </a:xfrm>
            <a:custGeom>
              <a:avLst/>
              <a:gdLst>
                <a:gd name="T0" fmla="*/ 92 w 99"/>
                <a:gd name="T1" fmla="*/ 0 h 47"/>
                <a:gd name="T2" fmla="*/ 0 w 99"/>
                <a:gd name="T3" fmla="*/ 37 h 47"/>
                <a:gd name="T4" fmla="*/ 42 w 99"/>
                <a:gd name="T5" fmla="*/ 47 h 47"/>
                <a:gd name="T6" fmla="*/ 96 w 99"/>
                <a:gd name="T7" fmla="*/ 7 h 47"/>
                <a:gd name="T8" fmla="*/ 92 w 99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47">
                  <a:moveTo>
                    <a:pt x="92" y="0"/>
                  </a:moveTo>
                  <a:cubicBezTo>
                    <a:pt x="73" y="0"/>
                    <a:pt x="0" y="37"/>
                    <a:pt x="0" y="3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82" y="33"/>
                    <a:pt x="96" y="7"/>
                  </a:cubicBezTo>
                  <a:cubicBezTo>
                    <a:pt x="99" y="2"/>
                    <a:pt x="97" y="0"/>
                    <a:pt x="92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3" name="íṩļîḋe"/>
            <p:cNvSpPr/>
            <p:nvPr/>
          </p:nvSpPr>
          <p:spPr bwMode="auto">
            <a:xfrm>
              <a:off x="7519988" y="4956176"/>
              <a:ext cx="103188" cy="20638"/>
            </a:xfrm>
            <a:custGeom>
              <a:avLst/>
              <a:gdLst>
                <a:gd name="T0" fmla="*/ 0 w 77"/>
                <a:gd name="T1" fmla="*/ 0 h 15"/>
                <a:gd name="T2" fmla="*/ 77 w 77"/>
                <a:gd name="T3" fmla="*/ 15 h 15"/>
                <a:gd name="T4" fmla="*/ 0 w 77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15">
                  <a:moveTo>
                    <a:pt x="0" y="0"/>
                  </a:moveTo>
                  <a:cubicBezTo>
                    <a:pt x="5" y="0"/>
                    <a:pt x="77" y="15"/>
                    <a:pt x="77" y="15"/>
                  </a:cubicBezTo>
                  <a:cubicBezTo>
                    <a:pt x="68" y="4"/>
                    <a:pt x="0" y="0"/>
                    <a:pt x="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4" name="ïṧļíďê"/>
            <p:cNvSpPr/>
            <p:nvPr/>
          </p:nvSpPr>
          <p:spPr bwMode="auto">
            <a:xfrm>
              <a:off x="7519988" y="4987926"/>
              <a:ext cx="111125" cy="14288"/>
            </a:xfrm>
            <a:custGeom>
              <a:avLst/>
              <a:gdLst>
                <a:gd name="T0" fmla="*/ 0 w 82"/>
                <a:gd name="T1" fmla="*/ 0 h 11"/>
                <a:gd name="T2" fmla="*/ 82 w 82"/>
                <a:gd name="T3" fmla="*/ 11 h 11"/>
                <a:gd name="T4" fmla="*/ 0 w 8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1">
                  <a:moveTo>
                    <a:pt x="0" y="0"/>
                  </a:moveTo>
                  <a:cubicBezTo>
                    <a:pt x="16" y="9"/>
                    <a:pt x="82" y="11"/>
                    <a:pt x="82" y="11"/>
                  </a:cubicBezTo>
                  <a:cubicBezTo>
                    <a:pt x="62" y="2"/>
                    <a:pt x="0" y="0"/>
                    <a:pt x="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5" name="îṡ1íḑê"/>
            <p:cNvSpPr/>
            <p:nvPr/>
          </p:nvSpPr>
          <p:spPr bwMode="auto">
            <a:xfrm>
              <a:off x="6424613" y="2978151"/>
              <a:ext cx="300038" cy="268288"/>
            </a:xfrm>
            <a:custGeom>
              <a:avLst/>
              <a:gdLst>
                <a:gd name="T0" fmla="*/ 208 w 224"/>
                <a:gd name="T1" fmla="*/ 200 h 200"/>
                <a:gd name="T2" fmla="*/ 188 w 224"/>
                <a:gd name="T3" fmla="*/ 191 h 200"/>
                <a:gd name="T4" fmla="*/ 157 w 224"/>
                <a:gd name="T5" fmla="*/ 177 h 200"/>
                <a:gd name="T6" fmla="*/ 5 w 224"/>
                <a:gd name="T7" fmla="*/ 59 h 200"/>
                <a:gd name="T8" fmla="*/ 177 w 224"/>
                <a:gd name="T9" fmla="*/ 98 h 200"/>
                <a:gd name="T10" fmla="*/ 193 w 224"/>
                <a:gd name="T11" fmla="*/ 120 h 200"/>
                <a:gd name="T12" fmla="*/ 211 w 224"/>
                <a:gd name="T13" fmla="*/ 132 h 200"/>
                <a:gd name="T14" fmla="*/ 208 w 224"/>
                <a:gd name="T1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200">
                  <a:moveTo>
                    <a:pt x="208" y="200"/>
                  </a:moveTo>
                  <a:cubicBezTo>
                    <a:pt x="188" y="191"/>
                    <a:pt x="188" y="191"/>
                    <a:pt x="188" y="191"/>
                  </a:cubicBezTo>
                  <a:cubicBezTo>
                    <a:pt x="157" y="177"/>
                    <a:pt x="157" y="177"/>
                    <a:pt x="157" y="177"/>
                  </a:cubicBezTo>
                  <a:cubicBezTo>
                    <a:pt x="157" y="177"/>
                    <a:pt x="10" y="118"/>
                    <a:pt x="5" y="59"/>
                  </a:cubicBezTo>
                  <a:cubicBezTo>
                    <a:pt x="0" y="0"/>
                    <a:pt x="177" y="98"/>
                    <a:pt x="177" y="98"/>
                  </a:cubicBezTo>
                  <a:cubicBezTo>
                    <a:pt x="182" y="106"/>
                    <a:pt x="187" y="113"/>
                    <a:pt x="193" y="120"/>
                  </a:cubicBezTo>
                  <a:cubicBezTo>
                    <a:pt x="199" y="126"/>
                    <a:pt x="205" y="132"/>
                    <a:pt x="211" y="132"/>
                  </a:cubicBezTo>
                  <a:cubicBezTo>
                    <a:pt x="224" y="134"/>
                    <a:pt x="208" y="200"/>
                    <a:pt x="208" y="200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6" name="iṡľidè"/>
            <p:cNvSpPr/>
            <p:nvPr/>
          </p:nvSpPr>
          <p:spPr bwMode="auto">
            <a:xfrm>
              <a:off x="7542213" y="2605088"/>
              <a:ext cx="261938" cy="288925"/>
            </a:xfrm>
            <a:custGeom>
              <a:avLst/>
              <a:gdLst>
                <a:gd name="T0" fmla="*/ 195 w 195"/>
                <a:gd name="T1" fmla="*/ 160 h 216"/>
                <a:gd name="T2" fmla="*/ 146 w 195"/>
                <a:gd name="T3" fmla="*/ 216 h 216"/>
                <a:gd name="T4" fmla="*/ 29 w 195"/>
                <a:gd name="T5" fmla="*/ 178 h 216"/>
                <a:gd name="T6" fmla="*/ 0 w 195"/>
                <a:gd name="T7" fmla="*/ 154 h 216"/>
                <a:gd name="T8" fmla="*/ 18 w 195"/>
                <a:gd name="T9" fmla="*/ 130 h 216"/>
                <a:gd name="T10" fmla="*/ 26 w 195"/>
                <a:gd name="T11" fmla="*/ 96 h 216"/>
                <a:gd name="T12" fmla="*/ 26 w 195"/>
                <a:gd name="T13" fmla="*/ 87 h 216"/>
                <a:gd name="T14" fmla="*/ 17 w 195"/>
                <a:gd name="T15" fmla="*/ 43 h 216"/>
                <a:gd name="T16" fmla="*/ 173 w 195"/>
                <a:gd name="T17" fmla="*/ 35 h 216"/>
                <a:gd name="T18" fmla="*/ 170 w 195"/>
                <a:gd name="T19" fmla="*/ 58 h 216"/>
                <a:gd name="T20" fmla="*/ 178 w 195"/>
                <a:gd name="T21" fmla="*/ 94 h 216"/>
                <a:gd name="T22" fmla="*/ 190 w 195"/>
                <a:gd name="T23" fmla="*/ 125 h 216"/>
                <a:gd name="T24" fmla="*/ 195 w 195"/>
                <a:gd name="T25" fmla="*/ 16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16">
                  <a:moveTo>
                    <a:pt x="195" y="160"/>
                  </a:moveTo>
                  <a:cubicBezTo>
                    <a:pt x="146" y="216"/>
                    <a:pt x="146" y="216"/>
                    <a:pt x="146" y="216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25" y="122"/>
                    <a:pt x="26" y="109"/>
                    <a:pt x="26" y="96"/>
                  </a:cubicBezTo>
                  <a:cubicBezTo>
                    <a:pt x="26" y="93"/>
                    <a:pt x="26" y="90"/>
                    <a:pt x="26" y="87"/>
                  </a:cubicBezTo>
                  <a:cubicBezTo>
                    <a:pt x="24" y="72"/>
                    <a:pt x="22" y="57"/>
                    <a:pt x="17" y="43"/>
                  </a:cubicBezTo>
                  <a:cubicBezTo>
                    <a:pt x="17" y="43"/>
                    <a:pt x="185" y="0"/>
                    <a:pt x="173" y="35"/>
                  </a:cubicBezTo>
                  <a:cubicBezTo>
                    <a:pt x="171" y="43"/>
                    <a:pt x="170" y="50"/>
                    <a:pt x="170" y="58"/>
                  </a:cubicBezTo>
                  <a:cubicBezTo>
                    <a:pt x="171" y="70"/>
                    <a:pt x="173" y="83"/>
                    <a:pt x="178" y="94"/>
                  </a:cubicBezTo>
                  <a:cubicBezTo>
                    <a:pt x="181" y="105"/>
                    <a:pt x="185" y="115"/>
                    <a:pt x="190" y="125"/>
                  </a:cubicBezTo>
                  <a:cubicBezTo>
                    <a:pt x="195" y="160"/>
                    <a:pt x="195" y="160"/>
                    <a:pt x="195" y="160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7" name="işḷiďè"/>
            <p:cNvSpPr/>
            <p:nvPr/>
          </p:nvSpPr>
          <p:spPr bwMode="auto">
            <a:xfrm>
              <a:off x="7770813" y="2676526"/>
              <a:ext cx="0" cy="6350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5 h 5"/>
                <a:gd name="T4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8" name="íṣḻíḋê"/>
            <p:cNvSpPr/>
            <p:nvPr/>
          </p:nvSpPr>
          <p:spPr bwMode="auto">
            <a:xfrm>
              <a:off x="7575551" y="2676526"/>
              <a:ext cx="195263" cy="57150"/>
            </a:xfrm>
            <a:custGeom>
              <a:avLst/>
              <a:gdLst>
                <a:gd name="T0" fmla="*/ 145 w 145"/>
                <a:gd name="T1" fmla="*/ 0 h 43"/>
                <a:gd name="T2" fmla="*/ 51 w 145"/>
                <a:gd name="T3" fmla="*/ 39 h 43"/>
                <a:gd name="T4" fmla="*/ 42 w 145"/>
                <a:gd name="T5" fmla="*/ 38 h 43"/>
                <a:gd name="T6" fmla="*/ 0 w 145"/>
                <a:gd name="T7" fmla="*/ 29 h 43"/>
                <a:gd name="T8" fmla="*/ 1 w 145"/>
                <a:gd name="T9" fmla="*/ 33 h 43"/>
                <a:gd name="T10" fmla="*/ 51 w 145"/>
                <a:gd name="T11" fmla="*/ 43 h 43"/>
                <a:gd name="T12" fmla="*/ 145 w 145"/>
                <a:gd name="T13" fmla="*/ 5 h 43"/>
                <a:gd name="T14" fmla="*/ 145 w 145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43">
                  <a:moveTo>
                    <a:pt x="145" y="0"/>
                  </a:moveTo>
                  <a:cubicBezTo>
                    <a:pt x="121" y="24"/>
                    <a:pt x="88" y="39"/>
                    <a:pt x="51" y="39"/>
                  </a:cubicBezTo>
                  <a:cubicBezTo>
                    <a:pt x="48" y="39"/>
                    <a:pt x="45" y="39"/>
                    <a:pt x="42" y="38"/>
                  </a:cubicBezTo>
                  <a:cubicBezTo>
                    <a:pt x="27" y="37"/>
                    <a:pt x="13" y="34"/>
                    <a:pt x="0" y="29"/>
                  </a:cubicBezTo>
                  <a:cubicBezTo>
                    <a:pt x="1" y="30"/>
                    <a:pt x="1" y="32"/>
                    <a:pt x="1" y="33"/>
                  </a:cubicBezTo>
                  <a:cubicBezTo>
                    <a:pt x="17" y="40"/>
                    <a:pt x="34" y="43"/>
                    <a:pt x="51" y="43"/>
                  </a:cubicBezTo>
                  <a:cubicBezTo>
                    <a:pt x="86" y="43"/>
                    <a:pt x="120" y="30"/>
                    <a:pt x="145" y="5"/>
                  </a:cubicBezTo>
                  <a:cubicBezTo>
                    <a:pt x="145" y="3"/>
                    <a:pt x="145" y="2"/>
                    <a:pt x="145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99" name="iSḷíḑe"/>
            <p:cNvSpPr/>
            <p:nvPr/>
          </p:nvSpPr>
          <p:spPr bwMode="auto">
            <a:xfrm>
              <a:off x="7464426" y="2354263"/>
              <a:ext cx="358775" cy="381000"/>
            </a:xfrm>
            <a:custGeom>
              <a:avLst/>
              <a:gdLst>
                <a:gd name="T0" fmla="*/ 268 w 268"/>
                <a:gd name="T1" fmla="*/ 145 h 284"/>
                <a:gd name="T2" fmla="*/ 268 w 268"/>
                <a:gd name="T3" fmla="*/ 154 h 284"/>
                <a:gd name="T4" fmla="*/ 125 w 268"/>
                <a:gd name="T5" fmla="*/ 278 h 284"/>
                <a:gd name="T6" fmla="*/ 15 w 268"/>
                <a:gd name="T7" fmla="*/ 207 h 284"/>
                <a:gd name="T8" fmla="*/ 3 w 268"/>
                <a:gd name="T9" fmla="*/ 170 h 284"/>
                <a:gd name="T10" fmla="*/ 0 w 268"/>
                <a:gd name="T11" fmla="*/ 145 h 284"/>
                <a:gd name="T12" fmla="*/ 2 w 268"/>
                <a:gd name="T13" fmla="*/ 123 h 284"/>
                <a:gd name="T14" fmla="*/ 156 w 268"/>
                <a:gd name="T15" fmla="*/ 12 h 284"/>
                <a:gd name="T16" fmla="*/ 268 w 268"/>
                <a:gd name="T17" fmla="*/ 140 h 284"/>
                <a:gd name="T18" fmla="*/ 268 w 268"/>
                <a:gd name="T19" fmla="*/ 14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8" h="284">
                  <a:moveTo>
                    <a:pt x="268" y="145"/>
                  </a:moveTo>
                  <a:cubicBezTo>
                    <a:pt x="268" y="148"/>
                    <a:pt x="268" y="151"/>
                    <a:pt x="268" y="154"/>
                  </a:cubicBezTo>
                  <a:cubicBezTo>
                    <a:pt x="263" y="228"/>
                    <a:pt x="199" y="284"/>
                    <a:pt x="125" y="278"/>
                  </a:cubicBezTo>
                  <a:cubicBezTo>
                    <a:pt x="78" y="275"/>
                    <a:pt x="37" y="248"/>
                    <a:pt x="15" y="207"/>
                  </a:cubicBezTo>
                  <a:cubicBezTo>
                    <a:pt x="9" y="195"/>
                    <a:pt x="5" y="183"/>
                    <a:pt x="3" y="170"/>
                  </a:cubicBezTo>
                  <a:cubicBezTo>
                    <a:pt x="1" y="162"/>
                    <a:pt x="0" y="153"/>
                    <a:pt x="0" y="145"/>
                  </a:cubicBezTo>
                  <a:cubicBezTo>
                    <a:pt x="0" y="137"/>
                    <a:pt x="1" y="130"/>
                    <a:pt x="2" y="123"/>
                  </a:cubicBezTo>
                  <a:cubicBezTo>
                    <a:pt x="14" y="50"/>
                    <a:pt x="83" y="0"/>
                    <a:pt x="156" y="12"/>
                  </a:cubicBezTo>
                  <a:cubicBezTo>
                    <a:pt x="219" y="23"/>
                    <a:pt x="266" y="76"/>
                    <a:pt x="268" y="140"/>
                  </a:cubicBezTo>
                  <a:cubicBezTo>
                    <a:pt x="268" y="142"/>
                    <a:pt x="268" y="143"/>
                    <a:pt x="268" y="145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0" name="ï$ļiḍe"/>
            <p:cNvSpPr/>
            <p:nvPr/>
          </p:nvSpPr>
          <p:spPr bwMode="auto">
            <a:xfrm>
              <a:off x="7577138" y="2730501"/>
              <a:ext cx="204788" cy="106363"/>
            </a:xfrm>
            <a:custGeom>
              <a:avLst/>
              <a:gdLst>
                <a:gd name="T0" fmla="*/ 0 w 153"/>
                <a:gd name="T1" fmla="*/ 2 h 79"/>
                <a:gd name="T2" fmla="*/ 0 w 153"/>
                <a:gd name="T3" fmla="*/ 4 h 79"/>
                <a:gd name="T4" fmla="*/ 0 w 153"/>
                <a:gd name="T5" fmla="*/ 6 h 79"/>
                <a:gd name="T6" fmla="*/ 4 w 153"/>
                <a:gd name="T7" fmla="*/ 37 h 79"/>
                <a:gd name="T8" fmla="*/ 5 w 153"/>
                <a:gd name="T9" fmla="*/ 38 h 79"/>
                <a:gd name="T10" fmla="*/ 0 w 153"/>
                <a:gd name="T11" fmla="*/ 2 h 79"/>
                <a:gd name="T12" fmla="*/ 152 w 153"/>
                <a:gd name="T13" fmla="*/ 0 h 79"/>
                <a:gd name="T14" fmla="*/ 151 w 153"/>
                <a:gd name="T15" fmla="*/ 1 h 79"/>
                <a:gd name="T16" fmla="*/ 112 w 153"/>
                <a:gd name="T17" fmla="*/ 52 h 79"/>
                <a:gd name="T18" fmla="*/ 111 w 153"/>
                <a:gd name="T19" fmla="*/ 52 h 79"/>
                <a:gd name="T20" fmla="*/ 75 w 153"/>
                <a:gd name="T21" fmla="*/ 62 h 79"/>
                <a:gd name="T22" fmla="*/ 72 w 153"/>
                <a:gd name="T23" fmla="*/ 60 h 79"/>
                <a:gd name="T24" fmla="*/ 70 w 153"/>
                <a:gd name="T25" fmla="*/ 60 h 79"/>
                <a:gd name="T26" fmla="*/ 43 w 153"/>
                <a:gd name="T27" fmla="*/ 77 h 79"/>
                <a:gd name="T28" fmla="*/ 24 w 153"/>
                <a:gd name="T29" fmla="*/ 52 h 79"/>
                <a:gd name="T30" fmla="*/ 18 w 153"/>
                <a:gd name="T31" fmla="*/ 52 h 79"/>
                <a:gd name="T32" fmla="*/ 22 w 153"/>
                <a:gd name="T33" fmla="*/ 56 h 79"/>
                <a:gd name="T34" fmla="*/ 24 w 153"/>
                <a:gd name="T35" fmla="*/ 56 h 79"/>
                <a:gd name="T36" fmla="*/ 29 w 153"/>
                <a:gd name="T37" fmla="*/ 63 h 79"/>
                <a:gd name="T38" fmla="*/ 44 w 153"/>
                <a:gd name="T39" fmla="*/ 79 h 79"/>
                <a:gd name="T40" fmla="*/ 70 w 153"/>
                <a:gd name="T41" fmla="*/ 64 h 79"/>
                <a:gd name="T42" fmla="*/ 72 w 153"/>
                <a:gd name="T43" fmla="*/ 65 h 79"/>
                <a:gd name="T44" fmla="*/ 75 w 153"/>
                <a:gd name="T45" fmla="*/ 66 h 79"/>
                <a:gd name="T46" fmla="*/ 110 w 153"/>
                <a:gd name="T47" fmla="*/ 56 h 79"/>
                <a:gd name="T48" fmla="*/ 112 w 153"/>
                <a:gd name="T49" fmla="*/ 56 h 79"/>
                <a:gd name="T50" fmla="*/ 150 w 153"/>
                <a:gd name="T51" fmla="*/ 5 h 79"/>
                <a:gd name="T52" fmla="*/ 153 w 153"/>
                <a:gd name="T53" fmla="*/ 4 h 79"/>
                <a:gd name="T54" fmla="*/ 152 w 153"/>
                <a:gd name="T5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" h="79">
                  <a:moveTo>
                    <a:pt x="0" y="2"/>
                  </a:move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152" y="0"/>
                  </a:moveTo>
                  <a:cubicBezTo>
                    <a:pt x="151" y="1"/>
                    <a:pt x="151" y="1"/>
                    <a:pt x="151" y="1"/>
                  </a:cubicBezTo>
                  <a:cubicBezTo>
                    <a:pt x="151" y="1"/>
                    <a:pt x="145" y="50"/>
                    <a:pt x="112" y="52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1" y="52"/>
                    <a:pt x="85" y="62"/>
                    <a:pt x="75" y="62"/>
                  </a:cubicBezTo>
                  <a:cubicBezTo>
                    <a:pt x="73" y="62"/>
                    <a:pt x="72" y="61"/>
                    <a:pt x="72" y="60"/>
                  </a:cubicBezTo>
                  <a:cubicBezTo>
                    <a:pt x="72" y="60"/>
                    <a:pt x="71" y="60"/>
                    <a:pt x="70" y="60"/>
                  </a:cubicBezTo>
                  <a:cubicBezTo>
                    <a:pt x="64" y="60"/>
                    <a:pt x="43" y="77"/>
                    <a:pt x="43" y="77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3"/>
                    <a:pt x="21" y="54"/>
                    <a:pt x="22" y="56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34" y="69"/>
                    <a:pt x="40" y="74"/>
                    <a:pt x="44" y="79"/>
                  </a:cubicBezTo>
                  <a:cubicBezTo>
                    <a:pt x="50" y="75"/>
                    <a:pt x="65" y="64"/>
                    <a:pt x="70" y="64"/>
                  </a:cubicBezTo>
                  <a:cubicBezTo>
                    <a:pt x="71" y="64"/>
                    <a:pt x="71" y="64"/>
                    <a:pt x="72" y="65"/>
                  </a:cubicBezTo>
                  <a:cubicBezTo>
                    <a:pt x="72" y="65"/>
                    <a:pt x="73" y="66"/>
                    <a:pt x="75" y="66"/>
                  </a:cubicBezTo>
                  <a:cubicBezTo>
                    <a:pt x="84" y="66"/>
                    <a:pt x="110" y="56"/>
                    <a:pt x="110" y="56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45" y="54"/>
                    <a:pt x="150" y="5"/>
                    <a:pt x="150" y="5"/>
                  </a:cubicBezTo>
                  <a:cubicBezTo>
                    <a:pt x="151" y="4"/>
                    <a:pt x="152" y="4"/>
                    <a:pt x="153" y="4"/>
                  </a:cubicBezTo>
                  <a:cubicBezTo>
                    <a:pt x="152" y="3"/>
                    <a:pt x="152" y="1"/>
                    <a:pt x="152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1" name="îšḷîḓè"/>
            <p:cNvSpPr/>
            <p:nvPr/>
          </p:nvSpPr>
          <p:spPr bwMode="auto">
            <a:xfrm>
              <a:off x="7316788" y="3846513"/>
              <a:ext cx="522288" cy="87313"/>
            </a:xfrm>
            <a:custGeom>
              <a:avLst/>
              <a:gdLst>
                <a:gd name="T0" fmla="*/ 163 w 389"/>
                <a:gd name="T1" fmla="*/ 0 h 65"/>
                <a:gd name="T2" fmla="*/ 162 w 389"/>
                <a:gd name="T3" fmla="*/ 0 h 65"/>
                <a:gd name="T4" fmla="*/ 142 w 389"/>
                <a:gd name="T5" fmla="*/ 37 h 65"/>
                <a:gd name="T6" fmla="*/ 24 w 389"/>
                <a:gd name="T7" fmla="*/ 0 h 65"/>
                <a:gd name="T8" fmla="*/ 0 w 389"/>
                <a:gd name="T9" fmla="*/ 0 h 65"/>
                <a:gd name="T10" fmla="*/ 142 w 389"/>
                <a:gd name="T11" fmla="*/ 47 h 65"/>
                <a:gd name="T12" fmla="*/ 162 w 389"/>
                <a:gd name="T13" fmla="*/ 8 h 65"/>
                <a:gd name="T14" fmla="*/ 168 w 389"/>
                <a:gd name="T15" fmla="*/ 65 h 65"/>
                <a:gd name="T16" fmla="*/ 284 w 389"/>
                <a:gd name="T17" fmla="*/ 51 h 65"/>
                <a:gd name="T18" fmla="*/ 266 w 389"/>
                <a:gd name="T19" fmla="*/ 46 h 65"/>
                <a:gd name="T20" fmla="*/ 168 w 389"/>
                <a:gd name="T21" fmla="*/ 56 h 65"/>
                <a:gd name="T22" fmla="*/ 163 w 389"/>
                <a:gd name="T23" fmla="*/ 0 h 65"/>
                <a:gd name="T24" fmla="*/ 389 w 389"/>
                <a:gd name="T25" fmla="*/ 0 h 65"/>
                <a:gd name="T26" fmla="*/ 379 w 389"/>
                <a:gd name="T27" fmla="*/ 0 h 65"/>
                <a:gd name="T28" fmla="*/ 339 w 389"/>
                <a:gd name="T29" fmla="*/ 24 h 65"/>
                <a:gd name="T30" fmla="*/ 320 w 389"/>
                <a:gd name="T31" fmla="*/ 40 h 65"/>
                <a:gd name="T32" fmla="*/ 389 w 389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5">
                  <a:moveTo>
                    <a:pt x="163" y="0"/>
                  </a:moveTo>
                  <a:cubicBezTo>
                    <a:pt x="162" y="0"/>
                    <a:pt x="162" y="0"/>
                    <a:pt x="16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7"/>
                    <a:pt x="78" y="2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23"/>
                    <a:pt x="142" y="47"/>
                    <a:pt x="142" y="47"/>
                  </a:cubicBezTo>
                  <a:cubicBezTo>
                    <a:pt x="162" y="8"/>
                    <a:pt x="162" y="8"/>
                    <a:pt x="162" y="8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5"/>
                    <a:pt x="225" y="65"/>
                    <a:pt x="284" y="51"/>
                  </a:cubicBezTo>
                  <a:cubicBezTo>
                    <a:pt x="278" y="50"/>
                    <a:pt x="272" y="49"/>
                    <a:pt x="266" y="46"/>
                  </a:cubicBezTo>
                  <a:cubicBezTo>
                    <a:pt x="214" y="56"/>
                    <a:pt x="168" y="56"/>
                    <a:pt x="168" y="56"/>
                  </a:cubicBezTo>
                  <a:cubicBezTo>
                    <a:pt x="163" y="0"/>
                    <a:pt x="163" y="0"/>
                    <a:pt x="163" y="0"/>
                  </a:cubicBezTo>
                  <a:moveTo>
                    <a:pt x="389" y="0"/>
                  </a:moveTo>
                  <a:cubicBezTo>
                    <a:pt x="379" y="0"/>
                    <a:pt x="379" y="0"/>
                    <a:pt x="379" y="0"/>
                  </a:cubicBezTo>
                  <a:cubicBezTo>
                    <a:pt x="368" y="10"/>
                    <a:pt x="354" y="18"/>
                    <a:pt x="339" y="24"/>
                  </a:cubicBezTo>
                  <a:cubicBezTo>
                    <a:pt x="333" y="30"/>
                    <a:pt x="327" y="36"/>
                    <a:pt x="320" y="40"/>
                  </a:cubicBezTo>
                  <a:cubicBezTo>
                    <a:pt x="347" y="31"/>
                    <a:pt x="372" y="18"/>
                    <a:pt x="389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2" name="îsliḍè"/>
            <p:cNvSpPr/>
            <p:nvPr/>
          </p:nvSpPr>
          <p:spPr bwMode="auto">
            <a:xfrm>
              <a:off x="6681788" y="2719388"/>
              <a:ext cx="1254125" cy="1203325"/>
            </a:xfrm>
            <a:custGeom>
              <a:avLst/>
              <a:gdLst>
                <a:gd name="T0" fmla="*/ 876 w 935"/>
                <a:gd name="T1" fmla="*/ 594 h 898"/>
                <a:gd name="T2" fmla="*/ 880 w 935"/>
                <a:gd name="T3" fmla="*/ 804 h 898"/>
                <a:gd name="T4" fmla="*/ 641 w 935"/>
                <a:gd name="T5" fmla="*/ 898 h 898"/>
                <a:gd name="T6" fmla="*/ 635 w 935"/>
                <a:gd name="T7" fmla="*/ 841 h 898"/>
                <a:gd name="T8" fmla="*/ 615 w 935"/>
                <a:gd name="T9" fmla="*/ 879 h 898"/>
                <a:gd name="T10" fmla="*/ 428 w 935"/>
                <a:gd name="T11" fmla="*/ 811 h 898"/>
                <a:gd name="T12" fmla="*/ 414 w 935"/>
                <a:gd name="T13" fmla="*/ 748 h 898"/>
                <a:gd name="T14" fmla="*/ 433 w 935"/>
                <a:gd name="T15" fmla="*/ 688 h 898"/>
                <a:gd name="T16" fmla="*/ 440 w 935"/>
                <a:gd name="T17" fmla="*/ 636 h 898"/>
                <a:gd name="T18" fmla="*/ 455 w 935"/>
                <a:gd name="T19" fmla="*/ 574 h 898"/>
                <a:gd name="T20" fmla="*/ 455 w 935"/>
                <a:gd name="T21" fmla="*/ 368 h 898"/>
                <a:gd name="T22" fmla="*/ 385 w 935"/>
                <a:gd name="T23" fmla="*/ 407 h 898"/>
                <a:gd name="T24" fmla="*/ 303 w 935"/>
                <a:gd name="T25" fmla="*/ 459 h 898"/>
                <a:gd name="T26" fmla="*/ 215 w 935"/>
                <a:gd name="T27" fmla="*/ 468 h 898"/>
                <a:gd name="T28" fmla="*/ 128 w 935"/>
                <a:gd name="T29" fmla="*/ 459 h 898"/>
                <a:gd name="T30" fmla="*/ 102 w 935"/>
                <a:gd name="T31" fmla="*/ 453 h 898"/>
                <a:gd name="T32" fmla="*/ 83 w 935"/>
                <a:gd name="T33" fmla="*/ 445 h 898"/>
                <a:gd name="T34" fmla="*/ 56 w 935"/>
                <a:gd name="T35" fmla="*/ 433 h 898"/>
                <a:gd name="T36" fmla="*/ 0 w 935"/>
                <a:gd name="T37" fmla="*/ 397 h 898"/>
                <a:gd name="T38" fmla="*/ 11 w 935"/>
                <a:gd name="T39" fmla="*/ 313 h 898"/>
                <a:gd name="T40" fmla="*/ 105 w 935"/>
                <a:gd name="T41" fmla="*/ 336 h 898"/>
                <a:gd name="T42" fmla="*/ 120 w 935"/>
                <a:gd name="T43" fmla="*/ 328 h 898"/>
                <a:gd name="T44" fmla="*/ 183 w 935"/>
                <a:gd name="T45" fmla="*/ 338 h 898"/>
                <a:gd name="T46" fmla="*/ 231 w 935"/>
                <a:gd name="T47" fmla="*/ 333 h 898"/>
                <a:gd name="T48" fmla="*/ 240 w 935"/>
                <a:gd name="T49" fmla="*/ 336 h 898"/>
                <a:gd name="T50" fmla="*/ 249 w 935"/>
                <a:gd name="T51" fmla="*/ 332 h 898"/>
                <a:gd name="T52" fmla="*/ 257 w 935"/>
                <a:gd name="T53" fmla="*/ 333 h 898"/>
                <a:gd name="T54" fmla="*/ 272 w 935"/>
                <a:gd name="T55" fmla="*/ 335 h 898"/>
                <a:gd name="T56" fmla="*/ 276 w 935"/>
                <a:gd name="T57" fmla="*/ 314 h 898"/>
                <a:gd name="T58" fmla="*/ 284 w 935"/>
                <a:gd name="T59" fmla="*/ 306 h 898"/>
                <a:gd name="T60" fmla="*/ 313 w 935"/>
                <a:gd name="T61" fmla="*/ 279 h 898"/>
                <a:gd name="T62" fmla="*/ 330 w 935"/>
                <a:gd name="T63" fmla="*/ 252 h 898"/>
                <a:gd name="T64" fmla="*/ 366 w 935"/>
                <a:gd name="T65" fmla="*/ 216 h 898"/>
                <a:gd name="T66" fmla="*/ 366 w 935"/>
                <a:gd name="T67" fmla="*/ 197 h 898"/>
                <a:gd name="T68" fmla="*/ 371 w 935"/>
                <a:gd name="T69" fmla="*/ 188 h 898"/>
                <a:gd name="T70" fmla="*/ 381 w 935"/>
                <a:gd name="T71" fmla="*/ 168 h 898"/>
                <a:gd name="T72" fmla="*/ 393 w 935"/>
                <a:gd name="T73" fmla="*/ 142 h 898"/>
                <a:gd name="T74" fmla="*/ 434 w 935"/>
                <a:gd name="T75" fmla="*/ 85 h 898"/>
                <a:gd name="T76" fmla="*/ 453 w 935"/>
                <a:gd name="T77" fmla="*/ 67 h 898"/>
                <a:gd name="T78" fmla="*/ 480 w 935"/>
                <a:gd name="T79" fmla="*/ 55 h 898"/>
                <a:gd name="T80" fmla="*/ 526 w 935"/>
                <a:gd name="T81" fmla="*/ 49 h 898"/>
                <a:gd name="T82" fmla="*/ 594 w 935"/>
                <a:gd name="T83" fmla="*/ 37 h 898"/>
                <a:gd name="T84" fmla="*/ 617 w 935"/>
                <a:gd name="T85" fmla="*/ 31 h 898"/>
                <a:gd name="T86" fmla="*/ 621 w 935"/>
                <a:gd name="T87" fmla="*/ 30 h 898"/>
                <a:gd name="T88" fmla="*/ 641 w 935"/>
                <a:gd name="T89" fmla="*/ 9 h 898"/>
                <a:gd name="T90" fmla="*/ 666 w 935"/>
                <a:gd name="T91" fmla="*/ 4 h 898"/>
                <a:gd name="T92" fmla="*/ 672 w 935"/>
                <a:gd name="T93" fmla="*/ 56 h 898"/>
                <a:gd name="T94" fmla="*/ 674 w 935"/>
                <a:gd name="T95" fmla="*/ 57 h 898"/>
                <a:gd name="T96" fmla="*/ 681 w 935"/>
                <a:gd name="T97" fmla="*/ 65 h 898"/>
                <a:gd name="T98" fmla="*/ 691 w 935"/>
                <a:gd name="T99" fmla="*/ 65 h 898"/>
                <a:gd name="T100" fmla="*/ 710 w 935"/>
                <a:gd name="T101" fmla="*/ 90 h 898"/>
                <a:gd name="T102" fmla="*/ 739 w 935"/>
                <a:gd name="T103" fmla="*/ 74 h 898"/>
                <a:gd name="T104" fmla="*/ 777 w 935"/>
                <a:gd name="T105" fmla="*/ 65 h 898"/>
                <a:gd name="T106" fmla="*/ 779 w 935"/>
                <a:gd name="T107" fmla="*/ 65 h 898"/>
                <a:gd name="T108" fmla="*/ 817 w 935"/>
                <a:gd name="T109" fmla="*/ 14 h 898"/>
                <a:gd name="T110" fmla="*/ 848 w 935"/>
                <a:gd name="T111" fmla="*/ 60 h 898"/>
                <a:gd name="T112" fmla="*/ 853 w 935"/>
                <a:gd name="T113" fmla="*/ 62 h 898"/>
                <a:gd name="T114" fmla="*/ 890 w 935"/>
                <a:gd name="T115" fmla="*/ 88 h 898"/>
                <a:gd name="T116" fmla="*/ 935 w 935"/>
                <a:gd name="T117" fmla="*/ 121 h 898"/>
                <a:gd name="T118" fmla="*/ 876 w 935"/>
                <a:gd name="T119" fmla="*/ 594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898">
                  <a:moveTo>
                    <a:pt x="876" y="594"/>
                  </a:moveTo>
                  <a:cubicBezTo>
                    <a:pt x="876" y="594"/>
                    <a:pt x="909" y="711"/>
                    <a:pt x="880" y="804"/>
                  </a:cubicBezTo>
                  <a:cubicBezTo>
                    <a:pt x="851" y="896"/>
                    <a:pt x="641" y="898"/>
                    <a:pt x="641" y="898"/>
                  </a:cubicBezTo>
                  <a:cubicBezTo>
                    <a:pt x="635" y="841"/>
                    <a:pt x="635" y="841"/>
                    <a:pt x="635" y="841"/>
                  </a:cubicBezTo>
                  <a:cubicBezTo>
                    <a:pt x="615" y="879"/>
                    <a:pt x="615" y="879"/>
                    <a:pt x="615" y="879"/>
                  </a:cubicBezTo>
                  <a:cubicBezTo>
                    <a:pt x="615" y="879"/>
                    <a:pt x="459" y="836"/>
                    <a:pt x="428" y="811"/>
                  </a:cubicBezTo>
                  <a:cubicBezTo>
                    <a:pt x="398" y="786"/>
                    <a:pt x="414" y="748"/>
                    <a:pt x="414" y="748"/>
                  </a:cubicBezTo>
                  <a:cubicBezTo>
                    <a:pt x="414" y="748"/>
                    <a:pt x="424" y="699"/>
                    <a:pt x="433" y="688"/>
                  </a:cubicBezTo>
                  <a:cubicBezTo>
                    <a:pt x="442" y="678"/>
                    <a:pt x="443" y="641"/>
                    <a:pt x="440" y="636"/>
                  </a:cubicBezTo>
                  <a:cubicBezTo>
                    <a:pt x="437" y="631"/>
                    <a:pt x="451" y="582"/>
                    <a:pt x="455" y="574"/>
                  </a:cubicBezTo>
                  <a:cubicBezTo>
                    <a:pt x="460" y="567"/>
                    <a:pt x="455" y="368"/>
                    <a:pt x="455" y="368"/>
                  </a:cubicBezTo>
                  <a:cubicBezTo>
                    <a:pt x="455" y="368"/>
                    <a:pt x="388" y="398"/>
                    <a:pt x="385" y="407"/>
                  </a:cubicBezTo>
                  <a:cubicBezTo>
                    <a:pt x="381" y="416"/>
                    <a:pt x="303" y="459"/>
                    <a:pt x="303" y="459"/>
                  </a:cubicBezTo>
                  <a:cubicBezTo>
                    <a:pt x="303" y="459"/>
                    <a:pt x="229" y="468"/>
                    <a:pt x="215" y="468"/>
                  </a:cubicBezTo>
                  <a:cubicBezTo>
                    <a:pt x="202" y="468"/>
                    <a:pt x="128" y="459"/>
                    <a:pt x="128" y="459"/>
                  </a:cubicBezTo>
                  <a:cubicBezTo>
                    <a:pt x="128" y="459"/>
                    <a:pt x="108" y="458"/>
                    <a:pt x="102" y="453"/>
                  </a:cubicBezTo>
                  <a:cubicBezTo>
                    <a:pt x="96" y="450"/>
                    <a:pt x="90" y="447"/>
                    <a:pt x="83" y="445"/>
                  </a:cubicBezTo>
                  <a:cubicBezTo>
                    <a:pt x="83" y="445"/>
                    <a:pt x="62" y="441"/>
                    <a:pt x="56" y="433"/>
                  </a:cubicBezTo>
                  <a:cubicBezTo>
                    <a:pt x="50" y="424"/>
                    <a:pt x="0" y="397"/>
                    <a:pt x="0" y="397"/>
                  </a:cubicBezTo>
                  <a:cubicBezTo>
                    <a:pt x="10" y="391"/>
                    <a:pt x="11" y="313"/>
                    <a:pt x="11" y="313"/>
                  </a:cubicBezTo>
                  <a:cubicBezTo>
                    <a:pt x="105" y="336"/>
                    <a:pt x="105" y="336"/>
                    <a:pt x="105" y="336"/>
                  </a:cubicBezTo>
                  <a:cubicBezTo>
                    <a:pt x="105" y="336"/>
                    <a:pt x="111" y="323"/>
                    <a:pt x="120" y="328"/>
                  </a:cubicBezTo>
                  <a:cubicBezTo>
                    <a:pt x="129" y="334"/>
                    <a:pt x="183" y="338"/>
                    <a:pt x="183" y="338"/>
                  </a:cubicBezTo>
                  <a:cubicBezTo>
                    <a:pt x="183" y="338"/>
                    <a:pt x="229" y="329"/>
                    <a:pt x="231" y="333"/>
                  </a:cubicBezTo>
                  <a:cubicBezTo>
                    <a:pt x="233" y="336"/>
                    <a:pt x="240" y="336"/>
                    <a:pt x="240" y="336"/>
                  </a:cubicBezTo>
                  <a:cubicBezTo>
                    <a:pt x="240" y="336"/>
                    <a:pt x="249" y="335"/>
                    <a:pt x="249" y="332"/>
                  </a:cubicBezTo>
                  <a:cubicBezTo>
                    <a:pt x="249" y="329"/>
                    <a:pt x="257" y="333"/>
                    <a:pt x="257" y="333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72" y="335"/>
                    <a:pt x="270" y="316"/>
                    <a:pt x="276" y="314"/>
                  </a:cubicBezTo>
                  <a:cubicBezTo>
                    <a:pt x="280" y="313"/>
                    <a:pt x="283" y="310"/>
                    <a:pt x="284" y="306"/>
                  </a:cubicBezTo>
                  <a:cubicBezTo>
                    <a:pt x="284" y="306"/>
                    <a:pt x="304" y="279"/>
                    <a:pt x="313" y="279"/>
                  </a:cubicBezTo>
                  <a:cubicBezTo>
                    <a:pt x="323" y="279"/>
                    <a:pt x="330" y="252"/>
                    <a:pt x="330" y="252"/>
                  </a:cubicBezTo>
                  <a:cubicBezTo>
                    <a:pt x="366" y="216"/>
                    <a:pt x="366" y="216"/>
                    <a:pt x="366" y="216"/>
                  </a:cubicBezTo>
                  <a:cubicBezTo>
                    <a:pt x="366" y="216"/>
                    <a:pt x="361" y="197"/>
                    <a:pt x="366" y="197"/>
                  </a:cubicBezTo>
                  <a:cubicBezTo>
                    <a:pt x="370" y="196"/>
                    <a:pt x="371" y="188"/>
                    <a:pt x="371" y="188"/>
                  </a:cubicBezTo>
                  <a:cubicBezTo>
                    <a:pt x="371" y="188"/>
                    <a:pt x="372" y="171"/>
                    <a:pt x="381" y="168"/>
                  </a:cubicBezTo>
                  <a:cubicBezTo>
                    <a:pt x="389" y="164"/>
                    <a:pt x="393" y="142"/>
                    <a:pt x="393" y="142"/>
                  </a:cubicBezTo>
                  <a:cubicBezTo>
                    <a:pt x="393" y="142"/>
                    <a:pt x="431" y="100"/>
                    <a:pt x="434" y="85"/>
                  </a:cubicBezTo>
                  <a:cubicBezTo>
                    <a:pt x="437" y="70"/>
                    <a:pt x="453" y="67"/>
                    <a:pt x="453" y="67"/>
                  </a:cubicBezTo>
                  <a:cubicBezTo>
                    <a:pt x="461" y="62"/>
                    <a:pt x="471" y="58"/>
                    <a:pt x="480" y="55"/>
                  </a:cubicBezTo>
                  <a:cubicBezTo>
                    <a:pt x="493" y="53"/>
                    <a:pt x="526" y="49"/>
                    <a:pt x="526" y="49"/>
                  </a:cubicBezTo>
                  <a:cubicBezTo>
                    <a:pt x="526" y="49"/>
                    <a:pt x="588" y="44"/>
                    <a:pt x="594" y="37"/>
                  </a:cubicBezTo>
                  <a:cubicBezTo>
                    <a:pt x="600" y="30"/>
                    <a:pt x="610" y="31"/>
                    <a:pt x="617" y="31"/>
                  </a:cubicBezTo>
                  <a:cubicBezTo>
                    <a:pt x="618" y="31"/>
                    <a:pt x="619" y="31"/>
                    <a:pt x="621" y="30"/>
                  </a:cubicBezTo>
                  <a:cubicBezTo>
                    <a:pt x="627" y="26"/>
                    <a:pt x="634" y="15"/>
                    <a:pt x="641" y="9"/>
                  </a:cubicBezTo>
                  <a:cubicBezTo>
                    <a:pt x="650" y="1"/>
                    <a:pt x="666" y="4"/>
                    <a:pt x="666" y="4"/>
                  </a:cubicBezTo>
                  <a:cubicBezTo>
                    <a:pt x="672" y="56"/>
                    <a:pt x="672" y="56"/>
                    <a:pt x="672" y="56"/>
                  </a:cubicBezTo>
                  <a:cubicBezTo>
                    <a:pt x="674" y="57"/>
                    <a:pt x="674" y="57"/>
                    <a:pt x="674" y="57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91" y="65"/>
                    <a:pt x="691" y="65"/>
                    <a:pt x="691" y="65"/>
                  </a:cubicBezTo>
                  <a:cubicBezTo>
                    <a:pt x="710" y="90"/>
                    <a:pt x="710" y="90"/>
                    <a:pt x="710" y="90"/>
                  </a:cubicBezTo>
                  <a:cubicBezTo>
                    <a:pt x="710" y="90"/>
                    <a:pt x="736" y="68"/>
                    <a:pt x="739" y="74"/>
                  </a:cubicBezTo>
                  <a:cubicBezTo>
                    <a:pt x="741" y="79"/>
                    <a:pt x="777" y="65"/>
                    <a:pt x="777" y="65"/>
                  </a:cubicBezTo>
                  <a:cubicBezTo>
                    <a:pt x="779" y="65"/>
                    <a:pt x="779" y="65"/>
                    <a:pt x="779" y="65"/>
                  </a:cubicBezTo>
                  <a:cubicBezTo>
                    <a:pt x="812" y="63"/>
                    <a:pt x="817" y="14"/>
                    <a:pt x="817" y="14"/>
                  </a:cubicBezTo>
                  <a:cubicBezTo>
                    <a:pt x="834" y="0"/>
                    <a:pt x="848" y="60"/>
                    <a:pt x="848" y="60"/>
                  </a:cubicBezTo>
                  <a:cubicBezTo>
                    <a:pt x="853" y="62"/>
                    <a:pt x="853" y="62"/>
                    <a:pt x="853" y="62"/>
                  </a:cubicBezTo>
                  <a:cubicBezTo>
                    <a:pt x="864" y="68"/>
                    <a:pt x="887" y="81"/>
                    <a:pt x="890" y="88"/>
                  </a:cubicBezTo>
                  <a:cubicBezTo>
                    <a:pt x="893" y="96"/>
                    <a:pt x="935" y="121"/>
                    <a:pt x="935" y="121"/>
                  </a:cubicBezTo>
                  <a:cubicBezTo>
                    <a:pt x="876" y="594"/>
                    <a:pt x="876" y="594"/>
                    <a:pt x="876" y="594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3" name="íŝḻiďè"/>
            <p:cNvSpPr/>
            <p:nvPr/>
          </p:nvSpPr>
          <p:spPr bwMode="auto">
            <a:xfrm>
              <a:off x="7589838" y="3687763"/>
              <a:ext cx="293688" cy="261938"/>
            </a:xfrm>
            <a:custGeom>
              <a:avLst/>
              <a:gdLst>
                <a:gd name="T0" fmla="*/ 219 w 219"/>
                <a:gd name="T1" fmla="*/ 49 h 195"/>
                <a:gd name="T2" fmla="*/ 197 w 219"/>
                <a:gd name="T3" fmla="*/ 67 h 195"/>
                <a:gd name="T4" fmla="*/ 172 w 219"/>
                <a:gd name="T5" fmla="*/ 87 h 195"/>
                <a:gd name="T6" fmla="*/ 63 w 219"/>
                <a:gd name="T7" fmla="*/ 165 h 195"/>
                <a:gd name="T8" fmla="*/ 148 w 219"/>
                <a:gd name="T9" fmla="*/ 21 h 195"/>
                <a:gd name="T10" fmla="*/ 168 w 219"/>
                <a:gd name="T11" fmla="*/ 11 h 195"/>
                <a:gd name="T12" fmla="*/ 191 w 219"/>
                <a:gd name="T13" fmla="*/ 0 h 195"/>
                <a:gd name="T14" fmla="*/ 219 w 219"/>
                <a:gd name="T15" fmla="*/ 4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95">
                  <a:moveTo>
                    <a:pt x="219" y="49"/>
                  </a:moveTo>
                  <a:cubicBezTo>
                    <a:pt x="197" y="67"/>
                    <a:pt x="197" y="67"/>
                    <a:pt x="197" y="67"/>
                  </a:cubicBezTo>
                  <a:cubicBezTo>
                    <a:pt x="172" y="87"/>
                    <a:pt x="172" y="87"/>
                    <a:pt x="172" y="87"/>
                  </a:cubicBezTo>
                  <a:cubicBezTo>
                    <a:pt x="172" y="87"/>
                    <a:pt x="126" y="195"/>
                    <a:pt x="63" y="165"/>
                  </a:cubicBezTo>
                  <a:cubicBezTo>
                    <a:pt x="0" y="134"/>
                    <a:pt x="148" y="21"/>
                    <a:pt x="148" y="21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19" y="49"/>
                    <a:pt x="219" y="49"/>
                    <a:pt x="219" y="49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4" name="iṡ1iḋè"/>
            <p:cNvSpPr/>
            <p:nvPr/>
          </p:nvSpPr>
          <p:spPr bwMode="auto">
            <a:xfrm>
              <a:off x="7515226" y="2720976"/>
              <a:ext cx="71438" cy="117475"/>
            </a:xfrm>
            <a:custGeom>
              <a:avLst/>
              <a:gdLst>
                <a:gd name="T0" fmla="*/ 53 w 53"/>
                <a:gd name="T1" fmla="*/ 56 h 88"/>
                <a:gd name="T2" fmla="*/ 1 w 53"/>
                <a:gd name="T3" fmla="*/ 88 h 88"/>
                <a:gd name="T4" fmla="*/ 0 w 53"/>
                <a:gd name="T5" fmla="*/ 29 h 88"/>
                <a:gd name="T6" fmla="*/ 20 w 53"/>
                <a:gd name="T7" fmla="*/ 8 h 88"/>
                <a:gd name="T8" fmla="*/ 45 w 53"/>
                <a:gd name="T9" fmla="*/ 4 h 88"/>
                <a:gd name="T10" fmla="*/ 52 w 53"/>
                <a:gd name="T11" fmla="*/ 55 h 88"/>
                <a:gd name="T12" fmla="*/ 53 w 53"/>
                <a:gd name="T13" fmla="*/ 5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88">
                  <a:moveTo>
                    <a:pt x="53" y="56"/>
                  </a:moveTo>
                  <a:cubicBezTo>
                    <a:pt x="30" y="66"/>
                    <a:pt x="1" y="88"/>
                    <a:pt x="1" y="8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5"/>
                    <a:pt x="13" y="15"/>
                    <a:pt x="20" y="8"/>
                  </a:cubicBezTo>
                  <a:cubicBezTo>
                    <a:pt x="29" y="0"/>
                    <a:pt x="45" y="4"/>
                    <a:pt x="45" y="4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3" y="56"/>
                    <a:pt x="53" y="56"/>
                    <a:pt x="53" y="56"/>
                  </a:cubicBezTo>
                </a:path>
              </a:pathLst>
            </a:custGeom>
            <a:solidFill>
              <a:srgbClr val="E6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5" name="iṧḻíḍê"/>
            <p:cNvSpPr/>
            <p:nvPr/>
          </p:nvSpPr>
          <p:spPr bwMode="auto">
            <a:xfrm>
              <a:off x="7727951" y="2752726"/>
              <a:ext cx="100013" cy="139700"/>
            </a:xfrm>
            <a:custGeom>
              <a:avLst/>
              <a:gdLst>
                <a:gd name="T0" fmla="*/ 44 w 75"/>
                <a:gd name="T1" fmla="*/ 0 h 105"/>
                <a:gd name="T2" fmla="*/ 39 w 75"/>
                <a:gd name="T3" fmla="*/ 3 h 105"/>
                <a:gd name="T4" fmla="*/ 0 w 75"/>
                <a:gd name="T5" fmla="*/ 53 h 105"/>
                <a:gd name="T6" fmla="*/ 46 w 75"/>
                <a:gd name="T7" fmla="*/ 102 h 105"/>
                <a:gd name="T8" fmla="*/ 48 w 75"/>
                <a:gd name="T9" fmla="*/ 105 h 105"/>
                <a:gd name="T10" fmla="*/ 75 w 75"/>
                <a:gd name="T11" fmla="*/ 51 h 105"/>
                <a:gd name="T12" fmla="*/ 69 w 75"/>
                <a:gd name="T13" fmla="*/ 48 h 105"/>
                <a:gd name="T14" fmla="*/ 44 w 75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105">
                  <a:moveTo>
                    <a:pt x="44" y="0"/>
                  </a:moveTo>
                  <a:cubicBezTo>
                    <a:pt x="42" y="0"/>
                    <a:pt x="41" y="1"/>
                    <a:pt x="39" y="3"/>
                  </a:cubicBezTo>
                  <a:cubicBezTo>
                    <a:pt x="39" y="3"/>
                    <a:pt x="33" y="52"/>
                    <a:pt x="0" y="53"/>
                  </a:cubicBezTo>
                  <a:cubicBezTo>
                    <a:pt x="16" y="65"/>
                    <a:pt x="43" y="87"/>
                    <a:pt x="46" y="102"/>
                  </a:cubicBezTo>
                  <a:cubicBezTo>
                    <a:pt x="47" y="104"/>
                    <a:pt x="47" y="105"/>
                    <a:pt x="48" y="105"/>
                  </a:cubicBezTo>
                  <a:cubicBezTo>
                    <a:pt x="53" y="105"/>
                    <a:pt x="65" y="77"/>
                    <a:pt x="75" y="51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58" y="0"/>
                    <a:pt x="44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6" name="ïSļîḑe"/>
            <p:cNvSpPr/>
            <p:nvPr/>
          </p:nvSpPr>
          <p:spPr bwMode="auto">
            <a:xfrm>
              <a:off x="7727951" y="2719388"/>
              <a:ext cx="100013" cy="169863"/>
            </a:xfrm>
            <a:custGeom>
              <a:avLst/>
              <a:gdLst>
                <a:gd name="T0" fmla="*/ 75 w 75"/>
                <a:gd name="T1" fmla="*/ 62 h 127"/>
                <a:gd name="T2" fmla="*/ 46 w 75"/>
                <a:gd name="T3" fmla="*/ 114 h 127"/>
                <a:gd name="T4" fmla="*/ 0 w 75"/>
                <a:gd name="T5" fmla="*/ 65 h 127"/>
                <a:gd name="T6" fmla="*/ 39 w 75"/>
                <a:gd name="T7" fmla="*/ 14 h 127"/>
                <a:gd name="T8" fmla="*/ 69 w 75"/>
                <a:gd name="T9" fmla="*/ 60 h 127"/>
                <a:gd name="T10" fmla="*/ 75 w 75"/>
                <a:gd name="T11" fmla="*/ 6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27">
                  <a:moveTo>
                    <a:pt x="75" y="62"/>
                  </a:moveTo>
                  <a:cubicBezTo>
                    <a:pt x="63" y="93"/>
                    <a:pt x="49" y="127"/>
                    <a:pt x="46" y="114"/>
                  </a:cubicBezTo>
                  <a:cubicBezTo>
                    <a:pt x="43" y="99"/>
                    <a:pt x="16" y="77"/>
                    <a:pt x="0" y="65"/>
                  </a:cubicBezTo>
                  <a:cubicBezTo>
                    <a:pt x="33" y="63"/>
                    <a:pt x="39" y="14"/>
                    <a:pt x="39" y="14"/>
                  </a:cubicBezTo>
                  <a:cubicBezTo>
                    <a:pt x="55" y="0"/>
                    <a:pt x="69" y="60"/>
                    <a:pt x="69" y="60"/>
                  </a:cubicBezTo>
                  <a:lnTo>
                    <a:pt x="75" y="62"/>
                  </a:lnTo>
                  <a:close/>
                </a:path>
              </a:pathLst>
            </a:custGeom>
            <a:solidFill>
              <a:srgbClr val="E6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7" name="îšḻîḓe"/>
            <p:cNvSpPr/>
            <p:nvPr/>
          </p:nvSpPr>
          <p:spPr bwMode="auto">
            <a:xfrm>
              <a:off x="7624763" y="4373563"/>
              <a:ext cx="109538" cy="22225"/>
            </a:xfrm>
            <a:custGeom>
              <a:avLst/>
              <a:gdLst>
                <a:gd name="T0" fmla="*/ 50 w 82"/>
                <a:gd name="T1" fmla="*/ 0 h 16"/>
                <a:gd name="T2" fmla="*/ 0 w 82"/>
                <a:gd name="T3" fmla="*/ 4 h 16"/>
                <a:gd name="T4" fmla="*/ 64 w 82"/>
                <a:gd name="T5" fmla="*/ 16 h 16"/>
                <a:gd name="T6" fmla="*/ 81 w 82"/>
                <a:gd name="T7" fmla="*/ 9 h 16"/>
                <a:gd name="T8" fmla="*/ 50 w 8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6">
                  <a:moveTo>
                    <a:pt x="50" y="0"/>
                  </a:moveTo>
                  <a:cubicBezTo>
                    <a:pt x="27" y="0"/>
                    <a:pt x="0" y="4"/>
                    <a:pt x="0" y="4"/>
                  </a:cubicBezTo>
                  <a:cubicBezTo>
                    <a:pt x="0" y="4"/>
                    <a:pt x="41" y="16"/>
                    <a:pt x="64" y="16"/>
                  </a:cubicBezTo>
                  <a:cubicBezTo>
                    <a:pt x="73" y="16"/>
                    <a:pt x="80" y="14"/>
                    <a:pt x="81" y="9"/>
                  </a:cubicBezTo>
                  <a:cubicBezTo>
                    <a:pt x="82" y="2"/>
                    <a:pt x="68" y="0"/>
                    <a:pt x="5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8" name="îSļíďê"/>
            <p:cNvSpPr/>
            <p:nvPr/>
          </p:nvSpPr>
          <p:spPr bwMode="auto">
            <a:xfrm>
              <a:off x="7440613" y="3970338"/>
              <a:ext cx="84138" cy="15875"/>
            </a:xfrm>
            <a:custGeom>
              <a:avLst/>
              <a:gdLst>
                <a:gd name="T0" fmla="*/ 47 w 63"/>
                <a:gd name="T1" fmla="*/ 0 h 12"/>
                <a:gd name="T2" fmla="*/ 0 w 63"/>
                <a:gd name="T3" fmla="*/ 12 h 12"/>
                <a:gd name="T4" fmla="*/ 63 w 63"/>
                <a:gd name="T5" fmla="*/ 2 h 12"/>
                <a:gd name="T6" fmla="*/ 47 w 6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2">
                  <a:moveTo>
                    <a:pt x="47" y="0"/>
                  </a:moveTo>
                  <a:cubicBezTo>
                    <a:pt x="23" y="0"/>
                    <a:pt x="0" y="12"/>
                    <a:pt x="0" y="1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8" y="0"/>
                    <a:pt x="53" y="0"/>
                    <a:pt x="47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09" name="íŝľide"/>
            <p:cNvSpPr/>
            <p:nvPr/>
          </p:nvSpPr>
          <p:spPr bwMode="auto">
            <a:xfrm>
              <a:off x="7366001" y="3916363"/>
              <a:ext cx="100013" cy="6350"/>
            </a:xfrm>
            <a:custGeom>
              <a:avLst/>
              <a:gdLst>
                <a:gd name="T0" fmla="*/ 44 w 74"/>
                <a:gd name="T1" fmla="*/ 0 h 4"/>
                <a:gd name="T2" fmla="*/ 0 w 74"/>
                <a:gd name="T3" fmla="*/ 3 h 4"/>
                <a:gd name="T4" fmla="*/ 74 w 74"/>
                <a:gd name="T5" fmla="*/ 4 h 4"/>
                <a:gd name="T6" fmla="*/ 44 w 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4">
                  <a:moveTo>
                    <a:pt x="44" y="0"/>
                  </a:moveTo>
                  <a:cubicBezTo>
                    <a:pt x="23" y="0"/>
                    <a:pt x="0" y="3"/>
                    <a:pt x="0" y="3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67" y="1"/>
                    <a:pt x="56" y="0"/>
                    <a:pt x="44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0" name="ïṩḷíḍê"/>
            <p:cNvSpPr/>
            <p:nvPr/>
          </p:nvSpPr>
          <p:spPr bwMode="auto">
            <a:xfrm>
              <a:off x="7618413" y="4086226"/>
              <a:ext cx="63500" cy="85725"/>
            </a:xfrm>
            <a:custGeom>
              <a:avLst/>
              <a:gdLst>
                <a:gd name="T0" fmla="*/ 47 w 47"/>
                <a:gd name="T1" fmla="*/ 0 h 64"/>
                <a:gd name="T2" fmla="*/ 3 w 47"/>
                <a:gd name="T3" fmla="*/ 64 h 64"/>
                <a:gd name="T4" fmla="*/ 47 w 47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64">
                  <a:moveTo>
                    <a:pt x="47" y="0"/>
                  </a:moveTo>
                  <a:cubicBezTo>
                    <a:pt x="47" y="0"/>
                    <a:pt x="0" y="50"/>
                    <a:pt x="3" y="64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1" name="íśḷíḋè"/>
            <p:cNvSpPr/>
            <p:nvPr/>
          </p:nvSpPr>
          <p:spPr bwMode="auto">
            <a:xfrm>
              <a:off x="7773988" y="2881313"/>
              <a:ext cx="293688" cy="906463"/>
            </a:xfrm>
            <a:custGeom>
              <a:avLst/>
              <a:gdLst>
                <a:gd name="T0" fmla="*/ 92 w 219"/>
                <a:gd name="T1" fmla="*/ 18 h 677"/>
                <a:gd name="T2" fmla="*/ 121 w 219"/>
                <a:gd name="T3" fmla="*/ 0 h 677"/>
                <a:gd name="T4" fmla="*/ 160 w 219"/>
                <a:gd name="T5" fmla="*/ 76 h 677"/>
                <a:gd name="T6" fmla="*/ 196 w 219"/>
                <a:gd name="T7" fmla="*/ 288 h 677"/>
                <a:gd name="T8" fmla="*/ 213 w 219"/>
                <a:gd name="T9" fmla="*/ 445 h 677"/>
                <a:gd name="T10" fmla="*/ 214 w 219"/>
                <a:gd name="T11" fmla="*/ 490 h 677"/>
                <a:gd name="T12" fmla="*/ 206 w 219"/>
                <a:gd name="T13" fmla="*/ 517 h 677"/>
                <a:gd name="T14" fmla="*/ 165 w 219"/>
                <a:gd name="T15" fmla="*/ 580 h 677"/>
                <a:gd name="T16" fmla="*/ 113 w 219"/>
                <a:gd name="T17" fmla="*/ 643 h 677"/>
                <a:gd name="T18" fmla="*/ 67 w 219"/>
                <a:gd name="T19" fmla="*/ 677 h 677"/>
                <a:gd name="T20" fmla="*/ 27 w 219"/>
                <a:gd name="T21" fmla="*/ 603 h 677"/>
                <a:gd name="T22" fmla="*/ 85 w 219"/>
                <a:gd name="T23" fmla="*/ 470 h 677"/>
                <a:gd name="T24" fmla="*/ 92 w 219"/>
                <a:gd name="T25" fmla="*/ 18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9" h="677">
                  <a:moveTo>
                    <a:pt x="92" y="18"/>
                  </a:moveTo>
                  <a:cubicBezTo>
                    <a:pt x="121" y="0"/>
                    <a:pt x="121" y="0"/>
                    <a:pt x="121" y="0"/>
                  </a:cubicBezTo>
                  <a:cubicBezTo>
                    <a:pt x="121" y="0"/>
                    <a:pt x="156" y="5"/>
                    <a:pt x="160" y="76"/>
                  </a:cubicBezTo>
                  <a:cubicBezTo>
                    <a:pt x="165" y="147"/>
                    <a:pt x="196" y="288"/>
                    <a:pt x="196" y="288"/>
                  </a:cubicBezTo>
                  <a:cubicBezTo>
                    <a:pt x="213" y="445"/>
                    <a:pt x="213" y="445"/>
                    <a:pt x="213" y="445"/>
                  </a:cubicBezTo>
                  <a:cubicBezTo>
                    <a:pt x="213" y="445"/>
                    <a:pt x="219" y="475"/>
                    <a:pt x="214" y="490"/>
                  </a:cubicBezTo>
                  <a:cubicBezTo>
                    <a:pt x="210" y="498"/>
                    <a:pt x="208" y="507"/>
                    <a:pt x="206" y="517"/>
                  </a:cubicBezTo>
                  <a:cubicBezTo>
                    <a:pt x="205" y="522"/>
                    <a:pt x="164" y="547"/>
                    <a:pt x="165" y="580"/>
                  </a:cubicBezTo>
                  <a:cubicBezTo>
                    <a:pt x="166" y="613"/>
                    <a:pt x="113" y="643"/>
                    <a:pt x="113" y="643"/>
                  </a:cubicBezTo>
                  <a:cubicBezTo>
                    <a:pt x="113" y="643"/>
                    <a:pt x="79" y="663"/>
                    <a:pt x="67" y="677"/>
                  </a:cubicBezTo>
                  <a:cubicBezTo>
                    <a:pt x="67" y="677"/>
                    <a:pt x="55" y="618"/>
                    <a:pt x="27" y="603"/>
                  </a:cubicBezTo>
                  <a:cubicBezTo>
                    <a:pt x="0" y="588"/>
                    <a:pt x="85" y="470"/>
                    <a:pt x="85" y="470"/>
                  </a:cubicBezTo>
                  <a:cubicBezTo>
                    <a:pt x="92" y="18"/>
                    <a:pt x="92" y="18"/>
                    <a:pt x="92" y="18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2" name="ïš1ïḍê"/>
            <p:cNvSpPr/>
            <p:nvPr/>
          </p:nvSpPr>
          <p:spPr bwMode="auto">
            <a:xfrm>
              <a:off x="6507163" y="2335213"/>
              <a:ext cx="1524000" cy="1511300"/>
            </a:xfrm>
            <a:custGeom>
              <a:avLst/>
              <a:gdLst>
                <a:gd name="T0" fmla="*/ 0 w 1136"/>
                <a:gd name="T1" fmla="*/ 0 h 1128"/>
                <a:gd name="T2" fmla="*/ 0 w 1136"/>
                <a:gd name="T3" fmla="*/ 1128 h 1128"/>
                <a:gd name="T4" fmla="*/ 1136 w 1136"/>
                <a:gd name="T5" fmla="*/ 1128 h 1128"/>
                <a:gd name="T6" fmla="*/ 0 w 1136"/>
                <a:gd name="T7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6" h="1128">
                  <a:moveTo>
                    <a:pt x="0" y="0"/>
                  </a:moveTo>
                  <a:cubicBezTo>
                    <a:pt x="0" y="1128"/>
                    <a:pt x="0" y="1128"/>
                    <a:pt x="0" y="1128"/>
                  </a:cubicBezTo>
                  <a:cubicBezTo>
                    <a:pt x="1136" y="1128"/>
                    <a:pt x="1136" y="1128"/>
                    <a:pt x="1136" y="1128"/>
                  </a:cubicBezTo>
                  <a:cubicBezTo>
                    <a:pt x="1131" y="505"/>
                    <a:pt x="625" y="2"/>
                    <a:pt x="0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3" name="íṩļiḍe"/>
            <p:cNvSpPr/>
            <p:nvPr/>
          </p:nvSpPr>
          <p:spPr bwMode="auto">
            <a:xfrm>
              <a:off x="6507163" y="2335213"/>
              <a:ext cx="1524000" cy="1511300"/>
            </a:xfrm>
            <a:custGeom>
              <a:avLst/>
              <a:gdLst>
                <a:gd name="T0" fmla="*/ 0 w 1136"/>
                <a:gd name="T1" fmla="*/ 0 h 1128"/>
                <a:gd name="T2" fmla="*/ 0 w 1136"/>
                <a:gd name="T3" fmla="*/ 1128 h 1128"/>
                <a:gd name="T4" fmla="*/ 1136 w 1136"/>
                <a:gd name="T5" fmla="*/ 1128 h 1128"/>
                <a:gd name="T6" fmla="*/ 1121 w 1136"/>
                <a:gd name="T7" fmla="*/ 954 h 1128"/>
                <a:gd name="T8" fmla="*/ 1032 w 1136"/>
                <a:gd name="T9" fmla="*/ 663 h 1128"/>
                <a:gd name="T10" fmla="*/ 841 w 1136"/>
                <a:gd name="T11" fmla="*/ 374 h 1128"/>
                <a:gd name="T12" fmla="*/ 826 w 1136"/>
                <a:gd name="T13" fmla="*/ 358 h 1128"/>
                <a:gd name="T14" fmla="*/ 819 w 1136"/>
                <a:gd name="T15" fmla="*/ 351 h 1128"/>
                <a:gd name="T16" fmla="*/ 815 w 1136"/>
                <a:gd name="T17" fmla="*/ 347 h 1128"/>
                <a:gd name="T18" fmla="*/ 801 w 1136"/>
                <a:gd name="T19" fmla="*/ 332 h 1128"/>
                <a:gd name="T20" fmla="*/ 767 w 1136"/>
                <a:gd name="T21" fmla="*/ 300 h 1128"/>
                <a:gd name="T22" fmla="*/ 767 w 1136"/>
                <a:gd name="T23" fmla="*/ 299 h 1128"/>
                <a:gd name="T24" fmla="*/ 0 w 1136"/>
                <a:gd name="T25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6" h="1128">
                  <a:moveTo>
                    <a:pt x="0" y="0"/>
                  </a:moveTo>
                  <a:cubicBezTo>
                    <a:pt x="0" y="1128"/>
                    <a:pt x="0" y="1128"/>
                    <a:pt x="0" y="1128"/>
                  </a:cubicBezTo>
                  <a:cubicBezTo>
                    <a:pt x="1136" y="1128"/>
                    <a:pt x="1136" y="1128"/>
                    <a:pt x="1136" y="1128"/>
                  </a:cubicBezTo>
                  <a:cubicBezTo>
                    <a:pt x="1135" y="1069"/>
                    <a:pt x="1130" y="1011"/>
                    <a:pt x="1121" y="954"/>
                  </a:cubicBezTo>
                  <a:cubicBezTo>
                    <a:pt x="1104" y="852"/>
                    <a:pt x="1074" y="754"/>
                    <a:pt x="1032" y="663"/>
                  </a:cubicBezTo>
                  <a:cubicBezTo>
                    <a:pt x="984" y="557"/>
                    <a:pt x="919" y="460"/>
                    <a:pt x="841" y="374"/>
                  </a:cubicBezTo>
                  <a:cubicBezTo>
                    <a:pt x="837" y="369"/>
                    <a:pt x="831" y="364"/>
                    <a:pt x="826" y="358"/>
                  </a:cubicBezTo>
                  <a:cubicBezTo>
                    <a:pt x="824" y="356"/>
                    <a:pt x="822" y="353"/>
                    <a:pt x="819" y="351"/>
                  </a:cubicBezTo>
                  <a:cubicBezTo>
                    <a:pt x="818" y="349"/>
                    <a:pt x="817" y="348"/>
                    <a:pt x="815" y="347"/>
                  </a:cubicBezTo>
                  <a:cubicBezTo>
                    <a:pt x="811" y="342"/>
                    <a:pt x="806" y="337"/>
                    <a:pt x="801" y="332"/>
                  </a:cubicBezTo>
                  <a:cubicBezTo>
                    <a:pt x="790" y="321"/>
                    <a:pt x="779" y="310"/>
                    <a:pt x="767" y="300"/>
                  </a:cubicBezTo>
                  <a:cubicBezTo>
                    <a:pt x="767" y="299"/>
                    <a:pt x="767" y="299"/>
                    <a:pt x="767" y="299"/>
                  </a:cubicBezTo>
                  <a:cubicBezTo>
                    <a:pt x="565" y="114"/>
                    <a:pt x="296" y="1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4" name="ïṣḻidé"/>
            <p:cNvSpPr/>
            <p:nvPr/>
          </p:nvSpPr>
          <p:spPr bwMode="auto">
            <a:xfrm>
              <a:off x="6507163" y="2306638"/>
              <a:ext cx="1524000" cy="1511300"/>
            </a:xfrm>
            <a:custGeom>
              <a:avLst/>
              <a:gdLst>
                <a:gd name="T0" fmla="*/ 0 w 1136"/>
                <a:gd name="T1" fmla="*/ 0 h 1128"/>
                <a:gd name="T2" fmla="*/ 0 w 1136"/>
                <a:gd name="T3" fmla="*/ 1128 h 1128"/>
                <a:gd name="T4" fmla="*/ 1136 w 1136"/>
                <a:gd name="T5" fmla="*/ 1128 h 1128"/>
                <a:gd name="T6" fmla="*/ 0 w 1136"/>
                <a:gd name="T7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6" h="1128">
                  <a:moveTo>
                    <a:pt x="0" y="0"/>
                  </a:moveTo>
                  <a:cubicBezTo>
                    <a:pt x="0" y="1128"/>
                    <a:pt x="0" y="1128"/>
                    <a:pt x="0" y="1128"/>
                  </a:cubicBezTo>
                  <a:cubicBezTo>
                    <a:pt x="1136" y="1128"/>
                    <a:pt x="1136" y="1128"/>
                    <a:pt x="1136" y="1128"/>
                  </a:cubicBezTo>
                  <a:cubicBezTo>
                    <a:pt x="1131" y="505"/>
                    <a:pt x="625" y="1"/>
                    <a:pt x="0" y="0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5" name="îŝ1îḑe"/>
            <p:cNvSpPr/>
            <p:nvPr/>
          </p:nvSpPr>
          <p:spPr bwMode="auto">
            <a:xfrm>
              <a:off x="7675563" y="3821113"/>
              <a:ext cx="92075" cy="65088"/>
            </a:xfrm>
            <a:custGeom>
              <a:avLst/>
              <a:gdLst>
                <a:gd name="T0" fmla="*/ 5 w 69"/>
                <a:gd name="T1" fmla="*/ 30 h 49"/>
                <a:gd name="T2" fmla="*/ 10 w 69"/>
                <a:gd name="T3" fmla="*/ 12 h 49"/>
                <a:gd name="T4" fmla="*/ 23 w 69"/>
                <a:gd name="T5" fmla="*/ 5 h 49"/>
                <a:gd name="T6" fmla="*/ 36 w 69"/>
                <a:gd name="T7" fmla="*/ 1 h 49"/>
                <a:gd name="T8" fmla="*/ 46 w 69"/>
                <a:gd name="T9" fmla="*/ 0 h 49"/>
                <a:gd name="T10" fmla="*/ 65 w 69"/>
                <a:gd name="T11" fmla="*/ 8 h 49"/>
                <a:gd name="T12" fmla="*/ 68 w 69"/>
                <a:gd name="T13" fmla="*/ 11 h 49"/>
                <a:gd name="T14" fmla="*/ 64 w 69"/>
                <a:gd name="T15" fmla="*/ 19 h 49"/>
                <a:gd name="T16" fmla="*/ 35 w 69"/>
                <a:gd name="T17" fmla="*/ 40 h 49"/>
                <a:gd name="T18" fmla="*/ 11 w 69"/>
                <a:gd name="T19" fmla="*/ 49 h 49"/>
                <a:gd name="T20" fmla="*/ 5 w 69"/>
                <a:gd name="T21" fmla="*/ 3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9">
                  <a:moveTo>
                    <a:pt x="5" y="30"/>
                  </a:moveTo>
                  <a:cubicBezTo>
                    <a:pt x="5" y="23"/>
                    <a:pt x="7" y="17"/>
                    <a:pt x="10" y="12"/>
                  </a:cubicBezTo>
                  <a:cubicBezTo>
                    <a:pt x="14" y="9"/>
                    <a:pt x="18" y="6"/>
                    <a:pt x="23" y="5"/>
                  </a:cubicBezTo>
                  <a:cubicBezTo>
                    <a:pt x="27" y="4"/>
                    <a:pt x="32" y="2"/>
                    <a:pt x="36" y="1"/>
                  </a:cubicBezTo>
                  <a:cubicBezTo>
                    <a:pt x="39" y="0"/>
                    <a:pt x="43" y="0"/>
                    <a:pt x="46" y="0"/>
                  </a:cubicBezTo>
                  <a:cubicBezTo>
                    <a:pt x="53" y="0"/>
                    <a:pt x="59" y="4"/>
                    <a:pt x="65" y="8"/>
                  </a:cubicBezTo>
                  <a:cubicBezTo>
                    <a:pt x="66" y="9"/>
                    <a:pt x="67" y="10"/>
                    <a:pt x="68" y="11"/>
                  </a:cubicBezTo>
                  <a:cubicBezTo>
                    <a:pt x="69" y="14"/>
                    <a:pt x="66" y="17"/>
                    <a:pt x="64" y="19"/>
                  </a:cubicBezTo>
                  <a:cubicBezTo>
                    <a:pt x="55" y="27"/>
                    <a:pt x="46" y="34"/>
                    <a:pt x="35" y="40"/>
                  </a:cubicBezTo>
                  <a:cubicBezTo>
                    <a:pt x="28" y="44"/>
                    <a:pt x="19" y="49"/>
                    <a:pt x="11" y="49"/>
                  </a:cubicBezTo>
                  <a:cubicBezTo>
                    <a:pt x="0" y="49"/>
                    <a:pt x="4" y="37"/>
                    <a:pt x="5" y="30"/>
                  </a:cubicBezTo>
                  <a:close/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6" name="íśľidè"/>
            <p:cNvSpPr/>
            <p:nvPr/>
          </p:nvSpPr>
          <p:spPr bwMode="auto">
            <a:xfrm>
              <a:off x="7467601" y="2413001"/>
              <a:ext cx="355600" cy="227013"/>
            </a:xfrm>
            <a:custGeom>
              <a:avLst/>
              <a:gdLst>
                <a:gd name="T0" fmla="*/ 246 w 266"/>
                <a:gd name="T1" fmla="*/ 165 h 169"/>
                <a:gd name="T2" fmla="*/ 235 w 266"/>
                <a:gd name="T3" fmla="*/ 146 h 169"/>
                <a:gd name="T4" fmla="*/ 246 w 266"/>
                <a:gd name="T5" fmla="*/ 169 h 169"/>
                <a:gd name="T6" fmla="*/ 266 w 266"/>
                <a:gd name="T7" fmla="*/ 106 h 169"/>
                <a:gd name="T8" fmla="*/ 264 w 266"/>
                <a:gd name="T9" fmla="*/ 107 h 169"/>
                <a:gd name="T10" fmla="*/ 258 w 266"/>
                <a:gd name="T11" fmla="*/ 110 h 169"/>
                <a:gd name="T12" fmla="*/ 254 w 266"/>
                <a:gd name="T13" fmla="*/ 114 h 169"/>
                <a:gd name="T14" fmla="*/ 253 w 266"/>
                <a:gd name="T15" fmla="*/ 119 h 169"/>
                <a:gd name="T16" fmla="*/ 253 w 266"/>
                <a:gd name="T17" fmla="*/ 125 h 169"/>
                <a:gd name="T18" fmla="*/ 264 w 266"/>
                <a:gd name="T19" fmla="*/ 111 h 169"/>
                <a:gd name="T20" fmla="*/ 266 w 266"/>
                <a:gd name="T21" fmla="*/ 106 h 169"/>
                <a:gd name="T22" fmla="*/ 19 w 266"/>
                <a:gd name="T23" fmla="*/ 92 h 169"/>
                <a:gd name="T24" fmla="*/ 3 w 266"/>
                <a:gd name="T25" fmla="*/ 122 h 169"/>
                <a:gd name="T26" fmla="*/ 1 w 266"/>
                <a:gd name="T27" fmla="*/ 126 h 169"/>
                <a:gd name="T28" fmla="*/ 3 w 266"/>
                <a:gd name="T29" fmla="*/ 127 h 169"/>
                <a:gd name="T30" fmla="*/ 23 w 266"/>
                <a:gd name="T31" fmla="*/ 84 h 169"/>
                <a:gd name="T32" fmla="*/ 187 w 266"/>
                <a:gd name="T33" fmla="*/ 0 h 169"/>
                <a:gd name="T34" fmla="*/ 142 w 266"/>
                <a:gd name="T35" fmla="*/ 19 h 169"/>
                <a:gd name="T36" fmla="*/ 96 w 266"/>
                <a:gd name="T37" fmla="*/ 14 h 169"/>
                <a:gd name="T38" fmla="*/ 49 w 266"/>
                <a:gd name="T39" fmla="*/ 12 h 169"/>
                <a:gd name="T40" fmla="*/ 21 w 266"/>
                <a:gd name="T41" fmla="*/ 61 h 169"/>
                <a:gd name="T42" fmla="*/ 21 w 266"/>
                <a:gd name="T43" fmla="*/ 67 h 169"/>
                <a:gd name="T44" fmla="*/ 23 w 266"/>
                <a:gd name="T45" fmla="*/ 58 h 169"/>
                <a:gd name="T46" fmla="*/ 67 w 266"/>
                <a:gd name="T47" fmla="*/ 13 h 169"/>
                <a:gd name="T48" fmla="*/ 130 w 266"/>
                <a:gd name="T49" fmla="*/ 26 h 169"/>
                <a:gd name="T50" fmla="*/ 169 w 266"/>
                <a:gd name="T51" fmla="*/ 9 h 169"/>
                <a:gd name="T52" fmla="*/ 199 w 266"/>
                <a:gd name="T53" fmla="*/ 8 h 169"/>
                <a:gd name="T54" fmla="*/ 223 w 266"/>
                <a:gd name="T55" fmla="*/ 105 h 169"/>
                <a:gd name="T56" fmla="*/ 235 w 266"/>
                <a:gd name="T57" fmla="*/ 139 h 169"/>
                <a:gd name="T58" fmla="*/ 221 w 266"/>
                <a:gd name="T59" fmla="*/ 96 h 169"/>
                <a:gd name="T60" fmla="*/ 210 w 266"/>
                <a:gd name="T61" fmla="*/ 23 h 169"/>
                <a:gd name="T62" fmla="*/ 201 w 266"/>
                <a:gd name="T63" fmla="*/ 5 h 169"/>
                <a:gd name="T64" fmla="*/ 187 w 266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6" h="169">
                  <a:moveTo>
                    <a:pt x="253" y="139"/>
                  </a:moveTo>
                  <a:cubicBezTo>
                    <a:pt x="253" y="148"/>
                    <a:pt x="251" y="157"/>
                    <a:pt x="246" y="165"/>
                  </a:cubicBezTo>
                  <a:cubicBezTo>
                    <a:pt x="241" y="164"/>
                    <a:pt x="237" y="160"/>
                    <a:pt x="236" y="155"/>
                  </a:cubicBezTo>
                  <a:cubicBezTo>
                    <a:pt x="236" y="152"/>
                    <a:pt x="235" y="149"/>
                    <a:pt x="235" y="146"/>
                  </a:cubicBezTo>
                  <a:cubicBezTo>
                    <a:pt x="235" y="150"/>
                    <a:pt x="235" y="155"/>
                    <a:pt x="236" y="159"/>
                  </a:cubicBezTo>
                  <a:cubicBezTo>
                    <a:pt x="237" y="164"/>
                    <a:pt x="241" y="168"/>
                    <a:pt x="246" y="169"/>
                  </a:cubicBezTo>
                  <a:cubicBezTo>
                    <a:pt x="251" y="160"/>
                    <a:pt x="254" y="149"/>
                    <a:pt x="253" y="139"/>
                  </a:cubicBezTo>
                  <a:moveTo>
                    <a:pt x="266" y="106"/>
                  </a:moveTo>
                  <a:cubicBezTo>
                    <a:pt x="266" y="106"/>
                    <a:pt x="265" y="106"/>
                    <a:pt x="264" y="107"/>
                  </a:cubicBezTo>
                  <a:cubicBezTo>
                    <a:pt x="264" y="107"/>
                    <a:pt x="264" y="107"/>
                    <a:pt x="264" y="107"/>
                  </a:cubicBezTo>
                  <a:cubicBezTo>
                    <a:pt x="262" y="108"/>
                    <a:pt x="260" y="109"/>
                    <a:pt x="258" y="110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5" y="112"/>
                    <a:pt x="254" y="114"/>
                  </a:cubicBezTo>
                  <a:cubicBezTo>
                    <a:pt x="253" y="115"/>
                    <a:pt x="253" y="116"/>
                    <a:pt x="253" y="118"/>
                  </a:cubicBezTo>
                  <a:cubicBezTo>
                    <a:pt x="253" y="118"/>
                    <a:pt x="253" y="118"/>
                    <a:pt x="253" y="119"/>
                  </a:cubicBezTo>
                  <a:cubicBezTo>
                    <a:pt x="253" y="119"/>
                    <a:pt x="253" y="119"/>
                    <a:pt x="253" y="118"/>
                  </a:cubicBezTo>
                  <a:cubicBezTo>
                    <a:pt x="253" y="120"/>
                    <a:pt x="253" y="123"/>
                    <a:pt x="253" y="125"/>
                  </a:cubicBezTo>
                  <a:cubicBezTo>
                    <a:pt x="253" y="121"/>
                    <a:pt x="254" y="117"/>
                    <a:pt x="258" y="114"/>
                  </a:cubicBezTo>
                  <a:cubicBezTo>
                    <a:pt x="260" y="113"/>
                    <a:pt x="262" y="112"/>
                    <a:pt x="264" y="111"/>
                  </a:cubicBezTo>
                  <a:cubicBezTo>
                    <a:pt x="265" y="111"/>
                    <a:pt x="265" y="111"/>
                    <a:pt x="266" y="110"/>
                  </a:cubicBezTo>
                  <a:cubicBezTo>
                    <a:pt x="266" y="109"/>
                    <a:pt x="266" y="107"/>
                    <a:pt x="266" y="106"/>
                  </a:cubicBezTo>
                  <a:moveTo>
                    <a:pt x="23" y="81"/>
                  </a:moveTo>
                  <a:cubicBezTo>
                    <a:pt x="22" y="85"/>
                    <a:pt x="21" y="88"/>
                    <a:pt x="19" y="92"/>
                  </a:cubicBezTo>
                  <a:cubicBezTo>
                    <a:pt x="16" y="96"/>
                    <a:pt x="14" y="100"/>
                    <a:pt x="12" y="104"/>
                  </a:cubicBezTo>
                  <a:cubicBezTo>
                    <a:pt x="10" y="109"/>
                    <a:pt x="11" y="122"/>
                    <a:pt x="3" y="122"/>
                  </a:cubicBezTo>
                  <a:cubicBezTo>
                    <a:pt x="2" y="122"/>
                    <a:pt x="1" y="122"/>
                    <a:pt x="0" y="121"/>
                  </a:cubicBezTo>
                  <a:cubicBezTo>
                    <a:pt x="0" y="123"/>
                    <a:pt x="0" y="124"/>
                    <a:pt x="1" y="126"/>
                  </a:cubicBezTo>
                  <a:cubicBezTo>
                    <a:pt x="1" y="126"/>
                    <a:pt x="2" y="127"/>
                    <a:pt x="3" y="127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11" y="127"/>
                    <a:pt x="10" y="114"/>
                    <a:pt x="12" y="109"/>
                  </a:cubicBezTo>
                  <a:cubicBezTo>
                    <a:pt x="15" y="100"/>
                    <a:pt x="23" y="93"/>
                    <a:pt x="23" y="84"/>
                  </a:cubicBezTo>
                  <a:cubicBezTo>
                    <a:pt x="23" y="83"/>
                    <a:pt x="23" y="82"/>
                    <a:pt x="23" y="81"/>
                  </a:cubicBezTo>
                  <a:moveTo>
                    <a:pt x="187" y="0"/>
                  </a:moveTo>
                  <a:cubicBezTo>
                    <a:pt x="181" y="0"/>
                    <a:pt x="175" y="2"/>
                    <a:pt x="169" y="5"/>
                  </a:cubicBezTo>
                  <a:cubicBezTo>
                    <a:pt x="160" y="9"/>
                    <a:pt x="152" y="16"/>
                    <a:pt x="142" y="19"/>
                  </a:cubicBezTo>
                  <a:cubicBezTo>
                    <a:pt x="138" y="21"/>
                    <a:pt x="134" y="21"/>
                    <a:pt x="130" y="21"/>
                  </a:cubicBezTo>
                  <a:cubicBezTo>
                    <a:pt x="119" y="21"/>
                    <a:pt x="107" y="17"/>
                    <a:pt x="96" y="14"/>
                  </a:cubicBezTo>
                  <a:cubicBezTo>
                    <a:pt x="87" y="11"/>
                    <a:pt x="77" y="8"/>
                    <a:pt x="67" y="8"/>
                  </a:cubicBezTo>
                  <a:cubicBezTo>
                    <a:pt x="61" y="8"/>
                    <a:pt x="55" y="9"/>
                    <a:pt x="49" y="12"/>
                  </a:cubicBezTo>
                  <a:cubicBezTo>
                    <a:pt x="34" y="20"/>
                    <a:pt x="28" y="37"/>
                    <a:pt x="23" y="53"/>
                  </a:cubicBezTo>
                  <a:cubicBezTo>
                    <a:pt x="22" y="56"/>
                    <a:pt x="22" y="58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3"/>
                    <a:pt x="21" y="65"/>
                    <a:pt x="21" y="67"/>
                  </a:cubicBezTo>
                  <a:cubicBezTo>
                    <a:pt x="21" y="67"/>
                    <a:pt x="21" y="68"/>
                    <a:pt x="21" y="68"/>
                  </a:cubicBezTo>
                  <a:cubicBezTo>
                    <a:pt x="21" y="65"/>
                    <a:pt x="22" y="61"/>
                    <a:pt x="23" y="58"/>
                  </a:cubicBezTo>
                  <a:cubicBezTo>
                    <a:pt x="28" y="42"/>
                    <a:pt x="34" y="24"/>
                    <a:pt x="49" y="17"/>
                  </a:cubicBezTo>
                  <a:cubicBezTo>
                    <a:pt x="55" y="14"/>
                    <a:pt x="61" y="13"/>
                    <a:pt x="67" y="13"/>
                  </a:cubicBezTo>
                  <a:cubicBezTo>
                    <a:pt x="77" y="13"/>
                    <a:pt x="87" y="15"/>
                    <a:pt x="96" y="18"/>
                  </a:cubicBezTo>
                  <a:cubicBezTo>
                    <a:pt x="107" y="22"/>
                    <a:pt x="119" y="26"/>
                    <a:pt x="130" y="26"/>
                  </a:cubicBezTo>
                  <a:cubicBezTo>
                    <a:pt x="134" y="26"/>
                    <a:pt x="138" y="25"/>
                    <a:pt x="142" y="24"/>
                  </a:cubicBezTo>
                  <a:cubicBezTo>
                    <a:pt x="152" y="21"/>
                    <a:pt x="160" y="14"/>
                    <a:pt x="169" y="9"/>
                  </a:cubicBezTo>
                  <a:cubicBezTo>
                    <a:pt x="175" y="6"/>
                    <a:pt x="181" y="4"/>
                    <a:pt x="187" y="4"/>
                  </a:cubicBezTo>
                  <a:cubicBezTo>
                    <a:pt x="191" y="4"/>
                    <a:pt x="195" y="5"/>
                    <a:pt x="199" y="8"/>
                  </a:cubicBezTo>
                  <a:cubicBezTo>
                    <a:pt x="205" y="12"/>
                    <a:pt x="208" y="20"/>
                    <a:pt x="210" y="28"/>
                  </a:cubicBezTo>
                  <a:cubicBezTo>
                    <a:pt x="216" y="53"/>
                    <a:pt x="214" y="80"/>
                    <a:pt x="223" y="105"/>
                  </a:cubicBezTo>
                  <a:cubicBezTo>
                    <a:pt x="227" y="118"/>
                    <a:pt x="234" y="129"/>
                    <a:pt x="235" y="142"/>
                  </a:cubicBezTo>
                  <a:cubicBezTo>
                    <a:pt x="235" y="141"/>
                    <a:pt x="235" y="140"/>
                    <a:pt x="235" y="139"/>
                  </a:cubicBezTo>
                  <a:cubicBezTo>
                    <a:pt x="235" y="126"/>
                    <a:pt x="227" y="114"/>
                    <a:pt x="223" y="101"/>
                  </a:cubicBezTo>
                  <a:cubicBezTo>
                    <a:pt x="222" y="99"/>
                    <a:pt x="222" y="98"/>
                    <a:pt x="221" y="96"/>
                  </a:cubicBezTo>
                  <a:cubicBezTo>
                    <a:pt x="215" y="78"/>
                    <a:pt x="215" y="58"/>
                    <a:pt x="212" y="38"/>
                  </a:cubicBezTo>
                  <a:cubicBezTo>
                    <a:pt x="212" y="33"/>
                    <a:pt x="211" y="28"/>
                    <a:pt x="210" y="23"/>
                  </a:cubicBezTo>
                  <a:cubicBezTo>
                    <a:pt x="210" y="23"/>
                    <a:pt x="209" y="22"/>
                    <a:pt x="209" y="21"/>
                  </a:cubicBezTo>
                  <a:cubicBezTo>
                    <a:pt x="208" y="15"/>
                    <a:pt x="205" y="9"/>
                    <a:pt x="201" y="5"/>
                  </a:cubicBezTo>
                  <a:cubicBezTo>
                    <a:pt x="200" y="4"/>
                    <a:pt x="200" y="4"/>
                    <a:pt x="199" y="3"/>
                  </a:cubicBezTo>
                  <a:cubicBezTo>
                    <a:pt x="195" y="1"/>
                    <a:pt x="191" y="0"/>
                    <a:pt x="187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7" name="í$ḷiḓê"/>
            <p:cNvSpPr/>
            <p:nvPr/>
          </p:nvSpPr>
          <p:spPr bwMode="auto">
            <a:xfrm>
              <a:off x="7402513" y="2227263"/>
              <a:ext cx="466725" cy="406400"/>
            </a:xfrm>
            <a:custGeom>
              <a:avLst/>
              <a:gdLst>
                <a:gd name="T0" fmla="*/ 13 w 348"/>
                <a:gd name="T1" fmla="*/ 206 h 303"/>
                <a:gd name="T2" fmla="*/ 20 w 348"/>
                <a:gd name="T3" fmla="*/ 169 h 303"/>
                <a:gd name="T4" fmla="*/ 5 w 348"/>
                <a:gd name="T5" fmla="*/ 142 h 303"/>
                <a:gd name="T6" fmla="*/ 10 w 348"/>
                <a:gd name="T7" fmla="*/ 108 h 303"/>
                <a:gd name="T8" fmla="*/ 21 w 348"/>
                <a:gd name="T9" fmla="*/ 98 h 303"/>
                <a:gd name="T10" fmla="*/ 32 w 348"/>
                <a:gd name="T11" fmla="*/ 71 h 303"/>
                <a:gd name="T12" fmla="*/ 49 w 348"/>
                <a:gd name="T13" fmla="*/ 49 h 303"/>
                <a:gd name="T14" fmla="*/ 64 w 348"/>
                <a:gd name="T15" fmla="*/ 48 h 303"/>
                <a:gd name="T16" fmla="*/ 81 w 348"/>
                <a:gd name="T17" fmla="*/ 47 h 303"/>
                <a:gd name="T18" fmla="*/ 86 w 348"/>
                <a:gd name="T19" fmla="*/ 41 h 303"/>
                <a:gd name="T20" fmla="*/ 85 w 348"/>
                <a:gd name="T21" fmla="*/ 36 h 303"/>
                <a:gd name="T22" fmla="*/ 98 w 348"/>
                <a:gd name="T23" fmla="*/ 20 h 303"/>
                <a:gd name="T24" fmla="*/ 194 w 348"/>
                <a:gd name="T25" fmla="*/ 20 h 303"/>
                <a:gd name="T26" fmla="*/ 196 w 348"/>
                <a:gd name="T27" fmla="*/ 0 h 303"/>
                <a:gd name="T28" fmla="*/ 252 w 348"/>
                <a:gd name="T29" fmla="*/ 20 h 303"/>
                <a:gd name="T30" fmla="*/ 272 w 348"/>
                <a:gd name="T31" fmla="*/ 51 h 303"/>
                <a:gd name="T32" fmla="*/ 298 w 348"/>
                <a:gd name="T33" fmla="*/ 78 h 303"/>
                <a:gd name="T34" fmla="*/ 309 w 348"/>
                <a:gd name="T35" fmla="*/ 83 h 303"/>
                <a:gd name="T36" fmla="*/ 313 w 348"/>
                <a:gd name="T37" fmla="*/ 90 h 303"/>
                <a:gd name="T38" fmla="*/ 320 w 348"/>
                <a:gd name="T39" fmla="*/ 109 h 303"/>
                <a:gd name="T40" fmla="*/ 324 w 348"/>
                <a:gd name="T41" fmla="*/ 115 h 303"/>
                <a:gd name="T42" fmla="*/ 331 w 348"/>
                <a:gd name="T43" fmla="*/ 120 h 303"/>
                <a:gd name="T44" fmla="*/ 343 w 348"/>
                <a:gd name="T45" fmla="*/ 168 h 303"/>
                <a:gd name="T46" fmla="*/ 325 w 348"/>
                <a:gd name="T47" fmla="*/ 218 h 303"/>
                <a:gd name="T48" fmla="*/ 312 w 348"/>
                <a:gd name="T49" fmla="*/ 246 h 303"/>
                <a:gd name="T50" fmla="*/ 306 w 348"/>
                <a:gd name="T51" fmla="*/ 249 h 303"/>
                <a:gd name="T52" fmla="*/ 301 w 348"/>
                <a:gd name="T53" fmla="*/ 271 h 303"/>
                <a:gd name="T54" fmla="*/ 294 w 348"/>
                <a:gd name="T55" fmla="*/ 303 h 303"/>
                <a:gd name="T56" fmla="*/ 284 w 348"/>
                <a:gd name="T57" fmla="*/ 294 h 303"/>
                <a:gd name="T58" fmla="*/ 283 w 348"/>
                <a:gd name="T59" fmla="*/ 278 h 303"/>
                <a:gd name="T60" fmla="*/ 271 w 348"/>
                <a:gd name="T61" fmla="*/ 240 h 303"/>
                <a:gd name="T62" fmla="*/ 258 w 348"/>
                <a:gd name="T63" fmla="*/ 162 h 303"/>
                <a:gd name="T64" fmla="*/ 247 w 348"/>
                <a:gd name="T65" fmla="*/ 142 h 303"/>
                <a:gd name="T66" fmla="*/ 217 w 348"/>
                <a:gd name="T67" fmla="*/ 144 h 303"/>
                <a:gd name="T68" fmla="*/ 190 w 348"/>
                <a:gd name="T69" fmla="*/ 158 h 303"/>
                <a:gd name="T70" fmla="*/ 144 w 348"/>
                <a:gd name="T71" fmla="*/ 153 h 303"/>
                <a:gd name="T72" fmla="*/ 97 w 348"/>
                <a:gd name="T73" fmla="*/ 151 h 303"/>
                <a:gd name="T74" fmla="*/ 71 w 348"/>
                <a:gd name="T75" fmla="*/ 192 h 303"/>
                <a:gd name="T76" fmla="*/ 69 w 348"/>
                <a:gd name="T77" fmla="*/ 206 h 303"/>
                <a:gd name="T78" fmla="*/ 71 w 348"/>
                <a:gd name="T79" fmla="*/ 219 h 303"/>
                <a:gd name="T80" fmla="*/ 60 w 348"/>
                <a:gd name="T81" fmla="*/ 243 h 303"/>
                <a:gd name="T82" fmla="*/ 51 w 348"/>
                <a:gd name="T83" fmla="*/ 261 h 303"/>
                <a:gd name="T84" fmla="*/ 37 w 348"/>
                <a:gd name="T85" fmla="*/ 244 h 303"/>
                <a:gd name="T86" fmla="*/ 13 w 348"/>
                <a:gd name="T87" fmla="*/ 206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8" h="303">
                  <a:moveTo>
                    <a:pt x="13" y="206"/>
                  </a:moveTo>
                  <a:cubicBezTo>
                    <a:pt x="12" y="193"/>
                    <a:pt x="22" y="181"/>
                    <a:pt x="20" y="169"/>
                  </a:cubicBezTo>
                  <a:cubicBezTo>
                    <a:pt x="18" y="159"/>
                    <a:pt x="10" y="151"/>
                    <a:pt x="5" y="142"/>
                  </a:cubicBezTo>
                  <a:cubicBezTo>
                    <a:pt x="0" y="131"/>
                    <a:pt x="2" y="118"/>
                    <a:pt x="10" y="108"/>
                  </a:cubicBezTo>
                  <a:cubicBezTo>
                    <a:pt x="14" y="105"/>
                    <a:pt x="18" y="102"/>
                    <a:pt x="21" y="98"/>
                  </a:cubicBezTo>
                  <a:cubicBezTo>
                    <a:pt x="27" y="91"/>
                    <a:pt x="29" y="80"/>
                    <a:pt x="32" y="71"/>
                  </a:cubicBezTo>
                  <a:cubicBezTo>
                    <a:pt x="35" y="62"/>
                    <a:pt x="40" y="52"/>
                    <a:pt x="49" y="49"/>
                  </a:cubicBezTo>
                  <a:cubicBezTo>
                    <a:pt x="54" y="47"/>
                    <a:pt x="59" y="47"/>
                    <a:pt x="64" y="48"/>
                  </a:cubicBezTo>
                  <a:cubicBezTo>
                    <a:pt x="70" y="48"/>
                    <a:pt x="76" y="49"/>
                    <a:pt x="81" y="47"/>
                  </a:cubicBezTo>
                  <a:cubicBezTo>
                    <a:pt x="83" y="46"/>
                    <a:pt x="85" y="44"/>
                    <a:pt x="86" y="41"/>
                  </a:cubicBezTo>
                  <a:cubicBezTo>
                    <a:pt x="86" y="39"/>
                    <a:pt x="86" y="38"/>
                    <a:pt x="85" y="36"/>
                  </a:cubicBezTo>
                  <a:cubicBezTo>
                    <a:pt x="85" y="29"/>
                    <a:pt x="91" y="23"/>
                    <a:pt x="98" y="20"/>
                  </a:cubicBezTo>
                  <a:cubicBezTo>
                    <a:pt x="127" y="6"/>
                    <a:pt x="162" y="13"/>
                    <a:pt x="194" y="20"/>
                  </a:cubicBezTo>
                  <a:cubicBezTo>
                    <a:pt x="194" y="13"/>
                    <a:pt x="194" y="7"/>
                    <a:pt x="196" y="0"/>
                  </a:cubicBezTo>
                  <a:cubicBezTo>
                    <a:pt x="216" y="3"/>
                    <a:pt x="238" y="5"/>
                    <a:pt x="252" y="20"/>
                  </a:cubicBezTo>
                  <a:cubicBezTo>
                    <a:pt x="262" y="28"/>
                    <a:pt x="267" y="40"/>
                    <a:pt x="272" y="51"/>
                  </a:cubicBezTo>
                  <a:cubicBezTo>
                    <a:pt x="278" y="62"/>
                    <a:pt x="286" y="73"/>
                    <a:pt x="298" y="78"/>
                  </a:cubicBezTo>
                  <a:cubicBezTo>
                    <a:pt x="302" y="79"/>
                    <a:pt x="305" y="81"/>
                    <a:pt x="309" y="83"/>
                  </a:cubicBezTo>
                  <a:cubicBezTo>
                    <a:pt x="310" y="85"/>
                    <a:pt x="312" y="87"/>
                    <a:pt x="313" y="90"/>
                  </a:cubicBezTo>
                  <a:cubicBezTo>
                    <a:pt x="320" y="109"/>
                    <a:pt x="320" y="109"/>
                    <a:pt x="320" y="109"/>
                  </a:cubicBezTo>
                  <a:cubicBezTo>
                    <a:pt x="321" y="111"/>
                    <a:pt x="322" y="113"/>
                    <a:pt x="324" y="115"/>
                  </a:cubicBezTo>
                  <a:cubicBezTo>
                    <a:pt x="326" y="117"/>
                    <a:pt x="328" y="119"/>
                    <a:pt x="331" y="120"/>
                  </a:cubicBezTo>
                  <a:cubicBezTo>
                    <a:pt x="345" y="130"/>
                    <a:pt x="348" y="151"/>
                    <a:pt x="343" y="168"/>
                  </a:cubicBezTo>
                  <a:cubicBezTo>
                    <a:pt x="338" y="185"/>
                    <a:pt x="329" y="201"/>
                    <a:pt x="325" y="218"/>
                  </a:cubicBezTo>
                  <a:cubicBezTo>
                    <a:pt x="323" y="229"/>
                    <a:pt x="322" y="241"/>
                    <a:pt x="312" y="246"/>
                  </a:cubicBezTo>
                  <a:cubicBezTo>
                    <a:pt x="310" y="247"/>
                    <a:pt x="308" y="248"/>
                    <a:pt x="306" y="249"/>
                  </a:cubicBezTo>
                  <a:cubicBezTo>
                    <a:pt x="299" y="253"/>
                    <a:pt x="301" y="263"/>
                    <a:pt x="301" y="271"/>
                  </a:cubicBezTo>
                  <a:cubicBezTo>
                    <a:pt x="302" y="282"/>
                    <a:pt x="300" y="293"/>
                    <a:pt x="294" y="303"/>
                  </a:cubicBezTo>
                  <a:cubicBezTo>
                    <a:pt x="289" y="303"/>
                    <a:pt x="285" y="299"/>
                    <a:pt x="284" y="294"/>
                  </a:cubicBezTo>
                  <a:cubicBezTo>
                    <a:pt x="283" y="289"/>
                    <a:pt x="283" y="284"/>
                    <a:pt x="283" y="278"/>
                  </a:cubicBezTo>
                  <a:cubicBezTo>
                    <a:pt x="283" y="265"/>
                    <a:pt x="275" y="253"/>
                    <a:pt x="271" y="240"/>
                  </a:cubicBezTo>
                  <a:cubicBezTo>
                    <a:pt x="262" y="215"/>
                    <a:pt x="264" y="188"/>
                    <a:pt x="258" y="162"/>
                  </a:cubicBezTo>
                  <a:cubicBezTo>
                    <a:pt x="256" y="155"/>
                    <a:pt x="253" y="147"/>
                    <a:pt x="247" y="142"/>
                  </a:cubicBezTo>
                  <a:cubicBezTo>
                    <a:pt x="238" y="136"/>
                    <a:pt x="227" y="139"/>
                    <a:pt x="217" y="144"/>
                  </a:cubicBezTo>
                  <a:cubicBezTo>
                    <a:pt x="208" y="148"/>
                    <a:pt x="200" y="155"/>
                    <a:pt x="190" y="158"/>
                  </a:cubicBezTo>
                  <a:cubicBezTo>
                    <a:pt x="175" y="163"/>
                    <a:pt x="159" y="157"/>
                    <a:pt x="144" y="153"/>
                  </a:cubicBezTo>
                  <a:cubicBezTo>
                    <a:pt x="128" y="148"/>
                    <a:pt x="111" y="144"/>
                    <a:pt x="97" y="151"/>
                  </a:cubicBezTo>
                  <a:cubicBezTo>
                    <a:pt x="82" y="159"/>
                    <a:pt x="76" y="176"/>
                    <a:pt x="71" y="192"/>
                  </a:cubicBezTo>
                  <a:cubicBezTo>
                    <a:pt x="70" y="197"/>
                    <a:pt x="69" y="201"/>
                    <a:pt x="69" y="206"/>
                  </a:cubicBezTo>
                  <a:cubicBezTo>
                    <a:pt x="69" y="210"/>
                    <a:pt x="71" y="214"/>
                    <a:pt x="71" y="219"/>
                  </a:cubicBezTo>
                  <a:cubicBezTo>
                    <a:pt x="71" y="228"/>
                    <a:pt x="63" y="235"/>
                    <a:pt x="60" y="243"/>
                  </a:cubicBezTo>
                  <a:cubicBezTo>
                    <a:pt x="58" y="248"/>
                    <a:pt x="59" y="261"/>
                    <a:pt x="51" y="261"/>
                  </a:cubicBezTo>
                  <a:cubicBezTo>
                    <a:pt x="45" y="261"/>
                    <a:pt x="39" y="248"/>
                    <a:pt x="37" y="244"/>
                  </a:cubicBezTo>
                  <a:cubicBezTo>
                    <a:pt x="28" y="233"/>
                    <a:pt x="13" y="222"/>
                    <a:pt x="13" y="206"/>
                  </a:cubicBezTo>
                </a:path>
              </a:pathLst>
            </a:custGeom>
            <a:solidFill>
              <a:srgbClr val="4B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8" name="îṡlíḓé"/>
            <p:cNvSpPr/>
            <p:nvPr/>
          </p:nvSpPr>
          <p:spPr bwMode="auto">
            <a:xfrm>
              <a:off x="7407276" y="2400301"/>
              <a:ext cx="22225" cy="52388"/>
            </a:xfrm>
            <a:custGeom>
              <a:avLst/>
              <a:gdLst>
                <a:gd name="T0" fmla="*/ 2 w 17"/>
                <a:gd name="T1" fmla="*/ 13 h 39"/>
                <a:gd name="T2" fmla="*/ 17 w 17"/>
                <a:gd name="T3" fmla="*/ 39 h 39"/>
                <a:gd name="T4" fmla="*/ 17 w 17"/>
                <a:gd name="T5" fmla="*/ 39 h 39"/>
                <a:gd name="T6" fmla="*/ 2 w 17"/>
                <a:gd name="T7" fmla="*/ 13 h 39"/>
                <a:gd name="T8" fmla="*/ 0 w 17"/>
                <a:gd name="T9" fmla="*/ 0 h 39"/>
                <a:gd name="T10" fmla="*/ 2 w 17"/>
                <a:gd name="T11" fmla="*/ 13 h 39"/>
                <a:gd name="T12" fmla="*/ 0 w 17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9">
                  <a:moveTo>
                    <a:pt x="2" y="13"/>
                  </a:moveTo>
                  <a:cubicBezTo>
                    <a:pt x="6" y="22"/>
                    <a:pt x="15" y="2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29"/>
                    <a:pt x="7" y="22"/>
                    <a:pt x="2" y="13"/>
                  </a:cubicBezTo>
                  <a:moveTo>
                    <a:pt x="0" y="0"/>
                  </a:moveTo>
                  <a:cubicBezTo>
                    <a:pt x="0" y="4"/>
                    <a:pt x="0" y="9"/>
                    <a:pt x="2" y="13"/>
                  </a:cubicBezTo>
                  <a:cubicBezTo>
                    <a:pt x="0" y="9"/>
                    <a:pt x="0" y="4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19" name="íş1îḍê"/>
            <p:cNvSpPr/>
            <p:nvPr/>
          </p:nvSpPr>
          <p:spPr bwMode="auto">
            <a:xfrm>
              <a:off x="7407276" y="2393951"/>
              <a:ext cx="22225" cy="58738"/>
            </a:xfrm>
            <a:custGeom>
              <a:avLst/>
              <a:gdLst>
                <a:gd name="T0" fmla="*/ 0 w 17"/>
                <a:gd name="T1" fmla="*/ 0 h 43"/>
                <a:gd name="T2" fmla="*/ 0 w 17"/>
                <a:gd name="T3" fmla="*/ 4 h 43"/>
                <a:gd name="T4" fmla="*/ 2 w 17"/>
                <a:gd name="T5" fmla="*/ 17 h 43"/>
                <a:gd name="T6" fmla="*/ 2 w 17"/>
                <a:gd name="T7" fmla="*/ 17 h 43"/>
                <a:gd name="T8" fmla="*/ 2 w 17"/>
                <a:gd name="T9" fmla="*/ 17 h 43"/>
                <a:gd name="T10" fmla="*/ 17 w 17"/>
                <a:gd name="T11" fmla="*/ 43 h 43"/>
                <a:gd name="T12" fmla="*/ 17 w 17"/>
                <a:gd name="T13" fmla="*/ 35 h 43"/>
                <a:gd name="T14" fmla="*/ 2 w 17"/>
                <a:gd name="T15" fmla="*/ 8 h 43"/>
                <a:gd name="T16" fmla="*/ 0 w 17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43">
                  <a:moveTo>
                    <a:pt x="0" y="0"/>
                  </a:moveTo>
                  <a:cubicBezTo>
                    <a:pt x="0" y="1"/>
                    <a:pt x="0" y="2"/>
                    <a:pt x="0" y="4"/>
                  </a:cubicBezTo>
                  <a:cubicBezTo>
                    <a:pt x="0" y="8"/>
                    <a:pt x="0" y="13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7" y="26"/>
                    <a:pt x="15" y="33"/>
                    <a:pt x="17" y="43"/>
                  </a:cubicBezTo>
                  <a:cubicBezTo>
                    <a:pt x="17" y="40"/>
                    <a:pt x="17" y="37"/>
                    <a:pt x="17" y="35"/>
                  </a:cubicBezTo>
                  <a:cubicBezTo>
                    <a:pt x="15" y="25"/>
                    <a:pt x="7" y="17"/>
                    <a:pt x="2" y="8"/>
                  </a:cubicBezTo>
                  <a:cubicBezTo>
                    <a:pt x="1" y="6"/>
                    <a:pt x="0" y="3"/>
                    <a:pt x="0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0" name="ïṡliďé"/>
            <p:cNvSpPr/>
            <p:nvPr/>
          </p:nvSpPr>
          <p:spPr bwMode="auto">
            <a:xfrm>
              <a:off x="7516813" y="2271713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1" name="í$liḑe"/>
            <p:cNvSpPr/>
            <p:nvPr/>
          </p:nvSpPr>
          <p:spPr bwMode="auto">
            <a:xfrm>
              <a:off x="7516813" y="2270126"/>
              <a:ext cx="1588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2" name="íṡľiḓe"/>
            <p:cNvSpPr/>
            <p:nvPr/>
          </p:nvSpPr>
          <p:spPr bwMode="auto">
            <a:xfrm>
              <a:off x="7662863" y="2239963"/>
              <a:ext cx="1588" cy="1588"/>
            </a:xfrm>
            <a:prstGeom prst="rect">
              <a:avLst/>
            </a:pr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3" name="íṣḻïḍé"/>
            <p:cNvSpPr/>
            <p:nvPr/>
          </p:nvSpPr>
          <p:spPr bwMode="auto">
            <a:xfrm>
              <a:off x="7662863" y="2239963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4" name="íSḻíḋé"/>
            <p:cNvSpPr/>
            <p:nvPr/>
          </p:nvSpPr>
          <p:spPr bwMode="auto">
            <a:xfrm>
              <a:off x="7839076" y="2424113"/>
              <a:ext cx="26988" cy="95250"/>
            </a:xfrm>
            <a:custGeom>
              <a:avLst/>
              <a:gdLst>
                <a:gd name="T0" fmla="*/ 18 w 20"/>
                <a:gd name="T1" fmla="*/ 21 h 71"/>
                <a:gd name="T2" fmla="*/ 0 w 20"/>
                <a:gd name="T3" fmla="*/ 71 h 71"/>
                <a:gd name="T4" fmla="*/ 18 w 20"/>
                <a:gd name="T5" fmla="*/ 21 h 71"/>
                <a:gd name="T6" fmla="*/ 20 w 20"/>
                <a:gd name="T7" fmla="*/ 5 h 71"/>
                <a:gd name="T8" fmla="*/ 18 w 20"/>
                <a:gd name="T9" fmla="*/ 21 h 71"/>
                <a:gd name="T10" fmla="*/ 20 w 20"/>
                <a:gd name="T11" fmla="*/ 5 h 71"/>
                <a:gd name="T12" fmla="*/ 20 w 20"/>
                <a:gd name="T13" fmla="*/ 0 h 71"/>
                <a:gd name="T14" fmla="*/ 20 w 20"/>
                <a:gd name="T15" fmla="*/ 0 h 71"/>
                <a:gd name="T16" fmla="*/ 20 w 20"/>
                <a:gd name="T17" fmla="*/ 1 h 71"/>
                <a:gd name="T18" fmla="*/ 20 w 20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71">
                  <a:moveTo>
                    <a:pt x="18" y="21"/>
                  </a:moveTo>
                  <a:cubicBezTo>
                    <a:pt x="13" y="38"/>
                    <a:pt x="4" y="54"/>
                    <a:pt x="0" y="71"/>
                  </a:cubicBezTo>
                  <a:cubicBezTo>
                    <a:pt x="4" y="54"/>
                    <a:pt x="13" y="38"/>
                    <a:pt x="18" y="21"/>
                  </a:cubicBezTo>
                  <a:moveTo>
                    <a:pt x="20" y="5"/>
                  </a:moveTo>
                  <a:cubicBezTo>
                    <a:pt x="20" y="11"/>
                    <a:pt x="19" y="16"/>
                    <a:pt x="18" y="21"/>
                  </a:cubicBezTo>
                  <a:cubicBezTo>
                    <a:pt x="19" y="16"/>
                    <a:pt x="20" y="11"/>
                    <a:pt x="20" y="5"/>
                  </a:cubicBezTo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5" name="iṧḷîdé"/>
            <p:cNvSpPr/>
            <p:nvPr/>
          </p:nvSpPr>
          <p:spPr bwMode="auto">
            <a:xfrm>
              <a:off x="7805738" y="2557463"/>
              <a:ext cx="15875" cy="15875"/>
            </a:xfrm>
            <a:custGeom>
              <a:avLst/>
              <a:gdLst>
                <a:gd name="T0" fmla="*/ 0 w 11"/>
                <a:gd name="T1" fmla="*/ 11 h 12"/>
                <a:gd name="T2" fmla="*/ 0 w 11"/>
                <a:gd name="T3" fmla="*/ 11 h 12"/>
                <a:gd name="T4" fmla="*/ 0 w 11"/>
                <a:gd name="T5" fmla="*/ 12 h 12"/>
                <a:gd name="T6" fmla="*/ 0 w 11"/>
                <a:gd name="T7" fmla="*/ 11 h 12"/>
                <a:gd name="T8" fmla="*/ 5 w 11"/>
                <a:gd name="T9" fmla="*/ 3 h 12"/>
                <a:gd name="T10" fmla="*/ 1 w 11"/>
                <a:gd name="T11" fmla="*/ 7 h 12"/>
                <a:gd name="T12" fmla="*/ 5 w 11"/>
                <a:gd name="T13" fmla="*/ 3 h 12"/>
                <a:gd name="T14" fmla="*/ 11 w 11"/>
                <a:gd name="T15" fmla="*/ 0 h 12"/>
                <a:gd name="T16" fmla="*/ 5 w 11"/>
                <a:gd name="T17" fmla="*/ 3 h 12"/>
                <a:gd name="T18" fmla="*/ 11 w 11"/>
                <a:gd name="T1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5" y="3"/>
                  </a:moveTo>
                  <a:cubicBezTo>
                    <a:pt x="3" y="4"/>
                    <a:pt x="2" y="5"/>
                    <a:pt x="1" y="7"/>
                  </a:cubicBezTo>
                  <a:cubicBezTo>
                    <a:pt x="2" y="5"/>
                    <a:pt x="3" y="4"/>
                    <a:pt x="5" y="3"/>
                  </a:cubicBezTo>
                  <a:moveTo>
                    <a:pt x="11" y="0"/>
                  </a:moveTo>
                  <a:cubicBezTo>
                    <a:pt x="9" y="1"/>
                    <a:pt x="7" y="2"/>
                    <a:pt x="5" y="3"/>
                  </a:cubicBezTo>
                  <a:cubicBezTo>
                    <a:pt x="7" y="2"/>
                    <a:pt x="9" y="1"/>
                    <a:pt x="11" y="0"/>
                  </a:cubicBezTo>
                </a:path>
              </a:pathLst>
            </a:custGeom>
            <a:solidFill>
              <a:srgbClr val="9D6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6" name="isliďé"/>
            <p:cNvSpPr/>
            <p:nvPr/>
          </p:nvSpPr>
          <p:spPr bwMode="auto">
            <a:xfrm>
              <a:off x="7805738" y="2424113"/>
              <a:ext cx="60325" cy="147638"/>
            </a:xfrm>
            <a:custGeom>
              <a:avLst/>
              <a:gdLst>
                <a:gd name="T0" fmla="*/ 45 w 45"/>
                <a:gd name="T1" fmla="*/ 0 h 110"/>
                <a:gd name="T2" fmla="*/ 43 w 45"/>
                <a:gd name="T3" fmla="*/ 12 h 110"/>
                <a:gd name="T4" fmla="*/ 25 w 45"/>
                <a:gd name="T5" fmla="*/ 62 h 110"/>
                <a:gd name="T6" fmla="*/ 12 w 45"/>
                <a:gd name="T7" fmla="*/ 90 h 110"/>
                <a:gd name="T8" fmla="*/ 6 w 45"/>
                <a:gd name="T9" fmla="*/ 93 h 110"/>
                <a:gd name="T10" fmla="*/ 1 w 45"/>
                <a:gd name="T11" fmla="*/ 110 h 110"/>
                <a:gd name="T12" fmla="*/ 1 w 45"/>
                <a:gd name="T13" fmla="*/ 110 h 110"/>
                <a:gd name="T14" fmla="*/ 2 w 45"/>
                <a:gd name="T15" fmla="*/ 106 h 110"/>
                <a:gd name="T16" fmla="*/ 6 w 45"/>
                <a:gd name="T17" fmla="*/ 102 h 110"/>
                <a:gd name="T18" fmla="*/ 6 w 45"/>
                <a:gd name="T19" fmla="*/ 102 h 110"/>
                <a:gd name="T20" fmla="*/ 6 w 45"/>
                <a:gd name="T21" fmla="*/ 102 h 110"/>
                <a:gd name="T22" fmla="*/ 12 w 45"/>
                <a:gd name="T23" fmla="*/ 99 h 110"/>
                <a:gd name="T24" fmla="*/ 12 w 45"/>
                <a:gd name="T25" fmla="*/ 99 h 110"/>
                <a:gd name="T26" fmla="*/ 25 w 45"/>
                <a:gd name="T27" fmla="*/ 71 h 110"/>
                <a:gd name="T28" fmla="*/ 25 w 45"/>
                <a:gd name="T29" fmla="*/ 71 h 110"/>
                <a:gd name="T30" fmla="*/ 43 w 45"/>
                <a:gd name="T31" fmla="*/ 21 h 110"/>
                <a:gd name="T32" fmla="*/ 43 w 45"/>
                <a:gd name="T33" fmla="*/ 21 h 110"/>
                <a:gd name="T34" fmla="*/ 43 w 45"/>
                <a:gd name="T35" fmla="*/ 21 h 110"/>
                <a:gd name="T36" fmla="*/ 45 w 45"/>
                <a:gd name="T37" fmla="*/ 5 h 110"/>
                <a:gd name="T38" fmla="*/ 45 w 45"/>
                <a:gd name="T39" fmla="*/ 1 h 110"/>
                <a:gd name="T40" fmla="*/ 45 w 45"/>
                <a:gd name="T4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110">
                  <a:moveTo>
                    <a:pt x="45" y="0"/>
                  </a:moveTo>
                  <a:cubicBezTo>
                    <a:pt x="45" y="4"/>
                    <a:pt x="44" y="8"/>
                    <a:pt x="43" y="12"/>
                  </a:cubicBezTo>
                  <a:cubicBezTo>
                    <a:pt x="38" y="29"/>
                    <a:pt x="29" y="45"/>
                    <a:pt x="25" y="62"/>
                  </a:cubicBezTo>
                  <a:cubicBezTo>
                    <a:pt x="23" y="73"/>
                    <a:pt x="22" y="85"/>
                    <a:pt x="12" y="90"/>
                  </a:cubicBezTo>
                  <a:cubicBezTo>
                    <a:pt x="10" y="91"/>
                    <a:pt x="8" y="92"/>
                    <a:pt x="6" y="93"/>
                  </a:cubicBezTo>
                  <a:cubicBezTo>
                    <a:pt x="0" y="96"/>
                    <a:pt x="0" y="104"/>
                    <a:pt x="1" y="110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09"/>
                    <a:pt x="1" y="107"/>
                    <a:pt x="2" y="106"/>
                  </a:cubicBezTo>
                  <a:cubicBezTo>
                    <a:pt x="3" y="104"/>
                    <a:pt x="4" y="103"/>
                    <a:pt x="6" y="102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1"/>
                    <a:pt x="10" y="100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22" y="94"/>
                    <a:pt x="23" y="82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9" y="54"/>
                    <a:pt x="38" y="38"/>
                    <a:pt x="43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4" y="16"/>
                    <a:pt x="45" y="11"/>
                    <a:pt x="45" y="5"/>
                  </a:cubicBezTo>
                  <a:cubicBezTo>
                    <a:pt x="45" y="4"/>
                    <a:pt x="45" y="3"/>
                    <a:pt x="45" y="1"/>
                  </a:cubicBezTo>
                  <a:cubicBezTo>
                    <a:pt x="45" y="1"/>
                    <a:pt x="45" y="1"/>
                    <a:pt x="45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7" name="îṣḻiďè"/>
            <p:cNvSpPr/>
            <p:nvPr/>
          </p:nvSpPr>
          <p:spPr bwMode="auto">
            <a:xfrm>
              <a:off x="7781926" y="2590801"/>
              <a:ext cx="23813" cy="17463"/>
            </a:xfrm>
            <a:custGeom>
              <a:avLst/>
              <a:gdLst>
                <a:gd name="T0" fmla="*/ 0 w 18"/>
                <a:gd name="T1" fmla="*/ 12 h 14"/>
                <a:gd name="T2" fmla="*/ 0 w 18"/>
                <a:gd name="T3" fmla="*/ 14 h 14"/>
                <a:gd name="T4" fmla="*/ 0 w 18"/>
                <a:gd name="T5" fmla="*/ 14 h 14"/>
                <a:gd name="T6" fmla="*/ 0 w 18"/>
                <a:gd name="T7" fmla="*/ 12 h 14"/>
                <a:gd name="T8" fmla="*/ 18 w 18"/>
                <a:gd name="T9" fmla="*/ 0 h 14"/>
                <a:gd name="T10" fmla="*/ 18 w 18"/>
                <a:gd name="T11" fmla="*/ 0 h 14"/>
                <a:gd name="T12" fmla="*/ 18 w 18"/>
                <a:gd name="T13" fmla="*/ 7 h 14"/>
                <a:gd name="T14" fmla="*/ 18 w 18"/>
                <a:gd name="T15" fmla="*/ 7 h 14"/>
                <a:gd name="T16" fmla="*/ 18 w 18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4">
                  <a:moveTo>
                    <a:pt x="0" y="12"/>
                  </a:moveTo>
                  <a:cubicBezTo>
                    <a:pt x="0" y="12"/>
                    <a:pt x="0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2"/>
                    <a:pt x="18" y="5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5"/>
                    <a:pt x="18" y="2"/>
                    <a:pt x="18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8" name="i$lïdê"/>
            <p:cNvSpPr/>
            <p:nvPr/>
          </p:nvSpPr>
          <p:spPr bwMode="auto">
            <a:xfrm>
              <a:off x="7494588" y="2413001"/>
              <a:ext cx="311150" cy="222250"/>
            </a:xfrm>
            <a:custGeom>
              <a:avLst/>
              <a:gdLst>
                <a:gd name="T0" fmla="*/ 232 w 232"/>
                <a:gd name="T1" fmla="*/ 139 h 165"/>
                <a:gd name="T2" fmla="*/ 225 w 232"/>
                <a:gd name="T3" fmla="*/ 164 h 165"/>
                <a:gd name="T4" fmla="*/ 215 w 232"/>
                <a:gd name="T5" fmla="*/ 155 h 165"/>
                <a:gd name="T6" fmla="*/ 214 w 232"/>
                <a:gd name="T7" fmla="*/ 146 h 165"/>
                <a:gd name="T8" fmla="*/ 214 w 232"/>
                <a:gd name="T9" fmla="*/ 146 h 165"/>
                <a:gd name="T10" fmla="*/ 215 w 232"/>
                <a:gd name="T11" fmla="*/ 155 h 165"/>
                <a:gd name="T12" fmla="*/ 225 w 232"/>
                <a:gd name="T13" fmla="*/ 165 h 165"/>
                <a:gd name="T14" fmla="*/ 232 w 232"/>
                <a:gd name="T15" fmla="*/ 139 h 165"/>
                <a:gd name="T16" fmla="*/ 232 w 232"/>
                <a:gd name="T17" fmla="*/ 139 h 165"/>
                <a:gd name="T18" fmla="*/ 200 w 232"/>
                <a:gd name="T19" fmla="*/ 96 h 165"/>
                <a:gd name="T20" fmla="*/ 202 w 232"/>
                <a:gd name="T21" fmla="*/ 101 h 165"/>
                <a:gd name="T22" fmla="*/ 214 w 232"/>
                <a:gd name="T23" fmla="*/ 139 h 165"/>
                <a:gd name="T24" fmla="*/ 214 w 232"/>
                <a:gd name="T25" fmla="*/ 139 h 165"/>
                <a:gd name="T26" fmla="*/ 202 w 232"/>
                <a:gd name="T27" fmla="*/ 101 h 165"/>
                <a:gd name="T28" fmla="*/ 200 w 232"/>
                <a:gd name="T29" fmla="*/ 96 h 165"/>
                <a:gd name="T30" fmla="*/ 188 w 232"/>
                <a:gd name="T31" fmla="*/ 21 h 165"/>
                <a:gd name="T32" fmla="*/ 189 w 232"/>
                <a:gd name="T33" fmla="*/ 23 h 165"/>
                <a:gd name="T34" fmla="*/ 191 w 232"/>
                <a:gd name="T35" fmla="*/ 38 h 165"/>
                <a:gd name="T36" fmla="*/ 189 w 232"/>
                <a:gd name="T37" fmla="*/ 23 h 165"/>
                <a:gd name="T38" fmla="*/ 188 w 232"/>
                <a:gd name="T39" fmla="*/ 21 h 165"/>
                <a:gd name="T40" fmla="*/ 166 w 232"/>
                <a:gd name="T41" fmla="*/ 0 h 165"/>
                <a:gd name="T42" fmla="*/ 148 w 232"/>
                <a:gd name="T43" fmla="*/ 5 h 165"/>
                <a:gd name="T44" fmla="*/ 121 w 232"/>
                <a:gd name="T45" fmla="*/ 19 h 165"/>
                <a:gd name="T46" fmla="*/ 109 w 232"/>
                <a:gd name="T47" fmla="*/ 21 h 165"/>
                <a:gd name="T48" fmla="*/ 75 w 232"/>
                <a:gd name="T49" fmla="*/ 14 h 165"/>
                <a:gd name="T50" fmla="*/ 46 w 232"/>
                <a:gd name="T51" fmla="*/ 8 h 165"/>
                <a:gd name="T52" fmla="*/ 28 w 232"/>
                <a:gd name="T53" fmla="*/ 12 h 165"/>
                <a:gd name="T54" fmla="*/ 2 w 232"/>
                <a:gd name="T55" fmla="*/ 53 h 165"/>
                <a:gd name="T56" fmla="*/ 0 w 232"/>
                <a:gd name="T57" fmla="*/ 61 h 165"/>
                <a:gd name="T58" fmla="*/ 0 w 232"/>
                <a:gd name="T59" fmla="*/ 61 h 165"/>
                <a:gd name="T60" fmla="*/ 2 w 232"/>
                <a:gd name="T61" fmla="*/ 53 h 165"/>
                <a:gd name="T62" fmla="*/ 28 w 232"/>
                <a:gd name="T63" fmla="*/ 12 h 165"/>
                <a:gd name="T64" fmla="*/ 46 w 232"/>
                <a:gd name="T65" fmla="*/ 8 h 165"/>
                <a:gd name="T66" fmla="*/ 75 w 232"/>
                <a:gd name="T67" fmla="*/ 14 h 165"/>
                <a:gd name="T68" fmla="*/ 109 w 232"/>
                <a:gd name="T69" fmla="*/ 21 h 165"/>
                <a:gd name="T70" fmla="*/ 121 w 232"/>
                <a:gd name="T71" fmla="*/ 19 h 165"/>
                <a:gd name="T72" fmla="*/ 148 w 232"/>
                <a:gd name="T73" fmla="*/ 5 h 165"/>
                <a:gd name="T74" fmla="*/ 166 w 232"/>
                <a:gd name="T75" fmla="*/ 0 h 165"/>
                <a:gd name="T76" fmla="*/ 178 w 232"/>
                <a:gd name="T77" fmla="*/ 3 h 165"/>
                <a:gd name="T78" fmla="*/ 180 w 232"/>
                <a:gd name="T79" fmla="*/ 5 h 165"/>
                <a:gd name="T80" fmla="*/ 178 w 232"/>
                <a:gd name="T81" fmla="*/ 3 h 165"/>
                <a:gd name="T82" fmla="*/ 166 w 232"/>
                <a:gd name="T8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165">
                  <a:moveTo>
                    <a:pt x="232" y="139"/>
                  </a:moveTo>
                  <a:cubicBezTo>
                    <a:pt x="232" y="148"/>
                    <a:pt x="230" y="157"/>
                    <a:pt x="225" y="164"/>
                  </a:cubicBezTo>
                  <a:cubicBezTo>
                    <a:pt x="220" y="164"/>
                    <a:pt x="216" y="160"/>
                    <a:pt x="215" y="155"/>
                  </a:cubicBezTo>
                  <a:cubicBezTo>
                    <a:pt x="215" y="152"/>
                    <a:pt x="214" y="149"/>
                    <a:pt x="214" y="146"/>
                  </a:cubicBezTo>
                  <a:cubicBezTo>
                    <a:pt x="214" y="146"/>
                    <a:pt x="214" y="146"/>
                    <a:pt x="214" y="146"/>
                  </a:cubicBezTo>
                  <a:cubicBezTo>
                    <a:pt x="214" y="149"/>
                    <a:pt x="215" y="152"/>
                    <a:pt x="215" y="155"/>
                  </a:cubicBezTo>
                  <a:cubicBezTo>
                    <a:pt x="216" y="160"/>
                    <a:pt x="220" y="164"/>
                    <a:pt x="225" y="165"/>
                  </a:cubicBezTo>
                  <a:cubicBezTo>
                    <a:pt x="230" y="157"/>
                    <a:pt x="232" y="148"/>
                    <a:pt x="232" y="139"/>
                  </a:cubicBezTo>
                  <a:cubicBezTo>
                    <a:pt x="232" y="139"/>
                    <a:pt x="232" y="139"/>
                    <a:pt x="232" y="139"/>
                  </a:cubicBezTo>
                  <a:moveTo>
                    <a:pt x="200" y="96"/>
                  </a:moveTo>
                  <a:cubicBezTo>
                    <a:pt x="201" y="98"/>
                    <a:pt x="201" y="99"/>
                    <a:pt x="202" y="101"/>
                  </a:cubicBezTo>
                  <a:cubicBezTo>
                    <a:pt x="206" y="114"/>
                    <a:pt x="214" y="126"/>
                    <a:pt x="214" y="139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4" y="126"/>
                    <a:pt x="206" y="114"/>
                    <a:pt x="202" y="101"/>
                  </a:cubicBezTo>
                  <a:cubicBezTo>
                    <a:pt x="201" y="99"/>
                    <a:pt x="201" y="98"/>
                    <a:pt x="200" y="96"/>
                  </a:cubicBezTo>
                  <a:moveTo>
                    <a:pt x="188" y="21"/>
                  </a:moveTo>
                  <a:cubicBezTo>
                    <a:pt x="188" y="22"/>
                    <a:pt x="189" y="23"/>
                    <a:pt x="189" y="23"/>
                  </a:cubicBezTo>
                  <a:cubicBezTo>
                    <a:pt x="190" y="28"/>
                    <a:pt x="191" y="33"/>
                    <a:pt x="191" y="38"/>
                  </a:cubicBezTo>
                  <a:cubicBezTo>
                    <a:pt x="191" y="33"/>
                    <a:pt x="190" y="28"/>
                    <a:pt x="189" y="23"/>
                  </a:cubicBezTo>
                  <a:cubicBezTo>
                    <a:pt x="189" y="22"/>
                    <a:pt x="188" y="22"/>
                    <a:pt x="188" y="21"/>
                  </a:cubicBezTo>
                  <a:moveTo>
                    <a:pt x="166" y="0"/>
                  </a:moveTo>
                  <a:cubicBezTo>
                    <a:pt x="160" y="0"/>
                    <a:pt x="154" y="2"/>
                    <a:pt x="148" y="5"/>
                  </a:cubicBezTo>
                  <a:cubicBezTo>
                    <a:pt x="139" y="9"/>
                    <a:pt x="131" y="16"/>
                    <a:pt x="121" y="19"/>
                  </a:cubicBezTo>
                  <a:cubicBezTo>
                    <a:pt x="117" y="21"/>
                    <a:pt x="113" y="21"/>
                    <a:pt x="109" y="21"/>
                  </a:cubicBezTo>
                  <a:cubicBezTo>
                    <a:pt x="98" y="21"/>
                    <a:pt x="86" y="17"/>
                    <a:pt x="75" y="14"/>
                  </a:cubicBezTo>
                  <a:cubicBezTo>
                    <a:pt x="65" y="11"/>
                    <a:pt x="56" y="8"/>
                    <a:pt x="46" y="8"/>
                  </a:cubicBezTo>
                  <a:cubicBezTo>
                    <a:pt x="40" y="8"/>
                    <a:pt x="34" y="9"/>
                    <a:pt x="28" y="12"/>
                  </a:cubicBezTo>
                  <a:cubicBezTo>
                    <a:pt x="13" y="20"/>
                    <a:pt x="7" y="37"/>
                    <a:pt x="2" y="53"/>
                  </a:cubicBezTo>
                  <a:cubicBezTo>
                    <a:pt x="1" y="56"/>
                    <a:pt x="1" y="58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" y="58"/>
                    <a:pt x="1" y="56"/>
                    <a:pt x="2" y="53"/>
                  </a:cubicBezTo>
                  <a:cubicBezTo>
                    <a:pt x="7" y="37"/>
                    <a:pt x="13" y="20"/>
                    <a:pt x="28" y="12"/>
                  </a:cubicBezTo>
                  <a:cubicBezTo>
                    <a:pt x="34" y="9"/>
                    <a:pt x="40" y="8"/>
                    <a:pt x="46" y="8"/>
                  </a:cubicBezTo>
                  <a:cubicBezTo>
                    <a:pt x="56" y="8"/>
                    <a:pt x="66" y="11"/>
                    <a:pt x="75" y="14"/>
                  </a:cubicBezTo>
                  <a:cubicBezTo>
                    <a:pt x="86" y="17"/>
                    <a:pt x="98" y="21"/>
                    <a:pt x="109" y="21"/>
                  </a:cubicBezTo>
                  <a:cubicBezTo>
                    <a:pt x="113" y="21"/>
                    <a:pt x="117" y="21"/>
                    <a:pt x="121" y="19"/>
                  </a:cubicBezTo>
                  <a:cubicBezTo>
                    <a:pt x="131" y="16"/>
                    <a:pt x="139" y="9"/>
                    <a:pt x="148" y="5"/>
                  </a:cubicBezTo>
                  <a:cubicBezTo>
                    <a:pt x="154" y="2"/>
                    <a:pt x="160" y="0"/>
                    <a:pt x="166" y="0"/>
                  </a:cubicBezTo>
                  <a:cubicBezTo>
                    <a:pt x="170" y="0"/>
                    <a:pt x="174" y="1"/>
                    <a:pt x="178" y="3"/>
                  </a:cubicBezTo>
                  <a:cubicBezTo>
                    <a:pt x="179" y="4"/>
                    <a:pt x="179" y="4"/>
                    <a:pt x="180" y="5"/>
                  </a:cubicBezTo>
                  <a:cubicBezTo>
                    <a:pt x="179" y="4"/>
                    <a:pt x="179" y="4"/>
                    <a:pt x="178" y="3"/>
                  </a:cubicBezTo>
                  <a:cubicBezTo>
                    <a:pt x="174" y="1"/>
                    <a:pt x="170" y="0"/>
                    <a:pt x="166" y="0"/>
                  </a:cubicBezTo>
                </a:path>
              </a:pathLst>
            </a:custGeom>
            <a:solidFill>
              <a:srgbClr val="9D6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29" name="ïSḻîḓê"/>
            <p:cNvSpPr/>
            <p:nvPr/>
          </p:nvSpPr>
          <p:spPr bwMode="auto">
            <a:xfrm>
              <a:off x="7494588" y="2401888"/>
              <a:ext cx="311150" cy="231775"/>
            </a:xfrm>
            <a:custGeom>
              <a:avLst/>
              <a:gdLst>
                <a:gd name="T0" fmla="*/ 166 w 232"/>
                <a:gd name="T1" fmla="*/ 0 h 173"/>
                <a:gd name="T2" fmla="*/ 148 w 232"/>
                <a:gd name="T3" fmla="*/ 5 h 173"/>
                <a:gd name="T4" fmla="*/ 121 w 232"/>
                <a:gd name="T5" fmla="*/ 19 h 173"/>
                <a:gd name="T6" fmla="*/ 109 w 232"/>
                <a:gd name="T7" fmla="*/ 21 h 173"/>
                <a:gd name="T8" fmla="*/ 75 w 232"/>
                <a:gd name="T9" fmla="*/ 14 h 173"/>
                <a:gd name="T10" fmla="*/ 46 w 232"/>
                <a:gd name="T11" fmla="*/ 8 h 173"/>
                <a:gd name="T12" fmla="*/ 28 w 232"/>
                <a:gd name="T13" fmla="*/ 12 h 173"/>
                <a:gd name="T14" fmla="*/ 2 w 232"/>
                <a:gd name="T15" fmla="*/ 53 h 173"/>
                <a:gd name="T16" fmla="*/ 0 w 232"/>
                <a:gd name="T17" fmla="*/ 67 h 173"/>
                <a:gd name="T18" fmla="*/ 0 w 232"/>
                <a:gd name="T19" fmla="*/ 70 h 173"/>
                <a:gd name="T20" fmla="*/ 2 w 232"/>
                <a:gd name="T21" fmla="*/ 62 h 173"/>
                <a:gd name="T22" fmla="*/ 28 w 232"/>
                <a:gd name="T23" fmla="*/ 21 h 173"/>
                <a:gd name="T24" fmla="*/ 46 w 232"/>
                <a:gd name="T25" fmla="*/ 17 h 173"/>
                <a:gd name="T26" fmla="*/ 75 w 232"/>
                <a:gd name="T27" fmla="*/ 23 h 173"/>
                <a:gd name="T28" fmla="*/ 109 w 232"/>
                <a:gd name="T29" fmla="*/ 30 h 173"/>
                <a:gd name="T30" fmla="*/ 121 w 232"/>
                <a:gd name="T31" fmla="*/ 28 h 173"/>
                <a:gd name="T32" fmla="*/ 148 w 232"/>
                <a:gd name="T33" fmla="*/ 14 h 173"/>
                <a:gd name="T34" fmla="*/ 166 w 232"/>
                <a:gd name="T35" fmla="*/ 9 h 173"/>
                <a:gd name="T36" fmla="*/ 178 w 232"/>
                <a:gd name="T37" fmla="*/ 12 h 173"/>
                <a:gd name="T38" fmla="*/ 180 w 232"/>
                <a:gd name="T39" fmla="*/ 14 h 173"/>
                <a:gd name="T40" fmla="*/ 188 w 232"/>
                <a:gd name="T41" fmla="*/ 30 h 173"/>
                <a:gd name="T42" fmla="*/ 189 w 232"/>
                <a:gd name="T43" fmla="*/ 32 h 173"/>
                <a:gd name="T44" fmla="*/ 191 w 232"/>
                <a:gd name="T45" fmla="*/ 47 h 173"/>
                <a:gd name="T46" fmla="*/ 200 w 232"/>
                <a:gd name="T47" fmla="*/ 105 h 173"/>
                <a:gd name="T48" fmla="*/ 202 w 232"/>
                <a:gd name="T49" fmla="*/ 110 h 173"/>
                <a:gd name="T50" fmla="*/ 214 w 232"/>
                <a:gd name="T51" fmla="*/ 148 h 173"/>
                <a:gd name="T52" fmla="*/ 214 w 232"/>
                <a:gd name="T53" fmla="*/ 148 h 173"/>
                <a:gd name="T54" fmla="*/ 214 w 232"/>
                <a:gd name="T55" fmla="*/ 148 h 173"/>
                <a:gd name="T56" fmla="*/ 214 w 232"/>
                <a:gd name="T57" fmla="*/ 153 h 173"/>
                <a:gd name="T58" fmla="*/ 214 w 232"/>
                <a:gd name="T59" fmla="*/ 155 h 173"/>
                <a:gd name="T60" fmla="*/ 215 w 232"/>
                <a:gd name="T61" fmla="*/ 164 h 173"/>
                <a:gd name="T62" fmla="*/ 225 w 232"/>
                <a:gd name="T63" fmla="*/ 173 h 173"/>
                <a:gd name="T64" fmla="*/ 232 w 232"/>
                <a:gd name="T65" fmla="*/ 148 h 173"/>
                <a:gd name="T66" fmla="*/ 232 w 232"/>
                <a:gd name="T67" fmla="*/ 141 h 173"/>
                <a:gd name="T68" fmla="*/ 225 w 232"/>
                <a:gd name="T69" fmla="*/ 165 h 173"/>
                <a:gd name="T70" fmla="*/ 215 w 232"/>
                <a:gd name="T71" fmla="*/ 155 h 173"/>
                <a:gd name="T72" fmla="*/ 214 w 232"/>
                <a:gd name="T73" fmla="*/ 139 h 173"/>
                <a:gd name="T74" fmla="*/ 202 w 232"/>
                <a:gd name="T75" fmla="*/ 101 h 173"/>
                <a:gd name="T76" fmla="*/ 189 w 232"/>
                <a:gd name="T77" fmla="*/ 23 h 173"/>
                <a:gd name="T78" fmla="*/ 178 w 232"/>
                <a:gd name="T79" fmla="*/ 3 h 173"/>
                <a:gd name="T80" fmla="*/ 166 w 232"/>
                <a:gd name="T8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2" h="173">
                  <a:moveTo>
                    <a:pt x="166" y="0"/>
                  </a:moveTo>
                  <a:cubicBezTo>
                    <a:pt x="160" y="0"/>
                    <a:pt x="154" y="2"/>
                    <a:pt x="148" y="5"/>
                  </a:cubicBezTo>
                  <a:cubicBezTo>
                    <a:pt x="139" y="10"/>
                    <a:pt x="131" y="16"/>
                    <a:pt x="121" y="19"/>
                  </a:cubicBezTo>
                  <a:cubicBezTo>
                    <a:pt x="117" y="21"/>
                    <a:pt x="113" y="21"/>
                    <a:pt x="109" y="21"/>
                  </a:cubicBezTo>
                  <a:cubicBezTo>
                    <a:pt x="98" y="21"/>
                    <a:pt x="86" y="17"/>
                    <a:pt x="75" y="14"/>
                  </a:cubicBezTo>
                  <a:cubicBezTo>
                    <a:pt x="65" y="11"/>
                    <a:pt x="56" y="8"/>
                    <a:pt x="46" y="8"/>
                  </a:cubicBezTo>
                  <a:cubicBezTo>
                    <a:pt x="40" y="8"/>
                    <a:pt x="34" y="9"/>
                    <a:pt x="28" y="12"/>
                  </a:cubicBezTo>
                  <a:cubicBezTo>
                    <a:pt x="13" y="20"/>
                    <a:pt x="7" y="37"/>
                    <a:pt x="2" y="53"/>
                  </a:cubicBezTo>
                  <a:cubicBezTo>
                    <a:pt x="1" y="58"/>
                    <a:pt x="0" y="63"/>
                    <a:pt x="0" y="67"/>
                  </a:cubicBezTo>
                  <a:cubicBezTo>
                    <a:pt x="0" y="68"/>
                    <a:pt x="0" y="69"/>
                    <a:pt x="0" y="70"/>
                  </a:cubicBezTo>
                  <a:cubicBezTo>
                    <a:pt x="1" y="67"/>
                    <a:pt x="1" y="65"/>
                    <a:pt x="2" y="62"/>
                  </a:cubicBezTo>
                  <a:cubicBezTo>
                    <a:pt x="7" y="46"/>
                    <a:pt x="13" y="29"/>
                    <a:pt x="28" y="21"/>
                  </a:cubicBezTo>
                  <a:cubicBezTo>
                    <a:pt x="34" y="18"/>
                    <a:pt x="40" y="17"/>
                    <a:pt x="46" y="17"/>
                  </a:cubicBezTo>
                  <a:cubicBezTo>
                    <a:pt x="56" y="17"/>
                    <a:pt x="65" y="20"/>
                    <a:pt x="75" y="23"/>
                  </a:cubicBezTo>
                  <a:cubicBezTo>
                    <a:pt x="86" y="26"/>
                    <a:pt x="98" y="30"/>
                    <a:pt x="109" y="30"/>
                  </a:cubicBezTo>
                  <a:cubicBezTo>
                    <a:pt x="113" y="30"/>
                    <a:pt x="117" y="30"/>
                    <a:pt x="121" y="28"/>
                  </a:cubicBezTo>
                  <a:cubicBezTo>
                    <a:pt x="131" y="25"/>
                    <a:pt x="139" y="18"/>
                    <a:pt x="148" y="14"/>
                  </a:cubicBezTo>
                  <a:cubicBezTo>
                    <a:pt x="154" y="11"/>
                    <a:pt x="160" y="9"/>
                    <a:pt x="166" y="9"/>
                  </a:cubicBezTo>
                  <a:cubicBezTo>
                    <a:pt x="170" y="9"/>
                    <a:pt x="174" y="10"/>
                    <a:pt x="178" y="12"/>
                  </a:cubicBezTo>
                  <a:cubicBezTo>
                    <a:pt x="179" y="13"/>
                    <a:pt x="179" y="13"/>
                    <a:pt x="180" y="14"/>
                  </a:cubicBezTo>
                  <a:cubicBezTo>
                    <a:pt x="184" y="18"/>
                    <a:pt x="187" y="24"/>
                    <a:pt x="188" y="30"/>
                  </a:cubicBezTo>
                  <a:cubicBezTo>
                    <a:pt x="188" y="31"/>
                    <a:pt x="189" y="31"/>
                    <a:pt x="189" y="32"/>
                  </a:cubicBezTo>
                  <a:cubicBezTo>
                    <a:pt x="190" y="37"/>
                    <a:pt x="191" y="42"/>
                    <a:pt x="191" y="47"/>
                  </a:cubicBezTo>
                  <a:cubicBezTo>
                    <a:pt x="194" y="67"/>
                    <a:pt x="194" y="87"/>
                    <a:pt x="200" y="105"/>
                  </a:cubicBezTo>
                  <a:cubicBezTo>
                    <a:pt x="201" y="107"/>
                    <a:pt x="201" y="108"/>
                    <a:pt x="202" y="110"/>
                  </a:cubicBezTo>
                  <a:cubicBezTo>
                    <a:pt x="206" y="123"/>
                    <a:pt x="214" y="135"/>
                    <a:pt x="214" y="148"/>
                  </a:cubicBezTo>
                  <a:cubicBezTo>
                    <a:pt x="214" y="148"/>
                    <a:pt x="214" y="148"/>
                    <a:pt x="214" y="148"/>
                  </a:cubicBezTo>
                  <a:cubicBezTo>
                    <a:pt x="214" y="148"/>
                    <a:pt x="214" y="148"/>
                    <a:pt x="214" y="148"/>
                  </a:cubicBezTo>
                  <a:cubicBezTo>
                    <a:pt x="214" y="150"/>
                    <a:pt x="214" y="151"/>
                    <a:pt x="214" y="153"/>
                  </a:cubicBezTo>
                  <a:cubicBezTo>
                    <a:pt x="214" y="153"/>
                    <a:pt x="214" y="154"/>
                    <a:pt x="214" y="155"/>
                  </a:cubicBezTo>
                  <a:cubicBezTo>
                    <a:pt x="214" y="158"/>
                    <a:pt x="215" y="161"/>
                    <a:pt x="215" y="164"/>
                  </a:cubicBezTo>
                  <a:cubicBezTo>
                    <a:pt x="216" y="169"/>
                    <a:pt x="220" y="173"/>
                    <a:pt x="225" y="173"/>
                  </a:cubicBezTo>
                  <a:cubicBezTo>
                    <a:pt x="230" y="166"/>
                    <a:pt x="232" y="157"/>
                    <a:pt x="232" y="148"/>
                  </a:cubicBezTo>
                  <a:cubicBezTo>
                    <a:pt x="232" y="146"/>
                    <a:pt x="232" y="143"/>
                    <a:pt x="232" y="141"/>
                  </a:cubicBezTo>
                  <a:cubicBezTo>
                    <a:pt x="232" y="149"/>
                    <a:pt x="229" y="157"/>
                    <a:pt x="225" y="165"/>
                  </a:cubicBezTo>
                  <a:cubicBezTo>
                    <a:pt x="220" y="164"/>
                    <a:pt x="216" y="160"/>
                    <a:pt x="215" y="155"/>
                  </a:cubicBezTo>
                  <a:cubicBezTo>
                    <a:pt x="214" y="150"/>
                    <a:pt x="214" y="145"/>
                    <a:pt x="214" y="139"/>
                  </a:cubicBezTo>
                  <a:cubicBezTo>
                    <a:pt x="214" y="126"/>
                    <a:pt x="206" y="114"/>
                    <a:pt x="202" y="101"/>
                  </a:cubicBezTo>
                  <a:cubicBezTo>
                    <a:pt x="193" y="76"/>
                    <a:pt x="195" y="49"/>
                    <a:pt x="189" y="23"/>
                  </a:cubicBezTo>
                  <a:cubicBezTo>
                    <a:pt x="187" y="16"/>
                    <a:pt x="184" y="8"/>
                    <a:pt x="178" y="3"/>
                  </a:cubicBezTo>
                  <a:cubicBezTo>
                    <a:pt x="174" y="1"/>
                    <a:pt x="170" y="0"/>
                    <a:pt x="166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0" name="îš1îďé"/>
            <p:cNvSpPr/>
            <p:nvPr/>
          </p:nvSpPr>
          <p:spPr bwMode="auto">
            <a:xfrm>
              <a:off x="7419976" y="2497138"/>
              <a:ext cx="47625" cy="77788"/>
            </a:xfrm>
            <a:custGeom>
              <a:avLst/>
              <a:gdLst>
                <a:gd name="T0" fmla="*/ 0 w 35"/>
                <a:gd name="T1" fmla="*/ 7 h 59"/>
                <a:gd name="T2" fmla="*/ 24 w 35"/>
                <a:gd name="T3" fmla="*/ 43 h 59"/>
                <a:gd name="T4" fmla="*/ 35 w 35"/>
                <a:gd name="T5" fmla="*/ 59 h 59"/>
                <a:gd name="T6" fmla="*/ 35 w 35"/>
                <a:gd name="T7" fmla="*/ 59 h 59"/>
                <a:gd name="T8" fmla="*/ 24 w 35"/>
                <a:gd name="T9" fmla="*/ 43 h 59"/>
                <a:gd name="T10" fmla="*/ 0 w 35"/>
                <a:gd name="T11" fmla="*/ 7 h 59"/>
                <a:gd name="T12" fmla="*/ 0 w 35"/>
                <a:gd name="T13" fmla="*/ 0 h 59"/>
                <a:gd name="T14" fmla="*/ 0 w 35"/>
                <a:gd name="T15" fmla="*/ 3 h 59"/>
                <a:gd name="T16" fmla="*/ 0 w 35"/>
                <a:gd name="T17" fmla="*/ 0 h 59"/>
                <a:gd name="T18" fmla="*/ 0 w 35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59">
                  <a:moveTo>
                    <a:pt x="0" y="7"/>
                  </a:moveTo>
                  <a:cubicBezTo>
                    <a:pt x="1" y="22"/>
                    <a:pt x="15" y="32"/>
                    <a:pt x="24" y="43"/>
                  </a:cubicBezTo>
                  <a:cubicBezTo>
                    <a:pt x="26" y="47"/>
                    <a:pt x="30" y="56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0" y="55"/>
                    <a:pt x="26" y="46"/>
                    <a:pt x="24" y="43"/>
                  </a:cubicBezTo>
                  <a:cubicBezTo>
                    <a:pt x="15" y="32"/>
                    <a:pt x="1" y="22"/>
                    <a:pt x="0" y="7"/>
                  </a:cubicBezTo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1" name="íṧlîdé"/>
            <p:cNvSpPr/>
            <p:nvPr/>
          </p:nvSpPr>
          <p:spPr bwMode="auto">
            <a:xfrm>
              <a:off x="7467601" y="2520951"/>
              <a:ext cx="30163" cy="53975"/>
            </a:xfrm>
            <a:custGeom>
              <a:avLst/>
              <a:gdLst>
                <a:gd name="T0" fmla="*/ 0 w 23"/>
                <a:gd name="T1" fmla="*/ 41 h 41"/>
                <a:gd name="T2" fmla="*/ 0 w 23"/>
                <a:gd name="T3" fmla="*/ 41 h 41"/>
                <a:gd name="T4" fmla="*/ 0 w 23"/>
                <a:gd name="T5" fmla="*/ 41 h 41"/>
                <a:gd name="T6" fmla="*/ 0 w 23"/>
                <a:gd name="T7" fmla="*/ 41 h 41"/>
                <a:gd name="T8" fmla="*/ 0 w 23"/>
                <a:gd name="T9" fmla="*/ 41 h 41"/>
                <a:gd name="T10" fmla="*/ 23 w 23"/>
                <a:gd name="T11" fmla="*/ 0 h 41"/>
                <a:gd name="T12" fmla="*/ 23 w 23"/>
                <a:gd name="T13" fmla="*/ 0 h 41"/>
                <a:gd name="T14" fmla="*/ 23 w 23"/>
                <a:gd name="T15" fmla="*/ 0 h 41"/>
                <a:gd name="T16" fmla="*/ 23 w 23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1"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2" name="ïśḷíḋê"/>
            <p:cNvSpPr/>
            <p:nvPr/>
          </p:nvSpPr>
          <p:spPr bwMode="auto">
            <a:xfrm>
              <a:off x="7467601" y="2536826"/>
              <a:ext cx="25400" cy="39688"/>
            </a:xfrm>
            <a:custGeom>
              <a:avLst/>
              <a:gdLst>
                <a:gd name="T0" fmla="*/ 19 w 19"/>
                <a:gd name="T1" fmla="*/ 0 h 30"/>
                <a:gd name="T2" fmla="*/ 12 w 19"/>
                <a:gd name="T3" fmla="*/ 12 h 30"/>
                <a:gd name="T4" fmla="*/ 3 w 19"/>
                <a:gd name="T5" fmla="*/ 30 h 30"/>
                <a:gd name="T6" fmla="*/ 3 w 19"/>
                <a:gd name="T7" fmla="*/ 30 h 30"/>
                <a:gd name="T8" fmla="*/ 0 w 19"/>
                <a:gd name="T9" fmla="*/ 29 h 30"/>
                <a:gd name="T10" fmla="*/ 0 w 19"/>
                <a:gd name="T11" fmla="*/ 29 h 30"/>
                <a:gd name="T12" fmla="*/ 3 w 19"/>
                <a:gd name="T13" fmla="*/ 30 h 30"/>
                <a:gd name="T14" fmla="*/ 12 w 19"/>
                <a:gd name="T15" fmla="*/ 12 h 30"/>
                <a:gd name="T16" fmla="*/ 19 w 1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6" y="4"/>
                    <a:pt x="14" y="8"/>
                    <a:pt x="12" y="12"/>
                  </a:cubicBezTo>
                  <a:cubicBezTo>
                    <a:pt x="10" y="17"/>
                    <a:pt x="11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2" y="30"/>
                    <a:pt x="1" y="30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0"/>
                    <a:pt x="2" y="30"/>
                    <a:pt x="3" y="30"/>
                  </a:cubicBezTo>
                  <a:cubicBezTo>
                    <a:pt x="11" y="30"/>
                    <a:pt x="10" y="17"/>
                    <a:pt x="12" y="12"/>
                  </a:cubicBezTo>
                  <a:cubicBezTo>
                    <a:pt x="14" y="8"/>
                    <a:pt x="16" y="4"/>
                    <a:pt x="19" y="0"/>
                  </a:cubicBezTo>
                </a:path>
              </a:pathLst>
            </a:custGeom>
            <a:solidFill>
              <a:srgbClr val="9D6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3" name="îś1íḋe"/>
            <p:cNvSpPr/>
            <p:nvPr/>
          </p:nvSpPr>
          <p:spPr bwMode="auto">
            <a:xfrm>
              <a:off x="7419976" y="2497138"/>
              <a:ext cx="77788" cy="79375"/>
            </a:xfrm>
            <a:custGeom>
              <a:avLst/>
              <a:gdLst>
                <a:gd name="T0" fmla="*/ 0 w 58"/>
                <a:gd name="T1" fmla="*/ 0 h 60"/>
                <a:gd name="T2" fmla="*/ 0 w 58"/>
                <a:gd name="T3" fmla="*/ 3 h 60"/>
                <a:gd name="T4" fmla="*/ 0 w 58"/>
                <a:gd name="T5" fmla="*/ 5 h 60"/>
                <a:gd name="T6" fmla="*/ 0 w 58"/>
                <a:gd name="T7" fmla="*/ 7 h 60"/>
                <a:gd name="T8" fmla="*/ 24 w 58"/>
                <a:gd name="T9" fmla="*/ 43 h 60"/>
                <a:gd name="T10" fmla="*/ 35 w 58"/>
                <a:gd name="T11" fmla="*/ 59 h 60"/>
                <a:gd name="T12" fmla="*/ 35 w 58"/>
                <a:gd name="T13" fmla="*/ 59 h 60"/>
                <a:gd name="T14" fmla="*/ 38 w 58"/>
                <a:gd name="T15" fmla="*/ 60 h 60"/>
                <a:gd name="T16" fmla="*/ 38 w 58"/>
                <a:gd name="T17" fmla="*/ 60 h 60"/>
                <a:gd name="T18" fmla="*/ 47 w 58"/>
                <a:gd name="T19" fmla="*/ 42 h 60"/>
                <a:gd name="T20" fmla="*/ 54 w 58"/>
                <a:gd name="T21" fmla="*/ 30 h 60"/>
                <a:gd name="T22" fmla="*/ 58 w 58"/>
                <a:gd name="T23" fmla="*/ 18 h 60"/>
                <a:gd name="T24" fmla="*/ 58 w 58"/>
                <a:gd name="T25" fmla="*/ 18 h 60"/>
                <a:gd name="T26" fmla="*/ 57 w 58"/>
                <a:gd name="T27" fmla="*/ 13 h 60"/>
                <a:gd name="T28" fmla="*/ 47 w 58"/>
                <a:gd name="T29" fmla="*/ 33 h 60"/>
                <a:gd name="T30" fmla="*/ 38 w 58"/>
                <a:gd name="T31" fmla="*/ 51 h 60"/>
                <a:gd name="T32" fmla="*/ 38 w 58"/>
                <a:gd name="T33" fmla="*/ 51 h 60"/>
                <a:gd name="T34" fmla="*/ 24 w 58"/>
                <a:gd name="T35" fmla="*/ 34 h 60"/>
                <a:gd name="T36" fmla="*/ 0 w 58"/>
                <a:gd name="T3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" h="60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22"/>
                    <a:pt x="15" y="32"/>
                    <a:pt x="24" y="43"/>
                  </a:cubicBezTo>
                  <a:cubicBezTo>
                    <a:pt x="26" y="46"/>
                    <a:pt x="30" y="55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6" y="60"/>
                    <a:pt x="37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46" y="60"/>
                    <a:pt x="45" y="47"/>
                    <a:pt x="47" y="42"/>
                  </a:cubicBezTo>
                  <a:cubicBezTo>
                    <a:pt x="49" y="38"/>
                    <a:pt x="51" y="34"/>
                    <a:pt x="54" y="30"/>
                  </a:cubicBezTo>
                  <a:cubicBezTo>
                    <a:pt x="56" y="26"/>
                    <a:pt x="58" y="22"/>
                    <a:pt x="58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16"/>
                    <a:pt x="57" y="14"/>
                    <a:pt x="57" y="13"/>
                  </a:cubicBezTo>
                  <a:cubicBezTo>
                    <a:pt x="55" y="20"/>
                    <a:pt x="50" y="26"/>
                    <a:pt x="47" y="33"/>
                  </a:cubicBezTo>
                  <a:cubicBezTo>
                    <a:pt x="45" y="38"/>
                    <a:pt x="46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2" y="51"/>
                    <a:pt x="26" y="38"/>
                    <a:pt x="24" y="34"/>
                  </a:cubicBezTo>
                  <a:cubicBezTo>
                    <a:pt x="16" y="24"/>
                    <a:pt x="3" y="14"/>
                    <a:pt x="0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4" name="ísḷïďe"/>
            <p:cNvSpPr/>
            <p:nvPr/>
          </p:nvSpPr>
          <p:spPr bwMode="auto">
            <a:xfrm>
              <a:off x="3946526" y="3579813"/>
              <a:ext cx="17463" cy="17463"/>
            </a:xfrm>
            <a:prstGeom prst="rect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5" name="îṥľîḍê"/>
            <p:cNvSpPr/>
            <p:nvPr/>
          </p:nvSpPr>
          <p:spPr bwMode="auto">
            <a:xfrm>
              <a:off x="3946526" y="3579813"/>
              <a:ext cx="17463" cy="1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6" name="íşļiḓe"/>
            <p:cNvSpPr/>
            <p:nvPr/>
          </p:nvSpPr>
          <p:spPr bwMode="auto">
            <a:xfrm>
              <a:off x="3946526" y="3579813"/>
              <a:ext cx="15875" cy="17463"/>
            </a:xfrm>
            <a:custGeom>
              <a:avLst/>
              <a:gdLst>
                <a:gd name="T0" fmla="*/ 0 w 12"/>
                <a:gd name="T1" fmla="*/ 0 h 14"/>
                <a:gd name="T2" fmla="*/ 0 w 12"/>
                <a:gd name="T3" fmla="*/ 0 h 14"/>
                <a:gd name="T4" fmla="*/ 0 w 12"/>
                <a:gd name="T5" fmla="*/ 14 h 14"/>
                <a:gd name="T6" fmla="*/ 12 w 12"/>
                <a:gd name="T7" fmla="*/ 14 h 14"/>
                <a:gd name="T8" fmla="*/ 12 w 12"/>
                <a:gd name="T9" fmla="*/ 3 h 14"/>
                <a:gd name="T10" fmla="*/ 0 w 12"/>
                <a:gd name="T11" fmla="*/ 3 h 14"/>
                <a:gd name="T12" fmla="*/ 0 w 12"/>
                <a:gd name="T13" fmla="*/ 3 h 14"/>
                <a:gd name="T14" fmla="*/ 0 w 12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0"/>
                    <a:pt x="12" y="6"/>
                    <a:pt x="1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solidFill>
              <a:srgbClr val="316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7" name="íṣ1îdê"/>
            <p:cNvSpPr/>
            <p:nvPr/>
          </p:nvSpPr>
          <p:spPr bwMode="auto">
            <a:xfrm>
              <a:off x="5475288" y="2070101"/>
              <a:ext cx="17463" cy="20638"/>
            </a:xfrm>
            <a:prstGeom prst="rect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8" name="iṩḷiďè"/>
            <p:cNvSpPr/>
            <p:nvPr/>
          </p:nvSpPr>
          <p:spPr bwMode="auto">
            <a:xfrm>
              <a:off x="5475288" y="2070101"/>
              <a:ext cx="17463" cy="2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39" name="îṡḷiḍê"/>
            <p:cNvSpPr/>
            <p:nvPr/>
          </p:nvSpPr>
          <p:spPr bwMode="auto">
            <a:xfrm>
              <a:off x="5475288" y="2070101"/>
              <a:ext cx="17463" cy="15875"/>
            </a:xfrm>
            <a:custGeom>
              <a:avLst/>
              <a:gdLst>
                <a:gd name="T0" fmla="*/ 13 w 13"/>
                <a:gd name="T1" fmla="*/ 0 h 12"/>
                <a:gd name="T2" fmla="*/ 0 w 13"/>
                <a:gd name="T3" fmla="*/ 0 h 12"/>
                <a:gd name="T4" fmla="*/ 0 w 13"/>
                <a:gd name="T5" fmla="*/ 0 h 12"/>
                <a:gd name="T6" fmla="*/ 1 w 13"/>
                <a:gd name="T7" fmla="*/ 0 h 12"/>
                <a:gd name="T8" fmla="*/ 1 w 13"/>
                <a:gd name="T9" fmla="*/ 12 h 12"/>
                <a:gd name="T10" fmla="*/ 11 w 13"/>
                <a:gd name="T11" fmla="*/ 12 h 12"/>
                <a:gd name="T12" fmla="*/ 13 w 13"/>
                <a:gd name="T13" fmla="*/ 12 h 12"/>
                <a:gd name="T14" fmla="*/ 13 w 1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4" y="12"/>
                    <a:pt x="7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316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0" name="ïṡḻiďè"/>
            <p:cNvSpPr/>
            <p:nvPr/>
          </p:nvSpPr>
          <p:spPr bwMode="auto">
            <a:xfrm>
              <a:off x="3962401" y="2085976"/>
              <a:ext cx="1530350" cy="1512888"/>
            </a:xfrm>
            <a:custGeom>
              <a:avLst/>
              <a:gdLst>
                <a:gd name="T0" fmla="*/ 1140 w 1140"/>
                <a:gd name="T1" fmla="*/ 1128 h 1129"/>
                <a:gd name="T2" fmla="*/ 1140 w 1140"/>
                <a:gd name="T3" fmla="*/ 0 h 1129"/>
                <a:gd name="T4" fmla="*/ 1138 w 1140"/>
                <a:gd name="T5" fmla="*/ 0 h 1129"/>
                <a:gd name="T6" fmla="*/ 0 w 1140"/>
                <a:gd name="T7" fmla="*/ 1129 h 1129"/>
                <a:gd name="T8" fmla="*/ 1140 w 1140"/>
                <a:gd name="T9" fmla="*/ 112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" h="1129">
                  <a:moveTo>
                    <a:pt x="1140" y="1128"/>
                  </a:moveTo>
                  <a:cubicBezTo>
                    <a:pt x="1140" y="0"/>
                    <a:pt x="1140" y="0"/>
                    <a:pt x="1140" y="0"/>
                  </a:cubicBezTo>
                  <a:cubicBezTo>
                    <a:pt x="1138" y="0"/>
                    <a:pt x="1138" y="0"/>
                    <a:pt x="1138" y="0"/>
                  </a:cubicBezTo>
                  <a:cubicBezTo>
                    <a:pt x="512" y="0"/>
                    <a:pt x="5" y="504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1" name="iśḻïďè"/>
            <p:cNvSpPr/>
            <p:nvPr/>
          </p:nvSpPr>
          <p:spPr bwMode="auto">
            <a:xfrm>
              <a:off x="3962401" y="2085976"/>
              <a:ext cx="1530350" cy="1512888"/>
            </a:xfrm>
            <a:custGeom>
              <a:avLst/>
              <a:gdLst>
                <a:gd name="T0" fmla="*/ 1140 w 1140"/>
                <a:gd name="T1" fmla="*/ 0 h 1129"/>
                <a:gd name="T2" fmla="*/ 1138 w 1140"/>
                <a:gd name="T3" fmla="*/ 0 h 1129"/>
                <a:gd name="T4" fmla="*/ 1128 w 1140"/>
                <a:gd name="T5" fmla="*/ 0 h 1129"/>
                <a:gd name="T6" fmla="*/ 1128 w 1140"/>
                <a:gd name="T7" fmla="*/ 1116 h 1129"/>
                <a:gd name="T8" fmla="*/ 0 w 1140"/>
                <a:gd name="T9" fmla="*/ 1117 h 1129"/>
                <a:gd name="T10" fmla="*/ 0 w 1140"/>
                <a:gd name="T11" fmla="*/ 1129 h 1129"/>
                <a:gd name="T12" fmla="*/ 1140 w 1140"/>
                <a:gd name="T13" fmla="*/ 1128 h 1129"/>
                <a:gd name="T14" fmla="*/ 1140 w 1140"/>
                <a:gd name="T15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0" h="1129">
                  <a:moveTo>
                    <a:pt x="1140" y="0"/>
                  </a:moveTo>
                  <a:cubicBezTo>
                    <a:pt x="1138" y="0"/>
                    <a:pt x="1138" y="0"/>
                    <a:pt x="1138" y="0"/>
                  </a:cubicBezTo>
                  <a:cubicBezTo>
                    <a:pt x="1134" y="0"/>
                    <a:pt x="1131" y="0"/>
                    <a:pt x="1128" y="0"/>
                  </a:cubicBezTo>
                  <a:cubicBezTo>
                    <a:pt x="1128" y="1116"/>
                    <a:pt x="1128" y="1116"/>
                    <a:pt x="1128" y="1116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0" y="1121"/>
                    <a:pt x="0" y="1125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  <a:cubicBezTo>
                    <a:pt x="1140" y="0"/>
                    <a:pt x="1140" y="0"/>
                    <a:pt x="1140" y="0"/>
                  </a:cubicBezTo>
                </a:path>
              </a:pathLst>
            </a:custGeom>
            <a:solidFill>
              <a:srgbClr val="316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2" name="iṥļïdé"/>
            <p:cNvSpPr/>
            <p:nvPr/>
          </p:nvSpPr>
          <p:spPr bwMode="auto">
            <a:xfrm>
              <a:off x="3946526" y="2070101"/>
              <a:ext cx="1530350" cy="1512888"/>
            </a:xfrm>
            <a:custGeom>
              <a:avLst/>
              <a:gdLst>
                <a:gd name="T0" fmla="*/ 1140 w 1140"/>
                <a:gd name="T1" fmla="*/ 1128 h 1129"/>
                <a:gd name="T2" fmla="*/ 1140 w 1140"/>
                <a:gd name="T3" fmla="*/ 0 h 1129"/>
                <a:gd name="T4" fmla="*/ 1138 w 1140"/>
                <a:gd name="T5" fmla="*/ 0 h 1129"/>
                <a:gd name="T6" fmla="*/ 0 w 1140"/>
                <a:gd name="T7" fmla="*/ 1129 h 1129"/>
                <a:gd name="T8" fmla="*/ 1140 w 1140"/>
                <a:gd name="T9" fmla="*/ 112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" h="1129">
                  <a:moveTo>
                    <a:pt x="1140" y="1128"/>
                  </a:moveTo>
                  <a:cubicBezTo>
                    <a:pt x="1140" y="0"/>
                    <a:pt x="1140" y="0"/>
                    <a:pt x="1140" y="0"/>
                  </a:cubicBezTo>
                  <a:cubicBezTo>
                    <a:pt x="1138" y="0"/>
                    <a:pt x="1138" y="0"/>
                    <a:pt x="1138" y="0"/>
                  </a:cubicBezTo>
                  <a:cubicBezTo>
                    <a:pt x="512" y="0"/>
                    <a:pt x="5" y="504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3" name="ïŝ1ïďè"/>
            <p:cNvSpPr/>
            <p:nvPr/>
          </p:nvSpPr>
          <p:spPr bwMode="auto">
            <a:xfrm>
              <a:off x="3946526" y="2070101"/>
              <a:ext cx="1530350" cy="1512888"/>
            </a:xfrm>
            <a:custGeom>
              <a:avLst/>
              <a:gdLst>
                <a:gd name="T0" fmla="*/ 1140 w 1140"/>
                <a:gd name="T1" fmla="*/ 0 h 1129"/>
                <a:gd name="T2" fmla="*/ 1138 w 1140"/>
                <a:gd name="T3" fmla="*/ 0 h 1129"/>
                <a:gd name="T4" fmla="*/ 0 w 1140"/>
                <a:gd name="T5" fmla="*/ 1129 h 1129"/>
                <a:gd name="T6" fmla="*/ 1140 w 1140"/>
                <a:gd name="T7" fmla="*/ 1128 h 1129"/>
                <a:gd name="T8" fmla="*/ 1140 w 1140"/>
                <a:gd name="T9" fmla="*/ 12 h 1129"/>
                <a:gd name="T10" fmla="*/ 1140 w 1140"/>
                <a:gd name="T11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0" h="1129">
                  <a:moveTo>
                    <a:pt x="1140" y="0"/>
                  </a:moveTo>
                  <a:cubicBezTo>
                    <a:pt x="1138" y="0"/>
                    <a:pt x="1138" y="0"/>
                    <a:pt x="1138" y="0"/>
                  </a:cubicBezTo>
                  <a:cubicBezTo>
                    <a:pt x="512" y="0"/>
                    <a:pt x="5" y="504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  <a:cubicBezTo>
                    <a:pt x="1140" y="12"/>
                    <a:pt x="1140" y="12"/>
                    <a:pt x="1140" y="12"/>
                  </a:cubicBezTo>
                  <a:cubicBezTo>
                    <a:pt x="1140" y="0"/>
                    <a:pt x="1140" y="0"/>
                    <a:pt x="1140" y="0"/>
                  </a:cubicBezTo>
                </a:path>
              </a:pathLst>
            </a:custGeom>
            <a:solidFill>
              <a:srgbClr val="3871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4" name="íṩļïḓe"/>
            <p:cNvSpPr/>
            <p:nvPr/>
          </p:nvSpPr>
          <p:spPr bwMode="auto">
            <a:xfrm>
              <a:off x="6592888" y="4818063"/>
              <a:ext cx="31750" cy="39688"/>
            </a:xfrm>
            <a:custGeom>
              <a:avLst/>
              <a:gdLst>
                <a:gd name="T0" fmla="*/ 6 w 20"/>
                <a:gd name="T1" fmla="*/ 0 h 25"/>
                <a:gd name="T2" fmla="*/ 20 w 20"/>
                <a:gd name="T3" fmla="*/ 8 h 25"/>
                <a:gd name="T4" fmla="*/ 20 w 20"/>
                <a:gd name="T5" fmla="*/ 25 h 25"/>
                <a:gd name="T6" fmla="*/ 0 w 20"/>
                <a:gd name="T7" fmla="*/ 22 h 25"/>
                <a:gd name="T8" fmla="*/ 6 w 2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">
                  <a:moveTo>
                    <a:pt x="6" y="0"/>
                  </a:moveTo>
                  <a:lnTo>
                    <a:pt x="20" y="8"/>
                  </a:lnTo>
                  <a:lnTo>
                    <a:pt x="20" y="25"/>
                  </a:lnTo>
                  <a:lnTo>
                    <a:pt x="0" y="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5" name="iṩļïḋè"/>
            <p:cNvSpPr/>
            <p:nvPr/>
          </p:nvSpPr>
          <p:spPr bwMode="auto">
            <a:xfrm>
              <a:off x="6592888" y="4818063"/>
              <a:ext cx="31750" cy="39688"/>
            </a:xfrm>
            <a:custGeom>
              <a:avLst/>
              <a:gdLst>
                <a:gd name="T0" fmla="*/ 6 w 20"/>
                <a:gd name="T1" fmla="*/ 0 h 25"/>
                <a:gd name="T2" fmla="*/ 20 w 20"/>
                <a:gd name="T3" fmla="*/ 8 h 25"/>
                <a:gd name="T4" fmla="*/ 20 w 20"/>
                <a:gd name="T5" fmla="*/ 25 h 25"/>
                <a:gd name="T6" fmla="*/ 0 w 20"/>
                <a:gd name="T7" fmla="*/ 22 h 25"/>
                <a:gd name="T8" fmla="*/ 6 w 2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">
                  <a:moveTo>
                    <a:pt x="6" y="0"/>
                  </a:moveTo>
                  <a:lnTo>
                    <a:pt x="20" y="8"/>
                  </a:lnTo>
                  <a:lnTo>
                    <a:pt x="20" y="25"/>
                  </a:lnTo>
                  <a:lnTo>
                    <a:pt x="0" y="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6" name="ísḷîḍê"/>
            <p:cNvSpPr/>
            <p:nvPr/>
          </p:nvSpPr>
          <p:spPr bwMode="auto">
            <a:xfrm>
              <a:off x="6610351" y="4830763"/>
              <a:ext cx="14288" cy="26988"/>
            </a:xfrm>
            <a:custGeom>
              <a:avLst/>
              <a:gdLst>
                <a:gd name="T0" fmla="*/ 10 w 10"/>
                <a:gd name="T1" fmla="*/ 0 h 20"/>
                <a:gd name="T2" fmla="*/ 10 w 10"/>
                <a:gd name="T3" fmla="*/ 0 h 20"/>
                <a:gd name="T4" fmla="*/ 10 w 10"/>
                <a:gd name="T5" fmla="*/ 0 h 20"/>
                <a:gd name="T6" fmla="*/ 0 w 10"/>
                <a:gd name="T7" fmla="*/ 10 h 20"/>
                <a:gd name="T8" fmla="*/ 10 w 10"/>
                <a:gd name="T9" fmla="*/ 20 h 20"/>
                <a:gd name="T10" fmla="*/ 10 w 10"/>
                <a:gd name="T11" fmla="*/ 20 h 20"/>
                <a:gd name="T12" fmla="*/ 10 w 10"/>
                <a:gd name="T13" fmla="*/ 0 h 20"/>
                <a:gd name="T14" fmla="*/ 10 w 10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20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3"/>
                    <a:pt x="3" y="7"/>
                    <a:pt x="0" y="1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7" name="ïśľídè"/>
            <p:cNvSpPr/>
            <p:nvPr/>
          </p:nvSpPr>
          <p:spPr bwMode="auto">
            <a:xfrm>
              <a:off x="4448176" y="4824413"/>
              <a:ext cx="30163" cy="31750"/>
            </a:xfrm>
            <a:custGeom>
              <a:avLst/>
              <a:gdLst>
                <a:gd name="T0" fmla="*/ 6 w 19"/>
                <a:gd name="T1" fmla="*/ 2 h 20"/>
                <a:gd name="T2" fmla="*/ 0 w 19"/>
                <a:gd name="T3" fmla="*/ 3 h 20"/>
                <a:gd name="T4" fmla="*/ 0 w 19"/>
                <a:gd name="T5" fmla="*/ 20 h 20"/>
                <a:gd name="T6" fmla="*/ 19 w 19"/>
                <a:gd name="T7" fmla="*/ 17 h 20"/>
                <a:gd name="T8" fmla="*/ 14 w 19"/>
                <a:gd name="T9" fmla="*/ 0 h 20"/>
                <a:gd name="T10" fmla="*/ 6 w 19"/>
                <a:gd name="T11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6" y="2"/>
                  </a:moveTo>
                  <a:lnTo>
                    <a:pt x="0" y="3"/>
                  </a:lnTo>
                  <a:lnTo>
                    <a:pt x="0" y="20"/>
                  </a:lnTo>
                  <a:lnTo>
                    <a:pt x="19" y="17"/>
                  </a:lnTo>
                  <a:lnTo>
                    <a:pt x="14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8" name="ïṧlidé"/>
            <p:cNvSpPr/>
            <p:nvPr/>
          </p:nvSpPr>
          <p:spPr bwMode="auto">
            <a:xfrm>
              <a:off x="4448176" y="4824413"/>
              <a:ext cx="30163" cy="31750"/>
            </a:xfrm>
            <a:custGeom>
              <a:avLst/>
              <a:gdLst>
                <a:gd name="T0" fmla="*/ 6 w 19"/>
                <a:gd name="T1" fmla="*/ 2 h 20"/>
                <a:gd name="T2" fmla="*/ 0 w 19"/>
                <a:gd name="T3" fmla="*/ 3 h 20"/>
                <a:gd name="T4" fmla="*/ 0 w 19"/>
                <a:gd name="T5" fmla="*/ 20 h 20"/>
                <a:gd name="T6" fmla="*/ 19 w 19"/>
                <a:gd name="T7" fmla="*/ 17 h 20"/>
                <a:gd name="T8" fmla="*/ 14 w 19"/>
                <a:gd name="T9" fmla="*/ 0 h 20"/>
                <a:gd name="T10" fmla="*/ 6 w 19"/>
                <a:gd name="T11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6" y="2"/>
                  </a:moveTo>
                  <a:lnTo>
                    <a:pt x="0" y="3"/>
                  </a:lnTo>
                  <a:lnTo>
                    <a:pt x="0" y="20"/>
                  </a:lnTo>
                  <a:lnTo>
                    <a:pt x="19" y="17"/>
                  </a:lnTo>
                  <a:lnTo>
                    <a:pt x="14" y="0"/>
                  </a:lnTo>
                  <a:lnTo>
                    <a:pt x="6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49" name="ïsľîḓè"/>
            <p:cNvSpPr/>
            <p:nvPr/>
          </p:nvSpPr>
          <p:spPr bwMode="auto">
            <a:xfrm>
              <a:off x="4448176" y="4829176"/>
              <a:ext cx="15875" cy="26988"/>
            </a:xfrm>
            <a:custGeom>
              <a:avLst/>
              <a:gdLst>
                <a:gd name="T0" fmla="*/ 0 w 11"/>
                <a:gd name="T1" fmla="*/ 0 h 20"/>
                <a:gd name="T2" fmla="*/ 0 w 11"/>
                <a:gd name="T3" fmla="*/ 0 h 20"/>
                <a:gd name="T4" fmla="*/ 0 w 11"/>
                <a:gd name="T5" fmla="*/ 20 h 20"/>
                <a:gd name="T6" fmla="*/ 0 w 11"/>
                <a:gd name="T7" fmla="*/ 20 h 20"/>
                <a:gd name="T8" fmla="*/ 11 w 11"/>
                <a:gd name="T9" fmla="*/ 11 h 20"/>
                <a:gd name="T10" fmla="*/ 0 w 11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7" y="7"/>
                    <a:pt x="4" y="4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0" name="ï$ļïḑè"/>
            <p:cNvSpPr/>
            <p:nvPr/>
          </p:nvSpPr>
          <p:spPr bwMode="auto">
            <a:xfrm>
              <a:off x="4448176" y="3790951"/>
              <a:ext cx="2176463" cy="1673225"/>
            </a:xfrm>
            <a:custGeom>
              <a:avLst/>
              <a:gdLst>
                <a:gd name="T0" fmla="*/ 826 w 1622"/>
                <a:gd name="T1" fmla="*/ 0 h 1249"/>
                <a:gd name="T2" fmla="*/ 0 w 1622"/>
                <a:gd name="T3" fmla="*/ 795 h 1249"/>
                <a:gd name="T4" fmla="*/ 1609 w 1622"/>
                <a:gd name="T5" fmla="*/ 809 h 1249"/>
                <a:gd name="T6" fmla="*/ 1622 w 1622"/>
                <a:gd name="T7" fmla="*/ 796 h 1249"/>
                <a:gd name="T8" fmla="*/ 826 w 1622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249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441" y="1243"/>
                    <a:pt x="1161" y="1249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cubicBezTo>
                    <a:pt x="826" y="0"/>
                    <a:pt x="826" y="0"/>
                    <a:pt x="826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1" name="ïśľiḑê"/>
            <p:cNvSpPr/>
            <p:nvPr/>
          </p:nvSpPr>
          <p:spPr bwMode="auto">
            <a:xfrm>
              <a:off x="4448176" y="3763963"/>
              <a:ext cx="2176463" cy="1673225"/>
            </a:xfrm>
            <a:custGeom>
              <a:avLst/>
              <a:gdLst>
                <a:gd name="T0" fmla="*/ 826 w 1622"/>
                <a:gd name="T1" fmla="*/ 0 h 1249"/>
                <a:gd name="T2" fmla="*/ 0 w 1622"/>
                <a:gd name="T3" fmla="*/ 795 h 1249"/>
                <a:gd name="T4" fmla="*/ 1609 w 1622"/>
                <a:gd name="T5" fmla="*/ 809 h 1249"/>
                <a:gd name="T6" fmla="*/ 1622 w 1622"/>
                <a:gd name="T7" fmla="*/ 796 h 1249"/>
                <a:gd name="T8" fmla="*/ 826 w 1622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249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441" y="1243"/>
                    <a:pt x="1161" y="1249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cubicBezTo>
                    <a:pt x="826" y="0"/>
                    <a:pt x="826" y="0"/>
                    <a:pt x="826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2" name="ï$liďé"/>
            <p:cNvSpPr/>
            <p:nvPr/>
          </p:nvSpPr>
          <p:spPr bwMode="auto">
            <a:xfrm>
              <a:off x="4448176" y="3763963"/>
              <a:ext cx="2176463" cy="1520825"/>
            </a:xfrm>
            <a:custGeom>
              <a:avLst/>
              <a:gdLst>
                <a:gd name="T0" fmla="*/ 826 w 1622"/>
                <a:gd name="T1" fmla="*/ 0 h 1135"/>
                <a:gd name="T2" fmla="*/ 0 w 1622"/>
                <a:gd name="T3" fmla="*/ 795 h 1135"/>
                <a:gd name="T4" fmla="*/ 812 w 1622"/>
                <a:gd name="T5" fmla="*/ 1135 h 1135"/>
                <a:gd name="T6" fmla="*/ 1609 w 1622"/>
                <a:gd name="T7" fmla="*/ 809 h 1135"/>
                <a:gd name="T8" fmla="*/ 1622 w 1622"/>
                <a:gd name="T9" fmla="*/ 796 h 1135"/>
                <a:gd name="T10" fmla="*/ 826 w 1622"/>
                <a:gd name="T11" fmla="*/ 0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2" h="1135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223" y="1022"/>
                    <a:pt x="517" y="1135"/>
                    <a:pt x="812" y="1135"/>
                  </a:cubicBezTo>
                  <a:cubicBezTo>
                    <a:pt x="1099" y="1135"/>
                    <a:pt x="1388" y="1027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cubicBezTo>
                    <a:pt x="826" y="0"/>
                    <a:pt x="826" y="0"/>
                    <a:pt x="826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3" name="ïşľíďê"/>
            <p:cNvSpPr/>
            <p:nvPr/>
          </p:nvSpPr>
          <p:spPr bwMode="auto">
            <a:xfrm>
              <a:off x="4448176" y="3790951"/>
              <a:ext cx="2176463" cy="1673225"/>
            </a:xfrm>
            <a:custGeom>
              <a:avLst/>
              <a:gdLst>
                <a:gd name="T0" fmla="*/ 826 w 1622"/>
                <a:gd name="T1" fmla="*/ 0 h 1249"/>
                <a:gd name="T2" fmla="*/ 0 w 1622"/>
                <a:gd name="T3" fmla="*/ 795 h 1249"/>
                <a:gd name="T4" fmla="*/ 1609 w 1622"/>
                <a:gd name="T5" fmla="*/ 809 h 1249"/>
                <a:gd name="T6" fmla="*/ 1622 w 1622"/>
                <a:gd name="T7" fmla="*/ 796 h 1249"/>
                <a:gd name="T8" fmla="*/ 826 w 1622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249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441" y="1243"/>
                    <a:pt x="1161" y="1249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lnTo>
                    <a:pt x="826" y="0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4" name="ïslïďe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0 w 26"/>
                <a:gd name="T1" fmla="*/ 16 h 26"/>
                <a:gd name="T2" fmla="*/ 22 w 26"/>
                <a:gd name="T3" fmla="*/ 0 h 26"/>
                <a:gd name="T4" fmla="*/ 26 w 26"/>
                <a:gd name="T5" fmla="*/ 7 h 26"/>
                <a:gd name="T6" fmla="*/ 0 w 26"/>
                <a:gd name="T7" fmla="*/ 26 h 26"/>
                <a:gd name="T8" fmla="*/ 0 w 26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0" y="16"/>
                  </a:moveTo>
                  <a:lnTo>
                    <a:pt x="22" y="0"/>
                  </a:lnTo>
                  <a:lnTo>
                    <a:pt x="26" y="7"/>
                  </a:lnTo>
                  <a:lnTo>
                    <a:pt x="0" y="2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5" name="ïŝľíḓe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0 w 26"/>
                <a:gd name="T1" fmla="*/ 16 h 26"/>
                <a:gd name="T2" fmla="*/ 22 w 26"/>
                <a:gd name="T3" fmla="*/ 0 h 26"/>
                <a:gd name="T4" fmla="*/ 26 w 26"/>
                <a:gd name="T5" fmla="*/ 7 h 26"/>
                <a:gd name="T6" fmla="*/ 0 w 26"/>
                <a:gd name="T7" fmla="*/ 26 h 26"/>
                <a:gd name="T8" fmla="*/ 0 w 26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0" y="16"/>
                  </a:moveTo>
                  <a:lnTo>
                    <a:pt x="22" y="0"/>
                  </a:lnTo>
                  <a:lnTo>
                    <a:pt x="26" y="7"/>
                  </a:lnTo>
                  <a:lnTo>
                    <a:pt x="0" y="26"/>
                  </a:lnTo>
                  <a:lnTo>
                    <a:pt x="0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6" name="í$ḷïḑê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22 w 26"/>
                <a:gd name="T1" fmla="*/ 0 h 26"/>
                <a:gd name="T2" fmla="*/ 22 w 26"/>
                <a:gd name="T3" fmla="*/ 1 h 26"/>
                <a:gd name="T4" fmla="*/ 0 w 26"/>
                <a:gd name="T5" fmla="*/ 23 h 26"/>
                <a:gd name="T6" fmla="*/ 0 w 26"/>
                <a:gd name="T7" fmla="*/ 26 h 26"/>
                <a:gd name="T8" fmla="*/ 26 w 26"/>
                <a:gd name="T9" fmla="*/ 7 h 26"/>
                <a:gd name="T10" fmla="*/ 22 w 26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6">
                  <a:moveTo>
                    <a:pt x="22" y="0"/>
                  </a:moveTo>
                  <a:lnTo>
                    <a:pt x="22" y="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6" y="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4B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7" name="ïṧlíḋê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22 w 26"/>
                <a:gd name="T1" fmla="*/ 0 h 26"/>
                <a:gd name="T2" fmla="*/ 22 w 26"/>
                <a:gd name="T3" fmla="*/ 1 h 26"/>
                <a:gd name="T4" fmla="*/ 0 w 26"/>
                <a:gd name="T5" fmla="*/ 23 h 26"/>
                <a:gd name="T6" fmla="*/ 0 w 26"/>
                <a:gd name="T7" fmla="*/ 26 h 26"/>
                <a:gd name="T8" fmla="*/ 26 w 26"/>
                <a:gd name="T9" fmla="*/ 7 h 26"/>
                <a:gd name="T10" fmla="*/ 22 w 26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6">
                  <a:moveTo>
                    <a:pt x="22" y="0"/>
                  </a:moveTo>
                  <a:lnTo>
                    <a:pt x="22" y="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6" y="7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8" name="íṥlïḑê"/>
            <p:cNvSpPr/>
            <p:nvPr/>
          </p:nvSpPr>
          <p:spPr bwMode="auto">
            <a:xfrm>
              <a:off x="5418138" y="3679826"/>
              <a:ext cx="66675" cy="33338"/>
            </a:xfrm>
            <a:custGeom>
              <a:avLst/>
              <a:gdLst>
                <a:gd name="T0" fmla="*/ 14 w 42"/>
                <a:gd name="T1" fmla="*/ 9 h 21"/>
                <a:gd name="T2" fmla="*/ 38 w 42"/>
                <a:gd name="T3" fmla="*/ 0 h 21"/>
                <a:gd name="T4" fmla="*/ 42 w 42"/>
                <a:gd name="T5" fmla="*/ 7 h 21"/>
                <a:gd name="T6" fmla="*/ 0 w 42"/>
                <a:gd name="T7" fmla="*/ 21 h 21"/>
                <a:gd name="T8" fmla="*/ 14 w 42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1">
                  <a:moveTo>
                    <a:pt x="14" y="9"/>
                  </a:moveTo>
                  <a:lnTo>
                    <a:pt x="38" y="0"/>
                  </a:lnTo>
                  <a:lnTo>
                    <a:pt x="42" y="7"/>
                  </a:lnTo>
                  <a:lnTo>
                    <a:pt x="0" y="21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59" name="ïṣlîďè"/>
            <p:cNvSpPr/>
            <p:nvPr/>
          </p:nvSpPr>
          <p:spPr bwMode="auto">
            <a:xfrm>
              <a:off x="5418138" y="3679826"/>
              <a:ext cx="66675" cy="33338"/>
            </a:xfrm>
            <a:custGeom>
              <a:avLst/>
              <a:gdLst>
                <a:gd name="T0" fmla="*/ 14 w 42"/>
                <a:gd name="T1" fmla="*/ 9 h 21"/>
                <a:gd name="T2" fmla="*/ 38 w 42"/>
                <a:gd name="T3" fmla="*/ 0 h 21"/>
                <a:gd name="T4" fmla="*/ 42 w 42"/>
                <a:gd name="T5" fmla="*/ 7 h 21"/>
                <a:gd name="T6" fmla="*/ 0 w 42"/>
                <a:gd name="T7" fmla="*/ 21 h 21"/>
                <a:gd name="T8" fmla="*/ 14 w 42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1">
                  <a:moveTo>
                    <a:pt x="14" y="9"/>
                  </a:moveTo>
                  <a:lnTo>
                    <a:pt x="38" y="0"/>
                  </a:lnTo>
                  <a:lnTo>
                    <a:pt x="42" y="7"/>
                  </a:lnTo>
                  <a:lnTo>
                    <a:pt x="0" y="21"/>
                  </a:lnTo>
                  <a:lnTo>
                    <a:pt x="14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0" name="išľídê"/>
            <p:cNvSpPr/>
            <p:nvPr/>
          </p:nvSpPr>
          <p:spPr bwMode="auto">
            <a:xfrm>
              <a:off x="5424488" y="3679826"/>
              <a:ext cx="60325" cy="31750"/>
            </a:xfrm>
            <a:custGeom>
              <a:avLst/>
              <a:gdLst>
                <a:gd name="T0" fmla="*/ 34 w 38"/>
                <a:gd name="T1" fmla="*/ 0 h 20"/>
                <a:gd name="T2" fmla="*/ 34 w 38"/>
                <a:gd name="T3" fmla="*/ 0 h 20"/>
                <a:gd name="T4" fmla="*/ 0 w 38"/>
                <a:gd name="T5" fmla="*/ 20 h 20"/>
                <a:gd name="T6" fmla="*/ 38 w 38"/>
                <a:gd name="T7" fmla="*/ 7 h 20"/>
                <a:gd name="T8" fmla="*/ 34 w 3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0">
                  <a:moveTo>
                    <a:pt x="34" y="0"/>
                  </a:moveTo>
                  <a:lnTo>
                    <a:pt x="34" y="0"/>
                  </a:lnTo>
                  <a:lnTo>
                    <a:pt x="0" y="20"/>
                  </a:lnTo>
                  <a:lnTo>
                    <a:pt x="38" y="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1" name="îṥľiďé"/>
            <p:cNvSpPr/>
            <p:nvPr/>
          </p:nvSpPr>
          <p:spPr bwMode="auto">
            <a:xfrm>
              <a:off x="5424488" y="3679826"/>
              <a:ext cx="60325" cy="31750"/>
            </a:xfrm>
            <a:custGeom>
              <a:avLst/>
              <a:gdLst>
                <a:gd name="T0" fmla="*/ 34 w 38"/>
                <a:gd name="T1" fmla="*/ 0 h 20"/>
                <a:gd name="T2" fmla="*/ 34 w 38"/>
                <a:gd name="T3" fmla="*/ 0 h 20"/>
                <a:gd name="T4" fmla="*/ 0 w 38"/>
                <a:gd name="T5" fmla="*/ 20 h 20"/>
                <a:gd name="T6" fmla="*/ 38 w 38"/>
                <a:gd name="T7" fmla="*/ 7 h 20"/>
                <a:gd name="T8" fmla="*/ 34 w 3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0">
                  <a:moveTo>
                    <a:pt x="34" y="0"/>
                  </a:moveTo>
                  <a:lnTo>
                    <a:pt x="34" y="0"/>
                  </a:lnTo>
                  <a:lnTo>
                    <a:pt x="0" y="20"/>
                  </a:lnTo>
                  <a:lnTo>
                    <a:pt x="38" y="7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2" name="ïşlîḍe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18 w 44"/>
                <a:gd name="T1" fmla="*/ 2 h 12"/>
                <a:gd name="T2" fmla="*/ 44 w 44"/>
                <a:gd name="T3" fmla="*/ 0 h 12"/>
                <a:gd name="T4" fmla="*/ 44 w 44"/>
                <a:gd name="T5" fmla="*/ 7 h 12"/>
                <a:gd name="T6" fmla="*/ 0 w 44"/>
                <a:gd name="T7" fmla="*/ 12 h 12"/>
                <a:gd name="T8" fmla="*/ 5 w 44"/>
                <a:gd name="T9" fmla="*/ 3 h 12"/>
                <a:gd name="T10" fmla="*/ 18 w 44"/>
                <a:gd name="T11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18" y="2"/>
                  </a:moveTo>
                  <a:lnTo>
                    <a:pt x="44" y="0"/>
                  </a:lnTo>
                  <a:lnTo>
                    <a:pt x="44" y="7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5E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3" name="ïṥḻíḑè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18 w 44"/>
                <a:gd name="T1" fmla="*/ 2 h 12"/>
                <a:gd name="T2" fmla="*/ 44 w 44"/>
                <a:gd name="T3" fmla="*/ 0 h 12"/>
                <a:gd name="T4" fmla="*/ 44 w 44"/>
                <a:gd name="T5" fmla="*/ 7 h 12"/>
                <a:gd name="T6" fmla="*/ 0 w 44"/>
                <a:gd name="T7" fmla="*/ 12 h 12"/>
                <a:gd name="T8" fmla="*/ 5 w 44"/>
                <a:gd name="T9" fmla="*/ 3 h 12"/>
                <a:gd name="T10" fmla="*/ 18 w 44"/>
                <a:gd name="T11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18" y="2"/>
                  </a:moveTo>
                  <a:lnTo>
                    <a:pt x="44" y="0"/>
                  </a:lnTo>
                  <a:lnTo>
                    <a:pt x="44" y="7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4" name="ïslîḋe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44 w 44"/>
                <a:gd name="T1" fmla="*/ 0 h 12"/>
                <a:gd name="T2" fmla="*/ 44 w 44"/>
                <a:gd name="T3" fmla="*/ 0 h 12"/>
                <a:gd name="T4" fmla="*/ 1 w 44"/>
                <a:gd name="T5" fmla="*/ 10 h 12"/>
                <a:gd name="T6" fmla="*/ 0 w 44"/>
                <a:gd name="T7" fmla="*/ 12 h 12"/>
                <a:gd name="T8" fmla="*/ 44 w 44"/>
                <a:gd name="T9" fmla="*/ 7 h 12"/>
                <a:gd name="T10" fmla="*/ 44 w 4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44" y="0"/>
                  </a:moveTo>
                  <a:lnTo>
                    <a:pt x="44" y="0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44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545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5" name="ïŝlíďê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44 w 44"/>
                <a:gd name="T1" fmla="*/ 0 h 12"/>
                <a:gd name="T2" fmla="*/ 44 w 44"/>
                <a:gd name="T3" fmla="*/ 0 h 12"/>
                <a:gd name="T4" fmla="*/ 1 w 44"/>
                <a:gd name="T5" fmla="*/ 10 h 12"/>
                <a:gd name="T6" fmla="*/ 0 w 44"/>
                <a:gd name="T7" fmla="*/ 12 h 12"/>
                <a:gd name="T8" fmla="*/ 44 w 44"/>
                <a:gd name="T9" fmla="*/ 7 h 12"/>
                <a:gd name="T10" fmla="*/ 44 w 4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44" y="0"/>
                  </a:moveTo>
                  <a:lnTo>
                    <a:pt x="44" y="0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44" y="7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6" name="íṥḷíḓé"/>
            <p:cNvSpPr/>
            <p:nvPr/>
          </p:nvSpPr>
          <p:spPr bwMode="auto">
            <a:xfrm>
              <a:off x="3952876" y="3644901"/>
              <a:ext cx="1524000" cy="339725"/>
            </a:xfrm>
            <a:custGeom>
              <a:avLst/>
              <a:gdLst>
                <a:gd name="T0" fmla="*/ 1135 w 1135"/>
                <a:gd name="T1" fmla="*/ 0 h 253"/>
                <a:gd name="T2" fmla="*/ 26 w 1135"/>
                <a:gd name="T3" fmla="*/ 253 h 253"/>
                <a:gd name="T4" fmla="*/ 0 w 1135"/>
                <a:gd name="T5" fmla="*/ 10 h 253"/>
                <a:gd name="T6" fmla="*/ 0 w 1135"/>
                <a:gd name="T7" fmla="*/ 0 h 253"/>
                <a:gd name="T8" fmla="*/ 1135 w 1135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253">
                  <a:moveTo>
                    <a:pt x="1135" y="0"/>
                  </a:moveTo>
                  <a:cubicBezTo>
                    <a:pt x="26" y="253"/>
                    <a:pt x="26" y="253"/>
                    <a:pt x="26" y="253"/>
                  </a:cubicBezTo>
                  <a:cubicBezTo>
                    <a:pt x="9" y="173"/>
                    <a:pt x="0" y="92"/>
                    <a:pt x="0" y="10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1135" y="0"/>
                    <a:pt x="1135" y="0"/>
                    <a:pt x="1135" y="0"/>
                  </a:cubicBezTo>
                </a:path>
              </a:pathLst>
            </a:custGeom>
            <a:solidFill>
              <a:srgbClr val="5E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7" name="îṡļîďé"/>
            <p:cNvSpPr/>
            <p:nvPr/>
          </p:nvSpPr>
          <p:spPr bwMode="auto">
            <a:xfrm>
              <a:off x="3952876" y="3644901"/>
              <a:ext cx="1524000" cy="339725"/>
            </a:xfrm>
            <a:custGeom>
              <a:avLst/>
              <a:gdLst>
                <a:gd name="T0" fmla="*/ 1135 w 1135"/>
                <a:gd name="T1" fmla="*/ 0 h 253"/>
                <a:gd name="T2" fmla="*/ 0 w 1135"/>
                <a:gd name="T3" fmla="*/ 0 h 253"/>
                <a:gd name="T4" fmla="*/ 0 w 1135"/>
                <a:gd name="T5" fmla="*/ 10 h 253"/>
                <a:gd name="T6" fmla="*/ 0 w 1135"/>
                <a:gd name="T7" fmla="*/ 10 h 253"/>
                <a:gd name="T8" fmla="*/ 0 w 1135"/>
                <a:gd name="T9" fmla="*/ 10 h 253"/>
                <a:gd name="T10" fmla="*/ 0 w 1135"/>
                <a:gd name="T11" fmla="*/ 11 h 253"/>
                <a:gd name="T12" fmla="*/ 26 w 1135"/>
                <a:gd name="T13" fmla="*/ 253 h 253"/>
                <a:gd name="T14" fmla="*/ 1135 w 1135"/>
                <a:gd name="T1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5" h="253">
                  <a:moveTo>
                    <a:pt x="113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92"/>
                    <a:pt x="9" y="174"/>
                    <a:pt x="26" y="253"/>
                  </a:cubicBezTo>
                  <a:cubicBezTo>
                    <a:pt x="1135" y="0"/>
                    <a:pt x="1135" y="0"/>
                    <a:pt x="1135" y="0"/>
                  </a:cubicBezTo>
                </a:path>
              </a:pathLst>
            </a:custGeom>
            <a:solidFill>
              <a:srgbClr val="545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8" name="íṡliḓè"/>
            <p:cNvSpPr/>
            <p:nvPr/>
          </p:nvSpPr>
          <p:spPr bwMode="auto">
            <a:xfrm>
              <a:off x="3952876" y="3656013"/>
              <a:ext cx="1524000" cy="338138"/>
            </a:xfrm>
            <a:custGeom>
              <a:avLst/>
              <a:gdLst>
                <a:gd name="T0" fmla="*/ 1135 w 1135"/>
                <a:gd name="T1" fmla="*/ 0 h 253"/>
                <a:gd name="T2" fmla="*/ 26 w 1135"/>
                <a:gd name="T3" fmla="*/ 253 h 253"/>
                <a:gd name="T4" fmla="*/ 0 w 1135"/>
                <a:gd name="T5" fmla="*/ 10 h 253"/>
                <a:gd name="T6" fmla="*/ 0 w 1135"/>
                <a:gd name="T7" fmla="*/ 0 h 253"/>
                <a:gd name="T8" fmla="*/ 1135 w 1135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253">
                  <a:moveTo>
                    <a:pt x="1135" y="0"/>
                  </a:moveTo>
                  <a:cubicBezTo>
                    <a:pt x="26" y="253"/>
                    <a:pt x="26" y="253"/>
                    <a:pt x="26" y="253"/>
                  </a:cubicBezTo>
                  <a:cubicBezTo>
                    <a:pt x="9" y="173"/>
                    <a:pt x="0" y="92"/>
                    <a:pt x="0" y="10"/>
                  </a:cubicBezTo>
                  <a:cubicBezTo>
                    <a:pt x="0" y="7"/>
                    <a:pt x="0" y="4"/>
                    <a:pt x="0" y="0"/>
                  </a:cubicBezTo>
                  <a:lnTo>
                    <a:pt x="1135" y="0"/>
                  </a:lnTo>
                  <a:close/>
                </a:path>
              </a:pathLst>
            </a:custGeom>
            <a:solidFill>
              <a:srgbClr val="5E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69" name="îṧlïḑe"/>
            <p:cNvSpPr/>
            <p:nvPr/>
          </p:nvSpPr>
          <p:spPr bwMode="auto">
            <a:xfrm>
              <a:off x="3990976" y="3679826"/>
              <a:ext cx="1487488" cy="750888"/>
            </a:xfrm>
            <a:custGeom>
              <a:avLst/>
              <a:gdLst>
                <a:gd name="T0" fmla="*/ 0 w 1109"/>
                <a:gd name="T1" fmla="*/ 253 h 560"/>
                <a:gd name="T2" fmla="*/ 116 w 1109"/>
                <a:gd name="T3" fmla="*/ 560 h 560"/>
                <a:gd name="T4" fmla="*/ 1109 w 1109"/>
                <a:gd name="T5" fmla="*/ 0 h 560"/>
                <a:gd name="T6" fmla="*/ 0 w 1109"/>
                <a:gd name="T7" fmla="*/ 253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560">
                  <a:moveTo>
                    <a:pt x="0" y="253"/>
                  </a:moveTo>
                  <a:cubicBezTo>
                    <a:pt x="23" y="360"/>
                    <a:pt x="62" y="464"/>
                    <a:pt x="116" y="560"/>
                  </a:cubicBezTo>
                  <a:cubicBezTo>
                    <a:pt x="1109" y="0"/>
                    <a:pt x="1109" y="0"/>
                    <a:pt x="1109" y="0"/>
                  </a:cubicBezTo>
                  <a:cubicBezTo>
                    <a:pt x="0" y="253"/>
                    <a:pt x="0" y="253"/>
                    <a:pt x="0" y="253"/>
                  </a:cubicBezTo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70" name="îşlidè"/>
            <p:cNvSpPr/>
            <p:nvPr/>
          </p:nvSpPr>
          <p:spPr bwMode="auto">
            <a:xfrm>
              <a:off x="3990976" y="3679826"/>
              <a:ext cx="1487488" cy="750888"/>
            </a:xfrm>
            <a:custGeom>
              <a:avLst/>
              <a:gdLst>
                <a:gd name="T0" fmla="*/ 1109 w 1109"/>
                <a:gd name="T1" fmla="*/ 0 h 560"/>
                <a:gd name="T2" fmla="*/ 0 w 1109"/>
                <a:gd name="T3" fmla="*/ 253 h 560"/>
                <a:gd name="T4" fmla="*/ 116 w 1109"/>
                <a:gd name="T5" fmla="*/ 560 h 560"/>
                <a:gd name="T6" fmla="*/ 1109 w 1109"/>
                <a:gd name="T7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560">
                  <a:moveTo>
                    <a:pt x="1109" y="0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23" y="360"/>
                    <a:pt x="62" y="464"/>
                    <a:pt x="116" y="560"/>
                  </a:cubicBezTo>
                  <a:cubicBezTo>
                    <a:pt x="1109" y="0"/>
                    <a:pt x="1109" y="0"/>
                    <a:pt x="1109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71" name="íṣ1îḋê"/>
            <p:cNvSpPr/>
            <p:nvPr/>
          </p:nvSpPr>
          <p:spPr bwMode="auto">
            <a:xfrm>
              <a:off x="3995738" y="3690938"/>
              <a:ext cx="1489075" cy="749300"/>
            </a:xfrm>
            <a:custGeom>
              <a:avLst/>
              <a:gdLst>
                <a:gd name="T0" fmla="*/ 0 w 1109"/>
                <a:gd name="T1" fmla="*/ 253 h 560"/>
                <a:gd name="T2" fmla="*/ 116 w 1109"/>
                <a:gd name="T3" fmla="*/ 560 h 560"/>
                <a:gd name="T4" fmla="*/ 1109 w 1109"/>
                <a:gd name="T5" fmla="*/ 0 h 560"/>
                <a:gd name="T6" fmla="*/ 0 w 1109"/>
                <a:gd name="T7" fmla="*/ 253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560">
                  <a:moveTo>
                    <a:pt x="0" y="253"/>
                  </a:moveTo>
                  <a:cubicBezTo>
                    <a:pt x="23" y="360"/>
                    <a:pt x="62" y="464"/>
                    <a:pt x="116" y="560"/>
                  </a:cubicBezTo>
                  <a:cubicBezTo>
                    <a:pt x="1109" y="0"/>
                    <a:pt x="1109" y="0"/>
                    <a:pt x="1109" y="0"/>
                  </a:cubicBezTo>
                  <a:lnTo>
                    <a:pt x="0" y="253"/>
                  </a:lnTo>
                  <a:close/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72" name="îṩḻiḓe"/>
            <p:cNvSpPr/>
            <p:nvPr/>
          </p:nvSpPr>
          <p:spPr bwMode="auto">
            <a:xfrm>
              <a:off x="4168776" y="3708401"/>
              <a:ext cx="1333500" cy="1082675"/>
            </a:xfrm>
            <a:custGeom>
              <a:avLst/>
              <a:gdLst>
                <a:gd name="T0" fmla="*/ 992 w 994"/>
                <a:gd name="T1" fmla="*/ 0 h 808"/>
                <a:gd name="T2" fmla="*/ 0 w 994"/>
                <a:gd name="T3" fmla="*/ 558 h 808"/>
                <a:gd name="T4" fmla="*/ 1 w 994"/>
                <a:gd name="T5" fmla="*/ 559 h 808"/>
                <a:gd name="T6" fmla="*/ 186 w 994"/>
                <a:gd name="T7" fmla="*/ 808 h 808"/>
                <a:gd name="T8" fmla="*/ 994 w 994"/>
                <a:gd name="T9" fmla="*/ 0 h 808"/>
                <a:gd name="T10" fmla="*/ 992 w 994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808">
                  <a:moveTo>
                    <a:pt x="992" y="0"/>
                  </a:moveTo>
                  <a:cubicBezTo>
                    <a:pt x="0" y="558"/>
                    <a:pt x="0" y="558"/>
                    <a:pt x="0" y="558"/>
                  </a:cubicBezTo>
                  <a:cubicBezTo>
                    <a:pt x="1" y="559"/>
                    <a:pt x="1" y="559"/>
                    <a:pt x="1" y="559"/>
                  </a:cubicBezTo>
                  <a:cubicBezTo>
                    <a:pt x="51" y="650"/>
                    <a:pt x="113" y="734"/>
                    <a:pt x="186" y="808"/>
                  </a:cubicBezTo>
                  <a:cubicBezTo>
                    <a:pt x="994" y="0"/>
                    <a:pt x="994" y="0"/>
                    <a:pt x="994" y="0"/>
                  </a:cubicBezTo>
                  <a:cubicBezTo>
                    <a:pt x="992" y="0"/>
                    <a:pt x="992" y="0"/>
                    <a:pt x="992" y="0"/>
                  </a:cubicBezTo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73" name="ï$lîdê"/>
            <p:cNvSpPr/>
            <p:nvPr/>
          </p:nvSpPr>
          <p:spPr bwMode="auto">
            <a:xfrm>
              <a:off x="4168776" y="3708401"/>
              <a:ext cx="1333500" cy="1082675"/>
            </a:xfrm>
            <a:custGeom>
              <a:avLst/>
              <a:gdLst>
                <a:gd name="T0" fmla="*/ 994 w 994"/>
                <a:gd name="T1" fmla="*/ 0 h 808"/>
                <a:gd name="T2" fmla="*/ 992 w 994"/>
                <a:gd name="T3" fmla="*/ 0 h 808"/>
                <a:gd name="T4" fmla="*/ 0 w 994"/>
                <a:gd name="T5" fmla="*/ 558 h 808"/>
                <a:gd name="T6" fmla="*/ 1 w 994"/>
                <a:gd name="T7" fmla="*/ 559 h 808"/>
                <a:gd name="T8" fmla="*/ 186 w 994"/>
                <a:gd name="T9" fmla="*/ 808 h 808"/>
                <a:gd name="T10" fmla="*/ 994 w 994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808">
                  <a:moveTo>
                    <a:pt x="994" y="0"/>
                  </a:moveTo>
                  <a:cubicBezTo>
                    <a:pt x="992" y="0"/>
                    <a:pt x="992" y="0"/>
                    <a:pt x="992" y="0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1" y="559"/>
                    <a:pt x="1" y="559"/>
                    <a:pt x="1" y="559"/>
                  </a:cubicBezTo>
                  <a:cubicBezTo>
                    <a:pt x="51" y="650"/>
                    <a:pt x="113" y="734"/>
                    <a:pt x="186" y="808"/>
                  </a:cubicBezTo>
                  <a:cubicBezTo>
                    <a:pt x="994" y="0"/>
                    <a:pt x="994" y="0"/>
                    <a:pt x="994" y="0"/>
                  </a:cubicBezTo>
                </a:path>
              </a:pathLst>
            </a:custGeom>
            <a:solidFill>
              <a:srgbClr val="34B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  <p:sp>
          <p:nvSpPr>
            <p:cNvPr id="174" name="ïšḻïḑe"/>
            <p:cNvSpPr/>
            <p:nvPr/>
          </p:nvSpPr>
          <p:spPr bwMode="auto">
            <a:xfrm>
              <a:off x="4175126" y="3717926"/>
              <a:ext cx="1333500" cy="1082675"/>
            </a:xfrm>
            <a:custGeom>
              <a:avLst/>
              <a:gdLst>
                <a:gd name="T0" fmla="*/ 992 w 994"/>
                <a:gd name="T1" fmla="*/ 0 h 808"/>
                <a:gd name="T2" fmla="*/ 0 w 994"/>
                <a:gd name="T3" fmla="*/ 558 h 808"/>
                <a:gd name="T4" fmla="*/ 1 w 994"/>
                <a:gd name="T5" fmla="*/ 559 h 808"/>
                <a:gd name="T6" fmla="*/ 186 w 994"/>
                <a:gd name="T7" fmla="*/ 808 h 808"/>
                <a:gd name="T8" fmla="*/ 994 w 994"/>
                <a:gd name="T9" fmla="*/ 0 h 808"/>
                <a:gd name="T10" fmla="*/ 992 w 994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808">
                  <a:moveTo>
                    <a:pt x="992" y="0"/>
                  </a:moveTo>
                  <a:cubicBezTo>
                    <a:pt x="0" y="558"/>
                    <a:pt x="0" y="558"/>
                    <a:pt x="0" y="558"/>
                  </a:cubicBezTo>
                  <a:cubicBezTo>
                    <a:pt x="1" y="559"/>
                    <a:pt x="1" y="559"/>
                    <a:pt x="1" y="559"/>
                  </a:cubicBezTo>
                  <a:cubicBezTo>
                    <a:pt x="51" y="650"/>
                    <a:pt x="113" y="734"/>
                    <a:pt x="186" y="808"/>
                  </a:cubicBezTo>
                  <a:cubicBezTo>
                    <a:pt x="994" y="0"/>
                    <a:pt x="994" y="0"/>
                    <a:pt x="994" y="0"/>
                  </a:cubicBezTo>
                  <a:lnTo>
                    <a:pt x="992" y="0"/>
                  </a:lnTo>
                  <a:close/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noProof="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基本信息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10" name="组合 209"/>
          <p:cNvGrpSpPr/>
          <p:nvPr/>
        </p:nvGrpSpPr>
        <p:grpSpPr>
          <a:xfrm>
            <a:off x="1843037" y="2904090"/>
            <a:ext cx="1959511" cy="840330"/>
            <a:chOff x="625602" y="2167261"/>
            <a:chExt cx="1638430" cy="702635"/>
          </a:xfrm>
        </p:grpSpPr>
        <p:sp>
          <p:nvSpPr>
            <p:cNvPr id="211" name="文本框 173"/>
            <p:cNvSpPr txBox="1"/>
            <p:nvPr/>
          </p:nvSpPr>
          <p:spPr>
            <a:xfrm>
              <a:off x="1194829" y="2167261"/>
              <a:ext cx="1054043" cy="41818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2008-9</a:t>
              </a:r>
              <a:endParaRPr lang="zh-CN" altLang="en-US" sz="2800" b="1" dirty="0">
                <a:solidFill>
                  <a:srgbClr val="4A0D9B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2" name="文本框 174"/>
            <p:cNvSpPr txBox="1"/>
            <p:nvPr/>
          </p:nvSpPr>
          <p:spPr>
            <a:xfrm>
              <a:off x="625602" y="2580383"/>
              <a:ext cx="1638430" cy="28951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>
                <a:defRPr/>
              </a:pPr>
              <a:r>
                <a:rPr lang="zh-CN" altLang="en-US" kern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某某大学某某专业</a:t>
              </a:r>
              <a:endParaRPr lang="en-US" altLang="zh-CN" ker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20" name="组合 219"/>
          <p:cNvGrpSpPr/>
          <p:nvPr/>
        </p:nvGrpSpPr>
        <p:grpSpPr>
          <a:xfrm>
            <a:off x="1634277" y="4372223"/>
            <a:ext cx="1439930" cy="798007"/>
            <a:chOff x="395536" y="3382794"/>
            <a:chExt cx="1203987" cy="667247"/>
          </a:xfrm>
        </p:grpSpPr>
        <p:sp>
          <p:nvSpPr>
            <p:cNvPr id="221" name="文本框 175"/>
            <p:cNvSpPr txBox="1"/>
            <p:nvPr/>
          </p:nvSpPr>
          <p:spPr>
            <a:xfrm>
              <a:off x="510595" y="3382794"/>
              <a:ext cx="1054043" cy="41818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2005-9</a:t>
              </a:r>
              <a:endParaRPr lang="zh-CN" altLang="en-US" sz="2800" b="1" dirty="0">
                <a:solidFill>
                  <a:srgbClr val="4A0D9B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22" name="文本框 176"/>
            <p:cNvSpPr txBox="1"/>
            <p:nvPr/>
          </p:nvSpPr>
          <p:spPr>
            <a:xfrm>
              <a:off x="395536" y="3760528"/>
              <a:ext cx="1203987" cy="289513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lvl="0" algn="r">
                <a:defRPr/>
              </a:pPr>
              <a:r>
                <a:rPr lang="zh-CN" altLang="en-US" kern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某某高中</a:t>
              </a:r>
              <a:endParaRPr lang="en-US" altLang="zh-CN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30" name="组合 229"/>
          <p:cNvGrpSpPr/>
          <p:nvPr/>
        </p:nvGrpSpPr>
        <p:grpSpPr>
          <a:xfrm>
            <a:off x="9282241" y="2899533"/>
            <a:ext cx="1959511" cy="858793"/>
            <a:chOff x="6831022" y="2059201"/>
            <a:chExt cx="1638429" cy="718073"/>
          </a:xfrm>
        </p:grpSpPr>
        <p:sp>
          <p:nvSpPr>
            <p:cNvPr id="231" name="文本框 177"/>
            <p:cNvSpPr txBox="1"/>
            <p:nvPr/>
          </p:nvSpPr>
          <p:spPr>
            <a:xfrm>
              <a:off x="6857212" y="2059201"/>
              <a:ext cx="1054042" cy="418186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2013-4</a:t>
              </a:r>
              <a:endParaRPr lang="zh-CN" altLang="en-US" sz="2800" b="1" dirty="0">
                <a:solidFill>
                  <a:srgbClr val="4A0D9B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32" name="文本框 178"/>
            <p:cNvSpPr txBox="1"/>
            <p:nvPr/>
          </p:nvSpPr>
          <p:spPr>
            <a:xfrm>
              <a:off x="6831022" y="2487761"/>
              <a:ext cx="1638429" cy="28951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lvl="0">
                <a:defRPr/>
              </a:pPr>
              <a:r>
                <a:rPr lang="zh-CN" altLang="en-US" kern="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某某大学某某博士</a:t>
              </a:r>
              <a:endParaRPr lang="en-US" altLang="zh-CN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64619" y="1514862"/>
            <a:ext cx="6107815" cy="4528708"/>
            <a:chOff x="3164619" y="1514862"/>
            <a:chExt cx="6107815" cy="4528708"/>
          </a:xfrm>
        </p:grpSpPr>
        <p:grpSp>
          <p:nvGrpSpPr>
            <p:cNvPr id="175" name="组合 174"/>
            <p:cNvGrpSpPr/>
            <p:nvPr/>
          </p:nvGrpSpPr>
          <p:grpSpPr>
            <a:xfrm>
              <a:off x="3859207" y="4940007"/>
              <a:ext cx="1102138" cy="1103563"/>
              <a:chOff x="2468117" y="3579134"/>
              <a:chExt cx="921544" cy="922735"/>
            </a:xfrm>
          </p:grpSpPr>
          <p:sp>
            <p:nvSpPr>
              <p:cNvPr id="176" name="Oval 34"/>
              <p:cNvSpPr>
                <a:spLocks noChangeArrowheads="1"/>
              </p:cNvSpPr>
              <p:nvPr/>
            </p:nvSpPr>
            <p:spPr bwMode="auto">
              <a:xfrm>
                <a:off x="2468117" y="3579134"/>
                <a:ext cx="921544" cy="92273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77" name="Oval 35"/>
              <p:cNvSpPr>
                <a:spLocks noChangeArrowheads="1"/>
              </p:cNvSpPr>
              <p:nvPr/>
            </p:nvSpPr>
            <p:spPr bwMode="auto">
              <a:xfrm>
                <a:off x="2526457" y="3637474"/>
                <a:ext cx="804863" cy="806054"/>
              </a:xfrm>
              <a:prstGeom prst="ellipse">
                <a:avLst/>
              </a:prstGeom>
              <a:solidFill>
                <a:srgbClr val="E5E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78" name="Oval 36"/>
              <p:cNvSpPr>
                <a:spLocks noChangeArrowheads="1"/>
              </p:cNvSpPr>
              <p:nvPr/>
            </p:nvSpPr>
            <p:spPr bwMode="auto">
              <a:xfrm>
                <a:off x="2581226" y="3693434"/>
                <a:ext cx="695325" cy="6917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79" name="Freeform 50"/>
              <p:cNvSpPr>
                <a:spLocks noEditPoints="1"/>
              </p:cNvSpPr>
              <p:nvPr/>
            </p:nvSpPr>
            <p:spPr bwMode="auto">
              <a:xfrm>
                <a:off x="2581226" y="3693434"/>
                <a:ext cx="361950" cy="361950"/>
              </a:xfrm>
              <a:custGeom>
                <a:avLst/>
                <a:gdLst>
                  <a:gd name="T0" fmla="*/ 1 w 99"/>
                  <a:gd name="T1" fmla="*/ 99 h 99"/>
                  <a:gd name="T2" fmla="*/ 0 w 99"/>
                  <a:gd name="T3" fmla="*/ 98 h 99"/>
                  <a:gd name="T4" fmla="*/ 0 w 99"/>
                  <a:gd name="T5" fmla="*/ 98 h 99"/>
                  <a:gd name="T6" fmla="*/ 0 w 99"/>
                  <a:gd name="T7" fmla="*/ 97 h 99"/>
                  <a:gd name="T8" fmla="*/ 0 w 99"/>
                  <a:gd name="T9" fmla="*/ 97 h 99"/>
                  <a:gd name="T10" fmla="*/ 0 w 99"/>
                  <a:gd name="T11" fmla="*/ 97 h 99"/>
                  <a:gd name="T12" fmla="*/ 0 w 99"/>
                  <a:gd name="T13" fmla="*/ 97 h 99"/>
                  <a:gd name="T14" fmla="*/ 0 w 99"/>
                  <a:gd name="T15" fmla="*/ 97 h 99"/>
                  <a:gd name="T16" fmla="*/ 0 w 99"/>
                  <a:gd name="T17" fmla="*/ 96 h 99"/>
                  <a:gd name="T18" fmla="*/ 0 w 99"/>
                  <a:gd name="T19" fmla="*/ 96 h 99"/>
                  <a:gd name="T20" fmla="*/ 0 w 99"/>
                  <a:gd name="T21" fmla="*/ 96 h 99"/>
                  <a:gd name="T22" fmla="*/ 0 w 99"/>
                  <a:gd name="T23" fmla="*/ 96 h 99"/>
                  <a:gd name="T24" fmla="*/ 0 w 99"/>
                  <a:gd name="T25" fmla="*/ 96 h 99"/>
                  <a:gd name="T26" fmla="*/ 0 w 99"/>
                  <a:gd name="T27" fmla="*/ 95 h 99"/>
                  <a:gd name="T28" fmla="*/ 0 w 99"/>
                  <a:gd name="T29" fmla="*/ 95 h 99"/>
                  <a:gd name="T30" fmla="*/ 0 w 99"/>
                  <a:gd name="T31" fmla="*/ 95 h 99"/>
                  <a:gd name="T32" fmla="*/ 0 w 99"/>
                  <a:gd name="T33" fmla="*/ 95 h 99"/>
                  <a:gd name="T34" fmla="*/ 0 w 99"/>
                  <a:gd name="T35" fmla="*/ 95 h 99"/>
                  <a:gd name="T36" fmla="*/ 0 w 99"/>
                  <a:gd name="T37" fmla="*/ 94 h 99"/>
                  <a:gd name="T38" fmla="*/ 0 w 99"/>
                  <a:gd name="T39" fmla="*/ 94 h 99"/>
                  <a:gd name="T40" fmla="*/ 0 w 99"/>
                  <a:gd name="T41" fmla="*/ 94 h 99"/>
                  <a:gd name="T42" fmla="*/ 0 w 99"/>
                  <a:gd name="T43" fmla="*/ 94 h 99"/>
                  <a:gd name="T44" fmla="*/ 0 w 99"/>
                  <a:gd name="T45" fmla="*/ 94 h 99"/>
                  <a:gd name="T46" fmla="*/ 0 w 99"/>
                  <a:gd name="T47" fmla="*/ 94 h 99"/>
                  <a:gd name="T48" fmla="*/ 0 w 99"/>
                  <a:gd name="T49" fmla="*/ 94 h 99"/>
                  <a:gd name="T50" fmla="*/ 0 w 99"/>
                  <a:gd name="T51" fmla="*/ 93 h 99"/>
                  <a:gd name="T52" fmla="*/ 99 w 99"/>
                  <a:gd name="T53" fmla="*/ 0 h 99"/>
                  <a:gd name="T54" fmla="*/ 98 w 99"/>
                  <a:gd name="T55" fmla="*/ 0 h 99"/>
                  <a:gd name="T56" fmla="*/ 98 w 99"/>
                  <a:gd name="T57" fmla="*/ 0 h 99"/>
                  <a:gd name="T58" fmla="*/ 98 w 99"/>
                  <a:gd name="T59" fmla="*/ 0 h 99"/>
                  <a:gd name="T60" fmla="*/ 98 w 99"/>
                  <a:gd name="T61" fmla="*/ 0 h 99"/>
                  <a:gd name="T62" fmla="*/ 97 w 99"/>
                  <a:gd name="T63" fmla="*/ 0 h 99"/>
                  <a:gd name="T64" fmla="*/ 97 w 99"/>
                  <a:gd name="T65" fmla="*/ 0 h 99"/>
                  <a:gd name="T66" fmla="*/ 97 w 99"/>
                  <a:gd name="T67" fmla="*/ 0 h 99"/>
                  <a:gd name="T68" fmla="*/ 97 w 99"/>
                  <a:gd name="T69" fmla="*/ 0 h 99"/>
                  <a:gd name="T70" fmla="*/ 97 w 99"/>
                  <a:gd name="T71" fmla="*/ 0 h 99"/>
                  <a:gd name="T72" fmla="*/ 96 w 99"/>
                  <a:gd name="T73" fmla="*/ 0 h 99"/>
                  <a:gd name="T74" fmla="*/ 94 w 99"/>
                  <a:gd name="T75" fmla="*/ 0 h 99"/>
                  <a:gd name="T76" fmla="*/ 96 w 99"/>
                  <a:gd name="T77" fmla="*/ 0 h 99"/>
                  <a:gd name="T78" fmla="*/ 94 w 99"/>
                  <a:gd name="T79" fmla="*/ 0 h 99"/>
                  <a:gd name="T80" fmla="*/ 94 w 99"/>
                  <a:gd name="T81" fmla="*/ 0 h 99"/>
                  <a:gd name="T82" fmla="*/ 96 w 99"/>
                  <a:gd name="T83" fmla="*/ 0 h 99"/>
                  <a:gd name="T84" fmla="*/ 94 w 99"/>
                  <a:gd name="T85" fmla="*/ 0 h 99"/>
                  <a:gd name="T86" fmla="*/ 96 w 99"/>
                  <a:gd name="T87" fmla="*/ 0 h 99"/>
                  <a:gd name="T88" fmla="*/ 94 w 99"/>
                  <a:gd name="T89" fmla="*/ 0 h 99"/>
                  <a:gd name="T90" fmla="*/ 96 w 99"/>
                  <a:gd name="T91" fmla="*/ 0 h 99"/>
                  <a:gd name="T92" fmla="*/ 94 w 99"/>
                  <a:gd name="T93" fmla="*/ 0 h 99"/>
                  <a:gd name="T94" fmla="*/ 95 w 99"/>
                  <a:gd name="T95" fmla="*/ 0 h 99"/>
                  <a:gd name="T96" fmla="*/ 95 w 99"/>
                  <a:gd name="T97" fmla="*/ 0 h 99"/>
                  <a:gd name="T98" fmla="*/ 95 w 99"/>
                  <a:gd name="T99" fmla="*/ 0 h 99"/>
                  <a:gd name="T100" fmla="*/ 95 w 99"/>
                  <a:gd name="T101" fmla="*/ 0 h 99"/>
                  <a:gd name="T102" fmla="*/ 95 w 99"/>
                  <a:gd name="T103" fmla="*/ 0 h 99"/>
                  <a:gd name="T104" fmla="*/ 95 w 99"/>
                  <a:gd name="T105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9" h="99">
                    <a:moveTo>
                      <a:pt x="1" y="99"/>
                    </a:moveTo>
                    <a:cubicBezTo>
                      <a:pt x="1" y="99"/>
                      <a:pt x="1" y="99"/>
                      <a:pt x="1" y="99"/>
                    </a:cubicBezTo>
                    <a:cubicBezTo>
                      <a:pt x="1" y="99"/>
                      <a:pt x="1" y="99"/>
                      <a:pt x="1" y="99"/>
                    </a:cubicBezTo>
                    <a:moveTo>
                      <a:pt x="0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moveTo>
                      <a:pt x="0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3"/>
                    </a:move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moveTo>
                      <a:pt x="99" y="0"/>
                    </a:move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9" y="0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moveTo>
                      <a:pt x="97" y="0"/>
                    </a:moveTo>
                    <a:cubicBezTo>
                      <a:pt x="97" y="0"/>
                      <a:pt x="98" y="0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5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Freeform 51"/>
              <p:cNvSpPr/>
              <p:nvPr/>
            </p:nvSpPr>
            <p:spPr bwMode="auto">
              <a:xfrm>
                <a:off x="2581227" y="3693434"/>
                <a:ext cx="636985" cy="635794"/>
              </a:xfrm>
              <a:custGeom>
                <a:avLst/>
                <a:gdLst>
                  <a:gd name="T0" fmla="*/ 95 w 174"/>
                  <a:gd name="T1" fmla="*/ 0 h 174"/>
                  <a:gd name="T2" fmla="*/ 95 w 174"/>
                  <a:gd name="T3" fmla="*/ 0 h 174"/>
                  <a:gd name="T4" fmla="*/ 95 w 174"/>
                  <a:gd name="T5" fmla="*/ 0 h 174"/>
                  <a:gd name="T6" fmla="*/ 94 w 174"/>
                  <a:gd name="T7" fmla="*/ 0 h 174"/>
                  <a:gd name="T8" fmla="*/ 94 w 174"/>
                  <a:gd name="T9" fmla="*/ 0 h 174"/>
                  <a:gd name="T10" fmla="*/ 94 w 174"/>
                  <a:gd name="T11" fmla="*/ 0 h 174"/>
                  <a:gd name="T12" fmla="*/ 94 w 174"/>
                  <a:gd name="T13" fmla="*/ 0 h 174"/>
                  <a:gd name="T14" fmla="*/ 94 w 174"/>
                  <a:gd name="T15" fmla="*/ 0 h 174"/>
                  <a:gd name="T16" fmla="*/ 94 w 174"/>
                  <a:gd name="T17" fmla="*/ 0 h 174"/>
                  <a:gd name="T18" fmla="*/ 79 w 174"/>
                  <a:gd name="T19" fmla="*/ 2 h 174"/>
                  <a:gd name="T20" fmla="*/ 20 w 174"/>
                  <a:gd name="T21" fmla="*/ 37 h 174"/>
                  <a:gd name="T22" fmla="*/ 2 w 174"/>
                  <a:gd name="T23" fmla="*/ 78 h 174"/>
                  <a:gd name="T24" fmla="*/ 0 w 174"/>
                  <a:gd name="T25" fmla="*/ 93 h 174"/>
                  <a:gd name="T26" fmla="*/ 0 w 174"/>
                  <a:gd name="T27" fmla="*/ 94 h 174"/>
                  <a:gd name="T28" fmla="*/ 0 w 174"/>
                  <a:gd name="T29" fmla="*/ 94 h 174"/>
                  <a:gd name="T30" fmla="*/ 0 w 174"/>
                  <a:gd name="T31" fmla="*/ 94 h 174"/>
                  <a:gd name="T32" fmla="*/ 0 w 174"/>
                  <a:gd name="T33" fmla="*/ 94 h 174"/>
                  <a:gd name="T34" fmla="*/ 0 w 174"/>
                  <a:gd name="T35" fmla="*/ 94 h 174"/>
                  <a:gd name="T36" fmla="*/ 0 w 174"/>
                  <a:gd name="T37" fmla="*/ 94 h 174"/>
                  <a:gd name="T38" fmla="*/ 0 w 174"/>
                  <a:gd name="T39" fmla="*/ 94 h 174"/>
                  <a:gd name="T40" fmla="*/ 0 w 174"/>
                  <a:gd name="T41" fmla="*/ 95 h 174"/>
                  <a:gd name="T42" fmla="*/ 0 w 174"/>
                  <a:gd name="T43" fmla="*/ 95 h 174"/>
                  <a:gd name="T44" fmla="*/ 0 w 174"/>
                  <a:gd name="T45" fmla="*/ 95 h 174"/>
                  <a:gd name="T46" fmla="*/ 0 w 174"/>
                  <a:gd name="T47" fmla="*/ 95 h 174"/>
                  <a:gd name="T48" fmla="*/ 0 w 174"/>
                  <a:gd name="T49" fmla="*/ 95 h 174"/>
                  <a:gd name="T50" fmla="*/ 0 w 174"/>
                  <a:gd name="T51" fmla="*/ 96 h 174"/>
                  <a:gd name="T52" fmla="*/ 0 w 174"/>
                  <a:gd name="T53" fmla="*/ 96 h 174"/>
                  <a:gd name="T54" fmla="*/ 0 w 174"/>
                  <a:gd name="T55" fmla="*/ 96 h 174"/>
                  <a:gd name="T56" fmla="*/ 0 w 174"/>
                  <a:gd name="T57" fmla="*/ 96 h 174"/>
                  <a:gd name="T58" fmla="*/ 0 w 174"/>
                  <a:gd name="T59" fmla="*/ 96 h 174"/>
                  <a:gd name="T60" fmla="*/ 0 w 174"/>
                  <a:gd name="T61" fmla="*/ 97 h 174"/>
                  <a:gd name="T62" fmla="*/ 0 w 174"/>
                  <a:gd name="T63" fmla="*/ 97 h 174"/>
                  <a:gd name="T64" fmla="*/ 0 w 174"/>
                  <a:gd name="T65" fmla="*/ 97 h 174"/>
                  <a:gd name="T66" fmla="*/ 0 w 174"/>
                  <a:gd name="T67" fmla="*/ 97 h 174"/>
                  <a:gd name="T68" fmla="*/ 0 w 174"/>
                  <a:gd name="T69" fmla="*/ 97 h 174"/>
                  <a:gd name="T70" fmla="*/ 0 w 174"/>
                  <a:gd name="T71" fmla="*/ 98 h 174"/>
                  <a:gd name="T72" fmla="*/ 0 w 174"/>
                  <a:gd name="T73" fmla="*/ 98 h 174"/>
                  <a:gd name="T74" fmla="*/ 1 w 174"/>
                  <a:gd name="T75" fmla="*/ 99 h 174"/>
                  <a:gd name="T76" fmla="*/ 27 w 174"/>
                  <a:gd name="T77" fmla="*/ 121 h 174"/>
                  <a:gd name="T78" fmla="*/ 174 w 174"/>
                  <a:gd name="T79" fmla="*/ 42 h 174"/>
                  <a:gd name="T80" fmla="*/ 99 w 174"/>
                  <a:gd name="T81" fmla="*/ 0 h 174"/>
                  <a:gd name="T82" fmla="*/ 98 w 174"/>
                  <a:gd name="T83" fmla="*/ 0 h 174"/>
                  <a:gd name="T84" fmla="*/ 98 w 174"/>
                  <a:gd name="T85" fmla="*/ 0 h 174"/>
                  <a:gd name="T86" fmla="*/ 98 w 174"/>
                  <a:gd name="T87" fmla="*/ 0 h 174"/>
                  <a:gd name="T88" fmla="*/ 97 w 174"/>
                  <a:gd name="T89" fmla="*/ 0 h 174"/>
                  <a:gd name="T90" fmla="*/ 97 w 174"/>
                  <a:gd name="T91" fmla="*/ 0 h 174"/>
                  <a:gd name="T92" fmla="*/ 97 w 174"/>
                  <a:gd name="T93" fmla="*/ 0 h 174"/>
                  <a:gd name="T94" fmla="*/ 97 w 174"/>
                  <a:gd name="T95" fmla="*/ 0 h 174"/>
                  <a:gd name="T96" fmla="*/ 97 w 174"/>
                  <a:gd name="T97" fmla="*/ 0 h 174"/>
                  <a:gd name="T98" fmla="*/ 97 w 174"/>
                  <a:gd name="T99" fmla="*/ 0 h 174"/>
                  <a:gd name="T100" fmla="*/ 96 w 174"/>
                  <a:gd name="T101" fmla="*/ 0 h 174"/>
                  <a:gd name="T102" fmla="*/ 96 w 174"/>
                  <a:gd name="T103" fmla="*/ 0 h 174"/>
                  <a:gd name="T104" fmla="*/ 96 w 174"/>
                  <a:gd name="T105" fmla="*/ 0 h 174"/>
                  <a:gd name="T106" fmla="*/ 96 w 174"/>
                  <a:gd name="T107" fmla="*/ 0 h 174"/>
                  <a:gd name="T108" fmla="*/ 96 w 174"/>
                  <a:gd name="T109" fmla="*/ 0 h 174"/>
                  <a:gd name="T110" fmla="*/ 95 w 174"/>
                  <a:gd name="T111" fmla="*/ 0 h 174"/>
                  <a:gd name="T112" fmla="*/ 95 w 174"/>
                  <a:gd name="T113" fmla="*/ 0 h 174"/>
                  <a:gd name="T114" fmla="*/ 95 w 174"/>
                  <a:gd name="T11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74" h="174"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89" y="0"/>
                      <a:pt x="84" y="1"/>
                      <a:pt x="79" y="2"/>
                    </a:cubicBezTo>
                    <a:cubicBezTo>
                      <a:pt x="79" y="2"/>
                      <a:pt x="79" y="2"/>
                      <a:pt x="79" y="2"/>
                    </a:cubicBezTo>
                    <a:cubicBezTo>
                      <a:pt x="63" y="4"/>
                      <a:pt x="49" y="11"/>
                      <a:pt x="37" y="20"/>
                    </a:cubicBezTo>
                    <a:cubicBezTo>
                      <a:pt x="32" y="26"/>
                      <a:pt x="26" y="32"/>
                      <a:pt x="20" y="37"/>
                    </a:cubicBezTo>
                    <a:cubicBezTo>
                      <a:pt x="11" y="49"/>
                      <a:pt x="5" y="63"/>
                      <a:pt x="2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1" y="83"/>
                      <a:pt x="0" y="88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9"/>
                      <a:pt x="1" y="99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2" y="130"/>
                      <a:pt x="18" y="157"/>
                      <a:pt x="43" y="174"/>
                    </a:cubicBezTo>
                    <a:cubicBezTo>
                      <a:pt x="33" y="159"/>
                      <a:pt x="27" y="141"/>
                      <a:pt x="27" y="121"/>
                    </a:cubicBezTo>
                    <a:cubicBezTo>
                      <a:pt x="27" y="69"/>
                      <a:pt x="69" y="27"/>
                      <a:pt x="122" y="27"/>
                    </a:cubicBezTo>
                    <a:cubicBezTo>
                      <a:pt x="141" y="27"/>
                      <a:pt x="159" y="33"/>
                      <a:pt x="174" y="42"/>
                    </a:cubicBezTo>
                    <a:cubicBezTo>
                      <a:pt x="158" y="18"/>
                      <a:pt x="130" y="1"/>
                      <a:pt x="99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1" name="Freeform 85"/>
              <p:cNvSpPr>
                <a:spLocks noEditPoints="1"/>
              </p:cNvSpPr>
              <p:nvPr/>
            </p:nvSpPr>
            <p:spPr bwMode="auto">
              <a:xfrm>
                <a:off x="2771727" y="3868456"/>
                <a:ext cx="307181" cy="340519"/>
              </a:xfrm>
              <a:custGeom>
                <a:avLst/>
                <a:gdLst>
                  <a:gd name="T0" fmla="*/ 67 w 84"/>
                  <a:gd name="T1" fmla="*/ 13 h 93"/>
                  <a:gd name="T2" fmla="*/ 59 w 84"/>
                  <a:gd name="T3" fmla="*/ 23 h 93"/>
                  <a:gd name="T4" fmla="*/ 71 w 84"/>
                  <a:gd name="T5" fmla="*/ 47 h 93"/>
                  <a:gd name="T6" fmla="*/ 43 w 84"/>
                  <a:gd name="T7" fmla="*/ 76 h 93"/>
                  <a:gd name="T8" fmla="*/ 43 w 84"/>
                  <a:gd name="T9" fmla="*/ 71 h 93"/>
                  <a:gd name="T10" fmla="*/ 24 w 84"/>
                  <a:gd name="T11" fmla="*/ 82 h 93"/>
                  <a:gd name="T12" fmla="*/ 43 w 84"/>
                  <a:gd name="T13" fmla="*/ 93 h 93"/>
                  <a:gd name="T14" fmla="*/ 43 w 84"/>
                  <a:gd name="T15" fmla="*/ 89 h 93"/>
                  <a:gd name="T16" fmla="*/ 84 w 84"/>
                  <a:gd name="T17" fmla="*/ 47 h 93"/>
                  <a:gd name="T18" fmla="*/ 67 w 84"/>
                  <a:gd name="T19" fmla="*/ 13 h 93"/>
                  <a:gd name="T20" fmla="*/ 38 w 84"/>
                  <a:gd name="T21" fmla="*/ 0 h 93"/>
                  <a:gd name="T22" fmla="*/ 38 w 84"/>
                  <a:gd name="T23" fmla="*/ 5 h 93"/>
                  <a:gd name="T24" fmla="*/ 0 w 84"/>
                  <a:gd name="T25" fmla="*/ 47 h 93"/>
                  <a:gd name="T26" fmla="*/ 14 w 84"/>
                  <a:gd name="T27" fmla="*/ 78 h 93"/>
                  <a:gd name="T28" fmla="*/ 23 w 84"/>
                  <a:gd name="T29" fmla="*/ 69 h 93"/>
                  <a:gd name="T30" fmla="*/ 13 w 84"/>
                  <a:gd name="T31" fmla="*/ 47 h 93"/>
                  <a:gd name="T32" fmla="*/ 38 w 84"/>
                  <a:gd name="T33" fmla="*/ 18 h 93"/>
                  <a:gd name="T34" fmla="*/ 38 w 84"/>
                  <a:gd name="T35" fmla="*/ 22 h 93"/>
                  <a:gd name="T36" fmla="*/ 57 w 84"/>
                  <a:gd name="T37" fmla="*/ 11 h 93"/>
                  <a:gd name="T38" fmla="*/ 38 w 84"/>
                  <a:gd name="T3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4" h="93">
                    <a:moveTo>
                      <a:pt x="67" y="13"/>
                    </a:moveTo>
                    <a:cubicBezTo>
                      <a:pt x="59" y="23"/>
                      <a:pt x="59" y="23"/>
                      <a:pt x="59" y="23"/>
                    </a:cubicBezTo>
                    <a:cubicBezTo>
                      <a:pt x="66" y="29"/>
                      <a:pt x="71" y="37"/>
                      <a:pt x="71" y="47"/>
                    </a:cubicBezTo>
                    <a:cubicBezTo>
                      <a:pt x="71" y="62"/>
                      <a:pt x="59" y="75"/>
                      <a:pt x="43" y="76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24" y="82"/>
                      <a:pt x="24" y="82"/>
                      <a:pt x="24" y="82"/>
                    </a:cubicBezTo>
                    <a:cubicBezTo>
                      <a:pt x="43" y="93"/>
                      <a:pt x="43" y="93"/>
                      <a:pt x="43" y="93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66" y="88"/>
                      <a:pt x="84" y="69"/>
                      <a:pt x="84" y="47"/>
                    </a:cubicBezTo>
                    <a:cubicBezTo>
                      <a:pt x="84" y="33"/>
                      <a:pt x="77" y="21"/>
                      <a:pt x="67" y="13"/>
                    </a:cubicBezTo>
                    <a:moveTo>
                      <a:pt x="38" y="0"/>
                    </a:moveTo>
                    <a:cubicBezTo>
                      <a:pt x="38" y="5"/>
                      <a:pt x="38" y="5"/>
                      <a:pt x="38" y="5"/>
                    </a:cubicBezTo>
                    <a:cubicBezTo>
                      <a:pt x="17" y="7"/>
                      <a:pt x="0" y="25"/>
                      <a:pt x="0" y="47"/>
                    </a:cubicBezTo>
                    <a:cubicBezTo>
                      <a:pt x="0" y="59"/>
                      <a:pt x="5" y="70"/>
                      <a:pt x="14" y="78"/>
                    </a:cubicBezTo>
                    <a:cubicBezTo>
                      <a:pt x="23" y="69"/>
                      <a:pt x="23" y="69"/>
                      <a:pt x="23" y="69"/>
                    </a:cubicBezTo>
                    <a:cubicBezTo>
                      <a:pt x="17" y="63"/>
                      <a:pt x="13" y="55"/>
                      <a:pt x="13" y="47"/>
                    </a:cubicBezTo>
                    <a:cubicBezTo>
                      <a:pt x="13" y="32"/>
                      <a:pt x="24" y="20"/>
                      <a:pt x="38" y="18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38" y="0"/>
                      <a:pt x="38" y="0"/>
                      <a:pt x="38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>
              <a:off x="6369439" y="3202284"/>
              <a:ext cx="2157285" cy="2158710"/>
              <a:chOff x="1259632" y="684302"/>
              <a:chExt cx="1803797" cy="1804988"/>
            </a:xfrm>
          </p:grpSpPr>
          <p:sp>
            <p:nvSpPr>
              <p:cNvPr id="183" name="Oval 43"/>
              <p:cNvSpPr>
                <a:spLocks noChangeArrowheads="1"/>
              </p:cNvSpPr>
              <p:nvPr/>
            </p:nvSpPr>
            <p:spPr bwMode="auto">
              <a:xfrm>
                <a:off x="1259632" y="684302"/>
                <a:ext cx="1803797" cy="1804988"/>
              </a:xfrm>
              <a:prstGeom prst="ellipse">
                <a:avLst/>
              </a:prstGeom>
              <a:solidFill>
                <a:srgbClr val="3B237D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4" name="Oval 44"/>
              <p:cNvSpPr>
                <a:spLocks noChangeArrowheads="1"/>
              </p:cNvSpPr>
              <p:nvPr/>
            </p:nvSpPr>
            <p:spPr bwMode="auto">
              <a:xfrm>
                <a:off x="1376313" y="800983"/>
                <a:ext cx="1570435" cy="157043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5" name="Oval 45"/>
              <p:cNvSpPr>
                <a:spLocks noChangeArrowheads="1"/>
              </p:cNvSpPr>
              <p:nvPr/>
            </p:nvSpPr>
            <p:spPr bwMode="auto">
              <a:xfrm>
                <a:off x="1487041" y="911711"/>
                <a:ext cx="1350169" cy="1350169"/>
              </a:xfrm>
              <a:prstGeom prst="ellipse">
                <a:avLst/>
              </a:prstGeom>
              <a:solidFill>
                <a:srgbClr val="3B237D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6" name="Freeform 46"/>
              <p:cNvSpPr>
                <a:spLocks noEditPoints="1"/>
              </p:cNvSpPr>
              <p:nvPr/>
            </p:nvSpPr>
            <p:spPr bwMode="auto">
              <a:xfrm>
                <a:off x="1487041" y="911711"/>
                <a:ext cx="709613" cy="706041"/>
              </a:xfrm>
              <a:custGeom>
                <a:avLst/>
                <a:gdLst>
                  <a:gd name="T0" fmla="*/ 0 w 194"/>
                  <a:gd name="T1" fmla="*/ 193 h 193"/>
                  <a:gd name="T2" fmla="*/ 0 w 194"/>
                  <a:gd name="T3" fmla="*/ 193 h 193"/>
                  <a:gd name="T4" fmla="*/ 0 w 194"/>
                  <a:gd name="T5" fmla="*/ 192 h 193"/>
                  <a:gd name="T6" fmla="*/ 0 w 194"/>
                  <a:gd name="T7" fmla="*/ 192 h 193"/>
                  <a:gd name="T8" fmla="*/ 0 w 194"/>
                  <a:gd name="T9" fmla="*/ 192 h 193"/>
                  <a:gd name="T10" fmla="*/ 0 w 194"/>
                  <a:gd name="T11" fmla="*/ 192 h 193"/>
                  <a:gd name="T12" fmla="*/ 0 w 194"/>
                  <a:gd name="T13" fmla="*/ 191 h 193"/>
                  <a:gd name="T14" fmla="*/ 0 w 194"/>
                  <a:gd name="T15" fmla="*/ 191 h 193"/>
                  <a:gd name="T16" fmla="*/ 0 w 194"/>
                  <a:gd name="T17" fmla="*/ 191 h 193"/>
                  <a:gd name="T18" fmla="*/ 0 w 194"/>
                  <a:gd name="T19" fmla="*/ 190 h 193"/>
                  <a:gd name="T20" fmla="*/ 0 w 194"/>
                  <a:gd name="T21" fmla="*/ 190 h 193"/>
                  <a:gd name="T22" fmla="*/ 0 w 194"/>
                  <a:gd name="T23" fmla="*/ 190 h 193"/>
                  <a:gd name="T24" fmla="*/ 0 w 194"/>
                  <a:gd name="T25" fmla="*/ 189 h 193"/>
                  <a:gd name="T26" fmla="*/ 0 w 194"/>
                  <a:gd name="T27" fmla="*/ 189 h 193"/>
                  <a:gd name="T28" fmla="*/ 0 w 194"/>
                  <a:gd name="T29" fmla="*/ 189 h 193"/>
                  <a:gd name="T30" fmla="*/ 0 w 194"/>
                  <a:gd name="T31" fmla="*/ 189 h 193"/>
                  <a:gd name="T32" fmla="*/ 0 w 194"/>
                  <a:gd name="T33" fmla="*/ 188 h 193"/>
                  <a:gd name="T34" fmla="*/ 0 w 194"/>
                  <a:gd name="T35" fmla="*/ 188 h 193"/>
                  <a:gd name="T36" fmla="*/ 0 w 194"/>
                  <a:gd name="T37" fmla="*/ 188 h 193"/>
                  <a:gd name="T38" fmla="*/ 0 w 194"/>
                  <a:gd name="T39" fmla="*/ 187 h 193"/>
                  <a:gd name="T40" fmla="*/ 0 w 194"/>
                  <a:gd name="T41" fmla="*/ 187 h 193"/>
                  <a:gd name="T42" fmla="*/ 0 w 194"/>
                  <a:gd name="T43" fmla="*/ 187 h 193"/>
                  <a:gd name="T44" fmla="*/ 0 w 194"/>
                  <a:gd name="T45" fmla="*/ 186 h 193"/>
                  <a:gd name="T46" fmla="*/ 0 w 194"/>
                  <a:gd name="T47" fmla="*/ 186 h 193"/>
                  <a:gd name="T48" fmla="*/ 0 w 194"/>
                  <a:gd name="T49" fmla="*/ 186 h 193"/>
                  <a:gd name="T50" fmla="*/ 0 w 194"/>
                  <a:gd name="T51" fmla="*/ 186 h 193"/>
                  <a:gd name="T52" fmla="*/ 0 w 194"/>
                  <a:gd name="T53" fmla="*/ 185 h 193"/>
                  <a:gd name="T54" fmla="*/ 0 w 194"/>
                  <a:gd name="T55" fmla="*/ 185 h 193"/>
                  <a:gd name="T56" fmla="*/ 0 w 194"/>
                  <a:gd name="T57" fmla="*/ 184 h 193"/>
                  <a:gd name="T58" fmla="*/ 194 w 194"/>
                  <a:gd name="T59" fmla="*/ 0 h 193"/>
                  <a:gd name="T60" fmla="*/ 193 w 194"/>
                  <a:gd name="T61" fmla="*/ 0 h 193"/>
                  <a:gd name="T62" fmla="*/ 193 w 194"/>
                  <a:gd name="T63" fmla="*/ 0 h 193"/>
                  <a:gd name="T64" fmla="*/ 192 w 194"/>
                  <a:gd name="T65" fmla="*/ 0 h 193"/>
                  <a:gd name="T66" fmla="*/ 192 w 194"/>
                  <a:gd name="T67" fmla="*/ 0 h 193"/>
                  <a:gd name="T68" fmla="*/ 192 w 194"/>
                  <a:gd name="T69" fmla="*/ 0 h 193"/>
                  <a:gd name="T70" fmla="*/ 191 w 194"/>
                  <a:gd name="T71" fmla="*/ 0 h 193"/>
                  <a:gd name="T72" fmla="*/ 191 w 194"/>
                  <a:gd name="T73" fmla="*/ 0 h 193"/>
                  <a:gd name="T74" fmla="*/ 191 w 194"/>
                  <a:gd name="T75" fmla="*/ 0 h 193"/>
                  <a:gd name="T76" fmla="*/ 190 w 194"/>
                  <a:gd name="T77" fmla="*/ 0 h 193"/>
                  <a:gd name="T78" fmla="*/ 190 w 194"/>
                  <a:gd name="T79" fmla="*/ 0 h 193"/>
                  <a:gd name="T80" fmla="*/ 190 w 194"/>
                  <a:gd name="T81" fmla="*/ 0 h 193"/>
                  <a:gd name="T82" fmla="*/ 189 w 194"/>
                  <a:gd name="T83" fmla="*/ 0 h 193"/>
                  <a:gd name="T84" fmla="*/ 189 w 194"/>
                  <a:gd name="T85" fmla="*/ 0 h 193"/>
                  <a:gd name="T86" fmla="*/ 189 w 194"/>
                  <a:gd name="T87" fmla="*/ 0 h 193"/>
                  <a:gd name="T88" fmla="*/ 189 w 194"/>
                  <a:gd name="T89" fmla="*/ 0 h 193"/>
                  <a:gd name="T90" fmla="*/ 188 w 194"/>
                  <a:gd name="T91" fmla="*/ 0 h 193"/>
                  <a:gd name="T92" fmla="*/ 188 w 194"/>
                  <a:gd name="T93" fmla="*/ 0 h 193"/>
                  <a:gd name="T94" fmla="*/ 188 w 194"/>
                  <a:gd name="T95" fmla="*/ 0 h 193"/>
                  <a:gd name="T96" fmla="*/ 187 w 194"/>
                  <a:gd name="T97" fmla="*/ 0 h 193"/>
                  <a:gd name="T98" fmla="*/ 187 w 194"/>
                  <a:gd name="T99" fmla="*/ 0 h 193"/>
                  <a:gd name="T100" fmla="*/ 187 w 194"/>
                  <a:gd name="T101" fmla="*/ 0 h 193"/>
                  <a:gd name="T102" fmla="*/ 186 w 194"/>
                  <a:gd name="T103" fmla="*/ 0 h 193"/>
                  <a:gd name="T104" fmla="*/ 186 w 194"/>
                  <a:gd name="T105" fmla="*/ 0 h 193"/>
                  <a:gd name="T106" fmla="*/ 186 w 194"/>
                  <a:gd name="T107" fmla="*/ 0 h 193"/>
                  <a:gd name="T108" fmla="*/ 185 w 194"/>
                  <a:gd name="T109" fmla="*/ 0 h 193"/>
                  <a:gd name="T110" fmla="*/ 185 w 194"/>
                  <a:gd name="T111" fmla="*/ 0 h 193"/>
                  <a:gd name="T112" fmla="*/ 0 w 194"/>
                  <a:gd name="T113" fmla="*/ 184 h 193"/>
                  <a:gd name="T114" fmla="*/ 185 w 194"/>
                  <a:gd name="T11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94" h="193">
                    <a:moveTo>
                      <a:pt x="0" y="193"/>
                    </a:move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moveTo>
                      <a:pt x="0" y="193"/>
                    </a:move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moveTo>
                      <a:pt x="0" y="192"/>
                    </a:moveTo>
                    <a:cubicBezTo>
                      <a:pt x="0" y="192"/>
                      <a:pt x="0" y="193"/>
                      <a:pt x="0" y="193"/>
                    </a:cubicBezTo>
                    <a:cubicBezTo>
                      <a:pt x="0" y="193"/>
                      <a:pt x="0" y="192"/>
                      <a:pt x="0" y="192"/>
                    </a:cubicBezTo>
                    <a:moveTo>
                      <a:pt x="0" y="192"/>
                    </a:move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moveTo>
                      <a:pt x="0" y="192"/>
                    </a:move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moveTo>
                      <a:pt x="0" y="192"/>
                    </a:move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moveTo>
                      <a:pt x="0" y="191"/>
                    </a:move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moveTo>
                      <a:pt x="0" y="191"/>
                    </a:move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moveTo>
                      <a:pt x="0" y="191"/>
                    </a:move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moveTo>
                      <a:pt x="0" y="190"/>
                    </a:move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moveTo>
                      <a:pt x="0" y="190"/>
                    </a:move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moveTo>
                      <a:pt x="0" y="190"/>
                    </a:move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moveTo>
                      <a:pt x="0" y="189"/>
                    </a:moveTo>
                    <a:cubicBezTo>
                      <a:pt x="0" y="189"/>
                      <a:pt x="0" y="190"/>
                      <a:pt x="0" y="190"/>
                    </a:cubicBezTo>
                    <a:cubicBezTo>
                      <a:pt x="0" y="190"/>
                      <a:pt x="0" y="189"/>
                      <a:pt x="0" y="189"/>
                    </a:cubicBezTo>
                    <a:moveTo>
                      <a:pt x="0" y="189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moveTo>
                      <a:pt x="0" y="189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moveTo>
                      <a:pt x="0" y="189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moveTo>
                      <a:pt x="0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moveTo>
                      <a:pt x="0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moveTo>
                      <a:pt x="0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moveTo>
                      <a:pt x="0" y="187"/>
                    </a:moveTo>
                    <a:cubicBezTo>
                      <a:pt x="0" y="187"/>
                      <a:pt x="0" y="187"/>
                      <a:pt x="0" y="188"/>
                    </a:cubicBezTo>
                    <a:cubicBezTo>
                      <a:pt x="0" y="187"/>
                      <a:pt x="0" y="187"/>
                      <a:pt x="0" y="187"/>
                    </a:cubicBezTo>
                    <a:moveTo>
                      <a:pt x="0" y="187"/>
                    </a:move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moveTo>
                      <a:pt x="0" y="187"/>
                    </a:move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moveTo>
                      <a:pt x="0" y="186"/>
                    </a:moveTo>
                    <a:cubicBezTo>
                      <a:pt x="0" y="186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6"/>
                    </a:cubicBezTo>
                    <a:moveTo>
                      <a:pt x="0" y="186"/>
                    </a:move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moveTo>
                      <a:pt x="0" y="186"/>
                    </a:move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moveTo>
                      <a:pt x="0" y="186"/>
                    </a:move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moveTo>
                      <a:pt x="0" y="185"/>
                    </a:move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moveTo>
                      <a:pt x="0" y="185"/>
                    </a:move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moveTo>
                      <a:pt x="0" y="184"/>
                    </a:moveTo>
                    <a:cubicBezTo>
                      <a:pt x="0" y="184"/>
                      <a:pt x="0" y="184"/>
                      <a:pt x="0" y="185"/>
                    </a:cubicBezTo>
                    <a:cubicBezTo>
                      <a:pt x="0" y="184"/>
                      <a:pt x="0" y="184"/>
                      <a:pt x="0" y="184"/>
                    </a:cubicBezTo>
                    <a:moveTo>
                      <a:pt x="194" y="0"/>
                    </a:moveTo>
                    <a:cubicBezTo>
                      <a:pt x="194" y="0"/>
                      <a:pt x="194" y="0"/>
                      <a:pt x="194" y="0"/>
                    </a:cubicBezTo>
                    <a:cubicBezTo>
                      <a:pt x="194" y="0"/>
                      <a:pt x="194" y="0"/>
                      <a:pt x="194" y="0"/>
                    </a:cubicBezTo>
                    <a:moveTo>
                      <a:pt x="193" y="0"/>
                    </a:move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moveTo>
                      <a:pt x="193" y="0"/>
                    </a:move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moveTo>
                      <a:pt x="192" y="0"/>
                    </a:moveTo>
                    <a:cubicBezTo>
                      <a:pt x="192" y="0"/>
                      <a:pt x="192" y="0"/>
                      <a:pt x="193" y="0"/>
                    </a:cubicBezTo>
                    <a:cubicBezTo>
                      <a:pt x="193" y="0"/>
                      <a:pt x="192" y="0"/>
                      <a:pt x="192" y="0"/>
                    </a:cubicBezTo>
                    <a:moveTo>
                      <a:pt x="192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moveTo>
                      <a:pt x="192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moveTo>
                      <a:pt x="191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moveTo>
                      <a:pt x="191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moveTo>
                      <a:pt x="191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moveTo>
                      <a:pt x="190" y="0"/>
                    </a:moveTo>
                    <a:cubicBezTo>
                      <a:pt x="190" y="0"/>
                      <a:pt x="190" y="0"/>
                      <a:pt x="191" y="0"/>
                    </a:cubicBezTo>
                    <a:cubicBezTo>
                      <a:pt x="190" y="0"/>
                      <a:pt x="190" y="0"/>
                      <a:pt x="190" y="0"/>
                    </a:cubicBezTo>
                    <a:moveTo>
                      <a:pt x="190" y="0"/>
                    </a:move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moveTo>
                      <a:pt x="190" y="0"/>
                    </a:move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moveTo>
                      <a:pt x="189" y="0"/>
                    </a:move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89" y="0"/>
                    </a:cubicBezTo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moveTo>
                      <a:pt x="188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moveTo>
                      <a:pt x="188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moveTo>
                      <a:pt x="188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moveTo>
                      <a:pt x="187" y="0"/>
                    </a:moveTo>
                    <a:cubicBezTo>
                      <a:pt x="187" y="0"/>
                      <a:pt x="187" y="0"/>
                      <a:pt x="188" y="0"/>
                    </a:cubicBezTo>
                    <a:cubicBezTo>
                      <a:pt x="187" y="0"/>
                      <a:pt x="187" y="0"/>
                      <a:pt x="187" y="0"/>
                    </a:cubicBezTo>
                    <a:moveTo>
                      <a:pt x="187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moveTo>
                      <a:pt x="187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moveTo>
                      <a:pt x="186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6" y="0"/>
                    </a:cubicBezTo>
                    <a:moveTo>
                      <a:pt x="186" y="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moveTo>
                      <a:pt x="186" y="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moveTo>
                      <a:pt x="185" y="0"/>
                    </a:moveTo>
                    <a:cubicBezTo>
                      <a:pt x="185" y="0"/>
                      <a:pt x="186" y="0"/>
                      <a:pt x="186" y="0"/>
                    </a:cubicBezTo>
                    <a:cubicBezTo>
                      <a:pt x="186" y="0"/>
                      <a:pt x="185" y="0"/>
                      <a:pt x="185" y="0"/>
                    </a:cubicBezTo>
                    <a:moveTo>
                      <a:pt x="185" y="0"/>
                    </a:move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moveTo>
                      <a:pt x="185" y="0"/>
                    </a:moveTo>
                    <a:cubicBezTo>
                      <a:pt x="83" y="0"/>
                      <a:pt x="0" y="82"/>
                      <a:pt x="0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82"/>
                      <a:pt x="83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7" name="Freeform 47"/>
              <p:cNvSpPr/>
              <p:nvPr/>
            </p:nvSpPr>
            <p:spPr bwMode="auto">
              <a:xfrm>
                <a:off x="1487042" y="911711"/>
                <a:ext cx="1221581" cy="1218010"/>
              </a:xfrm>
              <a:custGeom>
                <a:avLst/>
                <a:gdLst>
                  <a:gd name="T0" fmla="*/ 0 w 334"/>
                  <a:gd name="T1" fmla="*/ 184 h 333"/>
                  <a:gd name="T2" fmla="*/ 0 w 334"/>
                  <a:gd name="T3" fmla="*/ 185 h 333"/>
                  <a:gd name="T4" fmla="*/ 0 w 334"/>
                  <a:gd name="T5" fmla="*/ 185 h 333"/>
                  <a:gd name="T6" fmla="*/ 0 w 334"/>
                  <a:gd name="T7" fmla="*/ 185 h 333"/>
                  <a:gd name="T8" fmla="*/ 0 w 334"/>
                  <a:gd name="T9" fmla="*/ 186 h 333"/>
                  <a:gd name="T10" fmla="*/ 0 w 334"/>
                  <a:gd name="T11" fmla="*/ 186 h 333"/>
                  <a:gd name="T12" fmla="*/ 0 w 334"/>
                  <a:gd name="T13" fmla="*/ 186 h 333"/>
                  <a:gd name="T14" fmla="*/ 0 w 334"/>
                  <a:gd name="T15" fmla="*/ 187 h 333"/>
                  <a:gd name="T16" fmla="*/ 0 w 334"/>
                  <a:gd name="T17" fmla="*/ 187 h 333"/>
                  <a:gd name="T18" fmla="*/ 0 w 334"/>
                  <a:gd name="T19" fmla="*/ 187 h 333"/>
                  <a:gd name="T20" fmla="*/ 0 w 334"/>
                  <a:gd name="T21" fmla="*/ 188 h 333"/>
                  <a:gd name="T22" fmla="*/ 0 w 334"/>
                  <a:gd name="T23" fmla="*/ 188 h 333"/>
                  <a:gd name="T24" fmla="*/ 0 w 334"/>
                  <a:gd name="T25" fmla="*/ 188 h 333"/>
                  <a:gd name="T26" fmla="*/ 0 w 334"/>
                  <a:gd name="T27" fmla="*/ 188 h 333"/>
                  <a:gd name="T28" fmla="*/ 0 w 334"/>
                  <a:gd name="T29" fmla="*/ 189 h 333"/>
                  <a:gd name="T30" fmla="*/ 0 w 334"/>
                  <a:gd name="T31" fmla="*/ 189 h 333"/>
                  <a:gd name="T32" fmla="*/ 0 w 334"/>
                  <a:gd name="T33" fmla="*/ 189 h 333"/>
                  <a:gd name="T34" fmla="*/ 0 w 334"/>
                  <a:gd name="T35" fmla="*/ 190 h 333"/>
                  <a:gd name="T36" fmla="*/ 0 w 334"/>
                  <a:gd name="T37" fmla="*/ 190 h 333"/>
                  <a:gd name="T38" fmla="*/ 0 w 334"/>
                  <a:gd name="T39" fmla="*/ 190 h 333"/>
                  <a:gd name="T40" fmla="*/ 0 w 334"/>
                  <a:gd name="T41" fmla="*/ 190 h 333"/>
                  <a:gd name="T42" fmla="*/ 0 w 334"/>
                  <a:gd name="T43" fmla="*/ 191 h 333"/>
                  <a:gd name="T44" fmla="*/ 0 w 334"/>
                  <a:gd name="T45" fmla="*/ 191 h 333"/>
                  <a:gd name="T46" fmla="*/ 0 w 334"/>
                  <a:gd name="T47" fmla="*/ 191 h 333"/>
                  <a:gd name="T48" fmla="*/ 0 w 334"/>
                  <a:gd name="T49" fmla="*/ 192 h 333"/>
                  <a:gd name="T50" fmla="*/ 0 w 334"/>
                  <a:gd name="T51" fmla="*/ 192 h 333"/>
                  <a:gd name="T52" fmla="*/ 0 w 334"/>
                  <a:gd name="T53" fmla="*/ 192 h 333"/>
                  <a:gd name="T54" fmla="*/ 0 w 334"/>
                  <a:gd name="T55" fmla="*/ 193 h 333"/>
                  <a:gd name="T56" fmla="*/ 0 w 334"/>
                  <a:gd name="T57" fmla="*/ 193 h 333"/>
                  <a:gd name="T58" fmla="*/ 0 w 334"/>
                  <a:gd name="T59" fmla="*/ 193 h 333"/>
                  <a:gd name="T60" fmla="*/ 40 w 334"/>
                  <a:gd name="T61" fmla="*/ 224 h 333"/>
                  <a:gd name="T62" fmla="*/ 334 w 334"/>
                  <a:gd name="T63" fmla="*/ 75 h 333"/>
                  <a:gd name="T64" fmla="*/ 194 w 334"/>
                  <a:gd name="T65" fmla="*/ 0 h 333"/>
                  <a:gd name="T66" fmla="*/ 193 w 334"/>
                  <a:gd name="T67" fmla="*/ 0 h 333"/>
                  <a:gd name="T68" fmla="*/ 193 w 334"/>
                  <a:gd name="T69" fmla="*/ 0 h 333"/>
                  <a:gd name="T70" fmla="*/ 192 w 334"/>
                  <a:gd name="T71" fmla="*/ 0 h 333"/>
                  <a:gd name="T72" fmla="*/ 192 w 334"/>
                  <a:gd name="T73" fmla="*/ 0 h 333"/>
                  <a:gd name="T74" fmla="*/ 192 w 334"/>
                  <a:gd name="T75" fmla="*/ 0 h 333"/>
                  <a:gd name="T76" fmla="*/ 191 w 334"/>
                  <a:gd name="T77" fmla="*/ 0 h 333"/>
                  <a:gd name="T78" fmla="*/ 191 w 334"/>
                  <a:gd name="T79" fmla="*/ 0 h 333"/>
                  <a:gd name="T80" fmla="*/ 191 w 334"/>
                  <a:gd name="T81" fmla="*/ 0 h 333"/>
                  <a:gd name="T82" fmla="*/ 190 w 334"/>
                  <a:gd name="T83" fmla="*/ 0 h 333"/>
                  <a:gd name="T84" fmla="*/ 190 w 334"/>
                  <a:gd name="T85" fmla="*/ 0 h 333"/>
                  <a:gd name="T86" fmla="*/ 190 w 334"/>
                  <a:gd name="T87" fmla="*/ 0 h 333"/>
                  <a:gd name="T88" fmla="*/ 189 w 334"/>
                  <a:gd name="T89" fmla="*/ 0 h 333"/>
                  <a:gd name="T90" fmla="*/ 189 w 334"/>
                  <a:gd name="T91" fmla="*/ 0 h 333"/>
                  <a:gd name="T92" fmla="*/ 189 w 334"/>
                  <a:gd name="T93" fmla="*/ 0 h 333"/>
                  <a:gd name="T94" fmla="*/ 189 w 334"/>
                  <a:gd name="T95" fmla="*/ 0 h 333"/>
                  <a:gd name="T96" fmla="*/ 188 w 334"/>
                  <a:gd name="T97" fmla="*/ 0 h 333"/>
                  <a:gd name="T98" fmla="*/ 188 w 334"/>
                  <a:gd name="T99" fmla="*/ 0 h 333"/>
                  <a:gd name="T100" fmla="*/ 188 w 334"/>
                  <a:gd name="T101" fmla="*/ 0 h 333"/>
                  <a:gd name="T102" fmla="*/ 187 w 334"/>
                  <a:gd name="T103" fmla="*/ 0 h 333"/>
                  <a:gd name="T104" fmla="*/ 187 w 334"/>
                  <a:gd name="T105" fmla="*/ 0 h 333"/>
                  <a:gd name="T106" fmla="*/ 187 w 334"/>
                  <a:gd name="T107" fmla="*/ 0 h 333"/>
                  <a:gd name="T108" fmla="*/ 186 w 334"/>
                  <a:gd name="T109" fmla="*/ 0 h 333"/>
                  <a:gd name="T110" fmla="*/ 186 w 334"/>
                  <a:gd name="T111" fmla="*/ 0 h 333"/>
                  <a:gd name="T112" fmla="*/ 186 w 334"/>
                  <a:gd name="T113" fmla="*/ 0 h 333"/>
                  <a:gd name="T114" fmla="*/ 185 w 334"/>
                  <a:gd name="T115" fmla="*/ 0 h 333"/>
                  <a:gd name="T116" fmla="*/ 185 w 334"/>
                  <a:gd name="T117" fmla="*/ 0 h 333"/>
                  <a:gd name="T118" fmla="*/ 185 w 334"/>
                  <a:gd name="T11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4" h="333">
                    <a:moveTo>
                      <a:pt x="185" y="0"/>
                    </a:moveTo>
                    <a:cubicBezTo>
                      <a:pt x="83" y="0"/>
                      <a:pt x="0" y="82"/>
                      <a:pt x="0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84"/>
                      <a:pt x="0" y="184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3" y="251"/>
                      <a:pt x="32" y="301"/>
                      <a:pt x="76" y="333"/>
                    </a:cubicBezTo>
                    <a:cubicBezTo>
                      <a:pt x="53" y="303"/>
                      <a:pt x="40" y="265"/>
                      <a:pt x="40" y="224"/>
                    </a:cubicBezTo>
                    <a:cubicBezTo>
                      <a:pt x="40" y="122"/>
                      <a:pt x="123" y="40"/>
                      <a:pt x="225" y="40"/>
                    </a:cubicBezTo>
                    <a:cubicBezTo>
                      <a:pt x="265" y="40"/>
                      <a:pt x="303" y="53"/>
                      <a:pt x="334" y="75"/>
                    </a:cubicBezTo>
                    <a:cubicBezTo>
                      <a:pt x="302" y="32"/>
                      <a:pt x="251" y="3"/>
                      <a:pt x="194" y="0"/>
                    </a:cubicBezTo>
                    <a:cubicBezTo>
                      <a:pt x="194" y="0"/>
                      <a:pt x="194" y="0"/>
                      <a:pt x="194" y="0"/>
                    </a:cubicBezTo>
                    <a:cubicBezTo>
                      <a:pt x="194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</a:path>
                </a:pathLst>
              </a:custGeom>
              <a:solidFill>
                <a:srgbClr val="3B237D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8" name="Freeform 86"/>
              <p:cNvSpPr>
                <a:spLocks noEditPoints="1"/>
              </p:cNvSpPr>
              <p:nvPr/>
            </p:nvSpPr>
            <p:spPr bwMode="auto">
              <a:xfrm>
                <a:off x="1826369" y="1299855"/>
                <a:ext cx="700088" cy="581025"/>
              </a:xfrm>
              <a:custGeom>
                <a:avLst/>
                <a:gdLst>
                  <a:gd name="T0" fmla="*/ 25 w 191"/>
                  <a:gd name="T1" fmla="*/ 89 h 159"/>
                  <a:gd name="T2" fmla="*/ 113 w 191"/>
                  <a:gd name="T3" fmla="*/ 89 h 159"/>
                  <a:gd name="T4" fmla="*/ 80 w 191"/>
                  <a:gd name="T5" fmla="*/ 20 h 159"/>
                  <a:gd name="T6" fmla="*/ 58 w 191"/>
                  <a:gd name="T7" fmla="*/ 33 h 159"/>
                  <a:gd name="T8" fmla="*/ 28 w 191"/>
                  <a:gd name="T9" fmla="*/ 33 h 159"/>
                  <a:gd name="T10" fmla="*/ 21 w 191"/>
                  <a:gd name="T11" fmla="*/ 57 h 159"/>
                  <a:gd name="T12" fmla="*/ 0 w 191"/>
                  <a:gd name="T13" fmla="*/ 79 h 159"/>
                  <a:gd name="T14" fmla="*/ 12 w 191"/>
                  <a:gd name="T15" fmla="*/ 100 h 159"/>
                  <a:gd name="T16" fmla="*/ 12 w 191"/>
                  <a:gd name="T17" fmla="*/ 131 h 159"/>
                  <a:gd name="T18" fmla="*/ 37 w 191"/>
                  <a:gd name="T19" fmla="*/ 137 h 159"/>
                  <a:gd name="T20" fmla="*/ 58 w 191"/>
                  <a:gd name="T21" fmla="*/ 159 h 159"/>
                  <a:gd name="T22" fmla="*/ 80 w 191"/>
                  <a:gd name="T23" fmla="*/ 146 h 159"/>
                  <a:gd name="T24" fmla="*/ 110 w 191"/>
                  <a:gd name="T25" fmla="*/ 146 h 159"/>
                  <a:gd name="T26" fmla="*/ 116 w 191"/>
                  <a:gd name="T27" fmla="*/ 122 h 159"/>
                  <a:gd name="T28" fmla="*/ 138 w 191"/>
                  <a:gd name="T29" fmla="*/ 100 h 159"/>
                  <a:gd name="T30" fmla="*/ 125 w 191"/>
                  <a:gd name="T31" fmla="*/ 79 h 159"/>
                  <a:gd name="T32" fmla="*/ 126 w 191"/>
                  <a:gd name="T33" fmla="*/ 48 h 159"/>
                  <a:gd name="T34" fmla="*/ 101 w 191"/>
                  <a:gd name="T35" fmla="*/ 42 h 159"/>
                  <a:gd name="T36" fmla="*/ 80 w 191"/>
                  <a:gd name="T37" fmla="*/ 20 h 159"/>
                  <a:gd name="T38" fmla="*/ 141 w 191"/>
                  <a:gd name="T39" fmla="*/ 34 h 159"/>
                  <a:gd name="T40" fmla="*/ 175 w 191"/>
                  <a:gd name="T41" fmla="*/ 34 h 159"/>
                  <a:gd name="T42" fmla="*/ 163 w 191"/>
                  <a:gd name="T43" fmla="*/ 0 h 159"/>
                  <a:gd name="T44" fmla="*/ 153 w 191"/>
                  <a:gd name="T45" fmla="*/ 7 h 159"/>
                  <a:gd name="T46" fmla="*/ 138 w 191"/>
                  <a:gd name="T47" fmla="*/ 7 h 159"/>
                  <a:gd name="T48" fmla="*/ 135 w 191"/>
                  <a:gd name="T49" fmla="*/ 18 h 159"/>
                  <a:gd name="T50" fmla="*/ 125 w 191"/>
                  <a:gd name="T51" fmla="*/ 29 h 159"/>
                  <a:gd name="T52" fmla="*/ 131 w 191"/>
                  <a:gd name="T53" fmla="*/ 39 h 159"/>
                  <a:gd name="T54" fmla="*/ 131 w 191"/>
                  <a:gd name="T55" fmla="*/ 54 h 159"/>
                  <a:gd name="T56" fmla="*/ 143 w 191"/>
                  <a:gd name="T57" fmla="*/ 57 h 159"/>
                  <a:gd name="T58" fmla="*/ 153 w 191"/>
                  <a:gd name="T59" fmla="*/ 67 h 159"/>
                  <a:gd name="T60" fmla="*/ 163 w 191"/>
                  <a:gd name="T61" fmla="*/ 61 h 159"/>
                  <a:gd name="T62" fmla="*/ 178 w 191"/>
                  <a:gd name="T63" fmla="*/ 61 h 159"/>
                  <a:gd name="T64" fmla="*/ 181 w 191"/>
                  <a:gd name="T65" fmla="*/ 49 h 159"/>
                  <a:gd name="T66" fmla="*/ 191 w 191"/>
                  <a:gd name="T67" fmla="*/ 39 h 159"/>
                  <a:gd name="T68" fmla="*/ 185 w 191"/>
                  <a:gd name="T69" fmla="*/ 29 h 159"/>
                  <a:gd name="T70" fmla="*/ 185 w 191"/>
                  <a:gd name="T71" fmla="*/ 14 h 159"/>
                  <a:gd name="T72" fmla="*/ 174 w 191"/>
                  <a:gd name="T73" fmla="*/ 11 h 159"/>
                  <a:gd name="T74" fmla="*/ 163 w 191"/>
                  <a:gd name="T7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1" h="159">
                    <a:moveTo>
                      <a:pt x="69" y="133"/>
                    </a:moveTo>
                    <a:cubicBezTo>
                      <a:pt x="45" y="133"/>
                      <a:pt x="25" y="114"/>
                      <a:pt x="25" y="89"/>
                    </a:cubicBezTo>
                    <a:cubicBezTo>
                      <a:pt x="25" y="65"/>
                      <a:pt x="45" y="46"/>
                      <a:pt x="69" y="46"/>
                    </a:cubicBezTo>
                    <a:cubicBezTo>
                      <a:pt x="93" y="46"/>
                      <a:pt x="113" y="65"/>
                      <a:pt x="113" y="89"/>
                    </a:cubicBezTo>
                    <a:cubicBezTo>
                      <a:pt x="113" y="114"/>
                      <a:pt x="93" y="133"/>
                      <a:pt x="69" y="133"/>
                    </a:cubicBezTo>
                    <a:moveTo>
                      <a:pt x="80" y="20"/>
                    </a:moveTo>
                    <a:cubicBezTo>
                      <a:pt x="58" y="20"/>
                      <a:pt x="58" y="20"/>
                      <a:pt x="58" y="20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0" y="35"/>
                      <a:pt x="43" y="38"/>
                      <a:pt x="37" y="42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17" y="64"/>
                      <a:pt x="14" y="71"/>
                      <a:pt x="12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12" y="100"/>
                      <a:pt x="12" y="100"/>
                      <a:pt x="12" y="100"/>
                    </a:cubicBezTo>
                    <a:cubicBezTo>
                      <a:pt x="14" y="108"/>
                      <a:pt x="17" y="115"/>
                      <a:pt x="21" y="122"/>
                    </a:cubicBezTo>
                    <a:cubicBezTo>
                      <a:pt x="12" y="131"/>
                      <a:pt x="12" y="131"/>
                      <a:pt x="12" y="13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37" y="137"/>
                      <a:pt x="37" y="137"/>
                      <a:pt x="37" y="137"/>
                    </a:cubicBezTo>
                    <a:cubicBezTo>
                      <a:pt x="43" y="141"/>
                      <a:pt x="50" y="144"/>
                      <a:pt x="58" y="146"/>
                    </a:cubicBezTo>
                    <a:cubicBezTo>
                      <a:pt x="58" y="159"/>
                      <a:pt x="58" y="159"/>
                      <a:pt x="58" y="159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87" y="144"/>
                      <a:pt x="95" y="141"/>
                      <a:pt x="101" y="137"/>
                    </a:cubicBezTo>
                    <a:cubicBezTo>
                      <a:pt x="110" y="146"/>
                      <a:pt x="110" y="146"/>
                      <a:pt x="110" y="146"/>
                    </a:cubicBezTo>
                    <a:cubicBezTo>
                      <a:pt x="126" y="131"/>
                      <a:pt x="126" y="131"/>
                      <a:pt x="126" y="131"/>
                    </a:cubicBezTo>
                    <a:cubicBezTo>
                      <a:pt x="116" y="122"/>
                      <a:pt x="116" y="122"/>
                      <a:pt x="116" y="122"/>
                    </a:cubicBezTo>
                    <a:cubicBezTo>
                      <a:pt x="121" y="115"/>
                      <a:pt x="124" y="108"/>
                      <a:pt x="125" y="100"/>
                    </a:cubicBezTo>
                    <a:cubicBezTo>
                      <a:pt x="138" y="100"/>
                      <a:pt x="138" y="100"/>
                      <a:pt x="138" y="100"/>
                    </a:cubicBezTo>
                    <a:cubicBezTo>
                      <a:pt x="138" y="79"/>
                      <a:pt x="138" y="79"/>
                      <a:pt x="138" y="79"/>
                    </a:cubicBezTo>
                    <a:cubicBezTo>
                      <a:pt x="125" y="79"/>
                      <a:pt x="125" y="79"/>
                      <a:pt x="125" y="79"/>
                    </a:cubicBezTo>
                    <a:cubicBezTo>
                      <a:pt x="124" y="71"/>
                      <a:pt x="121" y="64"/>
                      <a:pt x="116" y="57"/>
                    </a:cubicBezTo>
                    <a:cubicBezTo>
                      <a:pt x="126" y="48"/>
                      <a:pt x="126" y="48"/>
                      <a:pt x="126" y="48"/>
                    </a:cubicBezTo>
                    <a:cubicBezTo>
                      <a:pt x="110" y="33"/>
                      <a:pt x="110" y="33"/>
                      <a:pt x="110" y="33"/>
                    </a:cubicBezTo>
                    <a:cubicBezTo>
                      <a:pt x="101" y="42"/>
                      <a:pt x="101" y="42"/>
                      <a:pt x="101" y="42"/>
                    </a:cubicBezTo>
                    <a:cubicBezTo>
                      <a:pt x="95" y="38"/>
                      <a:pt x="87" y="35"/>
                      <a:pt x="80" y="33"/>
                    </a:cubicBezTo>
                    <a:cubicBezTo>
                      <a:pt x="80" y="20"/>
                      <a:pt x="80" y="20"/>
                      <a:pt x="80" y="20"/>
                    </a:cubicBezTo>
                    <a:moveTo>
                      <a:pt x="158" y="51"/>
                    </a:moveTo>
                    <a:cubicBezTo>
                      <a:pt x="149" y="51"/>
                      <a:pt x="141" y="43"/>
                      <a:pt x="141" y="34"/>
                    </a:cubicBezTo>
                    <a:cubicBezTo>
                      <a:pt x="141" y="24"/>
                      <a:pt x="149" y="17"/>
                      <a:pt x="158" y="17"/>
                    </a:cubicBezTo>
                    <a:cubicBezTo>
                      <a:pt x="168" y="17"/>
                      <a:pt x="175" y="24"/>
                      <a:pt x="175" y="34"/>
                    </a:cubicBezTo>
                    <a:cubicBezTo>
                      <a:pt x="175" y="43"/>
                      <a:pt x="168" y="51"/>
                      <a:pt x="158" y="51"/>
                    </a:cubicBezTo>
                    <a:moveTo>
                      <a:pt x="16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49" y="7"/>
                      <a:pt x="146" y="9"/>
                      <a:pt x="143" y="11"/>
                    </a:cubicBezTo>
                    <a:cubicBezTo>
                      <a:pt x="138" y="7"/>
                      <a:pt x="138" y="7"/>
                      <a:pt x="138" y="7"/>
                    </a:cubicBezTo>
                    <a:cubicBezTo>
                      <a:pt x="131" y="14"/>
                      <a:pt x="131" y="14"/>
                      <a:pt x="131" y="14"/>
                    </a:cubicBezTo>
                    <a:cubicBezTo>
                      <a:pt x="135" y="18"/>
                      <a:pt x="135" y="18"/>
                      <a:pt x="135" y="18"/>
                    </a:cubicBezTo>
                    <a:cubicBezTo>
                      <a:pt x="133" y="21"/>
                      <a:pt x="132" y="25"/>
                      <a:pt x="131" y="29"/>
                    </a:cubicBezTo>
                    <a:cubicBezTo>
                      <a:pt x="125" y="29"/>
                      <a:pt x="125" y="29"/>
                      <a:pt x="125" y="29"/>
                    </a:cubicBezTo>
                    <a:cubicBezTo>
                      <a:pt x="125" y="39"/>
                      <a:pt x="125" y="39"/>
                      <a:pt x="125" y="39"/>
                    </a:cubicBezTo>
                    <a:cubicBezTo>
                      <a:pt x="131" y="39"/>
                      <a:pt x="131" y="39"/>
                      <a:pt x="131" y="39"/>
                    </a:cubicBezTo>
                    <a:cubicBezTo>
                      <a:pt x="132" y="43"/>
                      <a:pt x="133" y="46"/>
                      <a:pt x="135" y="49"/>
                    </a:cubicBezTo>
                    <a:cubicBezTo>
                      <a:pt x="131" y="54"/>
                      <a:pt x="131" y="54"/>
                      <a:pt x="131" y="54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43" y="57"/>
                      <a:pt x="143" y="57"/>
                      <a:pt x="143" y="57"/>
                    </a:cubicBezTo>
                    <a:cubicBezTo>
                      <a:pt x="146" y="59"/>
                      <a:pt x="149" y="60"/>
                      <a:pt x="153" y="61"/>
                    </a:cubicBezTo>
                    <a:cubicBezTo>
                      <a:pt x="153" y="67"/>
                      <a:pt x="153" y="67"/>
                      <a:pt x="153" y="67"/>
                    </a:cubicBezTo>
                    <a:cubicBezTo>
                      <a:pt x="163" y="67"/>
                      <a:pt x="163" y="67"/>
                      <a:pt x="163" y="67"/>
                    </a:cubicBezTo>
                    <a:cubicBezTo>
                      <a:pt x="163" y="61"/>
                      <a:pt x="163" y="61"/>
                      <a:pt x="163" y="61"/>
                    </a:cubicBezTo>
                    <a:cubicBezTo>
                      <a:pt x="167" y="60"/>
                      <a:pt x="171" y="59"/>
                      <a:pt x="174" y="57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85" y="54"/>
                      <a:pt x="185" y="54"/>
                      <a:pt x="185" y="54"/>
                    </a:cubicBezTo>
                    <a:cubicBezTo>
                      <a:pt x="181" y="49"/>
                      <a:pt x="181" y="49"/>
                      <a:pt x="181" y="49"/>
                    </a:cubicBezTo>
                    <a:cubicBezTo>
                      <a:pt x="183" y="46"/>
                      <a:pt x="185" y="43"/>
                      <a:pt x="185" y="39"/>
                    </a:cubicBezTo>
                    <a:cubicBezTo>
                      <a:pt x="191" y="39"/>
                      <a:pt x="191" y="39"/>
                      <a:pt x="191" y="39"/>
                    </a:cubicBezTo>
                    <a:cubicBezTo>
                      <a:pt x="191" y="29"/>
                      <a:pt x="191" y="29"/>
                      <a:pt x="191" y="29"/>
                    </a:cubicBezTo>
                    <a:cubicBezTo>
                      <a:pt x="185" y="29"/>
                      <a:pt x="185" y="29"/>
                      <a:pt x="185" y="29"/>
                    </a:cubicBezTo>
                    <a:cubicBezTo>
                      <a:pt x="185" y="25"/>
                      <a:pt x="183" y="21"/>
                      <a:pt x="181" y="18"/>
                    </a:cubicBezTo>
                    <a:cubicBezTo>
                      <a:pt x="185" y="14"/>
                      <a:pt x="185" y="14"/>
                      <a:pt x="185" y="14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4" y="11"/>
                      <a:pt x="174" y="11"/>
                      <a:pt x="174" y="11"/>
                    </a:cubicBezTo>
                    <a:cubicBezTo>
                      <a:pt x="171" y="9"/>
                      <a:pt x="167" y="7"/>
                      <a:pt x="163" y="7"/>
                    </a:cubicBezTo>
                    <a:cubicBezTo>
                      <a:pt x="163" y="0"/>
                      <a:pt x="163" y="0"/>
                      <a:pt x="163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9" name="组合 188"/>
            <p:cNvGrpSpPr/>
            <p:nvPr/>
          </p:nvGrpSpPr>
          <p:grpSpPr>
            <a:xfrm>
              <a:off x="4530273" y="3379774"/>
              <a:ext cx="1378384" cy="1378384"/>
              <a:chOff x="3202732" y="2189252"/>
              <a:chExt cx="1152525" cy="1152525"/>
            </a:xfrm>
          </p:grpSpPr>
          <p:sp>
            <p:nvSpPr>
              <p:cNvPr id="190" name="Oval 37"/>
              <p:cNvSpPr>
                <a:spLocks noChangeArrowheads="1"/>
              </p:cNvSpPr>
              <p:nvPr/>
            </p:nvSpPr>
            <p:spPr bwMode="auto">
              <a:xfrm>
                <a:off x="3202732" y="2189252"/>
                <a:ext cx="1152525" cy="115252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1" name="Oval 38"/>
              <p:cNvSpPr>
                <a:spLocks noChangeArrowheads="1"/>
              </p:cNvSpPr>
              <p:nvPr/>
            </p:nvSpPr>
            <p:spPr bwMode="auto">
              <a:xfrm>
                <a:off x="3276551" y="2261880"/>
                <a:ext cx="1006079" cy="100726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2" name="Oval 39"/>
              <p:cNvSpPr>
                <a:spLocks noChangeArrowheads="1"/>
              </p:cNvSpPr>
              <p:nvPr/>
            </p:nvSpPr>
            <p:spPr bwMode="auto">
              <a:xfrm>
                <a:off x="3345607" y="2332127"/>
                <a:ext cx="867966" cy="863204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3" name="Freeform 48"/>
              <p:cNvSpPr>
                <a:spLocks noEditPoints="1"/>
              </p:cNvSpPr>
              <p:nvPr/>
            </p:nvSpPr>
            <p:spPr bwMode="auto">
              <a:xfrm>
                <a:off x="3345607" y="2332127"/>
                <a:ext cx="457200" cy="460772"/>
              </a:xfrm>
              <a:custGeom>
                <a:avLst/>
                <a:gdLst>
                  <a:gd name="T0" fmla="*/ 1 w 125"/>
                  <a:gd name="T1" fmla="*/ 126 h 126"/>
                  <a:gd name="T2" fmla="*/ 1 w 125"/>
                  <a:gd name="T3" fmla="*/ 125 h 126"/>
                  <a:gd name="T4" fmla="*/ 0 w 125"/>
                  <a:gd name="T5" fmla="*/ 125 h 126"/>
                  <a:gd name="T6" fmla="*/ 0 w 125"/>
                  <a:gd name="T7" fmla="*/ 124 h 126"/>
                  <a:gd name="T8" fmla="*/ 0 w 125"/>
                  <a:gd name="T9" fmla="*/ 124 h 126"/>
                  <a:gd name="T10" fmla="*/ 0 w 125"/>
                  <a:gd name="T11" fmla="*/ 124 h 126"/>
                  <a:gd name="T12" fmla="*/ 0 w 125"/>
                  <a:gd name="T13" fmla="*/ 123 h 126"/>
                  <a:gd name="T14" fmla="*/ 0 w 125"/>
                  <a:gd name="T15" fmla="*/ 123 h 126"/>
                  <a:gd name="T16" fmla="*/ 0 w 125"/>
                  <a:gd name="T17" fmla="*/ 123 h 126"/>
                  <a:gd name="T18" fmla="*/ 0 w 125"/>
                  <a:gd name="T19" fmla="*/ 122 h 126"/>
                  <a:gd name="T20" fmla="*/ 0 w 125"/>
                  <a:gd name="T21" fmla="*/ 122 h 126"/>
                  <a:gd name="T22" fmla="*/ 0 w 125"/>
                  <a:gd name="T23" fmla="*/ 122 h 126"/>
                  <a:gd name="T24" fmla="*/ 0 w 125"/>
                  <a:gd name="T25" fmla="*/ 122 h 126"/>
                  <a:gd name="T26" fmla="*/ 0 w 125"/>
                  <a:gd name="T27" fmla="*/ 121 h 126"/>
                  <a:gd name="T28" fmla="*/ 0 w 125"/>
                  <a:gd name="T29" fmla="*/ 121 h 126"/>
                  <a:gd name="T30" fmla="*/ 0 w 125"/>
                  <a:gd name="T31" fmla="*/ 121 h 126"/>
                  <a:gd name="T32" fmla="*/ 0 w 125"/>
                  <a:gd name="T33" fmla="*/ 121 h 126"/>
                  <a:gd name="T34" fmla="*/ 0 w 125"/>
                  <a:gd name="T35" fmla="*/ 120 h 126"/>
                  <a:gd name="T36" fmla="*/ 0 w 125"/>
                  <a:gd name="T37" fmla="*/ 120 h 126"/>
                  <a:gd name="T38" fmla="*/ 0 w 125"/>
                  <a:gd name="T39" fmla="*/ 120 h 126"/>
                  <a:gd name="T40" fmla="*/ 0 w 125"/>
                  <a:gd name="T41" fmla="*/ 120 h 126"/>
                  <a:gd name="T42" fmla="*/ 0 w 125"/>
                  <a:gd name="T43" fmla="*/ 119 h 126"/>
                  <a:gd name="T44" fmla="*/ 0 w 125"/>
                  <a:gd name="T45" fmla="*/ 119 h 126"/>
                  <a:gd name="T46" fmla="*/ 0 w 125"/>
                  <a:gd name="T47" fmla="*/ 119 h 126"/>
                  <a:gd name="T48" fmla="*/ 0 w 125"/>
                  <a:gd name="T49" fmla="*/ 119 h 126"/>
                  <a:gd name="T50" fmla="*/ 0 w 125"/>
                  <a:gd name="T51" fmla="*/ 118 h 126"/>
                  <a:gd name="T52" fmla="*/ 125 w 125"/>
                  <a:gd name="T53" fmla="*/ 0 h 126"/>
                  <a:gd name="T54" fmla="*/ 125 w 125"/>
                  <a:gd name="T55" fmla="*/ 0 h 126"/>
                  <a:gd name="T56" fmla="*/ 124 w 125"/>
                  <a:gd name="T57" fmla="*/ 0 h 126"/>
                  <a:gd name="T58" fmla="*/ 124 w 125"/>
                  <a:gd name="T59" fmla="*/ 0 h 126"/>
                  <a:gd name="T60" fmla="*/ 123 w 125"/>
                  <a:gd name="T61" fmla="*/ 0 h 126"/>
                  <a:gd name="T62" fmla="*/ 123 w 125"/>
                  <a:gd name="T63" fmla="*/ 0 h 126"/>
                  <a:gd name="T64" fmla="*/ 123 w 125"/>
                  <a:gd name="T65" fmla="*/ 0 h 126"/>
                  <a:gd name="T66" fmla="*/ 122 w 125"/>
                  <a:gd name="T67" fmla="*/ 0 h 126"/>
                  <a:gd name="T68" fmla="*/ 122 w 125"/>
                  <a:gd name="T69" fmla="*/ 0 h 126"/>
                  <a:gd name="T70" fmla="*/ 122 w 125"/>
                  <a:gd name="T71" fmla="*/ 0 h 126"/>
                  <a:gd name="T72" fmla="*/ 122 w 125"/>
                  <a:gd name="T73" fmla="*/ 0 h 126"/>
                  <a:gd name="T74" fmla="*/ 121 w 125"/>
                  <a:gd name="T75" fmla="*/ 0 h 126"/>
                  <a:gd name="T76" fmla="*/ 121 w 125"/>
                  <a:gd name="T77" fmla="*/ 0 h 126"/>
                  <a:gd name="T78" fmla="*/ 121 w 125"/>
                  <a:gd name="T79" fmla="*/ 0 h 126"/>
                  <a:gd name="T80" fmla="*/ 121 w 125"/>
                  <a:gd name="T81" fmla="*/ 0 h 126"/>
                  <a:gd name="T82" fmla="*/ 120 w 125"/>
                  <a:gd name="T83" fmla="*/ 0 h 126"/>
                  <a:gd name="T84" fmla="*/ 120 w 125"/>
                  <a:gd name="T85" fmla="*/ 0 h 126"/>
                  <a:gd name="T86" fmla="*/ 120 w 125"/>
                  <a:gd name="T87" fmla="*/ 0 h 126"/>
                  <a:gd name="T88" fmla="*/ 120 w 125"/>
                  <a:gd name="T89" fmla="*/ 0 h 126"/>
                  <a:gd name="T90" fmla="*/ 120 w 125"/>
                  <a:gd name="T91" fmla="*/ 0 h 126"/>
                  <a:gd name="T92" fmla="*/ 119 w 125"/>
                  <a:gd name="T93" fmla="*/ 0 h 126"/>
                  <a:gd name="T94" fmla="*/ 119 w 125"/>
                  <a:gd name="T95" fmla="*/ 0 h 126"/>
                  <a:gd name="T96" fmla="*/ 119 w 125"/>
                  <a:gd name="T9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5" h="126">
                    <a:moveTo>
                      <a:pt x="1" y="126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" y="126"/>
                      <a:pt x="1" y="126"/>
                    </a:cubicBezTo>
                    <a:moveTo>
                      <a:pt x="1" y="125"/>
                    </a:moveTo>
                    <a:cubicBezTo>
                      <a:pt x="1" y="125"/>
                      <a:pt x="1" y="125"/>
                      <a:pt x="1" y="125"/>
                    </a:cubicBezTo>
                    <a:cubicBezTo>
                      <a:pt x="1" y="125"/>
                      <a:pt x="1" y="125"/>
                      <a:pt x="1" y="125"/>
                    </a:cubicBezTo>
                    <a:moveTo>
                      <a:pt x="0" y="125"/>
                    </a:move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5"/>
                      <a:pt x="0" y="125"/>
                      <a:pt x="0" y="125"/>
                    </a:cubicBezTo>
                    <a:moveTo>
                      <a:pt x="0" y="124"/>
                    </a:move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moveTo>
                      <a:pt x="0" y="124"/>
                    </a:move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moveTo>
                      <a:pt x="0" y="124"/>
                    </a:move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moveTo>
                      <a:pt x="0" y="123"/>
                    </a:move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moveTo>
                      <a:pt x="0" y="123"/>
                    </a:move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moveTo>
                      <a:pt x="0" y="123"/>
                    </a:move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3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8"/>
                    </a:moveTo>
                    <a:cubicBezTo>
                      <a:pt x="0" y="118"/>
                      <a:pt x="0" y="118"/>
                      <a:pt x="0" y="119"/>
                    </a:cubicBezTo>
                    <a:cubicBezTo>
                      <a:pt x="0" y="118"/>
                      <a:pt x="0" y="118"/>
                      <a:pt x="0" y="118"/>
                    </a:cubicBezTo>
                    <a:moveTo>
                      <a:pt x="125" y="0"/>
                    </a:move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moveTo>
                      <a:pt x="125" y="0"/>
                    </a:move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moveTo>
                      <a:pt x="124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moveTo>
                      <a:pt x="124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moveTo>
                      <a:pt x="123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moveTo>
                      <a:pt x="123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moveTo>
                      <a:pt x="123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19" y="0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moveTo>
                      <a:pt x="119" y="0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moveTo>
                      <a:pt x="119" y="0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4" name="Freeform 49"/>
              <p:cNvSpPr/>
              <p:nvPr/>
            </p:nvSpPr>
            <p:spPr bwMode="auto">
              <a:xfrm>
                <a:off x="3345607" y="2332127"/>
                <a:ext cx="790575" cy="790575"/>
              </a:xfrm>
              <a:custGeom>
                <a:avLst/>
                <a:gdLst>
                  <a:gd name="T0" fmla="*/ 96 w 216"/>
                  <a:gd name="T1" fmla="*/ 2 h 216"/>
                  <a:gd name="T2" fmla="*/ 2 w 216"/>
                  <a:gd name="T3" fmla="*/ 96 h 216"/>
                  <a:gd name="T4" fmla="*/ 0 w 216"/>
                  <a:gd name="T5" fmla="*/ 118 h 216"/>
                  <a:gd name="T6" fmla="*/ 0 w 216"/>
                  <a:gd name="T7" fmla="*/ 119 h 216"/>
                  <a:gd name="T8" fmla="*/ 0 w 216"/>
                  <a:gd name="T9" fmla="*/ 119 h 216"/>
                  <a:gd name="T10" fmla="*/ 0 w 216"/>
                  <a:gd name="T11" fmla="*/ 119 h 216"/>
                  <a:gd name="T12" fmla="*/ 0 w 216"/>
                  <a:gd name="T13" fmla="*/ 119 h 216"/>
                  <a:gd name="T14" fmla="*/ 0 w 216"/>
                  <a:gd name="T15" fmla="*/ 119 h 216"/>
                  <a:gd name="T16" fmla="*/ 0 w 216"/>
                  <a:gd name="T17" fmla="*/ 120 h 216"/>
                  <a:gd name="T18" fmla="*/ 0 w 216"/>
                  <a:gd name="T19" fmla="*/ 120 h 216"/>
                  <a:gd name="T20" fmla="*/ 0 w 216"/>
                  <a:gd name="T21" fmla="*/ 120 h 216"/>
                  <a:gd name="T22" fmla="*/ 0 w 216"/>
                  <a:gd name="T23" fmla="*/ 120 h 216"/>
                  <a:gd name="T24" fmla="*/ 0 w 216"/>
                  <a:gd name="T25" fmla="*/ 121 h 216"/>
                  <a:gd name="T26" fmla="*/ 0 w 216"/>
                  <a:gd name="T27" fmla="*/ 121 h 216"/>
                  <a:gd name="T28" fmla="*/ 0 w 216"/>
                  <a:gd name="T29" fmla="*/ 121 h 216"/>
                  <a:gd name="T30" fmla="*/ 0 w 216"/>
                  <a:gd name="T31" fmla="*/ 121 h 216"/>
                  <a:gd name="T32" fmla="*/ 0 w 216"/>
                  <a:gd name="T33" fmla="*/ 122 h 216"/>
                  <a:gd name="T34" fmla="*/ 0 w 216"/>
                  <a:gd name="T35" fmla="*/ 122 h 216"/>
                  <a:gd name="T36" fmla="*/ 0 w 216"/>
                  <a:gd name="T37" fmla="*/ 122 h 216"/>
                  <a:gd name="T38" fmla="*/ 0 w 216"/>
                  <a:gd name="T39" fmla="*/ 123 h 216"/>
                  <a:gd name="T40" fmla="*/ 0 w 216"/>
                  <a:gd name="T41" fmla="*/ 123 h 216"/>
                  <a:gd name="T42" fmla="*/ 0 w 216"/>
                  <a:gd name="T43" fmla="*/ 123 h 216"/>
                  <a:gd name="T44" fmla="*/ 0 w 216"/>
                  <a:gd name="T45" fmla="*/ 123 h 216"/>
                  <a:gd name="T46" fmla="*/ 0 w 216"/>
                  <a:gd name="T47" fmla="*/ 124 h 216"/>
                  <a:gd name="T48" fmla="*/ 0 w 216"/>
                  <a:gd name="T49" fmla="*/ 124 h 216"/>
                  <a:gd name="T50" fmla="*/ 0 w 216"/>
                  <a:gd name="T51" fmla="*/ 124 h 216"/>
                  <a:gd name="T52" fmla="*/ 0 w 216"/>
                  <a:gd name="T53" fmla="*/ 125 h 216"/>
                  <a:gd name="T54" fmla="*/ 1 w 216"/>
                  <a:gd name="T55" fmla="*/ 125 h 216"/>
                  <a:gd name="T56" fmla="*/ 1 w 216"/>
                  <a:gd name="T57" fmla="*/ 126 h 216"/>
                  <a:gd name="T58" fmla="*/ 31 w 216"/>
                  <a:gd name="T59" fmla="*/ 149 h 216"/>
                  <a:gd name="T60" fmla="*/ 216 w 216"/>
                  <a:gd name="T61" fmla="*/ 51 h 216"/>
                  <a:gd name="T62" fmla="*/ 125 w 216"/>
                  <a:gd name="T63" fmla="*/ 0 h 216"/>
                  <a:gd name="T64" fmla="*/ 125 w 216"/>
                  <a:gd name="T65" fmla="*/ 0 h 216"/>
                  <a:gd name="T66" fmla="*/ 124 w 216"/>
                  <a:gd name="T67" fmla="*/ 0 h 216"/>
                  <a:gd name="T68" fmla="*/ 124 w 216"/>
                  <a:gd name="T69" fmla="*/ 0 h 216"/>
                  <a:gd name="T70" fmla="*/ 123 w 216"/>
                  <a:gd name="T71" fmla="*/ 0 h 216"/>
                  <a:gd name="T72" fmla="*/ 123 w 216"/>
                  <a:gd name="T73" fmla="*/ 0 h 216"/>
                  <a:gd name="T74" fmla="*/ 123 w 216"/>
                  <a:gd name="T75" fmla="*/ 0 h 216"/>
                  <a:gd name="T76" fmla="*/ 122 w 216"/>
                  <a:gd name="T77" fmla="*/ 0 h 216"/>
                  <a:gd name="T78" fmla="*/ 122 w 216"/>
                  <a:gd name="T79" fmla="*/ 0 h 216"/>
                  <a:gd name="T80" fmla="*/ 122 w 216"/>
                  <a:gd name="T81" fmla="*/ 0 h 216"/>
                  <a:gd name="T82" fmla="*/ 122 w 216"/>
                  <a:gd name="T83" fmla="*/ 0 h 216"/>
                  <a:gd name="T84" fmla="*/ 121 w 216"/>
                  <a:gd name="T85" fmla="*/ 0 h 216"/>
                  <a:gd name="T86" fmla="*/ 121 w 216"/>
                  <a:gd name="T87" fmla="*/ 0 h 216"/>
                  <a:gd name="T88" fmla="*/ 121 w 216"/>
                  <a:gd name="T89" fmla="*/ 0 h 216"/>
                  <a:gd name="T90" fmla="*/ 121 w 216"/>
                  <a:gd name="T91" fmla="*/ 0 h 216"/>
                  <a:gd name="T92" fmla="*/ 120 w 216"/>
                  <a:gd name="T93" fmla="*/ 0 h 216"/>
                  <a:gd name="T94" fmla="*/ 120 w 216"/>
                  <a:gd name="T95" fmla="*/ 0 h 216"/>
                  <a:gd name="T96" fmla="*/ 120 w 216"/>
                  <a:gd name="T97" fmla="*/ 0 h 216"/>
                  <a:gd name="T98" fmla="*/ 120 w 216"/>
                  <a:gd name="T99" fmla="*/ 0 h 216"/>
                  <a:gd name="T100" fmla="*/ 120 w 216"/>
                  <a:gd name="T101" fmla="*/ 0 h 216"/>
                  <a:gd name="T102" fmla="*/ 119 w 216"/>
                  <a:gd name="T103" fmla="*/ 0 h 216"/>
                  <a:gd name="T104" fmla="*/ 119 w 216"/>
                  <a:gd name="T105" fmla="*/ 0 h 216"/>
                  <a:gd name="T106" fmla="*/ 119 w 216"/>
                  <a:gd name="T107" fmla="*/ 0 h 216"/>
                  <a:gd name="T108" fmla="*/ 119 w 216"/>
                  <a:gd name="T10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6" h="216">
                    <a:moveTo>
                      <a:pt x="119" y="0"/>
                    </a:moveTo>
                    <a:cubicBezTo>
                      <a:pt x="111" y="0"/>
                      <a:pt x="103" y="1"/>
                      <a:pt x="96" y="2"/>
                    </a:cubicBezTo>
                    <a:cubicBezTo>
                      <a:pt x="96" y="2"/>
                      <a:pt x="96" y="2"/>
                      <a:pt x="96" y="2"/>
                    </a:cubicBezTo>
                    <a:cubicBezTo>
                      <a:pt x="49" y="11"/>
                      <a:pt x="12" y="48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1" y="103"/>
                      <a:pt x="0" y="111"/>
                      <a:pt x="0" y="118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18"/>
                      <a:pt x="0" y="118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5"/>
                      <a:pt x="0" y="12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1" y="125"/>
                      <a:pt x="1" y="125"/>
                      <a:pt x="1" y="125"/>
                    </a:cubicBezTo>
                    <a:cubicBezTo>
                      <a:pt x="1" y="125"/>
                      <a:pt x="1" y="125"/>
                      <a:pt x="1" y="125"/>
                    </a:cubicBezTo>
                    <a:cubicBezTo>
                      <a:pt x="1" y="125"/>
                      <a:pt x="1" y="125"/>
                      <a:pt x="1" y="126"/>
                    </a:cubicBezTo>
                    <a:cubicBezTo>
                      <a:pt x="1" y="126"/>
                      <a:pt x="1" y="126"/>
                      <a:pt x="1" y="126"/>
                    </a:cubicBezTo>
                    <a:cubicBezTo>
                      <a:pt x="3" y="163"/>
                      <a:pt x="23" y="196"/>
                      <a:pt x="52" y="216"/>
                    </a:cubicBezTo>
                    <a:cubicBezTo>
                      <a:pt x="39" y="197"/>
                      <a:pt x="31" y="174"/>
                      <a:pt x="31" y="149"/>
                    </a:cubicBezTo>
                    <a:cubicBezTo>
                      <a:pt x="31" y="84"/>
                      <a:pt x="84" y="31"/>
                      <a:pt x="149" y="31"/>
                    </a:cubicBezTo>
                    <a:cubicBezTo>
                      <a:pt x="174" y="31"/>
                      <a:pt x="197" y="38"/>
                      <a:pt x="216" y="51"/>
                    </a:cubicBezTo>
                    <a:cubicBezTo>
                      <a:pt x="196" y="22"/>
                      <a:pt x="163" y="2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5" name="Freeform 87"/>
              <p:cNvSpPr>
                <a:spLocks noEditPoints="1"/>
              </p:cNvSpPr>
              <p:nvPr/>
            </p:nvSpPr>
            <p:spPr bwMode="auto">
              <a:xfrm>
                <a:off x="3573017" y="2602398"/>
                <a:ext cx="402431" cy="358379"/>
              </a:xfrm>
              <a:custGeom>
                <a:avLst/>
                <a:gdLst>
                  <a:gd name="T0" fmla="*/ 23 w 110"/>
                  <a:gd name="T1" fmla="*/ 40 h 98"/>
                  <a:gd name="T2" fmla="*/ 34 w 110"/>
                  <a:gd name="T3" fmla="*/ 55 h 98"/>
                  <a:gd name="T4" fmla="*/ 50 w 110"/>
                  <a:gd name="T5" fmla="*/ 44 h 98"/>
                  <a:gd name="T6" fmla="*/ 39 w 110"/>
                  <a:gd name="T7" fmla="*/ 30 h 98"/>
                  <a:gd name="T8" fmla="*/ 50 w 110"/>
                  <a:gd name="T9" fmla="*/ 22 h 98"/>
                  <a:gd name="T10" fmla="*/ 8 w 110"/>
                  <a:gd name="T11" fmla="*/ 0 h 98"/>
                  <a:gd name="T12" fmla="*/ 11 w 110"/>
                  <a:gd name="T13" fmla="*/ 48 h 98"/>
                  <a:gd name="T14" fmla="*/ 23 w 110"/>
                  <a:gd name="T15" fmla="*/ 40 h 98"/>
                  <a:gd name="T16" fmla="*/ 88 w 110"/>
                  <a:gd name="T17" fmla="*/ 41 h 98"/>
                  <a:gd name="T18" fmla="*/ 100 w 110"/>
                  <a:gd name="T19" fmla="*/ 49 h 98"/>
                  <a:gd name="T20" fmla="*/ 105 w 110"/>
                  <a:gd name="T21" fmla="*/ 1 h 98"/>
                  <a:gd name="T22" fmla="*/ 62 w 110"/>
                  <a:gd name="T23" fmla="*/ 22 h 98"/>
                  <a:gd name="T24" fmla="*/ 73 w 110"/>
                  <a:gd name="T25" fmla="*/ 30 h 98"/>
                  <a:gd name="T26" fmla="*/ 0 w 110"/>
                  <a:gd name="T27" fmla="*/ 78 h 98"/>
                  <a:gd name="T28" fmla="*/ 4 w 110"/>
                  <a:gd name="T29" fmla="*/ 96 h 98"/>
                  <a:gd name="T30" fmla="*/ 88 w 110"/>
                  <a:gd name="T31" fmla="*/ 41 h 98"/>
                  <a:gd name="T32" fmla="*/ 77 w 110"/>
                  <a:gd name="T33" fmla="*/ 66 h 98"/>
                  <a:gd name="T34" fmla="*/ 62 w 110"/>
                  <a:gd name="T35" fmla="*/ 78 h 98"/>
                  <a:gd name="T36" fmla="*/ 105 w 110"/>
                  <a:gd name="T37" fmla="*/ 98 h 98"/>
                  <a:gd name="T38" fmla="*/ 110 w 110"/>
                  <a:gd name="T39" fmla="*/ 80 h 98"/>
                  <a:gd name="T40" fmla="*/ 77 w 110"/>
                  <a:gd name="T4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98">
                    <a:moveTo>
                      <a:pt x="23" y="40"/>
                    </a:moveTo>
                    <a:cubicBezTo>
                      <a:pt x="27" y="45"/>
                      <a:pt x="30" y="50"/>
                      <a:pt x="34" y="55"/>
                    </a:cubicBezTo>
                    <a:cubicBezTo>
                      <a:pt x="40" y="52"/>
                      <a:pt x="45" y="48"/>
                      <a:pt x="50" y="44"/>
                    </a:cubicBezTo>
                    <a:cubicBezTo>
                      <a:pt x="46" y="40"/>
                      <a:pt x="42" y="35"/>
                      <a:pt x="39" y="30"/>
                    </a:cubicBezTo>
                    <a:cubicBezTo>
                      <a:pt x="50" y="22"/>
                      <a:pt x="50" y="22"/>
                      <a:pt x="50" y="22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1" y="48"/>
                      <a:pt x="11" y="48"/>
                      <a:pt x="11" y="48"/>
                    </a:cubicBezTo>
                    <a:lnTo>
                      <a:pt x="23" y="40"/>
                    </a:lnTo>
                    <a:close/>
                    <a:moveTo>
                      <a:pt x="88" y="41"/>
                    </a:moveTo>
                    <a:cubicBezTo>
                      <a:pt x="100" y="49"/>
                      <a:pt x="100" y="49"/>
                      <a:pt x="100" y="49"/>
                    </a:cubicBezTo>
                    <a:cubicBezTo>
                      <a:pt x="105" y="1"/>
                      <a:pt x="105" y="1"/>
                      <a:pt x="105" y="1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73" y="30"/>
                      <a:pt x="73" y="30"/>
                      <a:pt x="73" y="30"/>
                    </a:cubicBezTo>
                    <a:cubicBezTo>
                      <a:pt x="46" y="68"/>
                      <a:pt x="1" y="78"/>
                      <a:pt x="0" y="78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6" y="96"/>
                      <a:pt x="57" y="85"/>
                      <a:pt x="88" y="41"/>
                    </a:cubicBezTo>
                    <a:close/>
                    <a:moveTo>
                      <a:pt x="77" y="66"/>
                    </a:moveTo>
                    <a:cubicBezTo>
                      <a:pt x="72" y="70"/>
                      <a:pt x="67" y="75"/>
                      <a:pt x="62" y="78"/>
                    </a:cubicBezTo>
                    <a:cubicBezTo>
                      <a:pt x="84" y="93"/>
                      <a:pt x="104" y="98"/>
                      <a:pt x="105" y="98"/>
                    </a:cubicBezTo>
                    <a:cubicBezTo>
                      <a:pt x="110" y="80"/>
                      <a:pt x="110" y="80"/>
                      <a:pt x="110" y="80"/>
                    </a:cubicBezTo>
                    <a:cubicBezTo>
                      <a:pt x="109" y="80"/>
                      <a:pt x="95" y="76"/>
                      <a:pt x="77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6" name="组合 195"/>
            <p:cNvGrpSpPr/>
            <p:nvPr/>
          </p:nvGrpSpPr>
          <p:grpSpPr>
            <a:xfrm>
              <a:off x="5104422" y="1566593"/>
              <a:ext cx="1724404" cy="1724404"/>
              <a:chOff x="3424587" y="1703348"/>
              <a:chExt cx="1441847" cy="1441847"/>
            </a:xfrm>
          </p:grpSpPr>
          <p:sp>
            <p:nvSpPr>
              <p:cNvPr id="197" name="Oval 40"/>
              <p:cNvSpPr>
                <a:spLocks noChangeArrowheads="1"/>
              </p:cNvSpPr>
              <p:nvPr/>
            </p:nvSpPr>
            <p:spPr bwMode="auto">
              <a:xfrm>
                <a:off x="3424587" y="1703348"/>
                <a:ext cx="1441847" cy="1441847"/>
              </a:xfrm>
              <a:prstGeom prst="ellipse">
                <a:avLst/>
              </a:prstGeom>
              <a:solidFill>
                <a:srgbClr val="504BD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8" name="Oval 41"/>
              <p:cNvSpPr>
                <a:spLocks noChangeArrowheads="1"/>
              </p:cNvSpPr>
              <p:nvPr/>
            </p:nvSpPr>
            <p:spPr bwMode="auto">
              <a:xfrm>
                <a:off x="3519836" y="1795027"/>
                <a:ext cx="1254919" cy="125968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9" name="Oval 42"/>
              <p:cNvSpPr>
                <a:spLocks noChangeArrowheads="1"/>
              </p:cNvSpPr>
              <p:nvPr/>
            </p:nvSpPr>
            <p:spPr bwMode="auto">
              <a:xfrm>
                <a:off x="3607943" y="1883133"/>
                <a:ext cx="1078706" cy="1083469"/>
              </a:xfrm>
              <a:prstGeom prst="ellipse">
                <a:avLst/>
              </a:prstGeom>
              <a:solidFill>
                <a:srgbClr val="504BD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0" name="Freeform 53"/>
              <p:cNvSpPr>
                <a:spLocks noEditPoints="1"/>
              </p:cNvSpPr>
              <p:nvPr/>
            </p:nvSpPr>
            <p:spPr bwMode="auto">
              <a:xfrm>
                <a:off x="3607943" y="1883133"/>
                <a:ext cx="570310" cy="573881"/>
              </a:xfrm>
              <a:custGeom>
                <a:avLst/>
                <a:gdLst>
                  <a:gd name="T0" fmla="*/ 0 w 156"/>
                  <a:gd name="T1" fmla="*/ 156 h 157"/>
                  <a:gd name="T2" fmla="*/ 0 w 156"/>
                  <a:gd name="T3" fmla="*/ 156 h 157"/>
                  <a:gd name="T4" fmla="*/ 0 w 156"/>
                  <a:gd name="T5" fmla="*/ 155 h 157"/>
                  <a:gd name="T6" fmla="*/ 0 w 156"/>
                  <a:gd name="T7" fmla="*/ 155 h 157"/>
                  <a:gd name="T8" fmla="*/ 0 w 156"/>
                  <a:gd name="T9" fmla="*/ 154 h 157"/>
                  <a:gd name="T10" fmla="*/ 0 w 156"/>
                  <a:gd name="T11" fmla="*/ 154 h 157"/>
                  <a:gd name="T12" fmla="*/ 0 w 156"/>
                  <a:gd name="T13" fmla="*/ 153 h 157"/>
                  <a:gd name="T14" fmla="*/ 0 w 156"/>
                  <a:gd name="T15" fmla="*/ 153 h 157"/>
                  <a:gd name="T16" fmla="*/ 0 w 156"/>
                  <a:gd name="T17" fmla="*/ 152 h 157"/>
                  <a:gd name="T18" fmla="*/ 0 w 156"/>
                  <a:gd name="T19" fmla="*/ 152 h 157"/>
                  <a:gd name="T20" fmla="*/ 0 w 156"/>
                  <a:gd name="T21" fmla="*/ 151 h 157"/>
                  <a:gd name="T22" fmla="*/ 0 w 156"/>
                  <a:gd name="T23" fmla="*/ 151 h 157"/>
                  <a:gd name="T24" fmla="*/ 0 w 156"/>
                  <a:gd name="T25" fmla="*/ 150 h 157"/>
                  <a:gd name="T26" fmla="*/ 0 w 156"/>
                  <a:gd name="T27" fmla="*/ 150 h 157"/>
                  <a:gd name="T28" fmla="*/ 0 w 156"/>
                  <a:gd name="T29" fmla="*/ 149 h 157"/>
                  <a:gd name="T30" fmla="*/ 0 w 156"/>
                  <a:gd name="T31" fmla="*/ 149 h 157"/>
                  <a:gd name="T32" fmla="*/ 0 w 156"/>
                  <a:gd name="T33" fmla="*/ 149 h 157"/>
                  <a:gd name="T34" fmla="*/ 0 w 156"/>
                  <a:gd name="T35" fmla="*/ 148 h 157"/>
                  <a:gd name="T36" fmla="*/ 0 w 156"/>
                  <a:gd name="T37" fmla="*/ 148 h 157"/>
                  <a:gd name="T38" fmla="*/ 0 w 156"/>
                  <a:gd name="T39" fmla="*/ 147 h 157"/>
                  <a:gd name="T40" fmla="*/ 0 w 156"/>
                  <a:gd name="T41" fmla="*/ 147 h 157"/>
                  <a:gd name="T42" fmla="*/ 0 w 156"/>
                  <a:gd name="T43" fmla="*/ 146 h 157"/>
                  <a:gd name="T44" fmla="*/ 0 w 156"/>
                  <a:gd name="T45" fmla="*/ 146 h 157"/>
                  <a:gd name="T46" fmla="*/ 0 w 156"/>
                  <a:gd name="T47" fmla="*/ 145 h 157"/>
                  <a:gd name="T48" fmla="*/ 0 w 156"/>
                  <a:gd name="T49" fmla="*/ 145 h 157"/>
                  <a:gd name="T50" fmla="*/ 0 w 156"/>
                  <a:gd name="T51" fmla="*/ 144 h 157"/>
                  <a:gd name="T52" fmla="*/ 0 w 156"/>
                  <a:gd name="T53" fmla="*/ 143 h 157"/>
                  <a:gd name="T54" fmla="*/ 156 w 156"/>
                  <a:gd name="T55" fmla="*/ 0 h 157"/>
                  <a:gd name="T56" fmla="*/ 155 w 156"/>
                  <a:gd name="T57" fmla="*/ 0 h 157"/>
                  <a:gd name="T58" fmla="*/ 155 w 156"/>
                  <a:gd name="T59" fmla="*/ 0 h 157"/>
                  <a:gd name="T60" fmla="*/ 154 w 156"/>
                  <a:gd name="T61" fmla="*/ 0 h 157"/>
                  <a:gd name="T62" fmla="*/ 154 w 156"/>
                  <a:gd name="T63" fmla="*/ 0 h 157"/>
                  <a:gd name="T64" fmla="*/ 153 w 156"/>
                  <a:gd name="T65" fmla="*/ 0 h 157"/>
                  <a:gd name="T66" fmla="*/ 153 w 156"/>
                  <a:gd name="T67" fmla="*/ 0 h 157"/>
                  <a:gd name="T68" fmla="*/ 142 w 156"/>
                  <a:gd name="T69" fmla="*/ 0 h 157"/>
                  <a:gd name="T70" fmla="*/ 143 w 156"/>
                  <a:gd name="T71" fmla="*/ 0 h 157"/>
                  <a:gd name="T72" fmla="*/ 152 w 156"/>
                  <a:gd name="T73" fmla="*/ 0 h 157"/>
                  <a:gd name="T74" fmla="*/ 152 w 156"/>
                  <a:gd name="T75" fmla="*/ 0 h 157"/>
                  <a:gd name="T76" fmla="*/ 151 w 156"/>
                  <a:gd name="T77" fmla="*/ 0 h 157"/>
                  <a:gd name="T78" fmla="*/ 144 w 156"/>
                  <a:gd name="T79" fmla="*/ 0 h 157"/>
                  <a:gd name="T80" fmla="*/ 144 w 156"/>
                  <a:gd name="T81" fmla="*/ 0 h 157"/>
                  <a:gd name="T82" fmla="*/ 150 w 156"/>
                  <a:gd name="T83" fmla="*/ 0 h 157"/>
                  <a:gd name="T84" fmla="*/ 145 w 156"/>
                  <a:gd name="T85" fmla="*/ 0 h 157"/>
                  <a:gd name="T86" fmla="*/ 145 w 156"/>
                  <a:gd name="T87" fmla="*/ 0 h 157"/>
                  <a:gd name="T88" fmla="*/ 150 w 156"/>
                  <a:gd name="T89" fmla="*/ 0 h 157"/>
                  <a:gd name="T90" fmla="*/ 145 w 156"/>
                  <a:gd name="T91" fmla="*/ 0 h 157"/>
                  <a:gd name="T92" fmla="*/ 145 w 156"/>
                  <a:gd name="T93" fmla="*/ 0 h 157"/>
                  <a:gd name="T94" fmla="*/ 149 w 156"/>
                  <a:gd name="T95" fmla="*/ 0 h 157"/>
                  <a:gd name="T96" fmla="*/ 146 w 156"/>
                  <a:gd name="T97" fmla="*/ 0 h 157"/>
                  <a:gd name="T98" fmla="*/ 146 w 156"/>
                  <a:gd name="T99" fmla="*/ 0 h 157"/>
                  <a:gd name="T100" fmla="*/ 148 w 156"/>
                  <a:gd name="T101" fmla="*/ 0 h 157"/>
                  <a:gd name="T102" fmla="*/ 147 w 156"/>
                  <a:gd name="T103" fmla="*/ 0 h 157"/>
                  <a:gd name="T104" fmla="*/ 147 w 156"/>
                  <a:gd name="T105" fmla="*/ 0 h 157"/>
                  <a:gd name="T106" fmla="*/ 147 w 156"/>
                  <a:gd name="T10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6" h="157">
                    <a:moveTo>
                      <a:pt x="0" y="157"/>
                    </a:moveTo>
                    <a:cubicBezTo>
                      <a:pt x="0" y="157"/>
                      <a:pt x="0" y="157"/>
                      <a:pt x="0" y="157"/>
                    </a:cubicBezTo>
                    <a:cubicBezTo>
                      <a:pt x="0" y="157"/>
                      <a:pt x="0" y="157"/>
                      <a:pt x="0" y="157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3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1"/>
                    </a:moveTo>
                    <a:cubicBezTo>
                      <a:pt x="0" y="151"/>
                      <a:pt x="0" y="152"/>
                      <a:pt x="0" y="152"/>
                    </a:cubicBezTo>
                    <a:cubicBezTo>
                      <a:pt x="0" y="152"/>
                      <a:pt x="0" y="151"/>
                      <a:pt x="0" y="151"/>
                    </a:cubicBezTo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1"/>
                    </a:cubicBezTo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1"/>
                    </a:cubicBezTo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1"/>
                    </a:cubicBezTo>
                    <a:moveTo>
                      <a:pt x="0" y="15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0"/>
                    </a:cubicBezTo>
                    <a:moveTo>
                      <a:pt x="0" y="150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50"/>
                    </a:cubicBezTo>
                    <a:moveTo>
                      <a:pt x="0" y="150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50"/>
                    </a:cubicBezTo>
                    <a:moveTo>
                      <a:pt x="0" y="150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50"/>
                    </a:cubicBezTo>
                    <a:moveTo>
                      <a:pt x="0" y="149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9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8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6"/>
                    </a:moveTo>
                    <a:cubicBezTo>
                      <a:pt x="0" y="146"/>
                      <a:pt x="0" y="147"/>
                      <a:pt x="0" y="147"/>
                    </a:cubicBezTo>
                    <a:cubicBezTo>
                      <a:pt x="0" y="147"/>
                      <a:pt x="0" y="146"/>
                      <a:pt x="0" y="146"/>
                    </a:cubicBezTo>
                    <a:moveTo>
                      <a:pt x="0" y="146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moveTo>
                      <a:pt x="0" y="146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moveTo>
                      <a:pt x="0" y="146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moveTo>
                      <a:pt x="0" y="145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4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0" y="144"/>
                      <a:pt x="0" y="144"/>
                    </a:cubicBezTo>
                    <a:moveTo>
                      <a:pt x="0" y="144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0" y="144"/>
                      <a:pt x="0" y="144"/>
                    </a:cubicBezTo>
                    <a:moveTo>
                      <a:pt x="0" y="143"/>
                    </a:move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43"/>
                      <a:pt x="0" y="143"/>
                      <a:pt x="0" y="143"/>
                    </a:cubicBezTo>
                    <a:moveTo>
                      <a:pt x="0" y="143"/>
                    </a:move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43"/>
                      <a:pt x="0" y="143"/>
                      <a:pt x="0" y="143"/>
                    </a:cubicBezTo>
                    <a:moveTo>
                      <a:pt x="156" y="0"/>
                    </a:move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2" y="0"/>
                    </a:moveTo>
                    <a:cubicBezTo>
                      <a:pt x="152" y="0"/>
                      <a:pt x="153" y="0"/>
                      <a:pt x="153" y="0"/>
                    </a:cubicBezTo>
                    <a:cubicBezTo>
                      <a:pt x="153" y="0"/>
                      <a:pt x="152" y="0"/>
                      <a:pt x="152" y="0"/>
                    </a:cubicBezTo>
                    <a:moveTo>
                      <a:pt x="143" y="0"/>
                    </a:moveTo>
                    <a:cubicBezTo>
                      <a:pt x="143" y="0"/>
                      <a:pt x="142" y="0"/>
                      <a:pt x="142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moveTo>
                      <a:pt x="143" y="0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moveTo>
                      <a:pt x="143" y="0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1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1" y="0"/>
                    </a:cubicBezTo>
                    <a:moveTo>
                      <a:pt x="143" y="0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moveTo>
                      <a:pt x="150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0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5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9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6" y="0"/>
                    </a:cubicBezTo>
                    <a:cubicBezTo>
                      <a:pt x="147" y="0"/>
                      <a:pt x="147" y="0"/>
                      <a:pt x="147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7" y="0"/>
                      <a:pt x="147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7" y="0"/>
                      <a:pt x="147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8" y="0"/>
                      <a:pt x="148" y="0"/>
                    </a:cubicBezTo>
                    <a:cubicBezTo>
                      <a:pt x="148" y="0"/>
                      <a:pt x="147" y="0"/>
                      <a:pt x="147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1" name="Freeform 54"/>
              <p:cNvSpPr/>
              <p:nvPr/>
            </p:nvSpPr>
            <p:spPr bwMode="auto">
              <a:xfrm>
                <a:off x="3607943" y="1883133"/>
                <a:ext cx="983456" cy="988219"/>
              </a:xfrm>
              <a:custGeom>
                <a:avLst/>
                <a:gdLst>
                  <a:gd name="T0" fmla="*/ 147 w 269"/>
                  <a:gd name="T1" fmla="*/ 0 h 270"/>
                  <a:gd name="T2" fmla="*/ 146 w 269"/>
                  <a:gd name="T3" fmla="*/ 0 h 270"/>
                  <a:gd name="T4" fmla="*/ 146 w 269"/>
                  <a:gd name="T5" fmla="*/ 0 h 270"/>
                  <a:gd name="T6" fmla="*/ 145 w 269"/>
                  <a:gd name="T7" fmla="*/ 0 h 270"/>
                  <a:gd name="T8" fmla="*/ 145 w 269"/>
                  <a:gd name="T9" fmla="*/ 0 h 270"/>
                  <a:gd name="T10" fmla="*/ 145 w 269"/>
                  <a:gd name="T11" fmla="*/ 0 h 270"/>
                  <a:gd name="T12" fmla="*/ 144 w 269"/>
                  <a:gd name="T13" fmla="*/ 0 h 270"/>
                  <a:gd name="T14" fmla="*/ 143 w 269"/>
                  <a:gd name="T15" fmla="*/ 0 h 270"/>
                  <a:gd name="T16" fmla="*/ 143 w 269"/>
                  <a:gd name="T17" fmla="*/ 0 h 270"/>
                  <a:gd name="T18" fmla="*/ 112 w 269"/>
                  <a:gd name="T19" fmla="*/ 5 h 270"/>
                  <a:gd name="T20" fmla="*/ 4 w 269"/>
                  <a:gd name="T21" fmla="*/ 113 h 270"/>
                  <a:gd name="T22" fmla="*/ 0 w 269"/>
                  <a:gd name="T23" fmla="*/ 143 h 270"/>
                  <a:gd name="T24" fmla="*/ 0 w 269"/>
                  <a:gd name="T25" fmla="*/ 144 h 270"/>
                  <a:gd name="T26" fmla="*/ 0 w 269"/>
                  <a:gd name="T27" fmla="*/ 145 h 270"/>
                  <a:gd name="T28" fmla="*/ 0 w 269"/>
                  <a:gd name="T29" fmla="*/ 145 h 270"/>
                  <a:gd name="T30" fmla="*/ 0 w 269"/>
                  <a:gd name="T31" fmla="*/ 146 h 270"/>
                  <a:gd name="T32" fmla="*/ 0 w 269"/>
                  <a:gd name="T33" fmla="*/ 146 h 270"/>
                  <a:gd name="T34" fmla="*/ 0 w 269"/>
                  <a:gd name="T35" fmla="*/ 147 h 270"/>
                  <a:gd name="T36" fmla="*/ 0 w 269"/>
                  <a:gd name="T37" fmla="*/ 147 h 270"/>
                  <a:gd name="T38" fmla="*/ 0 w 269"/>
                  <a:gd name="T39" fmla="*/ 148 h 270"/>
                  <a:gd name="T40" fmla="*/ 0 w 269"/>
                  <a:gd name="T41" fmla="*/ 148 h 270"/>
                  <a:gd name="T42" fmla="*/ 0 w 269"/>
                  <a:gd name="T43" fmla="*/ 149 h 270"/>
                  <a:gd name="T44" fmla="*/ 0 w 269"/>
                  <a:gd name="T45" fmla="*/ 149 h 270"/>
                  <a:gd name="T46" fmla="*/ 0 w 269"/>
                  <a:gd name="T47" fmla="*/ 150 h 270"/>
                  <a:gd name="T48" fmla="*/ 0 w 269"/>
                  <a:gd name="T49" fmla="*/ 150 h 270"/>
                  <a:gd name="T50" fmla="*/ 0 w 269"/>
                  <a:gd name="T51" fmla="*/ 151 h 270"/>
                  <a:gd name="T52" fmla="*/ 0 w 269"/>
                  <a:gd name="T53" fmla="*/ 151 h 270"/>
                  <a:gd name="T54" fmla="*/ 0 w 269"/>
                  <a:gd name="T55" fmla="*/ 152 h 270"/>
                  <a:gd name="T56" fmla="*/ 0 w 269"/>
                  <a:gd name="T57" fmla="*/ 152 h 270"/>
                  <a:gd name="T58" fmla="*/ 0 w 269"/>
                  <a:gd name="T59" fmla="*/ 153 h 270"/>
                  <a:gd name="T60" fmla="*/ 0 w 269"/>
                  <a:gd name="T61" fmla="*/ 153 h 270"/>
                  <a:gd name="T62" fmla="*/ 0 w 269"/>
                  <a:gd name="T63" fmla="*/ 153 h 270"/>
                  <a:gd name="T64" fmla="*/ 0 w 269"/>
                  <a:gd name="T65" fmla="*/ 154 h 270"/>
                  <a:gd name="T66" fmla="*/ 0 w 269"/>
                  <a:gd name="T67" fmla="*/ 154 h 270"/>
                  <a:gd name="T68" fmla="*/ 0 w 269"/>
                  <a:gd name="T69" fmla="*/ 155 h 270"/>
                  <a:gd name="T70" fmla="*/ 0 w 269"/>
                  <a:gd name="T71" fmla="*/ 155 h 270"/>
                  <a:gd name="T72" fmla="*/ 0 w 269"/>
                  <a:gd name="T73" fmla="*/ 156 h 270"/>
                  <a:gd name="T74" fmla="*/ 0 w 269"/>
                  <a:gd name="T75" fmla="*/ 156 h 270"/>
                  <a:gd name="T76" fmla="*/ 38 w 269"/>
                  <a:gd name="T77" fmla="*/ 187 h 270"/>
                  <a:gd name="T78" fmla="*/ 156 w 269"/>
                  <a:gd name="T79" fmla="*/ 0 h 270"/>
                  <a:gd name="T80" fmla="*/ 155 w 269"/>
                  <a:gd name="T81" fmla="*/ 0 h 270"/>
                  <a:gd name="T82" fmla="*/ 155 w 269"/>
                  <a:gd name="T83" fmla="*/ 0 h 270"/>
                  <a:gd name="T84" fmla="*/ 154 w 269"/>
                  <a:gd name="T85" fmla="*/ 0 h 270"/>
                  <a:gd name="T86" fmla="*/ 154 w 269"/>
                  <a:gd name="T87" fmla="*/ 0 h 270"/>
                  <a:gd name="T88" fmla="*/ 153 w 269"/>
                  <a:gd name="T89" fmla="*/ 0 h 270"/>
                  <a:gd name="T90" fmla="*/ 153 w 269"/>
                  <a:gd name="T91" fmla="*/ 0 h 270"/>
                  <a:gd name="T92" fmla="*/ 152 w 269"/>
                  <a:gd name="T93" fmla="*/ 0 h 270"/>
                  <a:gd name="T94" fmla="*/ 152 w 269"/>
                  <a:gd name="T95" fmla="*/ 0 h 270"/>
                  <a:gd name="T96" fmla="*/ 151 w 269"/>
                  <a:gd name="T97" fmla="*/ 0 h 270"/>
                  <a:gd name="T98" fmla="*/ 151 w 269"/>
                  <a:gd name="T99" fmla="*/ 0 h 270"/>
                  <a:gd name="T100" fmla="*/ 150 w 269"/>
                  <a:gd name="T101" fmla="*/ 0 h 270"/>
                  <a:gd name="T102" fmla="*/ 150 w 269"/>
                  <a:gd name="T103" fmla="*/ 0 h 270"/>
                  <a:gd name="T104" fmla="*/ 149 w 269"/>
                  <a:gd name="T105" fmla="*/ 0 h 270"/>
                  <a:gd name="T106" fmla="*/ 149 w 269"/>
                  <a:gd name="T107" fmla="*/ 0 h 270"/>
                  <a:gd name="T108" fmla="*/ 148 w 269"/>
                  <a:gd name="T109" fmla="*/ 0 h 270"/>
                  <a:gd name="T110" fmla="*/ 148 w 269"/>
                  <a:gd name="T111" fmla="*/ 0 h 270"/>
                  <a:gd name="T112" fmla="*/ 147 w 269"/>
                  <a:gd name="T113" fmla="*/ 0 h 270"/>
                  <a:gd name="connsiteX0" fmla="*/ 5465 w 10000"/>
                  <a:gd name="connsiteY0" fmla="*/ 0 h 10000"/>
                  <a:gd name="connsiteX1" fmla="*/ 5465 w 10000"/>
                  <a:gd name="connsiteY1" fmla="*/ 0 h 10000"/>
                  <a:gd name="connsiteX2" fmla="*/ 5465 w 10000"/>
                  <a:gd name="connsiteY2" fmla="*/ 0 h 10000"/>
                  <a:gd name="connsiteX3" fmla="*/ 5465 w 10000"/>
                  <a:gd name="connsiteY3" fmla="*/ 0 h 10000"/>
                  <a:gd name="connsiteX4" fmla="*/ 5465 w 10000"/>
                  <a:gd name="connsiteY4" fmla="*/ 0 h 10000"/>
                  <a:gd name="connsiteX5" fmla="*/ 5465 w 10000"/>
                  <a:gd name="connsiteY5" fmla="*/ 0 h 10000"/>
                  <a:gd name="connsiteX6" fmla="*/ 5465 w 10000"/>
                  <a:gd name="connsiteY6" fmla="*/ 0 h 10000"/>
                  <a:gd name="connsiteX7" fmla="*/ 5428 w 10000"/>
                  <a:gd name="connsiteY7" fmla="*/ 0 h 10000"/>
                  <a:gd name="connsiteX8" fmla="*/ 5428 w 10000"/>
                  <a:gd name="connsiteY8" fmla="*/ 0 h 10000"/>
                  <a:gd name="connsiteX9" fmla="*/ 5428 w 10000"/>
                  <a:gd name="connsiteY9" fmla="*/ 0 h 10000"/>
                  <a:gd name="connsiteX10" fmla="*/ 5428 w 10000"/>
                  <a:gd name="connsiteY10" fmla="*/ 0 h 10000"/>
                  <a:gd name="connsiteX11" fmla="*/ 5428 w 10000"/>
                  <a:gd name="connsiteY11" fmla="*/ 0 h 10000"/>
                  <a:gd name="connsiteX12" fmla="*/ 5428 w 10000"/>
                  <a:gd name="connsiteY12" fmla="*/ 0 h 10000"/>
                  <a:gd name="connsiteX13" fmla="*/ 5428 w 10000"/>
                  <a:gd name="connsiteY13" fmla="*/ 0 h 10000"/>
                  <a:gd name="connsiteX14" fmla="*/ 5428 w 10000"/>
                  <a:gd name="connsiteY14" fmla="*/ 0 h 10000"/>
                  <a:gd name="connsiteX15" fmla="*/ 5390 w 10000"/>
                  <a:gd name="connsiteY15" fmla="*/ 0 h 10000"/>
                  <a:gd name="connsiteX16" fmla="*/ 5390 w 10000"/>
                  <a:gd name="connsiteY16" fmla="*/ 0 h 10000"/>
                  <a:gd name="connsiteX17" fmla="*/ 5390 w 10000"/>
                  <a:gd name="connsiteY17" fmla="*/ 0 h 10000"/>
                  <a:gd name="connsiteX18" fmla="*/ 5390 w 10000"/>
                  <a:gd name="connsiteY18" fmla="*/ 0 h 10000"/>
                  <a:gd name="connsiteX19" fmla="*/ 5390 w 10000"/>
                  <a:gd name="connsiteY19" fmla="*/ 0 h 10000"/>
                  <a:gd name="connsiteX20" fmla="*/ 5390 w 10000"/>
                  <a:gd name="connsiteY20" fmla="*/ 0 h 10000"/>
                  <a:gd name="connsiteX21" fmla="*/ 5390 w 10000"/>
                  <a:gd name="connsiteY21" fmla="*/ 0 h 10000"/>
                  <a:gd name="connsiteX22" fmla="*/ 5390 w 10000"/>
                  <a:gd name="connsiteY22" fmla="*/ 0 h 10000"/>
                  <a:gd name="connsiteX23" fmla="*/ 5390 w 10000"/>
                  <a:gd name="connsiteY23" fmla="*/ 0 h 10000"/>
                  <a:gd name="connsiteX24" fmla="*/ 5353 w 10000"/>
                  <a:gd name="connsiteY24" fmla="*/ 0 h 10000"/>
                  <a:gd name="connsiteX25" fmla="*/ 5353 w 10000"/>
                  <a:gd name="connsiteY25" fmla="*/ 0 h 10000"/>
                  <a:gd name="connsiteX26" fmla="*/ 5353 w 10000"/>
                  <a:gd name="connsiteY26" fmla="*/ 0 h 10000"/>
                  <a:gd name="connsiteX27" fmla="*/ 5353 w 10000"/>
                  <a:gd name="connsiteY27" fmla="*/ 0 h 10000"/>
                  <a:gd name="connsiteX28" fmla="*/ 5353 w 10000"/>
                  <a:gd name="connsiteY28" fmla="*/ 0 h 10000"/>
                  <a:gd name="connsiteX29" fmla="*/ 5353 w 10000"/>
                  <a:gd name="connsiteY29" fmla="*/ 0 h 10000"/>
                  <a:gd name="connsiteX30" fmla="*/ 5316 w 10000"/>
                  <a:gd name="connsiteY30" fmla="*/ 0 h 10000"/>
                  <a:gd name="connsiteX31" fmla="*/ 5316 w 10000"/>
                  <a:gd name="connsiteY31" fmla="*/ 0 h 10000"/>
                  <a:gd name="connsiteX32" fmla="*/ 5316 w 10000"/>
                  <a:gd name="connsiteY32" fmla="*/ 0 h 10000"/>
                  <a:gd name="connsiteX33" fmla="*/ 5316 w 10000"/>
                  <a:gd name="connsiteY33" fmla="*/ 0 h 10000"/>
                  <a:gd name="connsiteX34" fmla="*/ 5316 w 10000"/>
                  <a:gd name="connsiteY34" fmla="*/ 0 h 10000"/>
                  <a:gd name="connsiteX35" fmla="*/ 5316 w 10000"/>
                  <a:gd name="connsiteY35" fmla="*/ 0 h 10000"/>
                  <a:gd name="connsiteX36" fmla="*/ 5316 w 10000"/>
                  <a:gd name="connsiteY36" fmla="*/ 0 h 10000"/>
                  <a:gd name="connsiteX37" fmla="*/ 5279 w 10000"/>
                  <a:gd name="connsiteY37" fmla="*/ 0 h 10000"/>
                  <a:gd name="connsiteX38" fmla="*/ 4164 w 10000"/>
                  <a:gd name="connsiteY38" fmla="*/ 185 h 10000"/>
                  <a:gd name="connsiteX39" fmla="*/ 4164 w 10000"/>
                  <a:gd name="connsiteY39" fmla="*/ 185 h 10000"/>
                  <a:gd name="connsiteX40" fmla="*/ 2379 w 10000"/>
                  <a:gd name="connsiteY40" fmla="*/ 963 h 10000"/>
                  <a:gd name="connsiteX41" fmla="*/ 929 w 10000"/>
                  <a:gd name="connsiteY41" fmla="*/ 2407 h 10000"/>
                  <a:gd name="connsiteX42" fmla="*/ 149 w 10000"/>
                  <a:gd name="connsiteY42" fmla="*/ 4185 h 10000"/>
                  <a:gd name="connsiteX43" fmla="*/ 149 w 10000"/>
                  <a:gd name="connsiteY43" fmla="*/ 4185 h 10000"/>
                  <a:gd name="connsiteX44" fmla="*/ 0 w 10000"/>
                  <a:gd name="connsiteY44" fmla="*/ 5296 h 10000"/>
                  <a:gd name="connsiteX45" fmla="*/ 0 w 10000"/>
                  <a:gd name="connsiteY45" fmla="*/ 5296 h 10000"/>
                  <a:gd name="connsiteX46" fmla="*/ 0 w 10000"/>
                  <a:gd name="connsiteY46" fmla="*/ 5296 h 10000"/>
                  <a:gd name="connsiteX47" fmla="*/ 0 w 10000"/>
                  <a:gd name="connsiteY47" fmla="*/ 5296 h 10000"/>
                  <a:gd name="connsiteX48" fmla="*/ 0 w 10000"/>
                  <a:gd name="connsiteY48" fmla="*/ 5333 h 10000"/>
                  <a:gd name="connsiteX49" fmla="*/ 0 w 10000"/>
                  <a:gd name="connsiteY49" fmla="*/ 5333 h 10000"/>
                  <a:gd name="connsiteX50" fmla="*/ 0 w 10000"/>
                  <a:gd name="connsiteY50" fmla="*/ 5333 h 10000"/>
                  <a:gd name="connsiteX51" fmla="*/ 0 w 10000"/>
                  <a:gd name="connsiteY51" fmla="*/ 5333 h 10000"/>
                  <a:gd name="connsiteX52" fmla="*/ 0 w 10000"/>
                  <a:gd name="connsiteY52" fmla="*/ 5370 h 10000"/>
                  <a:gd name="connsiteX53" fmla="*/ 0 w 10000"/>
                  <a:gd name="connsiteY53" fmla="*/ 5370 h 10000"/>
                  <a:gd name="connsiteX54" fmla="*/ 0 w 10000"/>
                  <a:gd name="connsiteY54" fmla="*/ 5370 h 10000"/>
                  <a:gd name="connsiteX55" fmla="*/ 0 w 10000"/>
                  <a:gd name="connsiteY55" fmla="*/ 5370 h 10000"/>
                  <a:gd name="connsiteX56" fmla="*/ 0 w 10000"/>
                  <a:gd name="connsiteY56" fmla="*/ 5370 h 10000"/>
                  <a:gd name="connsiteX57" fmla="*/ 0 w 10000"/>
                  <a:gd name="connsiteY57" fmla="*/ 5370 h 10000"/>
                  <a:gd name="connsiteX58" fmla="*/ 0 w 10000"/>
                  <a:gd name="connsiteY58" fmla="*/ 5370 h 10000"/>
                  <a:gd name="connsiteX59" fmla="*/ 0 w 10000"/>
                  <a:gd name="connsiteY59" fmla="*/ 5370 h 10000"/>
                  <a:gd name="connsiteX60" fmla="*/ 0 w 10000"/>
                  <a:gd name="connsiteY60" fmla="*/ 5370 h 10000"/>
                  <a:gd name="connsiteX61" fmla="*/ 0 w 10000"/>
                  <a:gd name="connsiteY61" fmla="*/ 5407 h 10000"/>
                  <a:gd name="connsiteX62" fmla="*/ 0 w 10000"/>
                  <a:gd name="connsiteY62" fmla="*/ 5407 h 10000"/>
                  <a:gd name="connsiteX63" fmla="*/ 0 w 10000"/>
                  <a:gd name="connsiteY63" fmla="*/ 5407 h 10000"/>
                  <a:gd name="connsiteX64" fmla="*/ 0 w 10000"/>
                  <a:gd name="connsiteY64" fmla="*/ 5407 h 10000"/>
                  <a:gd name="connsiteX65" fmla="*/ 0 w 10000"/>
                  <a:gd name="connsiteY65" fmla="*/ 5407 h 10000"/>
                  <a:gd name="connsiteX66" fmla="*/ 0 w 10000"/>
                  <a:gd name="connsiteY66" fmla="*/ 5407 h 10000"/>
                  <a:gd name="connsiteX67" fmla="*/ 0 w 10000"/>
                  <a:gd name="connsiteY67" fmla="*/ 5407 h 10000"/>
                  <a:gd name="connsiteX68" fmla="*/ 0 w 10000"/>
                  <a:gd name="connsiteY68" fmla="*/ 5407 h 10000"/>
                  <a:gd name="connsiteX69" fmla="*/ 0 w 10000"/>
                  <a:gd name="connsiteY69" fmla="*/ 5444 h 10000"/>
                  <a:gd name="connsiteX70" fmla="*/ 0 w 10000"/>
                  <a:gd name="connsiteY70" fmla="*/ 5444 h 10000"/>
                  <a:gd name="connsiteX71" fmla="*/ 0 w 10000"/>
                  <a:gd name="connsiteY71" fmla="*/ 5444 h 10000"/>
                  <a:gd name="connsiteX72" fmla="*/ 0 w 10000"/>
                  <a:gd name="connsiteY72" fmla="*/ 5444 h 10000"/>
                  <a:gd name="connsiteX73" fmla="*/ 0 w 10000"/>
                  <a:gd name="connsiteY73" fmla="*/ 5444 h 10000"/>
                  <a:gd name="connsiteX74" fmla="*/ 0 w 10000"/>
                  <a:gd name="connsiteY74" fmla="*/ 5444 h 10000"/>
                  <a:gd name="connsiteX75" fmla="*/ 0 w 10000"/>
                  <a:gd name="connsiteY75" fmla="*/ 5444 h 10000"/>
                  <a:gd name="connsiteX76" fmla="*/ 0 w 10000"/>
                  <a:gd name="connsiteY76" fmla="*/ 5444 h 10000"/>
                  <a:gd name="connsiteX77" fmla="*/ 0 w 10000"/>
                  <a:gd name="connsiteY77" fmla="*/ 5481 h 10000"/>
                  <a:gd name="connsiteX78" fmla="*/ 0 w 10000"/>
                  <a:gd name="connsiteY78" fmla="*/ 5481 h 10000"/>
                  <a:gd name="connsiteX79" fmla="*/ 0 w 10000"/>
                  <a:gd name="connsiteY79" fmla="*/ 5481 h 10000"/>
                  <a:gd name="connsiteX80" fmla="*/ 0 w 10000"/>
                  <a:gd name="connsiteY80" fmla="*/ 5481 h 10000"/>
                  <a:gd name="connsiteX81" fmla="*/ 0 w 10000"/>
                  <a:gd name="connsiteY81" fmla="*/ 5481 h 10000"/>
                  <a:gd name="connsiteX82" fmla="*/ 0 w 10000"/>
                  <a:gd name="connsiteY82" fmla="*/ 5481 h 10000"/>
                  <a:gd name="connsiteX83" fmla="*/ 0 w 10000"/>
                  <a:gd name="connsiteY83" fmla="*/ 5481 h 10000"/>
                  <a:gd name="connsiteX84" fmla="*/ 0 w 10000"/>
                  <a:gd name="connsiteY84" fmla="*/ 5481 h 10000"/>
                  <a:gd name="connsiteX85" fmla="*/ 0 w 10000"/>
                  <a:gd name="connsiteY85" fmla="*/ 5519 h 10000"/>
                  <a:gd name="connsiteX86" fmla="*/ 0 w 10000"/>
                  <a:gd name="connsiteY86" fmla="*/ 5519 h 10000"/>
                  <a:gd name="connsiteX87" fmla="*/ 0 w 10000"/>
                  <a:gd name="connsiteY87" fmla="*/ 5519 h 10000"/>
                  <a:gd name="connsiteX88" fmla="*/ 0 w 10000"/>
                  <a:gd name="connsiteY88" fmla="*/ 5519 h 10000"/>
                  <a:gd name="connsiteX89" fmla="*/ 0 w 10000"/>
                  <a:gd name="connsiteY89" fmla="*/ 5519 h 10000"/>
                  <a:gd name="connsiteX90" fmla="*/ 0 w 10000"/>
                  <a:gd name="connsiteY90" fmla="*/ 5519 h 10000"/>
                  <a:gd name="connsiteX91" fmla="*/ 0 w 10000"/>
                  <a:gd name="connsiteY91" fmla="*/ 5519 h 10000"/>
                  <a:gd name="connsiteX92" fmla="*/ 0 w 10000"/>
                  <a:gd name="connsiteY92" fmla="*/ 5519 h 10000"/>
                  <a:gd name="connsiteX93" fmla="*/ 0 w 10000"/>
                  <a:gd name="connsiteY93" fmla="*/ 5519 h 10000"/>
                  <a:gd name="connsiteX94" fmla="*/ 0 w 10000"/>
                  <a:gd name="connsiteY94" fmla="*/ 5519 h 10000"/>
                  <a:gd name="connsiteX95" fmla="*/ 0 w 10000"/>
                  <a:gd name="connsiteY95" fmla="*/ 5556 h 10000"/>
                  <a:gd name="connsiteX96" fmla="*/ 0 w 10000"/>
                  <a:gd name="connsiteY96" fmla="*/ 5556 h 10000"/>
                  <a:gd name="connsiteX97" fmla="*/ 0 w 10000"/>
                  <a:gd name="connsiteY97" fmla="*/ 5556 h 10000"/>
                  <a:gd name="connsiteX98" fmla="*/ 0 w 10000"/>
                  <a:gd name="connsiteY98" fmla="*/ 5556 h 10000"/>
                  <a:gd name="connsiteX99" fmla="*/ 0 w 10000"/>
                  <a:gd name="connsiteY99" fmla="*/ 5556 h 10000"/>
                  <a:gd name="connsiteX100" fmla="*/ 0 w 10000"/>
                  <a:gd name="connsiteY100" fmla="*/ 5556 h 10000"/>
                  <a:gd name="connsiteX101" fmla="*/ 0 w 10000"/>
                  <a:gd name="connsiteY101" fmla="*/ 5556 h 10000"/>
                  <a:gd name="connsiteX102" fmla="*/ 0 w 10000"/>
                  <a:gd name="connsiteY102" fmla="*/ 5556 h 10000"/>
                  <a:gd name="connsiteX103" fmla="*/ 0 w 10000"/>
                  <a:gd name="connsiteY103" fmla="*/ 5593 h 10000"/>
                  <a:gd name="connsiteX104" fmla="*/ 0 w 10000"/>
                  <a:gd name="connsiteY104" fmla="*/ 5593 h 10000"/>
                  <a:gd name="connsiteX105" fmla="*/ 0 w 10000"/>
                  <a:gd name="connsiteY105" fmla="*/ 5593 h 10000"/>
                  <a:gd name="connsiteX106" fmla="*/ 0 w 10000"/>
                  <a:gd name="connsiteY106" fmla="*/ 5593 h 10000"/>
                  <a:gd name="connsiteX107" fmla="*/ 0 w 10000"/>
                  <a:gd name="connsiteY107" fmla="*/ 5593 h 10000"/>
                  <a:gd name="connsiteX108" fmla="*/ 0 w 10000"/>
                  <a:gd name="connsiteY108" fmla="*/ 5593 h 10000"/>
                  <a:gd name="connsiteX109" fmla="*/ 0 w 10000"/>
                  <a:gd name="connsiteY109" fmla="*/ 5593 h 10000"/>
                  <a:gd name="connsiteX110" fmla="*/ 0 w 10000"/>
                  <a:gd name="connsiteY110" fmla="*/ 5593 h 10000"/>
                  <a:gd name="connsiteX111" fmla="*/ 0 w 10000"/>
                  <a:gd name="connsiteY111" fmla="*/ 5630 h 10000"/>
                  <a:gd name="connsiteX112" fmla="*/ 0 w 10000"/>
                  <a:gd name="connsiteY112" fmla="*/ 5630 h 10000"/>
                  <a:gd name="connsiteX113" fmla="*/ 0 w 10000"/>
                  <a:gd name="connsiteY113" fmla="*/ 5630 h 10000"/>
                  <a:gd name="connsiteX114" fmla="*/ 0 w 10000"/>
                  <a:gd name="connsiteY114" fmla="*/ 5630 h 10000"/>
                  <a:gd name="connsiteX115" fmla="*/ 0 w 10000"/>
                  <a:gd name="connsiteY115" fmla="*/ 5630 h 10000"/>
                  <a:gd name="connsiteX116" fmla="*/ 0 w 10000"/>
                  <a:gd name="connsiteY116" fmla="*/ 5630 h 10000"/>
                  <a:gd name="connsiteX117" fmla="*/ 0 w 10000"/>
                  <a:gd name="connsiteY117" fmla="*/ 5630 h 10000"/>
                  <a:gd name="connsiteX118" fmla="*/ 0 w 10000"/>
                  <a:gd name="connsiteY118" fmla="*/ 5630 h 10000"/>
                  <a:gd name="connsiteX119" fmla="*/ 0 w 10000"/>
                  <a:gd name="connsiteY119" fmla="*/ 5667 h 10000"/>
                  <a:gd name="connsiteX120" fmla="*/ 0 w 10000"/>
                  <a:gd name="connsiteY120" fmla="*/ 5667 h 10000"/>
                  <a:gd name="connsiteX121" fmla="*/ 0 w 10000"/>
                  <a:gd name="connsiteY121" fmla="*/ 5667 h 10000"/>
                  <a:gd name="connsiteX122" fmla="*/ 0 w 10000"/>
                  <a:gd name="connsiteY122" fmla="*/ 5667 h 10000"/>
                  <a:gd name="connsiteX123" fmla="*/ 0 w 10000"/>
                  <a:gd name="connsiteY123" fmla="*/ 5667 h 10000"/>
                  <a:gd name="connsiteX124" fmla="*/ 0 w 10000"/>
                  <a:gd name="connsiteY124" fmla="*/ 5667 h 10000"/>
                  <a:gd name="connsiteX125" fmla="*/ 0 w 10000"/>
                  <a:gd name="connsiteY125" fmla="*/ 5667 h 10000"/>
                  <a:gd name="connsiteX126" fmla="*/ 0 w 10000"/>
                  <a:gd name="connsiteY126" fmla="*/ 5667 h 10000"/>
                  <a:gd name="connsiteX127" fmla="*/ 0 w 10000"/>
                  <a:gd name="connsiteY127" fmla="*/ 5667 h 10000"/>
                  <a:gd name="connsiteX128" fmla="*/ 0 w 10000"/>
                  <a:gd name="connsiteY128" fmla="*/ 5704 h 10000"/>
                  <a:gd name="connsiteX129" fmla="*/ 0 w 10000"/>
                  <a:gd name="connsiteY129" fmla="*/ 5704 h 10000"/>
                  <a:gd name="connsiteX130" fmla="*/ 0 w 10000"/>
                  <a:gd name="connsiteY130" fmla="*/ 5704 h 10000"/>
                  <a:gd name="connsiteX131" fmla="*/ 0 w 10000"/>
                  <a:gd name="connsiteY131" fmla="*/ 5704 h 10000"/>
                  <a:gd name="connsiteX132" fmla="*/ 0 w 10000"/>
                  <a:gd name="connsiteY132" fmla="*/ 5704 h 10000"/>
                  <a:gd name="connsiteX133" fmla="*/ 0 w 10000"/>
                  <a:gd name="connsiteY133" fmla="*/ 5704 h 10000"/>
                  <a:gd name="connsiteX134" fmla="*/ 0 w 10000"/>
                  <a:gd name="connsiteY134" fmla="*/ 5704 h 10000"/>
                  <a:gd name="connsiteX135" fmla="*/ 0 w 10000"/>
                  <a:gd name="connsiteY135" fmla="*/ 5704 h 10000"/>
                  <a:gd name="connsiteX136" fmla="*/ 0 w 10000"/>
                  <a:gd name="connsiteY136" fmla="*/ 5741 h 10000"/>
                  <a:gd name="connsiteX137" fmla="*/ 0 w 10000"/>
                  <a:gd name="connsiteY137" fmla="*/ 5741 h 10000"/>
                  <a:gd name="connsiteX138" fmla="*/ 0 w 10000"/>
                  <a:gd name="connsiteY138" fmla="*/ 5741 h 10000"/>
                  <a:gd name="connsiteX139" fmla="*/ 0 w 10000"/>
                  <a:gd name="connsiteY139" fmla="*/ 5741 h 10000"/>
                  <a:gd name="connsiteX140" fmla="*/ 0 w 10000"/>
                  <a:gd name="connsiteY140" fmla="*/ 5741 h 10000"/>
                  <a:gd name="connsiteX141" fmla="*/ 0 w 10000"/>
                  <a:gd name="connsiteY141" fmla="*/ 5741 h 10000"/>
                  <a:gd name="connsiteX142" fmla="*/ 0 w 10000"/>
                  <a:gd name="connsiteY142" fmla="*/ 5741 h 10000"/>
                  <a:gd name="connsiteX143" fmla="*/ 0 w 10000"/>
                  <a:gd name="connsiteY143" fmla="*/ 5741 h 10000"/>
                  <a:gd name="connsiteX144" fmla="*/ 0 w 10000"/>
                  <a:gd name="connsiteY144" fmla="*/ 5778 h 10000"/>
                  <a:gd name="connsiteX145" fmla="*/ 0 w 10000"/>
                  <a:gd name="connsiteY145" fmla="*/ 5778 h 10000"/>
                  <a:gd name="connsiteX146" fmla="*/ 0 w 10000"/>
                  <a:gd name="connsiteY146" fmla="*/ 5778 h 10000"/>
                  <a:gd name="connsiteX147" fmla="*/ 0 w 10000"/>
                  <a:gd name="connsiteY147" fmla="*/ 5778 h 10000"/>
                  <a:gd name="connsiteX148" fmla="*/ 0 w 10000"/>
                  <a:gd name="connsiteY148" fmla="*/ 5778 h 10000"/>
                  <a:gd name="connsiteX149" fmla="*/ 0 w 10000"/>
                  <a:gd name="connsiteY149" fmla="*/ 5778 h 10000"/>
                  <a:gd name="connsiteX150" fmla="*/ 0 w 10000"/>
                  <a:gd name="connsiteY150" fmla="*/ 5778 h 10000"/>
                  <a:gd name="connsiteX151" fmla="*/ 0 w 10000"/>
                  <a:gd name="connsiteY151" fmla="*/ 5778 h 10000"/>
                  <a:gd name="connsiteX152" fmla="*/ 0 w 10000"/>
                  <a:gd name="connsiteY152" fmla="*/ 5815 h 10000"/>
                  <a:gd name="connsiteX153" fmla="*/ 0 w 10000"/>
                  <a:gd name="connsiteY153" fmla="*/ 5815 h 10000"/>
                  <a:gd name="connsiteX154" fmla="*/ 2379 w 10000"/>
                  <a:gd name="connsiteY154" fmla="*/ 10000 h 10000"/>
                  <a:gd name="connsiteX155" fmla="*/ 1413 w 10000"/>
                  <a:gd name="connsiteY155" fmla="*/ 6926 h 10000"/>
                  <a:gd name="connsiteX156" fmla="*/ 6914 w 10000"/>
                  <a:gd name="connsiteY156" fmla="*/ 1444 h 10000"/>
                  <a:gd name="connsiteX157" fmla="*/ 10000 w 10000"/>
                  <a:gd name="connsiteY157" fmla="*/ 2407 h 10000"/>
                  <a:gd name="connsiteX158" fmla="*/ 5799 w 10000"/>
                  <a:gd name="connsiteY158" fmla="*/ 0 h 10000"/>
                  <a:gd name="connsiteX159" fmla="*/ 5799 w 10000"/>
                  <a:gd name="connsiteY159" fmla="*/ 0 h 10000"/>
                  <a:gd name="connsiteX160" fmla="*/ 5762 w 10000"/>
                  <a:gd name="connsiteY160" fmla="*/ 0 h 10000"/>
                  <a:gd name="connsiteX161" fmla="*/ 5762 w 10000"/>
                  <a:gd name="connsiteY161" fmla="*/ 0 h 10000"/>
                  <a:gd name="connsiteX162" fmla="*/ 5762 w 10000"/>
                  <a:gd name="connsiteY162" fmla="*/ 0 h 10000"/>
                  <a:gd name="connsiteX163" fmla="*/ 5762 w 10000"/>
                  <a:gd name="connsiteY163" fmla="*/ 0 h 10000"/>
                  <a:gd name="connsiteX164" fmla="*/ 5762 w 10000"/>
                  <a:gd name="connsiteY164" fmla="*/ 0 h 10000"/>
                  <a:gd name="connsiteX165" fmla="*/ 5762 w 10000"/>
                  <a:gd name="connsiteY165" fmla="*/ 0 h 10000"/>
                  <a:gd name="connsiteX166" fmla="*/ 5762 w 10000"/>
                  <a:gd name="connsiteY166" fmla="*/ 0 h 10000"/>
                  <a:gd name="connsiteX167" fmla="*/ 5762 w 10000"/>
                  <a:gd name="connsiteY167" fmla="*/ 0 h 10000"/>
                  <a:gd name="connsiteX168" fmla="*/ 5725 w 10000"/>
                  <a:gd name="connsiteY168" fmla="*/ 0 h 10000"/>
                  <a:gd name="connsiteX169" fmla="*/ 5725 w 10000"/>
                  <a:gd name="connsiteY169" fmla="*/ 0 h 10000"/>
                  <a:gd name="connsiteX170" fmla="*/ 5725 w 10000"/>
                  <a:gd name="connsiteY170" fmla="*/ 0 h 10000"/>
                  <a:gd name="connsiteX171" fmla="*/ 5725 w 10000"/>
                  <a:gd name="connsiteY171" fmla="*/ 0 h 10000"/>
                  <a:gd name="connsiteX172" fmla="*/ 5725 w 10000"/>
                  <a:gd name="connsiteY172" fmla="*/ 0 h 10000"/>
                  <a:gd name="connsiteX173" fmla="*/ 5725 w 10000"/>
                  <a:gd name="connsiteY173" fmla="*/ 0 h 10000"/>
                  <a:gd name="connsiteX174" fmla="*/ 5725 w 10000"/>
                  <a:gd name="connsiteY174" fmla="*/ 0 h 10000"/>
                  <a:gd name="connsiteX175" fmla="*/ 5725 w 10000"/>
                  <a:gd name="connsiteY175" fmla="*/ 0 h 10000"/>
                  <a:gd name="connsiteX176" fmla="*/ 5688 w 10000"/>
                  <a:gd name="connsiteY176" fmla="*/ 0 h 10000"/>
                  <a:gd name="connsiteX177" fmla="*/ 5688 w 10000"/>
                  <a:gd name="connsiteY177" fmla="*/ 0 h 10000"/>
                  <a:gd name="connsiteX178" fmla="*/ 5688 w 10000"/>
                  <a:gd name="connsiteY178" fmla="*/ 0 h 10000"/>
                  <a:gd name="connsiteX179" fmla="*/ 5688 w 10000"/>
                  <a:gd name="connsiteY179" fmla="*/ 0 h 10000"/>
                  <a:gd name="connsiteX180" fmla="*/ 5688 w 10000"/>
                  <a:gd name="connsiteY180" fmla="*/ 0 h 10000"/>
                  <a:gd name="connsiteX181" fmla="*/ 5688 w 10000"/>
                  <a:gd name="connsiteY181" fmla="*/ 0 h 10000"/>
                  <a:gd name="connsiteX182" fmla="*/ 5688 w 10000"/>
                  <a:gd name="connsiteY182" fmla="*/ 0 h 10000"/>
                  <a:gd name="connsiteX183" fmla="*/ 5688 w 10000"/>
                  <a:gd name="connsiteY183" fmla="*/ 0 h 10000"/>
                  <a:gd name="connsiteX184" fmla="*/ 5688 w 10000"/>
                  <a:gd name="connsiteY184" fmla="*/ 0 h 10000"/>
                  <a:gd name="connsiteX185" fmla="*/ 5651 w 10000"/>
                  <a:gd name="connsiteY185" fmla="*/ 0 h 10000"/>
                  <a:gd name="connsiteX186" fmla="*/ 5651 w 10000"/>
                  <a:gd name="connsiteY186" fmla="*/ 0 h 10000"/>
                  <a:gd name="connsiteX187" fmla="*/ 5651 w 10000"/>
                  <a:gd name="connsiteY187" fmla="*/ 0 h 10000"/>
                  <a:gd name="connsiteX188" fmla="*/ 5651 w 10000"/>
                  <a:gd name="connsiteY188" fmla="*/ 0 h 10000"/>
                  <a:gd name="connsiteX189" fmla="*/ 5651 w 10000"/>
                  <a:gd name="connsiteY189" fmla="*/ 0 h 10000"/>
                  <a:gd name="connsiteX190" fmla="*/ 5651 w 10000"/>
                  <a:gd name="connsiteY190" fmla="*/ 0 h 10000"/>
                  <a:gd name="connsiteX191" fmla="*/ 5651 w 10000"/>
                  <a:gd name="connsiteY191" fmla="*/ 0 h 10000"/>
                  <a:gd name="connsiteX192" fmla="*/ 5651 w 10000"/>
                  <a:gd name="connsiteY192" fmla="*/ 0 h 10000"/>
                  <a:gd name="connsiteX193" fmla="*/ 5613 w 10000"/>
                  <a:gd name="connsiteY193" fmla="*/ 0 h 10000"/>
                  <a:gd name="connsiteX194" fmla="*/ 5613 w 10000"/>
                  <a:gd name="connsiteY194" fmla="*/ 0 h 10000"/>
                  <a:gd name="connsiteX195" fmla="*/ 5613 w 10000"/>
                  <a:gd name="connsiteY195" fmla="*/ 0 h 10000"/>
                  <a:gd name="connsiteX196" fmla="*/ 5613 w 10000"/>
                  <a:gd name="connsiteY196" fmla="*/ 0 h 10000"/>
                  <a:gd name="connsiteX197" fmla="*/ 5613 w 10000"/>
                  <a:gd name="connsiteY197" fmla="*/ 0 h 10000"/>
                  <a:gd name="connsiteX198" fmla="*/ 5613 w 10000"/>
                  <a:gd name="connsiteY198" fmla="*/ 0 h 10000"/>
                  <a:gd name="connsiteX199" fmla="*/ 5613 w 10000"/>
                  <a:gd name="connsiteY199" fmla="*/ 0 h 10000"/>
                  <a:gd name="connsiteX200" fmla="*/ 5613 w 10000"/>
                  <a:gd name="connsiteY200" fmla="*/ 0 h 10000"/>
                  <a:gd name="connsiteX201" fmla="*/ 5576 w 10000"/>
                  <a:gd name="connsiteY201" fmla="*/ 0 h 10000"/>
                  <a:gd name="connsiteX202" fmla="*/ 5576 w 10000"/>
                  <a:gd name="connsiteY202" fmla="*/ 0 h 10000"/>
                  <a:gd name="connsiteX203" fmla="*/ 5576 w 10000"/>
                  <a:gd name="connsiteY203" fmla="*/ 0 h 10000"/>
                  <a:gd name="connsiteX204" fmla="*/ 5576 w 10000"/>
                  <a:gd name="connsiteY204" fmla="*/ 0 h 10000"/>
                  <a:gd name="connsiteX205" fmla="*/ 5576 w 10000"/>
                  <a:gd name="connsiteY205" fmla="*/ 0 h 10000"/>
                  <a:gd name="connsiteX206" fmla="*/ 5576 w 10000"/>
                  <a:gd name="connsiteY206" fmla="*/ 0 h 10000"/>
                  <a:gd name="connsiteX207" fmla="*/ 5576 w 10000"/>
                  <a:gd name="connsiteY207" fmla="*/ 0 h 10000"/>
                  <a:gd name="connsiteX208" fmla="*/ 5576 w 10000"/>
                  <a:gd name="connsiteY208" fmla="*/ 0 h 10000"/>
                  <a:gd name="connsiteX209" fmla="*/ 5576 w 10000"/>
                  <a:gd name="connsiteY209" fmla="*/ 0 h 10000"/>
                  <a:gd name="connsiteX210" fmla="*/ 5539 w 10000"/>
                  <a:gd name="connsiteY210" fmla="*/ 0 h 10000"/>
                  <a:gd name="connsiteX211" fmla="*/ 5539 w 10000"/>
                  <a:gd name="connsiteY211" fmla="*/ 0 h 10000"/>
                  <a:gd name="connsiteX212" fmla="*/ 5539 w 10000"/>
                  <a:gd name="connsiteY212" fmla="*/ 0 h 10000"/>
                  <a:gd name="connsiteX213" fmla="*/ 5539 w 10000"/>
                  <a:gd name="connsiteY213" fmla="*/ 0 h 10000"/>
                  <a:gd name="connsiteX214" fmla="*/ 5539 w 10000"/>
                  <a:gd name="connsiteY214" fmla="*/ 0 h 10000"/>
                  <a:gd name="connsiteX215" fmla="*/ 5539 w 10000"/>
                  <a:gd name="connsiteY215" fmla="*/ 0 h 10000"/>
                  <a:gd name="connsiteX216" fmla="*/ 5539 w 10000"/>
                  <a:gd name="connsiteY216" fmla="*/ 0 h 10000"/>
                  <a:gd name="connsiteX217" fmla="*/ 5539 w 10000"/>
                  <a:gd name="connsiteY217" fmla="*/ 0 h 10000"/>
                  <a:gd name="connsiteX218" fmla="*/ 5539 w 10000"/>
                  <a:gd name="connsiteY218" fmla="*/ 0 h 10000"/>
                  <a:gd name="connsiteX219" fmla="*/ 5502 w 10000"/>
                  <a:gd name="connsiteY219" fmla="*/ 0 h 10000"/>
                  <a:gd name="connsiteX220" fmla="*/ 5502 w 10000"/>
                  <a:gd name="connsiteY220" fmla="*/ 0 h 10000"/>
                  <a:gd name="connsiteX221" fmla="*/ 5502 w 10000"/>
                  <a:gd name="connsiteY221" fmla="*/ 0 h 10000"/>
                  <a:gd name="connsiteX222" fmla="*/ 5502 w 10000"/>
                  <a:gd name="connsiteY222" fmla="*/ 0 h 10000"/>
                  <a:gd name="connsiteX223" fmla="*/ 5502 w 10000"/>
                  <a:gd name="connsiteY223" fmla="*/ 0 h 10000"/>
                  <a:gd name="connsiteX224" fmla="*/ 5502 w 10000"/>
                  <a:gd name="connsiteY224" fmla="*/ 0 h 10000"/>
                  <a:gd name="connsiteX225" fmla="*/ 5502 w 10000"/>
                  <a:gd name="connsiteY225" fmla="*/ 0 h 10000"/>
                  <a:gd name="connsiteX226" fmla="*/ 5502 w 10000"/>
                  <a:gd name="connsiteY226" fmla="*/ 0 h 10000"/>
                  <a:gd name="connsiteX227" fmla="*/ 5465 w 10000"/>
                  <a:gd name="connsiteY227" fmla="*/ 0 h 10000"/>
                  <a:gd name="connsiteX0-1" fmla="*/ 5465 w 10000"/>
                  <a:gd name="connsiteY0-2" fmla="*/ 0 h 10000"/>
                  <a:gd name="connsiteX1-3" fmla="*/ 5465 w 10000"/>
                  <a:gd name="connsiteY1-4" fmla="*/ 0 h 10000"/>
                  <a:gd name="connsiteX2-5" fmla="*/ 5465 w 10000"/>
                  <a:gd name="connsiteY2-6" fmla="*/ 0 h 10000"/>
                  <a:gd name="connsiteX3-7" fmla="*/ 5465 w 10000"/>
                  <a:gd name="connsiteY3-8" fmla="*/ 0 h 10000"/>
                  <a:gd name="connsiteX4-9" fmla="*/ 5465 w 10000"/>
                  <a:gd name="connsiteY4-10" fmla="*/ 0 h 10000"/>
                  <a:gd name="connsiteX5-11" fmla="*/ 5465 w 10000"/>
                  <a:gd name="connsiteY5-12" fmla="*/ 0 h 10000"/>
                  <a:gd name="connsiteX6-13" fmla="*/ 5465 w 10000"/>
                  <a:gd name="connsiteY6-14" fmla="*/ 0 h 10000"/>
                  <a:gd name="connsiteX7-15" fmla="*/ 5428 w 10000"/>
                  <a:gd name="connsiteY7-16" fmla="*/ 0 h 10000"/>
                  <a:gd name="connsiteX8-17" fmla="*/ 5428 w 10000"/>
                  <a:gd name="connsiteY8-18" fmla="*/ 0 h 10000"/>
                  <a:gd name="connsiteX9-19" fmla="*/ 5428 w 10000"/>
                  <a:gd name="connsiteY9-20" fmla="*/ 0 h 10000"/>
                  <a:gd name="connsiteX10-21" fmla="*/ 5428 w 10000"/>
                  <a:gd name="connsiteY10-22" fmla="*/ 0 h 10000"/>
                  <a:gd name="connsiteX11-23" fmla="*/ 5428 w 10000"/>
                  <a:gd name="connsiteY11-24" fmla="*/ 0 h 10000"/>
                  <a:gd name="connsiteX12-25" fmla="*/ 5428 w 10000"/>
                  <a:gd name="connsiteY12-26" fmla="*/ 0 h 10000"/>
                  <a:gd name="connsiteX13-27" fmla="*/ 5428 w 10000"/>
                  <a:gd name="connsiteY13-28" fmla="*/ 0 h 10000"/>
                  <a:gd name="connsiteX14-29" fmla="*/ 5428 w 10000"/>
                  <a:gd name="connsiteY14-30" fmla="*/ 0 h 10000"/>
                  <a:gd name="connsiteX15-31" fmla="*/ 5390 w 10000"/>
                  <a:gd name="connsiteY15-32" fmla="*/ 0 h 10000"/>
                  <a:gd name="connsiteX16-33" fmla="*/ 5390 w 10000"/>
                  <a:gd name="connsiteY16-34" fmla="*/ 0 h 10000"/>
                  <a:gd name="connsiteX17-35" fmla="*/ 5390 w 10000"/>
                  <a:gd name="connsiteY17-36" fmla="*/ 0 h 10000"/>
                  <a:gd name="connsiteX18-37" fmla="*/ 5390 w 10000"/>
                  <a:gd name="connsiteY18-38" fmla="*/ 0 h 10000"/>
                  <a:gd name="connsiteX19-39" fmla="*/ 5390 w 10000"/>
                  <a:gd name="connsiteY19-40" fmla="*/ 0 h 10000"/>
                  <a:gd name="connsiteX20-41" fmla="*/ 5390 w 10000"/>
                  <a:gd name="connsiteY20-42" fmla="*/ 0 h 10000"/>
                  <a:gd name="connsiteX21-43" fmla="*/ 5390 w 10000"/>
                  <a:gd name="connsiteY21-44" fmla="*/ 0 h 10000"/>
                  <a:gd name="connsiteX22-45" fmla="*/ 5390 w 10000"/>
                  <a:gd name="connsiteY22-46" fmla="*/ 0 h 10000"/>
                  <a:gd name="connsiteX23-47" fmla="*/ 5390 w 10000"/>
                  <a:gd name="connsiteY23-48" fmla="*/ 0 h 10000"/>
                  <a:gd name="connsiteX24-49" fmla="*/ 5353 w 10000"/>
                  <a:gd name="connsiteY24-50" fmla="*/ 0 h 10000"/>
                  <a:gd name="connsiteX25-51" fmla="*/ 5353 w 10000"/>
                  <a:gd name="connsiteY25-52" fmla="*/ 0 h 10000"/>
                  <a:gd name="connsiteX26-53" fmla="*/ 5353 w 10000"/>
                  <a:gd name="connsiteY26-54" fmla="*/ 0 h 10000"/>
                  <a:gd name="connsiteX27-55" fmla="*/ 5353 w 10000"/>
                  <a:gd name="connsiteY27-56" fmla="*/ 0 h 10000"/>
                  <a:gd name="connsiteX28-57" fmla="*/ 5353 w 10000"/>
                  <a:gd name="connsiteY28-58" fmla="*/ 0 h 10000"/>
                  <a:gd name="connsiteX29-59" fmla="*/ 5353 w 10000"/>
                  <a:gd name="connsiteY29-60" fmla="*/ 0 h 10000"/>
                  <a:gd name="connsiteX30-61" fmla="*/ 5316 w 10000"/>
                  <a:gd name="connsiteY30-62" fmla="*/ 0 h 10000"/>
                  <a:gd name="connsiteX31-63" fmla="*/ 5316 w 10000"/>
                  <a:gd name="connsiteY31-64" fmla="*/ 0 h 10000"/>
                  <a:gd name="connsiteX32-65" fmla="*/ 5316 w 10000"/>
                  <a:gd name="connsiteY32-66" fmla="*/ 0 h 10000"/>
                  <a:gd name="connsiteX33-67" fmla="*/ 5316 w 10000"/>
                  <a:gd name="connsiteY33-68" fmla="*/ 0 h 10000"/>
                  <a:gd name="connsiteX34-69" fmla="*/ 5316 w 10000"/>
                  <a:gd name="connsiteY34-70" fmla="*/ 0 h 10000"/>
                  <a:gd name="connsiteX35-71" fmla="*/ 5316 w 10000"/>
                  <a:gd name="connsiteY35-72" fmla="*/ 0 h 10000"/>
                  <a:gd name="connsiteX36-73" fmla="*/ 5316 w 10000"/>
                  <a:gd name="connsiteY36-74" fmla="*/ 0 h 10000"/>
                  <a:gd name="connsiteX37-75" fmla="*/ 5279 w 10000"/>
                  <a:gd name="connsiteY37-76" fmla="*/ 0 h 10000"/>
                  <a:gd name="connsiteX38-77" fmla="*/ 4164 w 10000"/>
                  <a:gd name="connsiteY38-78" fmla="*/ 185 h 10000"/>
                  <a:gd name="connsiteX39-79" fmla="*/ 4164 w 10000"/>
                  <a:gd name="connsiteY39-80" fmla="*/ 185 h 10000"/>
                  <a:gd name="connsiteX40-81" fmla="*/ 2379 w 10000"/>
                  <a:gd name="connsiteY40-82" fmla="*/ 963 h 10000"/>
                  <a:gd name="connsiteX41-83" fmla="*/ 929 w 10000"/>
                  <a:gd name="connsiteY41-84" fmla="*/ 2407 h 10000"/>
                  <a:gd name="connsiteX42-85" fmla="*/ 149 w 10000"/>
                  <a:gd name="connsiteY42-86" fmla="*/ 4185 h 10000"/>
                  <a:gd name="connsiteX43-87" fmla="*/ 149 w 10000"/>
                  <a:gd name="connsiteY43-88" fmla="*/ 4185 h 10000"/>
                  <a:gd name="connsiteX44-89" fmla="*/ 0 w 10000"/>
                  <a:gd name="connsiteY44-90" fmla="*/ 5296 h 10000"/>
                  <a:gd name="connsiteX45-91" fmla="*/ 0 w 10000"/>
                  <a:gd name="connsiteY45-92" fmla="*/ 5296 h 10000"/>
                  <a:gd name="connsiteX46-93" fmla="*/ 0 w 10000"/>
                  <a:gd name="connsiteY46-94" fmla="*/ 5296 h 10000"/>
                  <a:gd name="connsiteX47-95" fmla="*/ 0 w 10000"/>
                  <a:gd name="connsiteY47-96" fmla="*/ 5296 h 10000"/>
                  <a:gd name="connsiteX48-97" fmla="*/ 0 w 10000"/>
                  <a:gd name="connsiteY48-98" fmla="*/ 5333 h 10000"/>
                  <a:gd name="connsiteX49-99" fmla="*/ 0 w 10000"/>
                  <a:gd name="connsiteY49-100" fmla="*/ 5333 h 10000"/>
                  <a:gd name="connsiteX50-101" fmla="*/ 0 w 10000"/>
                  <a:gd name="connsiteY50-102" fmla="*/ 5333 h 10000"/>
                  <a:gd name="connsiteX51-103" fmla="*/ 0 w 10000"/>
                  <a:gd name="connsiteY51-104" fmla="*/ 5333 h 10000"/>
                  <a:gd name="connsiteX52-105" fmla="*/ 0 w 10000"/>
                  <a:gd name="connsiteY52-106" fmla="*/ 5370 h 10000"/>
                  <a:gd name="connsiteX53-107" fmla="*/ 0 w 10000"/>
                  <a:gd name="connsiteY53-108" fmla="*/ 5370 h 10000"/>
                  <a:gd name="connsiteX54-109" fmla="*/ 0 w 10000"/>
                  <a:gd name="connsiteY54-110" fmla="*/ 5370 h 10000"/>
                  <a:gd name="connsiteX55-111" fmla="*/ 0 w 10000"/>
                  <a:gd name="connsiteY55-112" fmla="*/ 5370 h 10000"/>
                  <a:gd name="connsiteX56-113" fmla="*/ 0 w 10000"/>
                  <a:gd name="connsiteY56-114" fmla="*/ 5370 h 10000"/>
                  <a:gd name="connsiteX57-115" fmla="*/ 0 w 10000"/>
                  <a:gd name="connsiteY57-116" fmla="*/ 5370 h 10000"/>
                  <a:gd name="connsiteX58-117" fmla="*/ 0 w 10000"/>
                  <a:gd name="connsiteY58-118" fmla="*/ 5370 h 10000"/>
                  <a:gd name="connsiteX59-119" fmla="*/ 0 w 10000"/>
                  <a:gd name="connsiteY59-120" fmla="*/ 5370 h 10000"/>
                  <a:gd name="connsiteX60-121" fmla="*/ 0 w 10000"/>
                  <a:gd name="connsiteY60-122" fmla="*/ 5370 h 10000"/>
                  <a:gd name="connsiteX61-123" fmla="*/ 0 w 10000"/>
                  <a:gd name="connsiteY61-124" fmla="*/ 5407 h 10000"/>
                  <a:gd name="connsiteX62-125" fmla="*/ 0 w 10000"/>
                  <a:gd name="connsiteY62-126" fmla="*/ 5407 h 10000"/>
                  <a:gd name="connsiteX63-127" fmla="*/ 0 w 10000"/>
                  <a:gd name="connsiteY63-128" fmla="*/ 5407 h 10000"/>
                  <a:gd name="connsiteX64-129" fmla="*/ 0 w 10000"/>
                  <a:gd name="connsiteY64-130" fmla="*/ 5407 h 10000"/>
                  <a:gd name="connsiteX65-131" fmla="*/ 0 w 10000"/>
                  <a:gd name="connsiteY65-132" fmla="*/ 5407 h 10000"/>
                  <a:gd name="connsiteX66-133" fmla="*/ 0 w 10000"/>
                  <a:gd name="connsiteY66-134" fmla="*/ 5407 h 10000"/>
                  <a:gd name="connsiteX67-135" fmla="*/ 0 w 10000"/>
                  <a:gd name="connsiteY67-136" fmla="*/ 5407 h 10000"/>
                  <a:gd name="connsiteX68-137" fmla="*/ 0 w 10000"/>
                  <a:gd name="connsiteY68-138" fmla="*/ 5407 h 10000"/>
                  <a:gd name="connsiteX69-139" fmla="*/ 0 w 10000"/>
                  <a:gd name="connsiteY69-140" fmla="*/ 5444 h 10000"/>
                  <a:gd name="connsiteX70-141" fmla="*/ 0 w 10000"/>
                  <a:gd name="connsiteY70-142" fmla="*/ 5444 h 10000"/>
                  <a:gd name="connsiteX71-143" fmla="*/ 0 w 10000"/>
                  <a:gd name="connsiteY71-144" fmla="*/ 5444 h 10000"/>
                  <a:gd name="connsiteX72-145" fmla="*/ 0 w 10000"/>
                  <a:gd name="connsiteY72-146" fmla="*/ 5444 h 10000"/>
                  <a:gd name="connsiteX73-147" fmla="*/ 0 w 10000"/>
                  <a:gd name="connsiteY73-148" fmla="*/ 5444 h 10000"/>
                  <a:gd name="connsiteX74-149" fmla="*/ 0 w 10000"/>
                  <a:gd name="connsiteY74-150" fmla="*/ 5444 h 10000"/>
                  <a:gd name="connsiteX75-151" fmla="*/ 0 w 10000"/>
                  <a:gd name="connsiteY75-152" fmla="*/ 5444 h 10000"/>
                  <a:gd name="connsiteX76-153" fmla="*/ 0 w 10000"/>
                  <a:gd name="connsiteY76-154" fmla="*/ 5444 h 10000"/>
                  <a:gd name="connsiteX77-155" fmla="*/ 0 w 10000"/>
                  <a:gd name="connsiteY77-156" fmla="*/ 5481 h 10000"/>
                  <a:gd name="connsiteX78-157" fmla="*/ 0 w 10000"/>
                  <a:gd name="connsiteY78-158" fmla="*/ 5481 h 10000"/>
                  <a:gd name="connsiteX79-159" fmla="*/ 0 w 10000"/>
                  <a:gd name="connsiteY79-160" fmla="*/ 5481 h 10000"/>
                  <a:gd name="connsiteX80-161" fmla="*/ 0 w 10000"/>
                  <a:gd name="connsiteY80-162" fmla="*/ 5481 h 10000"/>
                  <a:gd name="connsiteX81-163" fmla="*/ 0 w 10000"/>
                  <a:gd name="connsiteY81-164" fmla="*/ 5481 h 10000"/>
                  <a:gd name="connsiteX82-165" fmla="*/ 0 w 10000"/>
                  <a:gd name="connsiteY82-166" fmla="*/ 5481 h 10000"/>
                  <a:gd name="connsiteX83-167" fmla="*/ 0 w 10000"/>
                  <a:gd name="connsiteY83-168" fmla="*/ 5481 h 10000"/>
                  <a:gd name="connsiteX84-169" fmla="*/ 0 w 10000"/>
                  <a:gd name="connsiteY84-170" fmla="*/ 5481 h 10000"/>
                  <a:gd name="connsiteX85-171" fmla="*/ 0 w 10000"/>
                  <a:gd name="connsiteY85-172" fmla="*/ 5519 h 10000"/>
                  <a:gd name="connsiteX86-173" fmla="*/ 0 w 10000"/>
                  <a:gd name="connsiteY86-174" fmla="*/ 5519 h 10000"/>
                  <a:gd name="connsiteX87-175" fmla="*/ 0 w 10000"/>
                  <a:gd name="connsiteY87-176" fmla="*/ 5519 h 10000"/>
                  <a:gd name="connsiteX88-177" fmla="*/ 0 w 10000"/>
                  <a:gd name="connsiteY88-178" fmla="*/ 5519 h 10000"/>
                  <a:gd name="connsiteX89-179" fmla="*/ 0 w 10000"/>
                  <a:gd name="connsiteY89-180" fmla="*/ 5519 h 10000"/>
                  <a:gd name="connsiteX90-181" fmla="*/ 0 w 10000"/>
                  <a:gd name="connsiteY90-182" fmla="*/ 5519 h 10000"/>
                  <a:gd name="connsiteX91-183" fmla="*/ 0 w 10000"/>
                  <a:gd name="connsiteY91-184" fmla="*/ 5519 h 10000"/>
                  <a:gd name="connsiteX92-185" fmla="*/ 0 w 10000"/>
                  <a:gd name="connsiteY92-186" fmla="*/ 5519 h 10000"/>
                  <a:gd name="connsiteX93-187" fmla="*/ 0 w 10000"/>
                  <a:gd name="connsiteY93-188" fmla="*/ 5519 h 10000"/>
                  <a:gd name="connsiteX94-189" fmla="*/ 0 w 10000"/>
                  <a:gd name="connsiteY94-190" fmla="*/ 5519 h 10000"/>
                  <a:gd name="connsiteX95-191" fmla="*/ 0 w 10000"/>
                  <a:gd name="connsiteY95-192" fmla="*/ 5556 h 10000"/>
                  <a:gd name="connsiteX96-193" fmla="*/ 0 w 10000"/>
                  <a:gd name="connsiteY96-194" fmla="*/ 5556 h 10000"/>
                  <a:gd name="connsiteX97-195" fmla="*/ 0 w 10000"/>
                  <a:gd name="connsiteY97-196" fmla="*/ 5556 h 10000"/>
                  <a:gd name="connsiteX98-197" fmla="*/ 0 w 10000"/>
                  <a:gd name="connsiteY98-198" fmla="*/ 5556 h 10000"/>
                  <a:gd name="connsiteX99-199" fmla="*/ 0 w 10000"/>
                  <a:gd name="connsiteY99-200" fmla="*/ 5556 h 10000"/>
                  <a:gd name="connsiteX100-201" fmla="*/ 0 w 10000"/>
                  <a:gd name="connsiteY100-202" fmla="*/ 5556 h 10000"/>
                  <a:gd name="connsiteX101-203" fmla="*/ 0 w 10000"/>
                  <a:gd name="connsiteY101-204" fmla="*/ 5556 h 10000"/>
                  <a:gd name="connsiteX102-205" fmla="*/ 0 w 10000"/>
                  <a:gd name="connsiteY102-206" fmla="*/ 5556 h 10000"/>
                  <a:gd name="connsiteX103-207" fmla="*/ 0 w 10000"/>
                  <a:gd name="connsiteY103-208" fmla="*/ 5593 h 10000"/>
                  <a:gd name="connsiteX104-209" fmla="*/ 0 w 10000"/>
                  <a:gd name="connsiteY104-210" fmla="*/ 5593 h 10000"/>
                  <a:gd name="connsiteX105-211" fmla="*/ 0 w 10000"/>
                  <a:gd name="connsiteY105-212" fmla="*/ 5593 h 10000"/>
                  <a:gd name="connsiteX106-213" fmla="*/ 0 w 10000"/>
                  <a:gd name="connsiteY106-214" fmla="*/ 5593 h 10000"/>
                  <a:gd name="connsiteX107-215" fmla="*/ 0 w 10000"/>
                  <a:gd name="connsiteY107-216" fmla="*/ 5593 h 10000"/>
                  <a:gd name="connsiteX108-217" fmla="*/ 0 w 10000"/>
                  <a:gd name="connsiteY108-218" fmla="*/ 5593 h 10000"/>
                  <a:gd name="connsiteX109-219" fmla="*/ 0 w 10000"/>
                  <a:gd name="connsiteY109-220" fmla="*/ 5593 h 10000"/>
                  <a:gd name="connsiteX110-221" fmla="*/ 0 w 10000"/>
                  <a:gd name="connsiteY110-222" fmla="*/ 5593 h 10000"/>
                  <a:gd name="connsiteX111-223" fmla="*/ 0 w 10000"/>
                  <a:gd name="connsiteY111-224" fmla="*/ 5630 h 10000"/>
                  <a:gd name="connsiteX112-225" fmla="*/ 0 w 10000"/>
                  <a:gd name="connsiteY112-226" fmla="*/ 5630 h 10000"/>
                  <a:gd name="connsiteX113-227" fmla="*/ 0 w 10000"/>
                  <a:gd name="connsiteY113-228" fmla="*/ 5630 h 10000"/>
                  <a:gd name="connsiteX114-229" fmla="*/ 0 w 10000"/>
                  <a:gd name="connsiteY114-230" fmla="*/ 5630 h 10000"/>
                  <a:gd name="connsiteX115-231" fmla="*/ 0 w 10000"/>
                  <a:gd name="connsiteY115-232" fmla="*/ 5630 h 10000"/>
                  <a:gd name="connsiteX116-233" fmla="*/ 0 w 10000"/>
                  <a:gd name="connsiteY116-234" fmla="*/ 5630 h 10000"/>
                  <a:gd name="connsiteX117-235" fmla="*/ 0 w 10000"/>
                  <a:gd name="connsiteY117-236" fmla="*/ 5630 h 10000"/>
                  <a:gd name="connsiteX118-237" fmla="*/ 0 w 10000"/>
                  <a:gd name="connsiteY118-238" fmla="*/ 5630 h 10000"/>
                  <a:gd name="connsiteX119-239" fmla="*/ 0 w 10000"/>
                  <a:gd name="connsiteY119-240" fmla="*/ 5667 h 10000"/>
                  <a:gd name="connsiteX120-241" fmla="*/ 0 w 10000"/>
                  <a:gd name="connsiteY120-242" fmla="*/ 5667 h 10000"/>
                  <a:gd name="connsiteX121-243" fmla="*/ 0 w 10000"/>
                  <a:gd name="connsiteY121-244" fmla="*/ 5667 h 10000"/>
                  <a:gd name="connsiteX122-245" fmla="*/ 0 w 10000"/>
                  <a:gd name="connsiteY122-246" fmla="*/ 5667 h 10000"/>
                  <a:gd name="connsiteX123-247" fmla="*/ 0 w 10000"/>
                  <a:gd name="connsiteY123-248" fmla="*/ 5667 h 10000"/>
                  <a:gd name="connsiteX124-249" fmla="*/ 0 w 10000"/>
                  <a:gd name="connsiteY124-250" fmla="*/ 5667 h 10000"/>
                  <a:gd name="connsiteX125-251" fmla="*/ 0 w 10000"/>
                  <a:gd name="connsiteY125-252" fmla="*/ 5667 h 10000"/>
                  <a:gd name="connsiteX126-253" fmla="*/ 0 w 10000"/>
                  <a:gd name="connsiteY126-254" fmla="*/ 5667 h 10000"/>
                  <a:gd name="connsiteX127-255" fmla="*/ 0 w 10000"/>
                  <a:gd name="connsiteY127-256" fmla="*/ 5667 h 10000"/>
                  <a:gd name="connsiteX128-257" fmla="*/ 0 w 10000"/>
                  <a:gd name="connsiteY128-258" fmla="*/ 5704 h 10000"/>
                  <a:gd name="connsiteX129-259" fmla="*/ 0 w 10000"/>
                  <a:gd name="connsiteY129-260" fmla="*/ 5704 h 10000"/>
                  <a:gd name="connsiteX130-261" fmla="*/ 0 w 10000"/>
                  <a:gd name="connsiteY130-262" fmla="*/ 5704 h 10000"/>
                  <a:gd name="connsiteX131-263" fmla="*/ 0 w 10000"/>
                  <a:gd name="connsiteY131-264" fmla="*/ 5704 h 10000"/>
                  <a:gd name="connsiteX132-265" fmla="*/ 0 w 10000"/>
                  <a:gd name="connsiteY132-266" fmla="*/ 5704 h 10000"/>
                  <a:gd name="connsiteX133-267" fmla="*/ 0 w 10000"/>
                  <a:gd name="connsiteY133-268" fmla="*/ 5704 h 10000"/>
                  <a:gd name="connsiteX134-269" fmla="*/ 0 w 10000"/>
                  <a:gd name="connsiteY134-270" fmla="*/ 5704 h 10000"/>
                  <a:gd name="connsiteX135-271" fmla="*/ 0 w 10000"/>
                  <a:gd name="connsiteY135-272" fmla="*/ 5704 h 10000"/>
                  <a:gd name="connsiteX136-273" fmla="*/ 0 w 10000"/>
                  <a:gd name="connsiteY136-274" fmla="*/ 5741 h 10000"/>
                  <a:gd name="connsiteX137-275" fmla="*/ 0 w 10000"/>
                  <a:gd name="connsiteY137-276" fmla="*/ 5741 h 10000"/>
                  <a:gd name="connsiteX138-277" fmla="*/ 0 w 10000"/>
                  <a:gd name="connsiteY138-278" fmla="*/ 5741 h 10000"/>
                  <a:gd name="connsiteX139-279" fmla="*/ 0 w 10000"/>
                  <a:gd name="connsiteY139-280" fmla="*/ 5741 h 10000"/>
                  <a:gd name="connsiteX140-281" fmla="*/ 0 w 10000"/>
                  <a:gd name="connsiteY140-282" fmla="*/ 5741 h 10000"/>
                  <a:gd name="connsiteX141-283" fmla="*/ 0 w 10000"/>
                  <a:gd name="connsiteY141-284" fmla="*/ 5741 h 10000"/>
                  <a:gd name="connsiteX142-285" fmla="*/ 0 w 10000"/>
                  <a:gd name="connsiteY142-286" fmla="*/ 5741 h 10000"/>
                  <a:gd name="connsiteX143-287" fmla="*/ 0 w 10000"/>
                  <a:gd name="connsiteY143-288" fmla="*/ 5741 h 10000"/>
                  <a:gd name="connsiteX144-289" fmla="*/ 0 w 10000"/>
                  <a:gd name="connsiteY144-290" fmla="*/ 5778 h 10000"/>
                  <a:gd name="connsiteX145-291" fmla="*/ 0 w 10000"/>
                  <a:gd name="connsiteY145-292" fmla="*/ 5778 h 10000"/>
                  <a:gd name="connsiteX146-293" fmla="*/ 0 w 10000"/>
                  <a:gd name="connsiteY146-294" fmla="*/ 5778 h 10000"/>
                  <a:gd name="connsiteX147-295" fmla="*/ 0 w 10000"/>
                  <a:gd name="connsiteY147-296" fmla="*/ 5778 h 10000"/>
                  <a:gd name="connsiteX148-297" fmla="*/ 0 w 10000"/>
                  <a:gd name="connsiteY148-298" fmla="*/ 5778 h 10000"/>
                  <a:gd name="connsiteX149-299" fmla="*/ 0 w 10000"/>
                  <a:gd name="connsiteY149-300" fmla="*/ 5778 h 10000"/>
                  <a:gd name="connsiteX150-301" fmla="*/ 0 w 10000"/>
                  <a:gd name="connsiteY150-302" fmla="*/ 5778 h 10000"/>
                  <a:gd name="connsiteX151-303" fmla="*/ 0 w 10000"/>
                  <a:gd name="connsiteY151-304" fmla="*/ 5778 h 10000"/>
                  <a:gd name="connsiteX152-305" fmla="*/ 0 w 10000"/>
                  <a:gd name="connsiteY152-306" fmla="*/ 5815 h 10000"/>
                  <a:gd name="connsiteX153-307" fmla="*/ 0 w 10000"/>
                  <a:gd name="connsiteY153-308" fmla="*/ 5815 h 10000"/>
                  <a:gd name="connsiteX154-309" fmla="*/ 2379 w 10000"/>
                  <a:gd name="connsiteY154-310" fmla="*/ 10000 h 10000"/>
                  <a:gd name="connsiteX155-311" fmla="*/ 1413 w 10000"/>
                  <a:gd name="connsiteY155-312" fmla="*/ 6926 h 10000"/>
                  <a:gd name="connsiteX156-313" fmla="*/ 6914 w 10000"/>
                  <a:gd name="connsiteY156-314" fmla="*/ 1444 h 10000"/>
                  <a:gd name="connsiteX157-315" fmla="*/ 10000 w 10000"/>
                  <a:gd name="connsiteY157-316" fmla="*/ 2407 h 10000"/>
                  <a:gd name="connsiteX158-317" fmla="*/ 5799 w 10000"/>
                  <a:gd name="connsiteY158-318" fmla="*/ 0 h 10000"/>
                  <a:gd name="connsiteX159-319" fmla="*/ 5799 w 10000"/>
                  <a:gd name="connsiteY159-320" fmla="*/ 0 h 10000"/>
                  <a:gd name="connsiteX160-321" fmla="*/ 5762 w 10000"/>
                  <a:gd name="connsiteY160-322" fmla="*/ 0 h 10000"/>
                  <a:gd name="connsiteX161-323" fmla="*/ 5762 w 10000"/>
                  <a:gd name="connsiteY161-324" fmla="*/ 0 h 10000"/>
                  <a:gd name="connsiteX162-325" fmla="*/ 5762 w 10000"/>
                  <a:gd name="connsiteY162-326" fmla="*/ 0 h 10000"/>
                  <a:gd name="connsiteX163-327" fmla="*/ 5762 w 10000"/>
                  <a:gd name="connsiteY163-328" fmla="*/ 0 h 10000"/>
                  <a:gd name="connsiteX164-329" fmla="*/ 5762 w 10000"/>
                  <a:gd name="connsiteY164-330" fmla="*/ 0 h 10000"/>
                  <a:gd name="connsiteX165-331" fmla="*/ 5762 w 10000"/>
                  <a:gd name="connsiteY165-332" fmla="*/ 0 h 10000"/>
                  <a:gd name="connsiteX166-333" fmla="*/ 5762 w 10000"/>
                  <a:gd name="connsiteY166-334" fmla="*/ 0 h 10000"/>
                  <a:gd name="connsiteX167-335" fmla="*/ 5762 w 10000"/>
                  <a:gd name="connsiteY167-336" fmla="*/ 0 h 10000"/>
                  <a:gd name="connsiteX168-337" fmla="*/ 5725 w 10000"/>
                  <a:gd name="connsiteY168-338" fmla="*/ 0 h 10000"/>
                  <a:gd name="connsiteX169-339" fmla="*/ 5725 w 10000"/>
                  <a:gd name="connsiteY169-340" fmla="*/ 0 h 10000"/>
                  <a:gd name="connsiteX170-341" fmla="*/ 5725 w 10000"/>
                  <a:gd name="connsiteY170-342" fmla="*/ 0 h 10000"/>
                  <a:gd name="connsiteX171-343" fmla="*/ 5725 w 10000"/>
                  <a:gd name="connsiteY171-344" fmla="*/ 0 h 10000"/>
                  <a:gd name="connsiteX172-345" fmla="*/ 5725 w 10000"/>
                  <a:gd name="connsiteY172-346" fmla="*/ 0 h 10000"/>
                  <a:gd name="connsiteX173-347" fmla="*/ 5725 w 10000"/>
                  <a:gd name="connsiteY173-348" fmla="*/ 0 h 10000"/>
                  <a:gd name="connsiteX174-349" fmla="*/ 5725 w 10000"/>
                  <a:gd name="connsiteY174-350" fmla="*/ 0 h 10000"/>
                  <a:gd name="connsiteX175-351" fmla="*/ 5725 w 10000"/>
                  <a:gd name="connsiteY175-352" fmla="*/ 0 h 10000"/>
                  <a:gd name="connsiteX176-353" fmla="*/ 5688 w 10000"/>
                  <a:gd name="connsiteY176-354" fmla="*/ 0 h 10000"/>
                  <a:gd name="connsiteX177-355" fmla="*/ 5688 w 10000"/>
                  <a:gd name="connsiteY177-356" fmla="*/ 0 h 10000"/>
                  <a:gd name="connsiteX178-357" fmla="*/ 5688 w 10000"/>
                  <a:gd name="connsiteY178-358" fmla="*/ 0 h 10000"/>
                  <a:gd name="connsiteX179-359" fmla="*/ 5688 w 10000"/>
                  <a:gd name="connsiteY179-360" fmla="*/ 0 h 10000"/>
                  <a:gd name="connsiteX180-361" fmla="*/ 5688 w 10000"/>
                  <a:gd name="connsiteY180-362" fmla="*/ 0 h 10000"/>
                  <a:gd name="connsiteX181-363" fmla="*/ 5688 w 10000"/>
                  <a:gd name="connsiteY181-364" fmla="*/ 0 h 10000"/>
                  <a:gd name="connsiteX182-365" fmla="*/ 5688 w 10000"/>
                  <a:gd name="connsiteY182-366" fmla="*/ 0 h 10000"/>
                  <a:gd name="connsiteX183-367" fmla="*/ 5688 w 10000"/>
                  <a:gd name="connsiteY183-368" fmla="*/ 0 h 10000"/>
                  <a:gd name="connsiteX184-369" fmla="*/ 5688 w 10000"/>
                  <a:gd name="connsiteY184-370" fmla="*/ 0 h 10000"/>
                  <a:gd name="connsiteX185-371" fmla="*/ 5651 w 10000"/>
                  <a:gd name="connsiteY185-372" fmla="*/ 0 h 10000"/>
                  <a:gd name="connsiteX186-373" fmla="*/ 5651 w 10000"/>
                  <a:gd name="connsiteY186-374" fmla="*/ 0 h 10000"/>
                  <a:gd name="connsiteX187-375" fmla="*/ 5651 w 10000"/>
                  <a:gd name="connsiteY187-376" fmla="*/ 0 h 10000"/>
                  <a:gd name="connsiteX188-377" fmla="*/ 5651 w 10000"/>
                  <a:gd name="connsiteY188-378" fmla="*/ 0 h 10000"/>
                  <a:gd name="connsiteX189-379" fmla="*/ 5651 w 10000"/>
                  <a:gd name="connsiteY189-380" fmla="*/ 0 h 10000"/>
                  <a:gd name="connsiteX190-381" fmla="*/ 5651 w 10000"/>
                  <a:gd name="connsiteY190-382" fmla="*/ 0 h 10000"/>
                  <a:gd name="connsiteX191-383" fmla="*/ 5651 w 10000"/>
                  <a:gd name="connsiteY191-384" fmla="*/ 0 h 10000"/>
                  <a:gd name="connsiteX192-385" fmla="*/ 5651 w 10000"/>
                  <a:gd name="connsiteY192-386" fmla="*/ 0 h 10000"/>
                  <a:gd name="connsiteX193-387" fmla="*/ 5613 w 10000"/>
                  <a:gd name="connsiteY193-388" fmla="*/ 0 h 10000"/>
                  <a:gd name="connsiteX194-389" fmla="*/ 5613 w 10000"/>
                  <a:gd name="connsiteY194-390" fmla="*/ 0 h 10000"/>
                  <a:gd name="connsiteX195-391" fmla="*/ 5613 w 10000"/>
                  <a:gd name="connsiteY195-392" fmla="*/ 0 h 10000"/>
                  <a:gd name="connsiteX196-393" fmla="*/ 5613 w 10000"/>
                  <a:gd name="connsiteY196-394" fmla="*/ 0 h 10000"/>
                  <a:gd name="connsiteX197-395" fmla="*/ 5613 w 10000"/>
                  <a:gd name="connsiteY197-396" fmla="*/ 0 h 10000"/>
                  <a:gd name="connsiteX198-397" fmla="*/ 5613 w 10000"/>
                  <a:gd name="connsiteY198-398" fmla="*/ 0 h 10000"/>
                  <a:gd name="connsiteX199-399" fmla="*/ 5613 w 10000"/>
                  <a:gd name="connsiteY199-400" fmla="*/ 0 h 10000"/>
                  <a:gd name="connsiteX200-401" fmla="*/ 5613 w 10000"/>
                  <a:gd name="connsiteY200-402" fmla="*/ 0 h 10000"/>
                  <a:gd name="connsiteX201-403" fmla="*/ 5576 w 10000"/>
                  <a:gd name="connsiteY201-404" fmla="*/ 0 h 10000"/>
                  <a:gd name="connsiteX202-405" fmla="*/ 5576 w 10000"/>
                  <a:gd name="connsiteY202-406" fmla="*/ 0 h 10000"/>
                  <a:gd name="connsiteX203-407" fmla="*/ 5576 w 10000"/>
                  <a:gd name="connsiteY203-408" fmla="*/ 0 h 10000"/>
                  <a:gd name="connsiteX204-409" fmla="*/ 5576 w 10000"/>
                  <a:gd name="connsiteY204-410" fmla="*/ 0 h 10000"/>
                  <a:gd name="connsiteX205-411" fmla="*/ 5576 w 10000"/>
                  <a:gd name="connsiteY205-412" fmla="*/ 0 h 10000"/>
                  <a:gd name="connsiteX206-413" fmla="*/ 5576 w 10000"/>
                  <a:gd name="connsiteY206-414" fmla="*/ 0 h 10000"/>
                  <a:gd name="connsiteX207-415" fmla="*/ 5576 w 10000"/>
                  <a:gd name="connsiteY207-416" fmla="*/ 0 h 10000"/>
                  <a:gd name="connsiteX208-417" fmla="*/ 5576 w 10000"/>
                  <a:gd name="connsiteY208-418" fmla="*/ 0 h 10000"/>
                  <a:gd name="connsiteX209-419" fmla="*/ 5576 w 10000"/>
                  <a:gd name="connsiteY209-420" fmla="*/ 0 h 10000"/>
                  <a:gd name="connsiteX210-421" fmla="*/ 5539 w 10000"/>
                  <a:gd name="connsiteY210-422" fmla="*/ 0 h 10000"/>
                  <a:gd name="connsiteX211-423" fmla="*/ 5539 w 10000"/>
                  <a:gd name="connsiteY211-424" fmla="*/ 0 h 10000"/>
                  <a:gd name="connsiteX212-425" fmla="*/ 5539 w 10000"/>
                  <a:gd name="connsiteY212-426" fmla="*/ 0 h 10000"/>
                  <a:gd name="connsiteX213-427" fmla="*/ 5539 w 10000"/>
                  <a:gd name="connsiteY213-428" fmla="*/ 0 h 10000"/>
                  <a:gd name="connsiteX214-429" fmla="*/ 5539 w 10000"/>
                  <a:gd name="connsiteY214-430" fmla="*/ 0 h 10000"/>
                  <a:gd name="connsiteX215-431" fmla="*/ 5539 w 10000"/>
                  <a:gd name="connsiteY215-432" fmla="*/ 0 h 10000"/>
                  <a:gd name="connsiteX216-433" fmla="*/ 5539 w 10000"/>
                  <a:gd name="connsiteY216-434" fmla="*/ 0 h 10000"/>
                  <a:gd name="connsiteX217-435" fmla="*/ 5539 w 10000"/>
                  <a:gd name="connsiteY217-436" fmla="*/ 0 h 10000"/>
                  <a:gd name="connsiteX218-437" fmla="*/ 5539 w 10000"/>
                  <a:gd name="connsiteY218-438" fmla="*/ 0 h 10000"/>
                  <a:gd name="connsiteX219-439" fmla="*/ 5502 w 10000"/>
                  <a:gd name="connsiteY219-440" fmla="*/ 0 h 10000"/>
                  <a:gd name="connsiteX220-441" fmla="*/ 5502 w 10000"/>
                  <a:gd name="connsiteY220-442" fmla="*/ 0 h 10000"/>
                  <a:gd name="connsiteX221-443" fmla="*/ 5502 w 10000"/>
                  <a:gd name="connsiteY221-444" fmla="*/ 0 h 10000"/>
                  <a:gd name="connsiteX222-445" fmla="*/ 5502 w 10000"/>
                  <a:gd name="connsiteY222-446" fmla="*/ 0 h 10000"/>
                  <a:gd name="connsiteX223-447" fmla="*/ 5502 w 10000"/>
                  <a:gd name="connsiteY223-448" fmla="*/ 0 h 10000"/>
                  <a:gd name="connsiteX224-449" fmla="*/ 5502 w 10000"/>
                  <a:gd name="connsiteY224-450" fmla="*/ 0 h 10000"/>
                  <a:gd name="connsiteX225-451" fmla="*/ 5502 w 10000"/>
                  <a:gd name="connsiteY225-452" fmla="*/ 0 h 10000"/>
                  <a:gd name="connsiteX226-453" fmla="*/ 5502 w 10000"/>
                  <a:gd name="connsiteY226-454" fmla="*/ 0 h 10000"/>
                  <a:gd name="connsiteX227-455" fmla="*/ 5465 w 10000"/>
                  <a:gd name="connsiteY227-456" fmla="*/ 0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-51" y="connsiteY25-52"/>
                  </a:cxn>
                  <a:cxn ang="0">
                    <a:pos x="connsiteX26-53" y="connsiteY26-54"/>
                  </a:cxn>
                  <a:cxn ang="0">
                    <a:pos x="connsiteX27-55" y="connsiteY27-56"/>
                  </a:cxn>
                  <a:cxn ang="0">
                    <a:pos x="connsiteX28-57" y="connsiteY28-58"/>
                  </a:cxn>
                  <a:cxn ang="0">
                    <a:pos x="connsiteX29-59" y="connsiteY29-60"/>
                  </a:cxn>
                  <a:cxn ang="0">
                    <a:pos x="connsiteX30-61" y="connsiteY30-62"/>
                  </a:cxn>
                  <a:cxn ang="0">
                    <a:pos x="connsiteX31-63" y="connsiteY31-64"/>
                  </a:cxn>
                  <a:cxn ang="0">
                    <a:pos x="connsiteX32-65" y="connsiteY32-66"/>
                  </a:cxn>
                  <a:cxn ang="0">
                    <a:pos x="connsiteX33-67" y="connsiteY33-68"/>
                  </a:cxn>
                  <a:cxn ang="0">
                    <a:pos x="connsiteX34-69" y="connsiteY34-70"/>
                  </a:cxn>
                  <a:cxn ang="0">
                    <a:pos x="connsiteX35-71" y="connsiteY35-72"/>
                  </a:cxn>
                  <a:cxn ang="0">
                    <a:pos x="connsiteX36-73" y="connsiteY36-74"/>
                  </a:cxn>
                  <a:cxn ang="0">
                    <a:pos x="connsiteX37-75" y="connsiteY37-76"/>
                  </a:cxn>
                  <a:cxn ang="0">
                    <a:pos x="connsiteX38-77" y="connsiteY38-78"/>
                  </a:cxn>
                  <a:cxn ang="0">
                    <a:pos x="connsiteX39-79" y="connsiteY39-80"/>
                  </a:cxn>
                  <a:cxn ang="0">
                    <a:pos x="connsiteX40-81" y="connsiteY40-82"/>
                  </a:cxn>
                  <a:cxn ang="0">
                    <a:pos x="connsiteX41-83" y="connsiteY41-84"/>
                  </a:cxn>
                  <a:cxn ang="0">
                    <a:pos x="connsiteX42-85" y="connsiteY42-86"/>
                  </a:cxn>
                  <a:cxn ang="0">
                    <a:pos x="connsiteX43-87" y="connsiteY43-88"/>
                  </a:cxn>
                  <a:cxn ang="0">
                    <a:pos x="connsiteX44-89" y="connsiteY44-90"/>
                  </a:cxn>
                  <a:cxn ang="0">
                    <a:pos x="connsiteX45-91" y="connsiteY45-92"/>
                  </a:cxn>
                  <a:cxn ang="0">
                    <a:pos x="connsiteX46-93" y="connsiteY46-94"/>
                  </a:cxn>
                  <a:cxn ang="0">
                    <a:pos x="connsiteX47-95" y="connsiteY47-96"/>
                  </a:cxn>
                  <a:cxn ang="0">
                    <a:pos x="connsiteX48-97" y="connsiteY48-98"/>
                  </a:cxn>
                  <a:cxn ang="0">
                    <a:pos x="connsiteX49-99" y="connsiteY49-100"/>
                  </a:cxn>
                  <a:cxn ang="0">
                    <a:pos x="connsiteX50-101" y="connsiteY50-102"/>
                  </a:cxn>
                  <a:cxn ang="0">
                    <a:pos x="connsiteX51-103" y="connsiteY51-104"/>
                  </a:cxn>
                  <a:cxn ang="0">
                    <a:pos x="connsiteX52-105" y="connsiteY52-106"/>
                  </a:cxn>
                  <a:cxn ang="0">
                    <a:pos x="connsiteX53-107" y="connsiteY53-108"/>
                  </a:cxn>
                  <a:cxn ang="0">
                    <a:pos x="connsiteX54-109" y="connsiteY54-110"/>
                  </a:cxn>
                  <a:cxn ang="0">
                    <a:pos x="connsiteX55-111" y="connsiteY55-112"/>
                  </a:cxn>
                  <a:cxn ang="0">
                    <a:pos x="connsiteX56-113" y="connsiteY56-114"/>
                  </a:cxn>
                  <a:cxn ang="0">
                    <a:pos x="connsiteX57-115" y="connsiteY57-116"/>
                  </a:cxn>
                  <a:cxn ang="0">
                    <a:pos x="connsiteX58-117" y="connsiteY58-118"/>
                  </a:cxn>
                  <a:cxn ang="0">
                    <a:pos x="connsiteX59-119" y="connsiteY59-120"/>
                  </a:cxn>
                  <a:cxn ang="0">
                    <a:pos x="connsiteX60-121" y="connsiteY60-122"/>
                  </a:cxn>
                  <a:cxn ang="0">
                    <a:pos x="connsiteX61-123" y="connsiteY61-124"/>
                  </a:cxn>
                  <a:cxn ang="0">
                    <a:pos x="connsiteX62-125" y="connsiteY62-126"/>
                  </a:cxn>
                  <a:cxn ang="0">
                    <a:pos x="connsiteX63-127" y="connsiteY63-128"/>
                  </a:cxn>
                  <a:cxn ang="0">
                    <a:pos x="connsiteX64-129" y="connsiteY64-130"/>
                  </a:cxn>
                  <a:cxn ang="0">
                    <a:pos x="connsiteX65-131" y="connsiteY65-132"/>
                  </a:cxn>
                  <a:cxn ang="0">
                    <a:pos x="connsiteX66-133" y="connsiteY66-134"/>
                  </a:cxn>
                  <a:cxn ang="0">
                    <a:pos x="connsiteX67-135" y="connsiteY67-136"/>
                  </a:cxn>
                  <a:cxn ang="0">
                    <a:pos x="connsiteX68-137" y="connsiteY68-138"/>
                  </a:cxn>
                  <a:cxn ang="0">
                    <a:pos x="connsiteX69-139" y="connsiteY69-140"/>
                  </a:cxn>
                  <a:cxn ang="0">
                    <a:pos x="connsiteX70-141" y="connsiteY70-142"/>
                  </a:cxn>
                  <a:cxn ang="0">
                    <a:pos x="connsiteX71-143" y="connsiteY71-144"/>
                  </a:cxn>
                  <a:cxn ang="0">
                    <a:pos x="connsiteX72-145" y="connsiteY72-146"/>
                  </a:cxn>
                  <a:cxn ang="0">
                    <a:pos x="connsiteX73-147" y="connsiteY73-148"/>
                  </a:cxn>
                  <a:cxn ang="0">
                    <a:pos x="connsiteX74-149" y="connsiteY74-150"/>
                  </a:cxn>
                  <a:cxn ang="0">
                    <a:pos x="connsiteX75-151" y="connsiteY75-152"/>
                  </a:cxn>
                  <a:cxn ang="0">
                    <a:pos x="connsiteX76-153" y="connsiteY76-154"/>
                  </a:cxn>
                  <a:cxn ang="0">
                    <a:pos x="connsiteX77-155" y="connsiteY77-156"/>
                  </a:cxn>
                  <a:cxn ang="0">
                    <a:pos x="connsiteX78-157" y="connsiteY78-158"/>
                  </a:cxn>
                  <a:cxn ang="0">
                    <a:pos x="connsiteX79-159" y="connsiteY79-160"/>
                  </a:cxn>
                  <a:cxn ang="0">
                    <a:pos x="connsiteX80-161" y="connsiteY80-162"/>
                  </a:cxn>
                  <a:cxn ang="0">
                    <a:pos x="connsiteX81-163" y="connsiteY81-164"/>
                  </a:cxn>
                  <a:cxn ang="0">
                    <a:pos x="connsiteX82-165" y="connsiteY82-166"/>
                  </a:cxn>
                  <a:cxn ang="0">
                    <a:pos x="connsiteX83-167" y="connsiteY83-168"/>
                  </a:cxn>
                  <a:cxn ang="0">
                    <a:pos x="connsiteX84-169" y="connsiteY84-170"/>
                  </a:cxn>
                  <a:cxn ang="0">
                    <a:pos x="connsiteX85-171" y="connsiteY85-172"/>
                  </a:cxn>
                  <a:cxn ang="0">
                    <a:pos x="connsiteX86-173" y="connsiteY86-174"/>
                  </a:cxn>
                  <a:cxn ang="0">
                    <a:pos x="connsiteX87-175" y="connsiteY87-176"/>
                  </a:cxn>
                  <a:cxn ang="0">
                    <a:pos x="connsiteX88-177" y="connsiteY88-178"/>
                  </a:cxn>
                  <a:cxn ang="0">
                    <a:pos x="connsiteX89-179" y="connsiteY89-180"/>
                  </a:cxn>
                  <a:cxn ang="0">
                    <a:pos x="connsiteX90-181" y="connsiteY90-182"/>
                  </a:cxn>
                  <a:cxn ang="0">
                    <a:pos x="connsiteX91-183" y="connsiteY91-184"/>
                  </a:cxn>
                  <a:cxn ang="0">
                    <a:pos x="connsiteX92-185" y="connsiteY92-186"/>
                  </a:cxn>
                  <a:cxn ang="0">
                    <a:pos x="connsiteX93-187" y="connsiteY93-188"/>
                  </a:cxn>
                  <a:cxn ang="0">
                    <a:pos x="connsiteX94-189" y="connsiteY94-190"/>
                  </a:cxn>
                  <a:cxn ang="0">
                    <a:pos x="connsiteX95-191" y="connsiteY95-192"/>
                  </a:cxn>
                  <a:cxn ang="0">
                    <a:pos x="connsiteX96-193" y="connsiteY96-194"/>
                  </a:cxn>
                  <a:cxn ang="0">
                    <a:pos x="connsiteX97-195" y="connsiteY97-196"/>
                  </a:cxn>
                  <a:cxn ang="0">
                    <a:pos x="connsiteX98-197" y="connsiteY98-198"/>
                  </a:cxn>
                  <a:cxn ang="0">
                    <a:pos x="connsiteX99-199" y="connsiteY99-200"/>
                  </a:cxn>
                  <a:cxn ang="0">
                    <a:pos x="connsiteX100-201" y="connsiteY100-202"/>
                  </a:cxn>
                  <a:cxn ang="0">
                    <a:pos x="connsiteX101-203" y="connsiteY101-204"/>
                  </a:cxn>
                  <a:cxn ang="0">
                    <a:pos x="connsiteX102-205" y="connsiteY102-206"/>
                  </a:cxn>
                  <a:cxn ang="0">
                    <a:pos x="connsiteX103-207" y="connsiteY103-208"/>
                  </a:cxn>
                  <a:cxn ang="0">
                    <a:pos x="connsiteX104-209" y="connsiteY104-210"/>
                  </a:cxn>
                  <a:cxn ang="0">
                    <a:pos x="connsiteX105-211" y="connsiteY105-212"/>
                  </a:cxn>
                  <a:cxn ang="0">
                    <a:pos x="connsiteX106-213" y="connsiteY106-214"/>
                  </a:cxn>
                  <a:cxn ang="0">
                    <a:pos x="connsiteX107-215" y="connsiteY107-216"/>
                  </a:cxn>
                  <a:cxn ang="0">
                    <a:pos x="connsiteX108-217" y="connsiteY108-218"/>
                  </a:cxn>
                  <a:cxn ang="0">
                    <a:pos x="connsiteX109-219" y="connsiteY109-220"/>
                  </a:cxn>
                  <a:cxn ang="0">
                    <a:pos x="connsiteX110-221" y="connsiteY110-222"/>
                  </a:cxn>
                  <a:cxn ang="0">
                    <a:pos x="connsiteX111-223" y="connsiteY111-224"/>
                  </a:cxn>
                  <a:cxn ang="0">
                    <a:pos x="connsiteX112-225" y="connsiteY112-226"/>
                  </a:cxn>
                  <a:cxn ang="0">
                    <a:pos x="connsiteX113-227" y="connsiteY113-228"/>
                  </a:cxn>
                  <a:cxn ang="0">
                    <a:pos x="connsiteX114-229" y="connsiteY114-230"/>
                  </a:cxn>
                  <a:cxn ang="0">
                    <a:pos x="connsiteX115-231" y="connsiteY115-232"/>
                  </a:cxn>
                  <a:cxn ang="0">
                    <a:pos x="connsiteX116-233" y="connsiteY116-234"/>
                  </a:cxn>
                  <a:cxn ang="0">
                    <a:pos x="connsiteX117-235" y="connsiteY117-236"/>
                  </a:cxn>
                  <a:cxn ang="0">
                    <a:pos x="connsiteX118-237" y="connsiteY118-238"/>
                  </a:cxn>
                  <a:cxn ang="0">
                    <a:pos x="connsiteX119-239" y="connsiteY119-240"/>
                  </a:cxn>
                  <a:cxn ang="0">
                    <a:pos x="connsiteX120-241" y="connsiteY120-242"/>
                  </a:cxn>
                  <a:cxn ang="0">
                    <a:pos x="connsiteX121-243" y="connsiteY121-244"/>
                  </a:cxn>
                  <a:cxn ang="0">
                    <a:pos x="connsiteX122-245" y="connsiteY122-246"/>
                  </a:cxn>
                  <a:cxn ang="0">
                    <a:pos x="connsiteX123-247" y="connsiteY123-248"/>
                  </a:cxn>
                  <a:cxn ang="0">
                    <a:pos x="connsiteX124-249" y="connsiteY124-250"/>
                  </a:cxn>
                  <a:cxn ang="0">
                    <a:pos x="connsiteX125-251" y="connsiteY125-252"/>
                  </a:cxn>
                  <a:cxn ang="0">
                    <a:pos x="connsiteX126-253" y="connsiteY126-254"/>
                  </a:cxn>
                  <a:cxn ang="0">
                    <a:pos x="connsiteX127-255" y="connsiteY127-256"/>
                  </a:cxn>
                  <a:cxn ang="0">
                    <a:pos x="connsiteX128-257" y="connsiteY128-258"/>
                  </a:cxn>
                  <a:cxn ang="0">
                    <a:pos x="connsiteX129-259" y="connsiteY129-260"/>
                  </a:cxn>
                  <a:cxn ang="0">
                    <a:pos x="connsiteX130-261" y="connsiteY130-262"/>
                  </a:cxn>
                  <a:cxn ang="0">
                    <a:pos x="connsiteX131-263" y="connsiteY131-264"/>
                  </a:cxn>
                  <a:cxn ang="0">
                    <a:pos x="connsiteX132-265" y="connsiteY132-266"/>
                  </a:cxn>
                  <a:cxn ang="0">
                    <a:pos x="connsiteX133-267" y="connsiteY133-268"/>
                  </a:cxn>
                  <a:cxn ang="0">
                    <a:pos x="connsiteX134-269" y="connsiteY134-270"/>
                  </a:cxn>
                  <a:cxn ang="0">
                    <a:pos x="connsiteX135-271" y="connsiteY135-272"/>
                  </a:cxn>
                  <a:cxn ang="0">
                    <a:pos x="connsiteX136-273" y="connsiteY136-274"/>
                  </a:cxn>
                  <a:cxn ang="0">
                    <a:pos x="connsiteX137-275" y="connsiteY137-276"/>
                  </a:cxn>
                  <a:cxn ang="0">
                    <a:pos x="connsiteX138-277" y="connsiteY138-278"/>
                  </a:cxn>
                  <a:cxn ang="0">
                    <a:pos x="connsiteX139-279" y="connsiteY139-280"/>
                  </a:cxn>
                  <a:cxn ang="0">
                    <a:pos x="connsiteX140-281" y="connsiteY140-282"/>
                  </a:cxn>
                  <a:cxn ang="0">
                    <a:pos x="connsiteX141-283" y="connsiteY141-284"/>
                  </a:cxn>
                  <a:cxn ang="0">
                    <a:pos x="connsiteX142-285" y="connsiteY142-286"/>
                  </a:cxn>
                  <a:cxn ang="0">
                    <a:pos x="connsiteX143-287" y="connsiteY143-288"/>
                  </a:cxn>
                  <a:cxn ang="0">
                    <a:pos x="connsiteX144-289" y="connsiteY144-290"/>
                  </a:cxn>
                  <a:cxn ang="0">
                    <a:pos x="connsiteX145-291" y="connsiteY145-292"/>
                  </a:cxn>
                  <a:cxn ang="0">
                    <a:pos x="connsiteX146-293" y="connsiteY146-294"/>
                  </a:cxn>
                  <a:cxn ang="0">
                    <a:pos x="connsiteX147-295" y="connsiteY147-296"/>
                  </a:cxn>
                  <a:cxn ang="0">
                    <a:pos x="connsiteX148-297" y="connsiteY148-298"/>
                  </a:cxn>
                  <a:cxn ang="0">
                    <a:pos x="connsiteX149-299" y="connsiteY149-300"/>
                  </a:cxn>
                  <a:cxn ang="0">
                    <a:pos x="connsiteX150-301" y="connsiteY150-302"/>
                  </a:cxn>
                  <a:cxn ang="0">
                    <a:pos x="connsiteX151-303" y="connsiteY151-304"/>
                  </a:cxn>
                  <a:cxn ang="0">
                    <a:pos x="connsiteX152-305" y="connsiteY152-306"/>
                  </a:cxn>
                  <a:cxn ang="0">
                    <a:pos x="connsiteX153-307" y="connsiteY153-308"/>
                  </a:cxn>
                  <a:cxn ang="0">
                    <a:pos x="connsiteX154-309" y="connsiteY154-310"/>
                  </a:cxn>
                  <a:cxn ang="0">
                    <a:pos x="connsiteX155-311" y="connsiteY155-312"/>
                  </a:cxn>
                  <a:cxn ang="0">
                    <a:pos x="connsiteX156-313" y="connsiteY156-314"/>
                  </a:cxn>
                  <a:cxn ang="0">
                    <a:pos x="connsiteX157-315" y="connsiteY157-316"/>
                  </a:cxn>
                  <a:cxn ang="0">
                    <a:pos x="connsiteX158-317" y="connsiteY158-318"/>
                  </a:cxn>
                  <a:cxn ang="0">
                    <a:pos x="connsiteX159-319" y="connsiteY159-320"/>
                  </a:cxn>
                  <a:cxn ang="0">
                    <a:pos x="connsiteX160-321" y="connsiteY160-322"/>
                  </a:cxn>
                  <a:cxn ang="0">
                    <a:pos x="connsiteX161-323" y="connsiteY161-324"/>
                  </a:cxn>
                  <a:cxn ang="0">
                    <a:pos x="connsiteX162-325" y="connsiteY162-326"/>
                  </a:cxn>
                  <a:cxn ang="0">
                    <a:pos x="connsiteX163-327" y="connsiteY163-328"/>
                  </a:cxn>
                  <a:cxn ang="0">
                    <a:pos x="connsiteX164-329" y="connsiteY164-330"/>
                  </a:cxn>
                  <a:cxn ang="0">
                    <a:pos x="connsiteX165-331" y="connsiteY165-332"/>
                  </a:cxn>
                  <a:cxn ang="0">
                    <a:pos x="connsiteX166-333" y="connsiteY166-334"/>
                  </a:cxn>
                  <a:cxn ang="0">
                    <a:pos x="connsiteX167-335" y="connsiteY167-336"/>
                  </a:cxn>
                  <a:cxn ang="0">
                    <a:pos x="connsiteX168-337" y="connsiteY168-338"/>
                  </a:cxn>
                  <a:cxn ang="0">
                    <a:pos x="connsiteX169-339" y="connsiteY169-340"/>
                  </a:cxn>
                  <a:cxn ang="0">
                    <a:pos x="connsiteX170-341" y="connsiteY170-342"/>
                  </a:cxn>
                  <a:cxn ang="0">
                    <a:pos x="connsiteX171-343" y="connsiteY171-344"/>
                  </a:cxn>
                  <a:cxn ang="0">
                    <a:pos x="connsiteX172-345" y="connsiteY172-346"/>
                  </a:cxn>
                  <a:cxn ang="0">
                    <a:pos x="connsiteX173-347" y="connsiteY173-348"/>
                  </a:cxn>
                  <a:cxn ang="0">
                    <a:pos x="connsiteX174-349" y="connsiteY174-350"/>
                  </a:cxn>
                  <a:cxn ang="0">
                    <a:pos x="connsiteX175-351" y="connsiteY175-352"/>
                  </a:cxn>
                  <a:cxn ang="0">
                    <a:pos x="connsiteX176-353" y="connsiteY176-354"/>
                  </a:cxn>
                  <a:cxn ang="0">
                    <a:pos x="connsiteX177-355" y="connsiteY177-356"/>
                  </a:cxn>
                  <a:cxn ang="0">
                    <a:pos x="connsiteX178-357" y="connsiteY178-358"/>
                  </a:cxn>
                  <a:cxn ang="0">
                    <a:pos x="connsiteX179-359" y="connsiteY179-360"/>
                  </a:cxn>
                  <a:cxn ang="0">
                    <a:pos x="connsiteX180-361" y="connsiteY180-362"/>
                  </a:cxn>
                  <a:cxn ang="0">
                    <a:pos x="connsiteX181-363" y="connsiteY181-364"/>
                  </a:cxn>
                  <a:cxn ang="0">
                    <a:pos x="connsiteX182-365" y="connsiteY182-366"/>
                  </a:cxn>
                  <a:cxn ang="0">
                    <a:pos x="connsiteX183-367" y="connsiteY183-368"/>
                  </a:cxn>
                  <a:cxn ang="0">
                    <a:pos x="connsiteX184-369" y="connsiteY184-370"/>
                  </a:cxn>
                  <a:cxn ang="0">
                    <a:pos x="connsiteX185-371" y="connsiteY185-372"/>
                  </a:cxn>
                  <a:cxn ang="0">
                    <a:pos x="connsiteX186-373" y="connsiteY186-374"/>
                  </a:cxn>
                  <a:cxn ang="0">
                    <a:pos x="connsiteX187-375" y="connsiteY187-376"/>
                  </a:cxn>
                  <a:cxn ang="0">
                    <a:pos x="connsiteX188-377" y="connsiteY188-378"/>
                  </a:cxn>
                  <a:cxn ang="0">
                    <a:pos x="connsiteX189-379" y="connsiteY189-380"/>
                  </a:cxn>
                  <a:cxn ang="0">
                    <a:pos x="connsiteX190-381" y="connsiteY190-382"/>
                  </a:cxn>
                  <a:cxn ang="0">
                    <a:pos x="connsiteX191-383" y="connsiteY191-384"/>
                  </a:cxn>
                  <a:cxn ang="0">
                    <a:pos x="connsiteX192-385" y="connsiteY192-386"/>
                  </a:cxn>
                  <a:cxn ang="0">
                    <a:pos x="connsiteX193-387" y="connsiteY193-388"/>
                  </a:cxn>
                  <a:cxn ang="0">
                    <a:pos x="connsiteX194-389" y="connsiteY194-390"/>
                  </a:cxn>
                  <a:cxn ang="0">
                    <a:pos x="connsiteX195-391" y="connsiteY195-392"/>
                  </a:cxn>
                  <a:cxn ang="0">
                    <a:pos x="connsiteX196-393" y="connsiteY196-394"/>
                  </a:cxn>
                  <a:cxn ang="0">
                    <a:pos x="connsiteX197-395" y="connsiteY197-396"/>
                  </a:cxn>
                  <a:cxn ang="0">
                    <a:pos x="connsiteX198-397" y="connsiteY198-398"/>
                  </a:cxn>
                  <a:cxn ang="0">
                    <a:pos x="connsiteX199-399" y="connsiteY199-400"/>
                  </a:cxn>
                  <a:cxn ang="0">
                    <a:pos x="connsiteX200-401" y="connsiteY200-402"/>
                  </a:cxn>
                  <a:cxn ang="0">
                    <a:pos x="connsiteX201-403" y="connsiteY201-404"/>
                  </a:cxn>
                  <a:cxn ang="0">
                    <a:pos x="connsiteX202-405" y="connsiteY202-406"/>
                  </a:cxn>
                  <a:cxn ang="0">
                    <a:pos x="connsiteX203-407" y="connsiteY203-408"/>
                  </a:cxn>
                  <a:cxn ang="0">
                    <a:pos x="connsiteX204-409" y="connsiteY204-410"/>
                  </a:cxn>
                  <a:cxn ang="0">
                    <a:pos x="connsiteX205-411" y="connsiteY205-412"/>
                  </a:cxn>
                  <a:cxn ang="0">
                    <a:pos x="connsiteX206-413" y="connsiteY206-414"/>
                  </a:cxn>
                  <a:cxn ang="0">
                    <a:pos x="connsiteX207-415" y="connsiteY207-416"/>
                  </a:cxn>
                  <a:cxn ang="0">
                    <a:pos x="connsiteX208-417" y="connsiteY208-418"/>
                  </a:cxn>
                  <a:cxn ang="0">
                    <a:pos x="connsiteX209-419" y="connsiteY209-420"/>
                  </a:cxn>
                  <a:cxn ang="0">
                    <a:pos x="connsiteX210-421" y="connsiteY210-422"/>
                  </a:cxn>
                  <a:cxn ang="0">
                    <a:pos x="connsiteX211-423" y="connsiteY211-424"/>
                  </a:cxn>
                  <a:cxn ang="0">
                    <a:pos x="connsiteX212-425" y="connsiteY212-426"/>
                  </a:cxn>
                  <a:cxn ang="0">
                    <a:pos x="connsiteX213-427" y="connsiteY213-428"/>
                  </a:cxn>
                  <a:cxn ang="0">
                    <a:pos x="connsiteX214-429" y="connsiteY214-430"/>
                  </a:cxn>
                  <a:cxn ang="0">
                    <a:pos x="connsiteX215-431" y="connsiteY215-432"/>
                  </a:cxn>
                  <a:cxn ang="0">
                    <a:pos x="connsiteX216-433" y="connsiteY216-434"/>
                  </a:cxn>
                  <a:cxn ang="0">
                    <a:pos x="connsiteX217-435" y="connsiteY217-436"/>
                  </a:cxn>
                  <a:cxn ang="0">
                    <a:pos x="connsiteX218-437" y="connsiteY218-438"/>
                  </a:cxn>
                  <a:cxn ang="0">
                    <a:pos x="connsiteX219-439" y="connsiteY219-440"/>
                  </a:cxn>
                  <a:cxn ang="0">
                    <a:pos x="connsiteX220-441" y="connsiteY220-442"/>
                  </a:cxn>
                  <a:cxn ang="0">
                    <a:pos x="connsiteX221-443" y="connsiteY221-444"/>
                  </a:cxn>
                  <a:cxn ang="0">
                    <a:pos x="connsiteX222-445" y="connsiteY222-446"/>
                  </a:cxn>
                  <a:cxn ang="0">
                    <a:pos x="connsiteX223-447" y="connsiteY223-448"/>
                  </a:cxn>
                  <a:cxn ang="0">
                    <a:pos x="connsiteX224-449" y="connsiteY224-450"/>
                  </a:cxn>
                  <a:cxn ang="0">
                    <a:pos x="connsiteX225-451" y="connsiteY225-452"/>
                  </a:cxn>
                  <a:cxn ang="0">
                    <a:pos x="connsiteX226-453" y="connsiteY226-454"/>
                  </a:cxn>
                  <a:cxn ang="0">
                    <a:pos x="connsiteX227-455" y="connsiteY227-456"/>
                  </a:cxn>
                </a:cxnLst>
                <a:rect l="l" t="t" r="r" b="b"/>
                <a:pathLst>
                  <a:path w="10000" h="10000">
                    <a:moveTo>
                      <a:pt x="5465" y="0"/>
                    </a:move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279" y="0"/>
                    </a:lnTo>
                    <a:cubicBezTo>
                      <a:pt x="4907" y="37"/>
                      <a:pt x="4535" y="74"/>
                      <a:pt x="4164" y="185"/>
                    </a:cubicBezTo>
                    <a:lnTo>
                      <a:pt x="4164" y="185"/>
                    </a:lnTo>
                    <a:cubicBezTo>
                      <a:pt x="3532" y="333"/>
                      <a:pt x="2900" y="593"/>
                      <a:pt x="2379" y="963"/>
                    </a:cubicBezTo>
                    <a:cubicBezTo>
                      <a:pt x="1655" y="1385"/>
                      <a:pt x="1414" y="1770"/>
                      <a:pt x="929" y="2407"/>
                    </a:cubicBezTo>
                    <a:cubicBezTo>
                      <a:pt x="595" y="2926"/>
                      <a:pt x="297" y="3519"/>
                      <a:pt x="149" y="4185"/>
                    </a:cubicBezTo>
                    <a:lnTo>
                      <a:pt x="149" y="4185"/>
                    </a:lnTo>
                    <a:cubicBezTo>
                      <a:pt x="37" y="4519"/>
                      <a:pt x="0" y="4926"/>
                      <a:pt x="0" y="5296"/>
                    </a:cubicBezTo>
                    <a:lnTo>
                      <a:pt x="0" y="5296"/>
                    </a:lnTo>
                    <a:lnTo>
                      <a:pt x="0" y="5296"/>
                    </a:lnTo>
                    <a:lnTo>
                      <a:pt x="0" y="5296"/>
                    </a:lnTo>
                    <a:lnTo>
                      <a:pt x="0" y="5333"/>
                    </a:lnTo>
                    <a:lnTo>
                      <a:pt x="0" y="5333"/>
                    </a:lnTo>
                    <a:lnTo>
                      <a:pt x="0" y="5333"/>
                    </a:lnTo>
                    <a:lnTo>
                      <a:pt x="0" y="5333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815"/>
                    </a:lnTo>
                    <a:lnTo>
                      <a:pt x="0" y="5815"/>
                    </a:lnTo>
                    <a:cubicBezTo>
                      <a:pt x="112" y="7556"/>
                      <a:pt x="1004" y="9074"/>
                      <a:pt x="2379" y="10000"/>
                    </a:cubicBezTo>
                    <a:cubicBezTo>
                      <a:pt x="1784" y="9111"/>
                      <a:pt x="1413" y="8074"/>
                      <a:pt x="1413" y="6926"/>
                    </a:cubicBezTo>
                    <a:cubicBezTo>
                      <a:pt x="1413" y="3889"/>
                      <a:pt x="3866" y="1444"/>
                      <a:pt x="6914" y="1444"/>
                    </a:cubicBezTo>
                    <a:cubicBezTo>
                      <a:pt x="8067" y="1444"/>
                      <a:pt x="9145" y="1778"/>
                      <a:pt x="10000" y="2407"/>
                    </a:cubicBezTo>
                    <a:cubicBezTo>
                      <a:pt x="9071" y="1037"/>
                      <a:pt x="7546" y="111"/>
                      <a:pt x="5799" y="0"/>
                    </a:cubicBezTo>
                    <a:lnTo>
                      <a:pt x="5799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465" y="0"/>
                    </a:lnTo>
                  </a:path>
                </a:pathLst>
              </a:custGeom>
              <a:solidFill>
                <a:srgbClr val="504BD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2" name="Freeform 88"/>
              <p:cNvSpPr>
                <a:spLocks noEditPoints="1"/>
              </p:cNvSpPr>
              <p:nvPr/>
            </p:nvSpPr>
            <p:spPr bwMode="auto">
              <a:xfrm>
                <a:off x="3802014" y="2241510"/>
                <a:ext cx="686991" cy="347663"/>
              </a:xfrm>
              <a:custGeom>
                <a:avLst/>
                <a:gdLst>
                  <a:gd name="T0" fmla="*/ 26 w 188"/>
                  <a:gd name="T1" fmla="*/ 37 h 95"/>
                  <a:gd name="T2" fmla="*/ 17 w 188"/>
                  <a:gd name="T3" fmla="*/ 46 h 95"/>
                  <a:gd name="T4" fmla="*/ 20 w 188"/>
                  <a:gd name="T5" fmla="*/ 53 h 95"/>
                  <a:gd name="T6" fmla="*/ 4 w 188"/>
                  <a:gd name="T7" fmla="*/ 78 h 95"/>
                  <a:gd name="T8" fmla="*/ 6 w 188"/>
                  <a:gd name="T9" fmla="*/ 78 h 95"/>
                  <a:gd name="T10" fmla="*/ 16 w 188"/>
                  <a:gd name="T11" fmla="*/ 69 h 95"/>
                  <a:gd name="T12" fmla="*/ 11 w 188"/>
                  <a:gd name="T13" fmla="*/ 95 h 95"/>
                  <a:gd name="T14" fmla="*/ 19 w 188"/>
                  <a:gd name="T15" fmla="*/ 95 h 95"/>
                  <a:gd name="T16" fmla="*/ 26 w 188"/>
                  <a:gd name="T17" fmla="*/ 84 h 95"/>
                  <a:gd name="T18" fmla="*/ 32 w 188"/>
                  <a:gd name="T19" fmla="*/ 95 h 95"/>
                  <a:gd name="T20" fmla="*/ 40 w 188"/>
                  <a:gd name="T21" fmla="*/ 95 h 95"/>
                  <a:gd name="T22" fmla="*/ 35 w 188"/>
                  <a:gd name="T23" fmla="*/ 69 h 95"/>
                  <a:gd name="T24" fmla="*/ 46 w 188"/>
                  <a:gd name="T25" fmla="*/ 78 h 95"/>
                  <a:gd name="T26" fmla="*/ 47 w 188"/>
                  <a:gd name="T27" fmla="*/ 78 h 95"/>
                  <a:gd name="T28" fmla="*/ 31 w 188"/>
                  <a:gd name="T29" fmla="*/ 53 h 95"/>
                  <a:gd name="T30" fmla="*/ 35 w 188"/>
                  <a:gd name="T31" fmla="*/ 46 h 95"/>
                  <a:gd name="T32" fmla="*/ 26 w 188"/>
                  <a:gd name="T33" fmla="*/ 37 h 95"/>
                  <a:gd name="T34" fmla="*/ 163 w 188"/>
                  <a:gd name="T35" fmla="*/ 37 h 95"/>
                  <a:gd name="T36" fmla="*/ 154 w 188"/>
                  <a:gd name="T37" fmla="*/ 46 h 95"/>
                  <a:gd name="T38" fmla="*/ 157 w 188"/>
                  <a:gd name="T39" fmla="*/ 53 h 95"/>
                  <a:gd name="T40" fmla="*/ 141 w 188"/>
                  <a:gd name="T41" fmla="*/ 78 h 95"/>
                  <a:gd name="T42" fmla="*/ 143 w 188"/>
                  <a:gd name="T43" fmla="*/ 78 h 95"/>
                  <a:gd name="T44" fmla="*/ 153 w 188"/>
                  <a:gd name="T45" fmla="*/ 69 h 95"/>
                  <a:gd name="T46" fmla="*/ 148 w 188"/>
                  <a:gd name="T47" fmla="*/ 95 h 95"/>
                  <a:gd name="T48" fmla="*/ 157 w 188"/>
                  <a:gd name="T49" fmla="*/ 95 h 95"/>
                  <a:gd name="T50" fmla="*/ 163 w 188"/>
                  <a:gd name="T51" fmla="*/ 84 h 95"/>
                  <a:gd name="T52" fmla="*/ 169 w 188"/>
                  <a:gd name="T53" fmla="*/ 95 h 95"/>
                  <a:gd name="T54" fmla="*/ 177 w 188"/>
                  <a:gd name="T55" fmla="*/ 95 h 95"/>
                  <a:gd name="T56" fmla="*/ 173 w 188"/>
                  <a:gd name="T57" fmla="*/ 69 h 95"/>
                  <a:gd name="T58" fmla="*/ 183 w 188"/>
                  <a:gd name="T59" fmla="*/ 78 h 95"/>
                  <a:gd name="T60" fmla="*/ 185 w 188"/>
                  <a:gd name="T61" fmla="*/ 78 h 95"/>
                  <a:gd name="T62" fmla="*/ 169 w 188"/>
                  <a:gd name="T63" fmla="*/ 53 h 95"/>
                  <a:gd name="T64" fmla="*/ 172 w 188"/>
                  <a:gd name="T65" fmla="*/ 46 h 95"/>
                  <a:gd name="T66" fmla="*/ 163 w 188"/>
                  <a:gd name="T67" fmla="*/ 37 h 95"/>
                  <a:gd name="T68" fmla="*/ 96 w 188"/>
                  <a:gd name="T69" fmla="*/ 0 h 95"/>
                  <a:gd name="T70" fmla="*/ 81 w 188"/>
                  <a:gd name="T71" fmla="*/ 14 h 95"/>
                  <a:gd name="T72" fmla="*/ 87 w 188"/>
                  <a:gd name="T73" fmla="*/ 26 h 95"/>
                  <a:gd name="T74" fmla="*/ 60 w 188"/>
                  <a:gd name="T75" fmla="*/ 67 h 95"/>
                  <a:gd name="T76" fmla="*/ 63 w 188"/>
                  <a:gd name="T77" fmla="*/ 68 h 95"/>
                  <a:gd name="T78" fmla="*/ 80 w 188"/>
                  <a:gd name="T79" fmla="*/ 53 h 95"/>
                  <a:gd name="T80" fmla="*/ 72 w 188"/>
                  <a:gd name="T81" fmla="*/ 95 h 95"/>
                  <a:gd name="T82" fmla="*/ 86 w 188"/>
                  <a:gd name="T83" fmla="*/ 95 h 95"/>
                  <a:gd name="T84" fmla="*/ 96 w 188"/>
                  <a:gd name="T85" fmla="*/ 78 h 95"/>
                  <a:gd name="T86" fmla="*/ 106 w 188"/>
                  <a:gd name="T87" fmla="*/ 95 h 95"/>
                  <a:gd name="T88" fmla="*/ 119 w 188"/>
                  <a:gd name="T89" fmla="*/ 95 h 95"/>
                  <a:gd name="T90" fmla="*/ 112 w 188"/>
                  <a:gd name="T91" fmla="*/ 53 h 95"/>
                  <a:gd name="T92" fmla="*/ 128 w 188"/>
                  <a:gd name="T93" fmla="*/ 68 h 95"/>
                  <a:gd name="T94" fmla="*/ 131 w 188"/>
                  <a:gd name="T95" fmla="*/ 67 h 95"/>
                  <a:gd name="T96" fmla="*/ 105 w 188"/>
                  <a:gd name="T97" fmla="*/ 26 h 95"/>
                  <a:gd name="T98" fmla="*/ 111 w 188"/>
                  <a:gd name="T99" fmla="*/ 14 h 95"/>
                  <a:gd name="T100" fmla="*/ 96 w 188"/>
                  <a:gd name="T10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8" h="95">
                    <a:moveTo>
                      <a:pt x="26" y="37"/>
                    </a:moveTo>
                    <a:cubicBezTo>
                      <a:pt x="21" y="37"/>
                      <a:pt x="17" y="41"/>
                      <a:pt x="17" y="46"/>
                    </a:cubicBezTo>
                    <a:cubicBezTo>
                      <a:pt x="17" y="49"/>
                      <a:pt x="18" y="51"/>
                      <a:pt x="20" y="53"/>
                    </a:cubicBezTo>
                    <a:cubicBezTo>
                      <a:pt x="11" y="56"/>
                      <a:pt x="0" y="74"/>
                      <a:pt x="4" y="78"/>
                    </a:cubicBezTo>
                    <a:cubicBezTo>
                      <a:pt x="4" y="78"/>
                      <a:pt x="5" y="78"/>
                      <a:pt x="6" y="78"/>
                    </a:cubicBezTo>
                    <a:cubicBezTo>
                      <a:pt x="9" y="78"/>
                      <a:pt x="13" y="74"/>
                      <a:pt x="16" y="69"/>
                    </a:cubicBezTo>
                    <a:cubicBezTo>
                      <a:pt x="14" y="78"/>
                      <a:pt x="12" y="87"/>
                      <a:pt x="11" y="9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20" y="91"/>
                      <a:pt x="22" y="84"/>
                      <a:pt x="26" y="84"/>
                    </a:cubicBezTo>
                    <a:cubicBezTo>
                      <a:pt x="29" y="84"/>
                      <a:pt x="32" y="91"/>
                      <a:pt x="32" y="95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39" y="87"/>
                      <a:pt x="38" y="78"/>
                      <a:pt x="35" y="69"/>
                    </a:cubicBezTo>
                    <a:cubicBezTo>
                      <a:pt x="39" y="74"/>
                      <a:pt x="43" y="78"/>
                      <a:pt x="46" y="78"/>
                    </a:cubicBezTo>
                    <a:cubicBezTo>
                      <a:pt x="46" y="78"/>
                      <a:pt x="47" y="78"/>
                      <a:pt x="47" y="78"/>
                    </a:cubicBezTo>
                    <a:cubicBezTo>
                      <a:pt x="51" y="74"/>
                      <a:pt x="41" y="56"/>
                      <a:pt x="31" y="53"/>
                    </a:cubicBezTo>
                    <a:cubicBezTo>
                      <a:pt x="33" y="51"/>
                      <a:pt x="35" y="49"/>
                      <a:pt x="35" y="46"/>
                    </a:cubicBezTo>
                    <a:cubicBezTo>
                      <a:pt x="35" y="41"/>
                      <a:pt x="31" y="37"/>
                      <a:pt x="26" y="37"/>
                    </a:cubicBezTo>
                    <a:moveTo>
                      <a:pt x="163" y="37"/>
                    </a:moveTo>
                    <a:cubicBezTo>
                      <a:pt x="158" y="37"/>
                      <a:pt x="154" y="41"/>
                      <a:pt x="154" y="46"/>
                    </a:cubicBezTo>
                    <a:cubicBezTo>
                      <a:pt x="154" y="49"/>
                      <a:pt x="155" y="51"/>
                      <a:pt x="157" y="53"/>
                    </a:cubicBezTo>
                    <a:cubicBezTo>
                      <a:pt x="148" y="56"/>
                      <a:pt x="138" y="74"/>
                      <a:pt x="141" y="78"/>
                    </a:cubicBezTo>
                    <a:cubicBezTo>
                      <a:pt x="142" y="78"/>
                      <a:pt x="142" y="78"/>
                      <a:pt x="143" y="78"/>
                    </a:cubicBezTo>
                    <a:cubicBezTo>
                      <a:pt x="146" y="78"/>
                      <a:pt x="150" y="74"/>
                      <a:pt x="153" y="69"/>
                    </a:cubicBezTo>
                    <a:cubicBezTo>
                      <a:pt x="151" y="78"/>
                      <a:pt x="149" y="87"/>
                      <a:pt x="148" y="95"/>
                    </a:cubicBezTo>
                    <a:cubicBezTo>
                      <a:pt x="157" y="95"/>
                      <a:pt x="157" y="95"/>
                      <a:pt x="157" y="95"/>
                    </a:cubicBezTo>
                    <a:cubicBezTo>
                      <a:pt x="157" y="91"/>
                      <a:pt x="160" y="84"/>
                      <a:pt x="163" y="84"/>
                    </a:cubicBezTo>
                    <a:cubicBezTo>
                      <a:pt x="166" y="84"/>
                      <a:pt x="169" y="91"/>
                      <a:pt x="169" y="95"/>
                    </a:cubicBezTo>
                    <a:cubicBezTo>
                      <a:pt x="177" y="95"/>
                      <a:pt x="177" y="95"/>
                      <a:pt x="177" y="95"/>
                    </a:cubicBezTo>
                    <a:cubicBezTo>
                      <a:pt x="177" y="87"/>
                      <a:pt x="175" y="78"/>
                      <a:pt x="173" y="69"/>
                    </a:cubicBezTo>
                    <a:cubicBezTo>
                      <a:pt x="176" y="74"/>
                      <a:pt x="180" y="78"/>
                      <a:pt x="183" y="78"/>
                    </a:cubicBezTo>
                    <a:cubicBezTo>
                      <a:pt x="184" y="78"/>
                      <a:pt x="184" y="78"/>
                      <a:pt x="185" y="78"/>
                    </a:cubicBezTo>
                    <a:cubicBezTo>
                      <a:pt x="188" y="74"/>
                      <a:pt x="178" y="56"/>
                      <a:pt x="169" y="53"/>
                    </a:cubicBezTo>
                    <a:cubicBezTo>
                      <a:pt x="171" y="51"/>
                      <a:pt x="172" y="49"/>
                      <a:pt x="172" y="46"/>
                    </a:cubicBezTo>
                    <a:cubicBezTo>
                      <a:pt x="172" y="41"/>
                      <a:pt x="168" y="37"/>
                      <a:pt x="163" y="37"/>
                    </a:cubicBezTo>
                    <a:moveTo>
                      <a:pt x="96" y="0"/>
                    </a:moveTo>
                    <a:cubicBezTo>
                      <a:pt x="88" y="0"/>
                      <a:pt x="81" y="6"/>
                      <a:pt x="81" y="14"/>
                    </a:cubicBezTo>
                    <a:cubicBezTo>
                      <a:pt x="81" y="19"/>
                      <a:pt x="83" y="23"/>
                      <a:pt x="87" y="26"/>
                    </a:cubicBezTo>
                    <a:cubicBezTo>
                      <a:pt x="72" y="31"/>
                      <a:pt x="55" y="61"/>
                      <a:pt x="60" y="67"/>
                    </a:cubicBezTo>
                    <a:cubicBezTo>
                      <a:pt x="61" y="68"/>
                      <a:pt x="62" y="68"/>
                      <a:pt x="63" y="68"/>
                    </a:cubicBezTo>
                    <a:cubicBezTo>
                      <a:pt x="68" y="68"/>
                      <a:pt x="75" y="60"/>
                      <a:pt x="80" y="53"/>
                    </a:cubicBezTo>
                    <a:cubicBezTo>
                      <a:pt x="76" y="67"/>
                      <a:pt x="74" y="82"/>
                      <a:pt x="72" y="95"/>
                    </a:cubicBezTo>
                    <a:cubicBezTo>
                      <a:pt x="86" y="95"/>
                      <a:pt x="86" y="95"/>
                      <a:pt x="86" y="95"/>
                    </a:cubicBezTo>
                    <a:cubicBezTo>
                      <a:pt x="86" y="88"/>
                      <a:pt x="91" y="78"/>
                      <a:pt x="96" y="78"/>
                    </a:cubicBezTo>
                    <a:cubicBezTo>
                      <a:pt x="101" y="78"/>
                      <a:pt x="106" y="88"/>
                      <a:pt x="106" y="95"/>
                    </a:cubicBezTo>
                    <a:cubicBezTo>
                      <a:pt x="119" y="95"/>
                      <a:pt x="119" y="95"/>
                      <a:pt x="119" y="95"/>
                    </a:cubicBezTo>
                    <a:cubicBezTo>
                      <a:pt x="118" y="82"/>
                      <a:pt x="115" y="67"/>
                      <a:pt x="112" y="53"/>
                    </a:cubicBezTo>
                    <a:cubicBezTo>
                      <a:pt x="117" y="60"/>
                      <a:pt x="124" y="68"/>
                      <a:pt x="128" y="68"/>
                    </a:cubicBezTo>
                    <a:cubicBezTo>
                      <a:pt x="130" y="68"/>
                      <a:pt x="131" y="68"/>
                      <a:pt x="131" y="67"/>
                    </a:cubicBezTo>
                    <a:cubicBezTo>
                      <a:pt x="137" y="61"/>
                      <a:pt x="120" y="31"/>
                      <a:pt x="105" y="26"/>
                    </a:cubicBezTo>
                    <a:cubicBezTo>
                      <a:pt x="108" y="23"/>
                      <a:pt x="111" y="19"/>
                      <a:pt x="111" y="14"/>
                    </a:cubicBezTo>
                    <a:cubicBezTo>
                      <a:pt x="111" y="6"/>
                      <a:pt x="104" y="0"/>
                      <a:pt x="96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3" name="组合 202"/>
            <p:cNvGrpSpPr/>
            <p:nvPr/>
          </p:nvGrpSpPr>
          <p:grpSpPr>
            <a:xfrm flipV="1">
              <a:off x="3822300" y="3277842"/>
              <a:ext cx="1050664" cy="723494"/>
              <a:chOff x="2711133" y="2698069"/>
              <a:chExt cx="940594" cy="647700"/>
            </a:xfrm>
          </p:grpSpPr>
          <p:sp>
            <p:nvSpPr>
              <p:cNvPr id="204" name="Oval 26"/>
              <p:cNvSpPr>
                <a:spLocks noChangeArrowheads="1"/>
              </p:cNvSpPr>
              <p:nvPr/>
            </p:nvSpPr>
            <p:spPr bwMode="auto">
              <a:xfrm>
                <a:off x="3227865" y="3005251"/>
                <a:ext cx="150019" cy="15478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5" name="Freeform 27"/>
              <p:cNvSpPr>
                <a:spLocks noEditPoints="1"/>
              </p:cNvSpPr>
              <p:nvPr/>
            </p:nvSpPr>
            <p:spPr bwMode="auto">
              <a:xfrm>
                <a:off x="2744471" y="2731407"/>
                <a:ext cx="885825" cy="607219"/>
              </a:xfrm>
              <a:custGeom>
                <a:avLst/>
                <a:gdLst>
                  <a:gd name="T0" fmla="*/ 171 w 242"/>
                  <a:gd name="T1" fmla="*/ 105 h 166"/>
                  <a:gd name="T2" fmla="*/ 162 w 242"/>
                  <a:gd name="T3" fmla="*/ 114 h 166"/>
                  <a:gd name="T4" fmla="*/ 237 w 242"/>
                  <a:gd name="T5" fmla="*/ 166 h 166"/>
                  <a:gd name="T6" fmla="*/ 242 w 242"/>
                  <a:gd name="T7" fmla="*/ 153 h 166"/>
                  <a:gd name="T8" fmla="*/ 171 w 242"/>
                  <a:gd name="T9" fmla="*/ 105 h 166"/>
                  <a:gd name="T10" fmla="*/ 133 w 242"/>
                  <a:gd name="T11" fmla="*/ 89 h 166"/>
                  <a:gd name="T12" fmla="*/ 0 w 242"/>
                  <a:gd name="T13" fmla="*/ 89 h 166"/>
                  <a:gd name="T14" fmla="*/ 0 w 242"/>
                  <a:gd name="T15" fmla="*/ 103 h 166"/>
                  <a:gd name="T16" fmla="*/ 133 w 242"/>
                  <a:gd name="T17" fmla="*/ 103 h 166"/>
                  <a:gd name="T18" fmla="*/ 132 w 242"/>
                  <a:gd name="T19" fmla="*/ 96 h 166"/>
                  <a:gd name="T20" fmla="*/ 133 w 242"/>
                  <a:gd name="T21" fmla="*/ 89 h 166"/>
                  <a:gd name="T22" fmla="*/ 124 w 242"/>
                  <a:gd name="T23" fmla="*/ 0 h 166"/>
                  <a:gd name="T24" fmla="*/ 111 w 242"/>
                  <a:gd name="T25" fmla="*/ 1 h 166"/>
                  <a:gd name="T26" fmla="*/ 138 w 242"/>
                  <a:gd name="T27" fmla="*/ 82 h 166"/>
                  <a:gd name="T28" fmla="*/ 150 w 242"/>
                  <a:gd name="T29" fmla="*/ 76 h 166"/>
                  <a:gd name="T30" fmla="*/ 124 w 242"/>
                  <a:gd name="T3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2" h="166">
                    <a:moveTo>
                      <a:pt x="171" y="105"/>
                    </a:moveTo>
                    <a:cubicBezTo>
                      <a:pt x="169" y="109"/>
                      <a:pt x="166" y="112"/>
                      <a:pt x="162" y="114"/>
                    </a:cubicBezTo>
                    <a:cubicBezTo>
                      <a:pt x="182" y="136"/>
                      <a:pt x="208" y="154"/>
                      <a:pt x="237" y="166"/>
                    </a:cubicBezTo>
                    <a:cubicBezTo>
                      <a:pt x="242" y="153"/>
                      <a:pt x="242" y="153"/>
                      <a:pt x="242" y="153"/>
                    </a:cubicBezTo>
                    <a:cubicBezTo>
                      <a:pt x="214" y="142"/>
                      <a:pt x="190" y="126"/>
                      <a:pt x="171" y="105"/>
                    </a:cubicBezTo>
                    <a:moveTo>
                      <a:pt x="133" y="89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33" y="103"/>
                      <a:pt x="133" y="103"/>
                      <a:pt x="133" y="103"/>
                    </a:cubicBezTo>
                    <a:cubicBezTo>
                      <a:pt x="132" y="101"/>
                      <a:pt x="132" y="98"/>
                      <a:pt x="132" y="96"/>
                    </a:cubicBezTo>
                    <a:cubicBezTo>
                      <a:pt x="132" y="94"/>
                      <a:pt x="132" y="91"/>
                      <a:pt x="133" y="89"/>
                    </a:cubicBezTo>
                    <a:moveTo>
                      <a:pt x="124" y="0"/>
                    </a:moveTo>
                    <a:cubicBezTo>
                      <a:pt x="111" y="1"/>
                      <a:pt x="111" y="1"/>
                      <a:pt x="111" y="1"/>
                    </a:cubicBezTo>
                    <a:cubicBezTo>
                      <a:pt x="114" y="30"/>
                      <a:pt x="123" y="57"/>
                      <a:pt x="138" y="82"/>
                    </a:cubicBezTo>
                    <a:cubicBezTo>
                      <a:pt x="141" y="78"/>
                      <a:pt x="145" y="76"/>
                      <a:pt x="150" y="76"/>
                    </a:cubicBezTo>
                    <a:cubicBezTo>
                      <a:pt x="136" y="53"/>
                      <a:pt x="127" y="27"/>
                      <a:pt x="124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6" name="Oval 29"/>
              <p:cNvSpPr>
                <a:spLocks noChangeArrowheads="1"/>
              </p:cNvSpPr>
              <p:nvPr/>
            </p:nvSpPr>
            <p:spPr bwMode="auto">
              <a:xfrm>
                <a:off x="3268346" y="3049304"/>
                <a:ext cx="69056" cy="66675"/>
              </a:xfrm>
              <a:prstGeom prst="ellipse">
                <a:avLst/>
              </a:prstGeom>
              <a:solidFill>
                <a:srgbClr val="E6EA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7" name="Oval 30"/>
              <p:cNvSpPr>
                <a:spLocks noChangeArrowheads="1"/>
              </p:cNvSpPr>
              <p:nvPr/>
            </p:nvSpPr>
            <p:spPr bwMode="auto">
              <a:xfrm>
                <a:off x="2711133" y="3049304"/>
                <a:ext cx="66675" cy="66675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8" name="Oval 31"/>
              <p:cNvSpPr>
                <a:spLocks noChangeArrowheads="1"/>
              </p:cNvSpPr>
              <p:nvPr/>
            </p:nvSpPr>
            <p:spPr bwMode="auto">
              <a:xfrm>
                <a:off x="3143330" y="2698069"/>
                <a:ext cx="65485" cy="66675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9" name="Oval 32"/>
              <p:cNvSpPr>
                <a:spLocks noChangeArrowheads="1"/>
              </p:cNvSpPr>
              <p:nvPr/>
            </p:nvSpPr>
            <p:spPr bwMode="auto">
              <a:xfrm>
                <a:off x="3586242" y="3283856"/>
                <a:ext cx="65485" cy="61913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13" name="组合 212"/>
            <p:cNvGrpSpPr/>
            <p:nvPr/>
          </p:nvGrpSpPr>
          <p:grpSpPr>
            <a:xfrm flipV="1">
              <a:off x="3164619" y="4823362"/>
              <a:ext cx="980176" cy="535972"/>
              <a:chOff x="1740486" y="4024477"/>
              <a:chExt cx="877491" cy="479823"/>
            </a:xfrm>
          </p:grpSpPr>
          <p:sp>
            <p:nvSpPr>
              <p:cNvPr id="214" name="Oval 19"/>
              <p:cNvSpPr>
                <a:spLocks noChangeArrowheads="1"/>
              </p:cNvSpPr>
              <p:nvPr/>
            </p:nvSpPr>
            <p:spPr bwMode="auto">
              <a:xfrm>
                <a:off x="2252455" y="4229265"/>
                <a:ext cx="153591" cy="15359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15" name="Freeform 20"/>
              <p:cNvSpPr>
                <a:spLocks noEditPoints="1"/>
              </p:cNvSpPr>
              <p:nvPr/>
            </p:nvSpPr>
            <p:spPr bwMode="auto">
              <a:xfrm>
                <a:off x="1772633" y="4050671"/>
                <a:ext cx="823913" cy="446485"/>
              </a:xfrm>
              <a:custGeom>
                <a:avLst/>
                <a:gdLst>
                  <a:gd name="T0" fmla="*/ 171 w 225"/>
                  <a:gd name="T1" fmla="*/ 78 h 122"/>
                  <a:gd name="T2" fmla="*/ 162 w 225"/>
                  <a:gd name="T3" fmla="*/ 88 h 122"/>
                  <a:gd name="T4" fmla="*/ 220 w 225"/>
                  <a:gd name="T5" fmla="*/ 122 h 122"/>
                  <a:gd name="T6" fmla="*/ 225 w 225"/>
                  <a:gd name="T7" fmla="*/ 110 h 122"/>
                  <a:gd name="T8" fmla="*/ 171 w 225"/>
                  <a:gd name="T9" fmla="*/ 78 h 122"/>
                  <a:gd name="T10" fmla="*/ 132 w 225"/>
                  <a:gd name="T11" fmla="*/ 66 h 122"/>
                  <a:gd name="T12" fmla="*/ 0 w 225"/>
                  <a:gd name="T13" fmla="*/ 66 h 122"/>
                  <a:gd name="T14" fmla="*/ 0 w 225"/>
                  <a:gd name="T15" fmla="*/ 79 h 122"/>
                  <a:gd name="T16" fmla="*/ 134 w 225"/>
                  <a:gd name="T17" fmla="*/ 79 h 122"/>
                  <a:gd name="T18" fmla="*/ 131 w 225"/>
                  <a:gd name="T19" fmla="*/ 70 h 122"/>
                  <a:gd name="T20" fmla="*/ 132 w 225"/>
                  <a:gd name="T21" fmla="*/ 66 h 122"/>
                  <a:gd name="T22" fmla="*/ 124 w 225"/>
                  <a:gd name="T23" fmla="*/ 0 h 122"/>
                  <a:gd name="T24" fmla="*/ 111 w 225"/>
                  <a:gd name="T25" fmla="*/ 3 h 122"/>
                  <a:gd name="T26" fmla="*/ 136 w 225"/>
                  <a:gd name="T27" fmla="*/ 57 h 122"/>
                  <a:gd name="T28" fmla="*/ 147 w 225"/>
                  <a:gd name="T29" fmla="*/ 50 h 122"/>
                  <a:gd name="T30" fmla="*/ 124 w 225"/>
                  <a:gd name="T31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5" h="122">
                    <a:moveTo>
                      <a:pt x="171" y="78"/>
                    </a:moveTo>
                    <a:cubicBezTo>
                      <a:pt x="169" y="82"/>
                      <a:pt x="166" y="86"/>
                      <a:pt x="162" y="88"/>
                    </a:cubicBezTo>
                    <a:cubicBezTo>
                      <a:pt x="179" y="103"/>
                      <a:pt x="199" y="115"/>
                      <a:pt x="220" y="122"/>
                    </a:cubicBezTo>
                    <a:cubicBezTo>
                      <a:pt x="225" y="110"/>
                      <a:pt x="225" y="110"/>
                      <a:pt x="225" y="110"/>
                    </a:cubicBezTo>
                    <a:cubicBezTo>
                      <a:pt x="205" y="103"/>
                      <a:pt x="186" y="92"/>
                      <a:pt x="171" y="78"/>
                    </a:cubicBezTo>
                    <a:moveTo>
                      <a:pt x="132" y="66"/>
                    </a:moveTo>
                    <a:cubicBezTo>
                      <a:pt x="0" y="66"/>
                      <a:pt x="0" y="66"/>
                      <a:pt x="0" y="66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34" y="79"/>
                      <a:pt x="134" y="79"/>
                      <a:pt x="134" y="79"/>
                    </a:cubicBezTo>
                    <a:cubicBezTo>
                      <a:pt x="132" y="76"/>
                      <a:pt x="131" y="73"/>
                      <a:pt x="131" y="70"/>
                    </a:cubicBezTo>
                    <a:cubicBezTo>
                      <a:pt x="131" y="68"/>
                      <a:pt x="132" y="67"/>
                      <a:pt x="132" y="66"/>
                    </a:cubicBezTo>
                    <a:moveTo>
                      <a:pt x="124" y="0"/>
                    </a:moveTo>
                    <a:cubicBezTo>
                      <a:pt x="111" y="3"/>
                      <a:pt x="111" y="3"/>
                      <a:pt x="111" y="3"/>
                    </a:cubicBezTo>
                    <a:cubicBezTo>
                      <a:pt x="116" y="23"/>
                      <a:pt x="125" y="41"/>
                      <a:pt x="136" y="57"/>
                    </a:cubicBezTo>
                    <a:cubicBezTo>
                      <a:pt x="139" y="54"/>
                      <a:pt x="142" y="51"/>
                      <a:pt x="147" y="50"/>
                    </a:cubicBezTo>
                    <a:cubicBezTo>
                      <a:pt x="137" y="35"/>
                      <a:pt x="129" y="18"/>
                      <a:pt x="124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16" name="Oval 22"/>
              <p:cNvSpPr>
                <a:spLocks noChangeArrowheads="1"/>
              </p:cNvSpPr>
              <p:nvPr/>
            </p:nvSpPr>
            <p:spPr bwMode="auto">
              <a:xfrm>
                <a:off x="2296508" y="4273318"/>
                <a:ext cx="65485" cy="66675"/>
              </a:xfrm>
              <a:prstGeom prst="ellipse">
                <a:avLst/>
              </a:prstGeom>
              <a:solidFill>
                <a:srgbClr val="E6EA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17" name="Oval 23"/>
              <p:cNvSpPr>
                <a:spLocks noChangeArrowheads="1"/>
              </p:cNvSpPr>
              <p:nvPr/>
            </p:nvSpPr>
            <p:spPr bwMode="auto">
              <a:xfrm>
                <a:off x="2167921" y="4024477"/>
                <a:ext cx="65485" cy="61913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18" name="Oval 24"/>
              <p:cNvSpPr>
                <a:spLocks noChangeArrowheads="1"/>
              </p:cNvSpPr>
              <p:nvPr/>
            </p:nvSpPr>
            <p:spPr bwMode="auto">
              <a:xfrm>
                <a:off x="1740486" y="4276890"/>
                <a:ext cx="65485" cy="66675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19" name="Oval 25"/>
              <p:cNvSpPr>
                <a:spLocks noChangeArrowheads="1"/>
              </p:cNvSpPr>
              <p:nvPr/>
            </p:nvSpPr>
            <p:spPr bwMode="auto">
              <a:xfrm>
                <a:off x="2556064" y="4442387"/>
                <a:ext cx="61913" cy="61913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>
              <a:off x="8107394" y="3155687"/>
              <a:ext cx="1165040" cy="1111842"/>
              <a:chOff x="5836284" y="2095953"/>
              <a:chExt cx="974139" cy="929658"/>
            </a:xfrm>
          </p:grpSpPr>
          <p:sp>
            <p:nvSpPr>
              <p:cNvPr id="224" name="Oval 5"/>
              <p:cNvSpPr>
                <a:spLocks noChangeArrowheads="1"/>
              </p:cNvSpPr>
              <p:nvPr/>
            </p:nvSpPr>
            <p:spPr bwMode="auto">
              <a:xfrm>
                <a:off x="6178789" y="2417330"/>
                <a:ext cx="143452" cy="1401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5" name="Freeform 6"/>
              <p:cNvSpPr>
                <a:spLocks noEditPoints="1"/>
              </p:cNvSpPr>
              <p:nvPr/>
            </p:nvSpPr>
            <p:spPr bwMode="auto">
              <a:xfrm>
                <a:off x="5854076" y="2102627"/>
                <a:ext cx="926321" cy="891848"/>
              </a:xfrm>
              <a:custGeom>
                <a:avLst/>
                <a:gdLst>
                  <a:gd name="T0" fmla="*/ 131 w 271"/>
                  <a:gd name="T1" fmla="*/ 127 h 261"/>
                  <a:gd name="T2" fmla="*/ 119 w 271"/>
                  <a:gd name="T3" fmla="*/ 133 h 261"/>
                  <a:gd name="T4" fmla="*/ 149 w 271"/>
                  <a:gd name="T5" fmla="*/ 261 h 261"/>
                  <a:gd name="T6" fmla="*/ 163 w 271"/>
                  <a:gd name="T7" fmla="*/ 261 h 261"/>
                  <a:gd name="T8" fmla="*/ 131 w 271"/>
                  <a:gd name="T9" fmla="*/ 127 h 261"/>
                  <a:gd name="T10" fmla="*/ 271 w 271"/>
                  <a:gd name="T11" fmla="*/ 105 h 261"/>
                  <a:gd name="T12" fmla="*/ 135 w 271"/>
                  <a:gd name="T13" fmla="*/ 105 h 261"/>
                  <a:gd name="T14" fmla="*/ 137 w 271"/>
                  <a:gd name="T15" fmla="*/ 113 h 261"/>
                  <a:gd name="T16" fmla="*/ 136 w 271"/>
                  <a:gd name="T17" fmla="*/ 118 h 261"/>
                  <a:gd name="T18" fmla="*/ 271 w 271"/>
                  <a:gd name="T19" fmla="*/ 118 h 261"/>
                  <a:gd name="T20" fmla="*/ 271 w 271"/>
                  <a:gd name="T21" fmla="*/ 105 h 261"/>
                  <a:gd name="T22" fmla="*/ 7 w 271"/>
                  <a:gd name="T23" fmla="*/ 0 h 261"/>
                  <a:gd name="T24" fmla="*/ 0 w 271"/>
                  <a:gd name="T25" fmla="*/ 12 h 261"/>
                  <a:gd name="T26" fmla="*/ 99 w 271"/>
                  <a:gd name="T27" fmla="*/ 101 h 261"/>
                  <a:gd name="T28" fmla="*/ 110 w 271"/>
                  <a:gd name="T29" fmla="*/ 93 h 261"/>
                  <a:gd name="T30" fmla="*/ 7 w 271"/>
                  <a:gd name="T31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1" h="261">
                    <a:moveTo>
                      <a:pt x="131" y="127"/>
                    </a:moveTo>
                    <a:cubicBezTo>
                      <a:pt x="128" y="130"/>
                      <a:pt x="123" y="133"/>
                      <a:pt x="119" y="133"/>
                    </a:cubicBezTo>
                    <a:cubicBezTo>
                      <a:pt x="138" y="172"/>
                      <a:pt x="149" y="216"/>
                      <a:pt x="149" y="261"/>
                    </a:cubicBezTo>
                    <a:cubicBezTo>
                      <a:pt x="163" y="261"/>
                      <a:pt x="163" y="261"/>
                      <a:pt x="163" y="261"/>
                    </a:cubicBezTo>
                    <a:cubicBezTo>
                      <a:pt x="163" y="214"/>
                      <a:pt x="151" y="168"/>
                      <a:pt x="131" y="127"/>
                    </a:cubicBezTo>
                    <a:moveTo>
                      <a:pt x="271" y="105"/>
                    </a:moveTo>
                    <a:cubicBezTo>
                      <a:pt x="135" y="105"/>
                      <a:pt x="135" y="105"/>
                      <a:pt x="135" y="105"/>
                    </a:cubicBezTo>
                    <a:cubicBezTo>
                      <a:pt x="136" y="107"/>
                      <a:pt x="137" y="110"/>
                      <a:pt x="137" y="113"/>
                    </a:cubicBezTo>
                    <a:cubicBezTo>
                      <a:pt x="137" y="115"/>
                      <a:pt x="136" y="117"/>
                      <a:pt x="136" y="118"/>
                    </a:cubicBezTo>
                    <a:cubicBezTo>
                      <a:pt x="271" y="118"/>
                      <a:pt x="271" y="118"/>
                      <a:pt x="271" y="118"/>
                    </a:cubicBezTo>
                    <a:cubicBezTo>
                      <a:pt x="271" y="105"/>
                      <a:pt x="271" y="105"/>
                      <a:pt x="271" y="105"/>
                    </a:cubicBezTo>
                    <a:moveTo>
                      <a:pt x="7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41" y="34"/>
                      <a:pt x="74" y="64"/>
                      <a:pt x="99" y="101"/>
                    </a:cubicBezTo>
                    <a:cubicBezTo>
                      <a:pt x="102" y="97"/>
                      <a:pt x="106" y="94"/>
                      <a:pt x="110" y="93"/>
                    </a:cubicBezTo>
                    <a:cubicBezTo>
                      <a:pt x="84" y="55"/>
                      <a:pt x="49" y="23"/>
                      <a:pt x="7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6" name="Oval 8"/>
              <p:cNvSpPr>
                <a:spLocks noChangeArrowheads="1"/>
              </p:cNvSpPr>
              <p:nvPr/>
            </p:nvSpPr>
            <p:spPr bwMode="auto">
              <a:xfrm>
                <a:off x="5836284" y="2095953"/>
                <a:ext cx="58938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7" name="Oval 9"/>
              <p:cNvSpPr>
                <a:spLocks noChangeArrowheads="1"/>
              </p:cNvSpPr>
              <p:nvPr/>
            </p:nvSpPr>
            <p:spPr bwMode="auto">
              <a:xfrm>
                <a:off x="6749261" y="2455139"/>
                <a:ext cx="61162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8" name="Oval 10"/>
              <p:cNvSpPr>
                <a:spLocks noChangeArrowheads="1"/>
              </p:cNvSpPr>
              <p:nvPr/>
            </p:nvSpPr>
            <p:spPr bwMode="auto">
              <a:xfrm>
                <a:off x="6356715" y="2967785"/>
                <a:ext cx="61162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9" name="Oval 11"/>
              <p:cNvSpPr>
                <a:spLocks noChangeArrowheads="1"/>
              </p:cNvSpPr>
              <p:nvPr/>
            </p:nvSpPr>
            <p:spPr bwMode="auto">
              <a:xfrm>
                <a:off x="6219934" y="2458475"/>
                <a:ext cx="61162" cy="61162"/>
              </a:xfrm>
              <a:prstGeom prst="ellipse">
                <a:avLst/>
              </a:prstGeom>
              <a:solidFill>
                <a:srgbClr val="E6EA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3" name="组合 232"/>
            <p:cNvGrpSpPr/>
            <p:nvPr/>
          </p:nvGrpSpPr>
          <p:grpSpPr>
            <a:xfrm>
              <a:off x="6442933" y="1514862"/>
              <a:ext cx="1149080" cy="940276"/>
              <a:chOff x="4444558" y="723990"/>
              <a:chExt cx="960794" cy="786204"/>
            </a:xfrm>
          </p:grpSpPr>
          <p:sp>
            <p:nvSpPr>
              <p:cNvPr id="234" name="Oval 12"/>
              <p:cNvSpPr>
                <a:spLocks noChangeArrowheads="1"/>
              </p:cNvSpPr>
              <p:nvPr/>
            </p:nvSpPr>
            <p:spPr bwMode="auto">
              <a:xfrm>
                <a:off x="4777055" y="1025349"/>
                <a:ext cx="140116" cy="14345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35" name="Freeform 13"/>
              <p:cNvSpPr>
                <a:spLocks noEditPoints="1"/>
              </p:cNvSpPr>
              <p:nvPr/>
            </p:nvSpPr>
            <p:spPr bwMode="auto">
              <a:xfrm>
                <a:off x="4465687" y="733998"/>
                <a:ext cx="908529" cy="746172"/>
              </a:xfrm>
              <a:custGeom>
                <a:avLst/>
                <a:gdLst>
                  <a:gd name="T0" fmla="*/ 125 w 266"/>
                  <a:gd name="T1" fmla="*/ 121 h 218"/>
                  <a:gd name="T2" fmla="*/ 113 w 266"/>
                  <a:gd name="T3" fmla="*/ 127 h 218"/>
                  <a:gd name="T4" fmla="*/ 133 w 266"/>
                  <a:gd name="T5" fmla="*/ 218 h 218"/>
                  <a:gd name="T6" fmla="*/ 146 w 266"/>
                  <a:gd name="T7" fmla="*/ 218 h 218"/>
                  <a:gd name="T8" fmla="*/ 125 w 266"/>
                  <a:gd name="T9" fmla="*/ 121 h 218"/>
                  <a:gd name="T10" fmla="*/ 266 w 266"/>
                  <a:gd name="T11" fmla="*/ 98 h 218"/>
                  <a:gd name="T12" fmla="*/ 131 w 266"/>
                  <a:gd name="T13" fmla="*/ 98 h 218"/>
                  <a:gd name="T14" fmla="*/ 132 w 266"/>
                  <a:gd name="T15" fmla="*/ 106 h 218"/>
                  <a:gd name="T16" fmla="*/ 132 w 266"/>
                  <a:gd name="T17" fmla="*/ 111 h 218"/>
                  <a:gd name="T18" fmla="*/ 266 w 266"/>
                  <a:gd name="T19" fmla="*/ 111 h 218"/>
                  <a:gd name="T20" fmla="*/ 266 w 266"/>
                  <a:gd name="T21" fmla="*/ 98 h 218"/>
                  <a:gd name="T22" fmla="*/ 6 w 266"/>
                  <a:gd name="T23" fmla="*/ 0 h 218"/>
                  <a:gd name="T24" fmla="*/ 0 w 266"/>
                  <a:gd name="T25" fmla="*/ 12 h 218"/>
                  <a:gd name="T26" fmla="*/ 95 w 266"/>
                  <a:gd name="T27" fmla="*/ 94 h 218"/>
                  <a:gd name="T28" fmla="*/ 106 w 266"/>
                  <a:gd name="T29" fmla="*/ 86 h 218"/>
                  <a:gd name="T30" fmla="*/ 6 w 266"/>
                  <a:gd name="T31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6" h="218">
                    <a:moveTo>
                      <a:pt x="125" y="121"/>
                    </a:moveTo>
                    <a:cubicBezTo>
                      <a:pt x="122" y="124"/>
                      <a:pt x="118" y="126"/>
                      <a:pt x="113" y="127"/>
                    </a:cubicBezTo>
                    <a:cubicBezTo>
                      <a:pt x="126" y="155"/>
                      <a:pt x="133" y="186"/>
                      <a:pt x="133" y="218"/>
                    </a:cubicBezTo>
                    <a:cubicBezTo>
                      <a:pt x="146" y="218"/>
                      <a:pt x="146" y="218"/>
                      <a:pt x="146" y="218"/>
                    </a:cubicBezTo>
                    <a:cubicBezTo>
                      <a:pt x="146" y="184"/>
                      <a:pt x="139" y="151"/>
                      <a:pt x="125" y="121"/>
                    </a:cubicBezTo>
                    <a:moveTo>
                      <a:pt x="266" y="98"/>
                    </a:moveTo>
                    <a:cubicBezTo>
                      <a:pt x="131" y="98"/>
                      <a:pt x="131" y="98"/>
                      <a:pt x="131" y="98"/>
                    </a:cubicBezTo>
                    <a:cubicBezTo>
                      <a:pt x="132" y="100"/>
                      <a:pt x="132" y="103"/>
                      <a:pt x="132" y="106"/>
                    </a:cubicBezTo>
                    <a:cubicBezTo>
                      <a:pt x="132" y="108"/>
                      <a:pt x="132" y="110"/>
                      <a:pt x="132" y="111"/>
                    </a:cubicBezTo>
                    <a:cubicBezTo>
                      <a:pt x="266" y="111"/>
                      <a:pt x="266" y="111"/>
                      <a:pt x="266" y="111"/>
                    </a:cubicBezTo>
                    <a:cubicBezTo>
                      <a:pt x="266" y="98"/>
                      <a:pt x="266" y="98"/>
                      <a:pt x="266" y="98"/>
                    </a:cubicBezTo>
                    <a:moveTo>
                      <a:pt x="6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39" y="30"/>
                      <a:pt x="72" y="59"/>
                      <a:pt x="95" y="94"/>
                    </a:cubicBezTo>
                    <a:cubicBezTo>
                      <a:pt x="98" y="90"/>
                      <a:pt x="102" y="87"/>
                      <a:pt x="106" y="86"/>
                    </a:cubicBezTo>
                    <a:cubicBezTo>
                      <a:pt x="82" y="49"/>
                      <a:pt x="47" y="19"/>
                      <a:pt x="6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36" name="Oval 15"/>
              <p:cNvSpPr>
                <a:spLocks noChangeArrowheads="1"/>
              </p:cNvSpPr>
              <p:nvPr/>
            </p:nvSpPr>
            <p:spPr bwMode="auto">
              <a:xfrm>
                <a:off x="4444558" y="723990"/>
                <a:ext cx="58938" cy="61162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37" name="Oval 16"/>
              <p:cNvSpPr>
                <a:spLocks noChangeArrowheads="1"/>
              </p:cNvSpPr>
              <p:nvPr/>
            </p:nvSpPr>
            <p:spPr bwMode="auto">
              <a:xfrm>
                <a:off x="5344190" y="1058710"/>
                <a:ext cx="61162" cy="62274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38" name="Oval 17"/>
              <p:cNvSpPr>
                <a:spLocks noChangeArrowheads="1"/>
              </p:cNvSpPr>
              <p:nvPr/>
            </p:nvSpPr>
            <p:spPr bwMode="auto">
              <a:xfrm>
                <a:off x="4909387" y="1452368"/>
                <a:ext cx="58938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39" name="Oval 18"/>
              <p:cNvSpPr>
                <a:spLocks noChangeArrowheads="1"/>
              </p:cNvSpPr>
              <p:nvPr/>
            </p:nvSpPr>
            <p:spPr bwMode="auto">
              <a:xfrm>
                <a:off x="4813753" y="1066495"/>
                <a:ext cx="65610" cy="61162"/>
              </a:xfrm>
              <a:prstGeom prst="ellipse">
                <a:avLst/>
              </a:prstGeom>
              <a:solidFill>
                <a:srgbClr val="3B23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40" name="组合 239"/>
          <p:cNvGrpSpPr/>
          <p:nvPr/>
        </p:nvGrpSpPr>
        <p:grpSpPr>
          <a:xfrm>
            <a:off x="7649915" y="1256342"/>
            <a:ext cx="2652289" cy="859380"/>
            <a:chOff x="5401547" y="685800"/>
            <a:chExt cx="2217690" cy="718564"/>
          </a:xfrm>
        </p:grpSpPr>
        <p:sp>
          <p:nvSpPr>
            <p:cNvPr id="241" name="文本框 179"/>
            <p:cNvSpPr txBox="1"/>
            <p:nvPr/>
          </p:nvSpPr>
          <p:spPr>
            <a:xfrm>
              <a:off x="5401547" y="685800"/>
              <a:ext cx="1054042" cy="418186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2012-9</a:t>
              </a:r>
              <a:endParaRPr lang="zh-CN" altLang="en-US" sz="2800" b="1" dirty="0">
                <a:solidFill>
                  <a:srgbClr val="4A0D9B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42" name="文本框 180"/>
            <p:cNvSpPr txBox="1"/>
            <p:nvPr/>
          </p:nvSpPr>
          <p:spPr>
            <a:xfrm>
              <a:off x="5409824" y="1114851"/>
              <a:ext cx="2209413" cy="28951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某某大学某某学院研究生</a:t>
              </a:r>
              <a:endParaRPr lang="en-US" altLang="zh-CN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noProof="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11" name="组合 210"/>
          <p:cNvGrpSpPr/>
          <p:nvPr/>
        </p:nvGrpSpPr>
        <p:grpSpPr>
          <a:xfrm>
            <a:off x="1362406" y="1634789"/>
            <a:ext cx="10067593" cy="675641"/>
            <a:chOff x="1150534" y="1478265"/>
            <a:chExt cx="10067593" cy="675641"/>
          </a:xfrm>
        </p:grpSpPr>
        <p:grpSp>
          <p:nvGrpSpPr>
            <p:cNvPr id="29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52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53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rgbClr val="3B237D"/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请输入经历</a:t>
                </a:r>
                <a:endParaRPr lang="en-US" altLang="zh-CN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组合 211"/>
          <p:cNvGrpSpPr/>
          <p:nvPr/>
        </p:nvGrpSpPr>
        <p:grpSpPr>
          <a:xfrm>
            <a:off x="1362406" y="2472067"/>
            <a:ext cx="10067593" cy="675641"/>
            <a:chOff x="1150534" y="1478265"/>
            <a:chExt cx="10067593" cy="675641"/>
          </a:xfrm>
        </p:grpSpPr>
        <p:grpSp>
          <p:nvGrpSpPr>
            <p:cNvPr id="213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15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16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chemeClr val="bg2">
                  <a:lumMod val="50000"/>
                </a:schemeClr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请输入经历</a:t>
                </a:r>
                <a:endParaRPr lang="en-US" altLang="zh-CN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cxnSp>
          <p:nvCxnSpPr>
            <p:cNvPr id="214" name="直接连接符 213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组合 216"/>
          <p:cNvGrpSpPr/>
          <p:nvPr/>
        </p:nvGrpSpPr>
        <p:grpSpPr>
          <a:xfrm>
            <a:off x="1362406" y="3309345"/>
            <a:ext cx="10067593" cy="675641"/>
            <a:chOff x="1150534" y="1478265"/>
            <a:chExt cx="10067593" cy="675641"/>
          </a:xfrm>
        </p:grpSpPr>
        <p:grpSp>
          <p:nvGrpSpPr>
            <p:cNvPr id="218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20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1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rgbClr val="3B237D"/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请输入经历</a:t>
                </a:r>
                <a:endParaRPr lang="en-US" altLang="zh-CN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cxnSp>
          <p:nvCxnSpPr>
            <p:cNvPr id="219" name="直接连接符 218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组合 221"/>
          <p:cNvGrpSpPr/>
          <p:nvPr/>
        </p:nvGrpSpPr>
        <p:grpSpPr>
          <a:xfrm>
            <a:off x="1362406" y="4146623"/>
            <a:ext cx="10067593" cy="675641"/>
            <a:chOff x="1150534" y="1478265"/>
            <a:chExt cx="10067593" cy="675641"/>
          </a:xfrm>
        </p:grpSpPr>
        <p:grpSp>
          <p:nvGrpSpPr>
            <p:cNvPr id="223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25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6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chemeClr val="bg2">
                  <a:lumMod val="50000"/>
                </a:schemeClr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请输入经历</a:t>
                </a:r>
                <a:endParaRPr lang="en-US" altLang="zh-CN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cxnSp>
          <p:nvCxnSpPr>
            <p:cNvPr id="224" name="直接连接符 223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组合 226"/>
          <p:cNvGrpSpPr/>
          <p:nvPr/>
        </p:nvGrpSpPr>
        <p:grpSpPr>
          <a:xfrm>
            <a:off x="1362406" y="4983901"/>
            <a:ext cx="10067593" cy="675641"/>
            <a:chOff x="1150534" y="1478265"/>
            <a:chExt cx="10067593" cy="675641"/>
          </a:xfrm>
        </p:grpSpPr>
        <p:grpSp>
          <p:nvGrpSpPr>
            <p:cNvPr id="228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30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31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rgbClr val="3B237D"/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请输入经历</a:t>
                </a:r>
                <a:endParaRPr lang="en-US" altLang="zh-CN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cxnSp>
          <p:nvCxnSpPr>
            <p:cNvPr id="229" name="直接连接符 228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6" name="组合 12"/>
          <p:cNvGrpSpPr/>
          <p:nvPr/>
        </p:nvGrpSpPr>
        <p:grpSpPr bwMode="auto">
          <a:xfrm>
            <a:off x="5294673" y="1593637"/>
            <a:ext cx="1384540" cy="2493144"/>
            <a:chOff x="0" y="0"/>
            <a:chExt cx="1385318" cy="2492375"/>
          </a:xfrm>
          <a:solidFill>
            <a:schemeClr val="accent2">
              <a:lumMod val="75000"/>
            </a:schemeClr>
          </a:solidFill>
        </p:grpSpPr>
        <p:grpSp>
          <p:nvGrpSpPr>
            <p:cNvPr id="7" name="组合 13"/>
            <p:cNvGrpSpPr/>
            <p:nvPr/>
          </p:nvGrpSpPr>
          <p:grpSpPr bwMode="auto">
            <a:xfrm>
              <a:off x="0" y="0"/>
              <a:ext cx="1385318" cy="2492375"/>
              <a:chOff x="0" y="0"/>
              <a:chExt cx="1385318" cy="2492375"/>
            </a:xfrm>
            <a:grpFill/>
          </p:grpSpPr>
          <p:sp>
            <p:nvSpPr>
              <p:cNvPr id="9" name="矩形 27"/>
              <p:cNvSpPr/>
              <p:nvPr/>
            </p:nvSpPr>
            <p:spPr bwMode="auto">
              <a:xfrm flipH="1">
                <a:off x="216025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" name="椭圆 22"/>
              <p:cNvSpPr/>
              <p:nvPr/>
            </p:nvSpPr>
            <p:spPr bwMode="auto">
              <a:xfrm>
                <a:off x="0" y="855812"/>
                <a:ext cx="1385318" cy="1636563"/>
              </a:xfrm>
              <a:custGeom>
                <a:avLst/>
                <a:gdLst>
                  <a:gd name="T0" fmla="*/ 692658 w 1385318"/>
                  <a:gd name="T1" fmla="*/ 409189 h 1636563"/>
                  <a:gd name="T2" fmla="*/ 1227372 w 1385318"/>
                  <a:gd name="T3" fmla="*/ 943903 h 1636563"/>
                  <a:gd name="T4" fmla="*/ 692658 w 1385318"/>
                  <a:gd name="T5" fmla="*/ 1478617 h 1636563"/>
                  <a:gd name="T6" fmla="*/ 157944 w 1385318"/>
                  <a:gd name="T7" fmla="*/ 943903 h 1636563"/>
                  <a:gd name="T8" fmla="*/ 692658 w 1385318"/>
                  <a:gd name="T9" fmla="*/ 409189 h 1636563"/>
                  <a:gd name="T10" fmla="*/ 692658 w 1385318"/>
                  <a:gd name="T11" fmla="*/ 367839 h 1636563"/>
                  <a:gd name="T12" fmla="*/ 116594 w 1385318"/>
                  <a:gd name="T13" fmla="*/ 943903 h 1636563"/>
                  <a:gd name="T14" fmla="*/ 692658 w 1385318"/>
                  <a:gd name="T15" fmla="*/ 1519967 h 1636563"/>
                  <a:gd name="T16" fmla="*/ 1268722 w 1385318"/>
                  <a:gd name="T17" fmla="*/ 943903 h 1636563"/>
                  <a:gd name="T18" fmla="*/ 692658 w 1385318"/>
                  <a:gd name="T19" fmla="*/ 367839 h 1636563"/>
                  <a:gd name="T20" fmla="*/ 453480 w 1385318"/>
                  <a:gd name="T21" fmla="*/ 72008 h 1636563"/>
                  <a:gd name="T22" fmla="*/ 453480 w 1385318"/>
                  <a:gd name="T23" fmla="*/ 296230 h 1636563"/>
                  <a:gd name="T24" fmla="*/ 692659 w 1385318"/>
                  <a:gd name="T25" fmla="*/ 251245 h 1636563"/>
                  <a:gd name="T26" fmla="*/ 957536 w 1385318"/>
                  <a:gd name="T27" fmla="*/ 304207 h 1636563"/>
                  <a:gd name="T28" fmla="*/ 957536 w 1385318"/>
                  <a:gd name="T29" fmla="*/ 72008 h 1636563"/>
                  <a:gd name="T30" fmla="*/ 453480 w 1385318"/>
                  <a:gd name="T31" fmla="*/ 72008 h 1636563"/>
                  <a:gd name="T32" fmla="*/ 381472 w 1385318"/>
                  <a:gd name="T33" fmla="*/ 0 h 1636563"/>
                  <a:gd name="T34" fmla="*/ 1029544 w 1385318"/>
                  <a:gd name="T35" fmla="*/ 0 h 1636563"/>
                  <a:gd name="T36" fmla="*/ 1029544 w 1385318"/>
                  <a:gd name="T37" fmla="*/ 72008 h 1636563"/>
                  <a:gd name="T38" fmla="*/ 1029544 w 1385318"/>
                  <a:gd name="T39" fmla="*/ 342191 h 1636563"/>
                  <a:gd name="T40" fmla="*/ 1385318 w 1385318"/>
                  <a:gd name="T41" fmla="*/ 943904 h 1636563"/>
                  <a:gd name="T42" fmla="*/ 692659 w 1385318"/>
                  <a:gd name="T43" fmla="*/ 1636563 h 1636563"/>
                  <a:gd name="T44" fmla="*/ 0 w 1385318"/>
                  <a:gd name="T45" fmla="*/ 943904 h 1636563"/>
                  <a:gd name="T46" fmla="*/ 381472 w 1385318"/>
                  <a:gd name="T47" fmla="*/ 328243 h 1636563"/>
                  <a:gd name="T48" fmla="*/ 381472 w 1385318"/>
                  <a:gd name="T49" fmla="*/ 72008 h 1636563"/>
                  <a:gd name="T50" fmla="*/ 381472 w 1385318"/>
                  <a:gd name="T51" fmla="*/ 0 h 1636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5318" h="1636563">
                    <a:moveTo>
                      <a:pt x="692658" y="409189"/>
                    </a:moveTo>
                    <a:cubicBezTo>
                      <a:pt x="987972" y="409189"/>
                      <a:pt x="1227372" y="648589"/>
                      <a:pt x="1227372" y="943903"/>
                    </a:cubicBezTo>
                    <a:cubicBezTo>
                      <a:pt x="1227372" y="1239217"/>
                      <a:pt x="987972" y="1478617"/>
                      <a:pt x="692658" y="1478617"/>
                    </a:cubicBezTo>
                    <a:cubicBezTo>
                      <a:pt x="397344" y="1478617"/>
                      <a:pt x="157944" y="1239217"/>
                      <a:pt x="157944" y="943903"/>
                    </a:cubicBezTo>
                    <a:cubicBezTo>
                      <a:pt x="157944" y="648589"/>
                      <a:pt x="397344" y="409189"/>
                      <a:pt x="692658" y="409189"/>
                    </a:cubicBezTo>
                    <a:close/>
                    <a:moveTo>
                      <a:pt x="692658" y="367839"/>
                    </a:moveTo>
                    <a:cubicBezTo>
                      <a:pt x="374507" y="367839"/>
                      <a:pt x="116594" y="625752"/>
                      <a:pt x="116594" y="943903"/>
                    </a:cubicBezTo>
                    <a:cubicBezTo>
                      <a:pt x="116594" y="1262054"/>
                      <a:pt x="374507" y="1519967"/>
                      <a:pt x="692658" y="1519967"/>
                    </a:cubicBezTo>
                    <a:cubicBezTo>
                      <a:pt x="1010809" y="1519967"/>
                      <a:pt x="1268722" y="1262054"/>
                      <a:pt x="1268722" y="943903"/>
                    </a:cubicBezTo>
                    <a:cubicBezTo>
                      <a:pt x="1268722" y="625752"/>
                      <a:pt x="1010809" y="367839"/>
                      <a:pt x="692658" y="367839"/>
                    </a:cubicBezTo>
                    <a:close/>
                    <a:moveTo>
                      <a:pt x="453480" y="72008"/>
                    </a:moveTo>
                    <a:lnTo>
                      <a:pt x="453480" y="296230"/>
                    </a:lnTo>
                    <a:cubicBezTo>
                      <a:pt x="527423" y="266333"/>
                      <a:pt x="608279" y="251245"/>
                      <a:pt x="692659" y="251245"/>
                    </a:cubicBezTo>
                    <a:cubicBezTo>
                      <a:pt x="786546" y="251245"/>
                      <a:pt x="876070" y="269925"/>
                      <a:pt x="957536" y="304207"/>
                    </a:cubicBezTo>
                    <a:lnTo>
                      <a:pt x="957536" y="72008"/>
                    </a:lnTo>
                    <a:lnTo>
                      <a:pt x="453480" y="72008"/>
                    </a:lnTo>
                    <a:close/>
                    <a:moveTo>
                      <a:pt x="381472" y="0"/>
                    </a:moveTo>
                    <a:lnTo>
                      <a:pt x="1029544" y="0"/>
                    </a:lnTo>
                    <a:lnTo>
                      <a:pt x="1029544" y="72008"/>
                    </a:lnTo>
                    <a:lnTo>
                      <a:pt x="1029544" y="342191"/>
                    </a:lnTo>
                    <a:cubicBezTo>
                      <a:pt x="1242479" y="458018"/>
                      <a:pt x="1385318" y="684280"/>
                      <a:pt x="1385318" y="943904"/>
                    </a:cubicBezTo>
                    <a:cubicBezTo>
                      <a:pt x="1385318" y="1326449"/>
                      <a:pt x="1075204" y="1636563"/>
                      <a:pt x="692659" y="1636563"/>
                    </a:cubicBezTo>
                    <a:cubicBezTo>
                      <a:pt x="310114" y="1636563"/>
                      <a:pt x="0" y="1326449"/>
                      <a:pt x="0" y="943904"/>
                    </a:cubicBezTo>
                    <a:cubicBezTo>
                      <a:pt x="0" y="673806"/>
                      <a:pt x="154597" y="439816"/>
                      <a:pt x="381472" y="328243"/>
                    </a:cubicBezTo>
                    <a:lnTo>
                      <a:pt x="381472" y="72008"/>
                    </a:lnTo>
                    <a:lnTo>
                      <a:pt x="381472" y="0"/>
                    </a:lnTo>
                    <a:close/>
                  </a:path>
                </a:pathLst>
              </a:custGeom>
              <a:solidFill>
                <a:srgbClr val="504B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" name="矩形 27"/>
              <p:cNvSpPr/>
              <p:nvPr/>
            </p:nvSpPr>
            <p:spPr bwMode="auto">
              <a:xfrm>
                <a:off x="541387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TextBox 14"/>
            <p:cNvSpPr txBox="1">
              <a:spLocks noChangeArrowheads="1"/>
            </p:cNvSpPr>
            <p:nvPr/>
          </p:nvSpPr>
          <p:spPr bwMode="auto">
            <a:xfrm>
              <a:off x="339109" y="1456932"/>
              <a:ext cx="698019" cy="6461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组合 18"/>
          <p:cNvGrpSpPr/>
          <p:nvPr/>
        </p:nvGrpSpPr>
        <p:grpSpPr bwMode="auto">
          <a:xfrm>
            <a:off x="2483250" y="1593636"/>
            <a:ext cx="1225763" cy="2204130"/>
            <a:chOff x="0" y="0"/>
            <a:chExt cx="1225224" cy="2204343"/>
          </a:xfrm>
        </p:grpSpPr>
        <p:grpSp>
          <p:nvGrpSpPr>
            <p:cNvPr id="13" name="组合 19"/>
            <p:cNvGrpSpPr/>
            <p:nvPr/>
          </p:nvGrpSpPr>
          <p:grpSpPr bwMode="auto">
            <a:xfrm>
              <a:off x="0" y="0"/>
              <a:ext cx="1225224" cy="2204343"/>
              <a:chOff x="0" y="0"/>
              <a:chExt cx="1385318" cy="2492375"/>
            </a:xfrm>
          </p:grpSpPr>
          <p:sp>
            <p:nvSpPr>
              <p:cNvPr id="15" name="矩形 27"/>
              <p:cNvSpPr/>
              <p:nvPr/>
            </p:nvSpPr>
            <p:spPr bwMode="auto">
              <a:xfrm flipH="1">
                <a:off x="216025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6" name="椭圆 22"/>
              <p:cNvSpPr/>
              <p:nvPr/>
            </p:nvSpPr>
            <p:spPr bwMode="auto">
              <a:xfrm>
                <a:off x="0" y="855812"/>
                <a:ext cx="1385318" cy="1636563"/>
              </a:xfrm>
              <a:custGeom>
                <a:avLst/>
                <a:gdLst>
                  <a:gd name="T0" fmla="*/ 692658 w 1385318"/>
                  <a:gd name="T1" fmla="*/ 409189 h 1636563"/>
                  <a:gd name="T2" fmla="*/ 1227372 w 1385318"/>
                  <a:gd name="T3" fmla="*/ 943903 h 1636563"/>
                  <a:gd name="T4" fmla="*/ 692658 w 1385318"/>
                  <a:gd name="T5" fmla="*/ 1478617 h 1636563"/>
                  <a:gd name="T6" fmla="*/ 157944 w 1385318"/>
                  <a:gd name="T7" fmla="*/ 943903 h 1636563"/>
                  <a:gd name="T8" fmla="*/ 692658 w 1385318"/>
                  <a:gd name="T9" fmla="*/ 409189 h 1636563"/>
                  <a:gd name="T10" fmla="*/ 692658 w 1385318"/>
                  <a:gd name="T11" fmla="*/ 367839 h 1636563"/>
                  <a:gd name="T12" fmla="*/ 116594 w 1385318"/>
                  <a:gd name="T13" fmla="*/ 943903 h 1636563"/>
                  <a:gd name="T14" fmla="*/ 692658 w 1385318"/>
                  <a:gd name="T15" fmla="*/ 1519967 h 1636563"/>
                  <a:gd name="T16" fmla="*/ 1268722 w 1385318"/>
                  <a:gd name="T17" fmla="*/ 943903 h 1636563"/>
                  <a:gd name="T18" fmla="*/ 692658 w 1385318"/>
                  <a:gd name="T19" fmla="*/ 367839 h 1636563"/>
                  <a:gd name="T20" fmla="*/ 453480 w 1385318"/>
                  <a:gd name="T21" fmla="*/ 72008 h 1636563"/>
                  <a:gd name="T22" fmla="*/ 453480 w 1385318"/>
                  <a:gd name="T23" fmla="*/ 296230 h 1636563"/>
                  <a:gd name="T24" fmla="*/ 692659 w 1385318"/>
                  <a:gd name="T25" fmla="*/ 251245 h 1636563"/>
                  <a:gd name="T26" fmla="*/ 957536 w 1385318"/>
                  <a:gd name="T27" fmla="*/ 304207 h 1636563"/>
                  <a:gd name="T28" fmla="*/ 957536 w 1385318"/>
                  <a:gd name="T29" fmla="*/ 72008 h 1636563"/>
                  <a:gd name="T30" fmla="*/ 453480 w 1385318"/>
                  <a:gd name="T31" fmla="*/ 72008 h 1636563"/>
                  <a:gd name="T32" fmla="*/ 381472 w 1385318"/>
                  <a:gd name="T33" fmla="*/ 0 h 1636563"/>
                  <a:gd name="T34" fmla="*/ 1029544 w 1385318"/>
                  <a:gd name="T35" fmla="*/ 0 h 1636563"/>
                  <a:gd name="T36" fmla="*/ 1029544 w 1385318"/>
                  <a:gd name="T37" fmla="*/ 72008 h 1636563"/>
                  <a:gd name="T38" fmla="*/ 1029544 w 1385318"/>
                  <a:gd name="T39" fmla="*/ 342191 h 1636563"/>
                  <a:gd name="T40" fmla="*/ 1385318 w 1385318"/>
                  <a:gd name="T41" fmla="*/ 943904 h 1636563"/>
                  <a:gd name="T42" fmla="*/ 692659 w 1385318"/>
                  <a:gd name="T43" fmla="*/ 1636563 h 1636563"/>
                  <a:gd name="T44" fmla="*/ 0 w 1385318"/>
                  <a:gd name="T45" fmla="*/ 943904 h 1636563"/>
                  <a:gd name="T46" fmla="*/ 381472 w 1385318"/>
                  <a:gd name="T47" fmla="*/ 328243 h 1636563"/>
                  <a:gd name="T48" fmla="*/ 381472 w 1385318"/>
                  <a:gd name="T49" fmla="*/ 72008 h 1636563"/>
                  <a:gd name="T50" fmla="*/ 381472 w 1385318"/>
                  <a:gd name="T51" fmla="*/ 0 h 1636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5318" h="1636563">
                    <a:moveTo>
                      <a:pt x="692658" y="409189"/>
                    </a:moveTo>
                    <a:cubicBezTo>
                      <a:pt x="987972" y="409189"/>
                      <a:pt x="1227372" y="648589"/>
                      <a:pt x="1227372" y="943903"/>
                    </a:cubicBezTo>
                    <a:cubicBezTo>
                      <a:pt x="1227372" y="1239217"/>
                      <a:pt x="987972" y="1478617"/>
                      <a:pt x="692658" y="1478617"/>
                    </a:cubicBezTo>
                    <a:cubicBezTo>
                      <a:pt x="397344" y="1478617"/>
                      <a:pt x="157944" y="1239217"/>
                      <a:pt x="157944" y="943903"/>
                    </a:cubicBezTo>
                    <a:cubicBezTo>
                      <a:pt x="157944" y="648589"/>
                      <a:pt x="397344" y="409189"/>
                      <a:pt x="692658" y="409189"/>
                    </a:cubicBezTo>
                    <a:close/>
                    <a:moveTo>
                      <a:pt x="692658" y="367839"/>
                    </a:moveTo>
                    <a:cubicBezTo>
                      <a:pt x="374507" y="367839"/>
                      <a:pt x="116594" y="625752"/>
                      <a:pt x="116594" y="943903"/>
                    </a:cubicBezTo>
                    <a:cubicBezTo>
                      <a:pt x="116594" y="1262054"/>
                      <a:pt x="374507" y="1519967"/>
                      <a:pt x="692658" y="1519967"/>
                    </a:cubicBezTo>
                    <a:cubicBezTo>
                      <a:pt x="1010809" y="1519967"/>
                      <a:pt x="1268722" y="1262054"/>
                      <a:pt x="1268722" y="943903"/>
                    </a:cubicBezTo>
                    <a:cubicBezTo>
                      <a:pt x="1268722" y="625752"/>
                      <a:pt x="1010809" y="367839"/>
                      <a:pt x="692658" y="367839"/>
                    </a:cubicBezTo>
                    <a:close/>
                    <a:moveTo>
                      <a:pt x="453480" y="72008"/>
                    </a:moveTo>
                    <a:lnTo>
                      <a:pt x="453480" y="296230"/>
                    </a:lnTo>
                    <a:cubicBezTo>
                      <a:pt x="527423" y="266333"/>
                      <a:pt x="608279" y="251245"/>
                      <a:pt x="692659" y="251245"/>
                    </a:cubicBezTo>
                    <a:cubicBezTo>
                      <a:pt x="786546" y="251245"/>
                      <a:pt x="876070" y="269925"/>
                      <a:pt x="957536" y="304207"/>
                    </a:cubicBezTo>
                    <a:lnTo>
                      <a:pt x="957536" y="72008"/>
                    </a:lnTo>
                    <a:lnTo>
                      <a:pt x="453480" y="72008"/>
                    </a:lnTo>
                    <a:close/>
                    <a:moveTo>
                      <a:pt x="381472" y="0"/>
                    </a:moveTo>
                    <a:lnTo>
                      <a:pt x="1029544" y="0"/>
                    </a:lnTo>
                    <a:lnTo>
                      <a:pt x="1029544" y="72008"/>
                    </a:lnTo>
                    <a:lnTo>
                      <a:pt x="1029544" y="342191"/>
                    </a:lnTo>
                    <a:cubicBezTo>
                      <a:pt x="1242479" y="458018"/>
                      <a:pt x="1385318" y="684280"/>
                      <a:pt x="1385318" y="943904"/>
                    </a:cubicBezTo>
                    <a:cubicBezTo>
                      <a:pt x="1385318" y="1326449"/>
                      <a:pt x="1075204" y="1636563"/>
                      <a:pt x="692659" y="1636563"/>
                    </a:cubicBezTo>
                    <a:cubicBezTo>
                      <a:pt x="310114" y="1636563"/>
                      <a:pt x="0" y="1326449"/>
                      <a:pt x="0" y="943904"/>
                    </a:cubicBezTo>
                    <a:cubicBezTo>
                      <a:pt x="0" y="673806"/>
                      <a:pt x="154597" y="439816"/>
                      <a:pt x="381472" y="328243"/>
                    </a:cubicBezTo>
                    <a:lnTo>
                      <a:pt x="381472" y="72008"/>
                    </a:lnTo>
                    <a:lnTo>
                      <a:pt x="381472" y="0"/>
                    </a:lnTo>
                    <a:close/>
                  </a:path>
                </a:pathLst>
              </a:custGeom>
              <a:solidFill>
                <a:srgbClr val="504B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7" name="矩形 27"/>
              <p:cNvSpPr/>
              <p:nvPr/>
            </p:nvSpPr>
            <p:spPr bwMode="auto">
              <a:xfrm>
                <a:off x="541387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TextBox 20"/>
            <p:cNvSpPr txBox="1">
              <a:spLocks noChangeArrowheads="1"/>
            </p:cNvSpPr>
            <p:nvPr/>
          </p:nvSpPr>
          <p:spPr bwMode="auto">
            <a:xfrm>
              <a:off x="253379" y="1236330"/>
              <a:ext cx="697320" cy="646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组合 24"/>
          <p:cNvGrpSpPr/>
          <p:nvPr/>
        </p:nvGrpSpPr>
        <p:grpSpPr bwMode="auto">
          <a:xfrm>
            <a:off x="8137867" y="1582409"/>
            <a:ext cx="1225763" cy="2204130"/>
            <a:chOff x="0" y="0"/>
            <a:chExt cx="1225224" cy="2204343"/>
          </a:xfrm>
        </p:grpSpPr>
        <p:grpSp>
          <p:nvGrpSpPr>
            <p:cNvPr id="19" name="组合 25"/>
            <p:cNvGrpSpPr/>
            <p:nvPr/>
          </p:nvGrpSpPr>
          <p:grpSpPr bwMode="auto">
            <a:xfrm>
              <a:off x="0" y="0"/>
              <a:ext cx="1225224" cy="2204343"/>
              <a:chOff x="0" y="0"/>
              <a:chExt cx="1385318" cy="2492375"/>
            </a:xfrm>
          </p:grpSpPr>
          <p:sp>
            <p:nvSpPr>
              <p:cNvPr id="21" name="矩形 27"/>
              <p:cNvSpPr/>
              <p:nvPr/>
            </p:nvSpPr>
            <p:spPr bwMode="auto">
              <a:xfrm flipH="1">
                <a:off x="216025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2" name="椭圆 22"/>
              <p:cNvSpPr/>
              <p:nvPr/>
            </p:nvSpPr>
            <p:spPr bwMode="auto">
              <a:xfrm>
                <a:off x="0" y="855812"/>
                <a:ext cx="1385318" cy="1636563"/>
              </a:xfrm>
              <a:custGeom>
                <a:avLst/>
                <a:gdLst>
                  <a:gd name="T0" fmla="*/ 692658 w 1385318"/>
                  <a:gd name="T1" fmla="*/ 409189 h 1636563"/>
                  <a:gd name="T2" fmla="*/ 1227372 w 1385318"/>
                  <a:gd name="T3" fmla="*/ 943903 h 1636563"/>
                  <a:gd name="T4" fmla="*/ 692658 w 1385318"/>
                  <a:gd name="T5" fmla="*/ 1478617 h 1636563"/>
                  <a:gd name="T6" fmla="*/ 157944 w 1385318"/>
                  <a:gd name="T7" fmla="*/ 943903 h 1636563"/>
                  <a:gd name="T8" fmla="*/ 692658 w 1385318"/>
                  <a:gd name="T9" fmla="*/ 409189 h 1636563"/>
                  <a:gd name="T10" fmla="*/ 692658 w 1385318"/>
                  <a:gd name="T11" fmla="*/ 367839 h 1636563"/>
                  <a:gd name="T12" fmla="*/ 116594 w 1385318"/>
                  <a:gd name="T13" fmla="*/ 943903 h 1636563"/>
                  <a:gd name="T14" fmla="*/ 692658 w 1385318"/>
                  <a:gd name="T15" fmla="*/ 1519967 h 1636563"/>
                  <a:gd name="T16" fmla="*/ 1268722 w 1385318"/>
                  <a:gd name="T17" fmla="*/ 943903 h 1636563"/>
                  <a:gd name="T18" fmla="*/ 692658 w 1385318"/>
                  <a:gd name="T19" fmla="*/ 367839 h 1636563"/>
                  <a:gd name="T20" fmla="*/ 453480 w 1385318"/>
                  <a:gd name="T21" fmla="*/ 72008 h 1636563"/>
                  <a:gd name="T22" fmla="*/ 453480 w 1385318"/>
                  <a:gd name="T23" fmla="*/ 296230 h 1636563"/>
                  <a:gd name="T24" fmla="*/ 692659 w 1385318"/>
                  <a:gd name="T25" fmla="*/ 251245 h 1636563"/>
                  <a:gd name="T26" fmla="*/ 957536 w 1385318"/>
                  <a:gd name="T27" fmla="*/ 304207 h 1636563"/>
                  <a:gd name="T28" fmla="*/ 957536 w 1385318"/>
                  <a:gd name="T29" fmla="*/ 72008 h 1636563"/>
                  <a:gd name="T30" fmla="*/ 453480 w 1385318"/>
                  <a:gd name="T31" fmla="*/ 72008 h 1636563"/>
                  <a:gd name="T32" fmla="*/ 381472 w 1385318"/>
                  <a:gd name="T33" fmla="*/ 0 h 1636563"/>
                  <a:gd name="T34" fmla="*/ 1029544 w 1385318"/>
                  <a:gd name="T35" fmla="*/ 0 h 1636563"/>
                  <a:gd name="T36" fmla="*/ 1029544 w 1385318"/>
                  <a:gd name="T37" fmla="*/ 72008 h 1636563"/>
                  <a:gd name="T38" fmla="*/ 1029544 w 1385318"/>
                  <a:gd name="T39" fmla="*/ 342191 h 1636563"/>
                  <a:gd name="T40" fmla="*/ 1385318 w 1385318"/>
                  <a:gd name="T41" fmla="*/ 943904 h 1636563"/>
                  <a:gd name="T42" fmla="*/ 692659 w 1385318"/>
                  <a:gd name="T43" fmla="*/ 1636563 h 1636563"/>
                  <a:gd name="T44" fmla="*/ 0 w 1385318"/>
                  <a:gd name="T45" fmla="*/ 943904 h 1636563"/>
                  <a:gd name="T46" fmla="*/ 381472 w 1385318"/>
                  <a:gd name="T47" fmla="*/ 328243 h 1636563"/>
                  <a:gd name="T48" fmla="*/ 381472 w 1385318"/>
                  <a:gd name="T49" fmla="*/ 72008 h 1636563"/>
                  <a:gd name="T50" fmla="*/ 381472 w 1385318"/>
                  <a:gd name="T51" fmla="*/ 0 h 1636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5318" h="1636563">
                    <a:moveTo>
                      <a:pt x="692658" y="409189"/>
                    </a:moveTo>
                    <a:cubicBezTo>
                      <a:pt x="987972" y="409189"/>
                      <a:pt x="1227372" y="648589"/>
                      <a:pt x="1227372" y="943903"/>
                    </a:cubicBezTo>
                    <a:cubicBezTo>
                      <a:pt x="1227372" y="1239217"/>
                      <a:pt x="987972" y="1478617"/>
                      <a:pt x="692658" y="1478617"/>
                    </a:cubicBezTo>
                    <a:cubicBezTo>
                      <a:pt x="397344" y="1478617"/>
                      <a:pt x="157944" y="1239217"/>
                      <a:pt x="157944" y="943903"/>
                    </a:cubicBezTo>
                    <a:cubicBezTo>
                      <a:pt x="157944" y="648589"/>
                      <a:pt x="397344" y="409189"/>
                      <a:pt x="692658" y="409189"/>
                    </a:cubicBezTo>
                    <a:close/>
                    <a:moveTo>
                      <a:pt x="692658" y="367839"/>
                    </a:moveTo>
                    <a:cubicBezTo>
                      <a:pt x="374507" y="367839"/>
                      <a:pt x="116594" y="625752"/>
                      <a:pt x="116594" y="943903"/>
                    </a:cubicBezTo>
                    <a:cubicBezTo>
                      <a:pt x="116594" y="1262054"/>
                      <a:pt x="374507" y="1519967"/>
                      <a:pt x="692658" y="1519967"/>
                    </a:cubicBezTo>
                    <a:cubicBezTo>
                      <a:pt x="1010809" y="1519967"/>
                      <a:pt x="1268722" y="1262054"/>
                      <a:pt x="1268722" y="943903"/>
                    </a:cubicBezTo>
                    <a:cubicBezTo>
                      <a:pt x="1268722" y="625752"/>
                      <a:pt x="1010809" y="367839"/>
                      <a:pt x="692658" y="367839"/>
                    </a:cubicBezTo>
                    <a:close/>
                    <a:moveTo>
                      <a:pt x="453480" y="72008"/>
                    </a:moveTo>
                    <a:lnTo>
                      <a:pt x="453480" y="296230"/>
                    </a:lnTo>
                    <a:cubicBezTo>
                      <a:pt x="527423" y="266333"/>
                      <a:pt x="608279" y="251245"/>
                      <a:pt x="692659" y="251245"/>
                    </a:cubicBezTo>
                    <a:cubicBezTo>
                      <a:pt x="786546" y="251245"/>
                      <a:pt x="876070" y="269925"/>
                      <a:pt x="957536" y="304207"/>
                    </a:cubicBezTo>
                    <a:lnTo>
                      <a:pt x="957536" y="72008"/>
                    </a:lnTo>
                    <a:lnTo>
                      <a:pt x="453480" y="72008"/>
                    </a:lnTo>
                    <a:close/>
                    <a:moveTo>
                      <a:pt x="381472" y="0"/>
                    </a:moveTo>
                    <a:lnTo>
                      <a:pt x="1029544" y="0"/>
                    </a:lnTo>
                    <a:lnTo>
                      <a:pt x="1029544" y="72008"/>
                    </a:lnTo>
                    <a:lnTo>
                      <a:pt x="1029544" y="342191"/>
                    </a:lnTo>
                    <a:cubicBezTo>
                      <a:pt x="1242479" y="458018"/>
                      <a:pt x="1385318" y="684280"/>
                      <a:pt x="1385318" y="943904"/>
                    </a:cubicBezTo>
                    <a:cubicBezTo>
                      <a:pt x="1385318" y="1326449"/>
                      <a:pt x="1075204" y="1636563"/>
                      <a:pt x="692659" y="1636563"/>
                    </a:cubicBezTo>
                    <a:cubicBezTo>
                      <a:pt x="310114" y="1636563"/>
                      <a:pt x="0" y="1326449"/>
                      <a:pt x="0" y="943904"/>
                    </a:cubicBezTo>
                    <a:cubicBezTo>
                      <a:pt x="0" y="673806"/>
                      <a:pt x="154597" y="439816"/>
                      <a:pt x="381472" y="328243"/>
                    </a:cubicBezTo>
                    <a:lnTo>
                      <a:pt x="381472" y="72008"/>
                    </a:lnTo>
                    <a:lnTo>
                      <a:pt x="381472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矩形 27"/>
              <p:cNvSpPr/>
              <p:nvPr/>
            </p:nvSpPr>
            <p:spPr bwMode="auto">
              <a:xfrm>
                <a:off x="541387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TextBox 26"/>
            <p:cNvSpPr txBox="1">
              <a:spLocks noChangeArrowheads="1"/>
            </p:cNvSpPr>
            <p:nvPr/>
          </p:nvSpPr>
          <p:spPr bwMode="auto">
            <a:xfrm>
              <a:off x="246165" y="1236330"/>
              <a:ext cx="697320" cy="646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3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1944326" y="4313797"/>
            <a:ext cx="2292606" cy="125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此处添加详细文本描述，建议与标题相关并符合整体语言风格，语言描述尽量简洁生动。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4893886" y="4313797"/>
            <a:ext cx="2292606" cy="125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此处添加详细文本描述，建议与标题相关并符合整体语言风格，语言描述尽量简洁生动。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6" name="矩形 1"/>
          <p:cNvSpPr>
            <a:spLocks noChangeArrowheads="1"/>
          </p:cNvSpPr>
          <p:nvPr/>
        </p:nvSpPr>
        <p:spPr bwMode="auto">
          <a:xfrm>
            <a:off x="7843446" y="4307264"/>
            <a:ext cx="2221158" cy="125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此处添加详细文本描述，建议与标题相关并符合整体语言风格，语言描述尽量简洁生动。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 autoUpdateAnimBg="0"/>
      <p:bldP spid="25" grpId="0" autoUpdateAnimBg="0"/>
      <p:bldP spid="26" grpId="0" autoUpdateAnimBg="0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TextBox 154"/>
          <p:cNvSpPr txBox="1"/>
          <p:nvPr/>
        </p:nvSpPr>
        <p:spPr>
          <a:xfrm>
            <a:off x="7073780" y="3129696"/>
            <a:ext cx="3900296" cy="2800904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just"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just">
              <a:defRPr/>
            </a:pP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just">
              <a:defRPr/>
            </a:pP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TextBox 155"/>
          <p:cNvSpPr txBox="1"/>
          <p:nvPr/>
        </p:nvSpPr>
        <p:spPr>
          <a:xfrm>
            <a:off x="7073780" y="1558431"/>
            <a:ext cx="1396813" cy="461802"/>
          </a:xfrm>
          <a:prstGeom prst="rect">
            <a:avLst/>
          </a:prstGeom>
          <a:noFill/>
        </p:spPr>
        <p:txBody>
          <a:bodyPr wrap="none" lIns="91577" tIns="45788" rIns="91577" bIns="45788" rtlCol="0">
            <a:spAutoFit/>
          </a:bodyPr>
          <a:lstStyle/>
          <a:p>
            <a:r>
              <a:rPr lang="zh-CN" altLang="en-US" sz="2400" dirty="0">
                <a:solidFill>
                  <a:srgbClr val="3C00A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头脑风暴</a:t>
            </a:r>
            <a:endParaRPr lang="id-ID" sz="2400" dirty="0">
              <a:solidFill>
                <a:srgbClr val="3C00A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9" name="TextBox 156"/>
          <p:cNvSpPr txBox="1"/>
          <p:nvPr/>
        </p:nvSpPr>
        <p:spPr>
          <a:xfrm>
            <a:off x="7073780" y="2098579"/>
            <a:ext cx="3847445" cy="1015800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just"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点击此处添加详细文本描述</a:t>
            </a: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lvl="0" algn="just">
              <a:defRPr/>
            </a:pPr>
            <a:endParaRPr kumimoji="0" lang="id-ID" altLang="zh-CN" sz="12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0" name="Freeform 21"/>
          <p:cNvSpPr>
            <a:spLocks noEditPoints="1"/>
          </p:cNvSpPr>
          <p:nvPr/>
        </p:nvSpPr>
        <p:spPr bwMode="auto">
          <a:xfrm>
            <a:off x="1283876" y="2776985"/>
            <a:ext cx="870362" cy="864654"/>
          </a:xfrm>
          <a:custGeom>
            <a:avLst/>
            <a:gdLst>
              <a:gd name="T0" fmla="*/ 175 w 349"/>
              <a:gd name="T1" fmla="*/ 0 h 349"/>
              <a:gd name="T2" fmla="*/ 0 w 349"/>
              <a:gd name="T3" fmla="*/ 174 h 349"/>
              <a:gd name="T4" fmla="*/ 175 w 349"/>
              <a:gd name="T5" fmla="*/ 349 h 349"/>
              <a:gd name="T6" fmla="*/ 349 w 349"/>
              <a:gd name="T7" fmla="*/ 174 h 349"/>
              <a:gd name="T8" fmla="*/ 175 w 349"/>
              <a:gd name="T9" fmla="*/ 0 h 349"/>
              <a:gd name="T10" fmla="*/ 178 w 349"/>
              <a:gd name="T11" fmla="*/ 289 h 349"/>
              <a:gd name="T12" fmla="*/ 178 w 349"/>
              <a:gd name="T13" fmla="*/ 289 h 349"/>
              <a:gd name="T14" fmla="*/ 178 w 349"/>
              <a:gd name="T15" fmla="*/ 289 h 349"/>
              <a:gd name="T16" fmla="*/ 178 w 349"/>
              <a:gd name="T17" fmla="*/ 289 h 349"/>
              <a:gd name="T18" fmla="*/ 178 w 349"/>
              <a:gd name="T19" fmla="*/ 289 h 349"/>
              <a:gd name="T20" fmla="*/ 72 w 349"/>
              <a:gd name="T21" fmla="*/ 165 h 349"/>
              <a:gd name="T22" fmla="*/ 173 w 349"/>
              <a:gd name="T23" fmla="*/ 151 h 349"/>
              <a:gd name="T24" fmla="*/ 176 w 349"/>
              <a:gd name="T25" fmla="*/ 161 h 349"/>
              <a:gd name="T26" fmla="*/ 178 w 349"/>
              <a:gd name="T27" fmla="*/ 151 h 349"/>
              <a:gd name="T28" fmla="*/ 280 w 349"/>
              <a:gd name="T29" fmla="*/ 162 h 349"/>
              <a:gd name="T30" fmla="*/ 178 w 349"/>
              <a:gd name="T31" fmla="*/ 28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9" h="349">
                <a:moveTo>
                  <a:pt x="175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71"/>
                  <a:pt x="78" y="349"/>
                  <a:pt x="175" y="349"/>
                </a:cubicBezTo>
                <a:cubicBezTo>
                  <a:pt x="271" y="349"/>
                  <a:pt x="349" y="271"/>
                  <a:pt x="349" y="174"/>
                </a:cubicBezTo>
                <a:cubicBezTo>
                  <a:pt x="349" y="78"/>
                  <a:pt x="271" y="0"/>
                  <a:pt x="175" y="0"/>
                </a:cubicBezTo>
                <a:close/>
                <a:moveTo>
                  <a:pt x="178" y="289"/>
                </a:moveTo>
                <a:cubicBezTo>
                  <a:pt x="178" y="289"/>
                  <a:pt x="178" y="289"/>
                  <a:pt x="178" y="289"/>
                </a:cubicBezTo>
                <a:cubicBezTo>
                  <a:pt x="178" y="289"/>
                  <a:pt x="178" y="289"/>
                  <a:pt x="178" y="289"/>
                </a:cubicBezTo>
                <a:cubicBezTo>
                  <a:pt x="178" y="289"/>
                  <a:pt x="178" y="289"/>
                  <a:pt x="178" y="289"/>
                </a:cubicBezTo>
                <a:cubicBezTo>
                  <a:pt x="178" y="289"/>
                  <a:pt x="178" y="289"/>
                  <a:pt x="178" y="289"/>
                </a:cubicBezTo>
                <a:cubicBezTo>
                  <a:pt x="142" y="257"/>
                  <a:pt x="73" y="220"/>
                  <a:pt x="72" y="165"/>
                </a:cubicBezTo>
                <a:cubicBezTo>
                  <a:pt x="72" y="96"/>
                  <a:pt x="157" y="86"/>
                  <a:pt x="173" y="151"/>
                </a:cubicBezTo>
                <a:cubicBezTo>
                  <a:pt x="176" y="161"/>
                  <a:pt x="176" y="161"/>
                  <a:pt x="176" y="16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93" y="86"/>
                  <a:pt x="279" y="93"/>
                  <a:pt x="280" y="162"/>
                </a:cubicBezTo>
                <a:cubicBezTo>
                  <a:pt x="280" y="218"/>
                  <a:pt x="212" y="256"/>
                  <a:pt x="178" y="289"/>
                </a:cubicBez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31" name="Freeform 22"/>
          <p:cNvSpPr>
            <a:spLocks noEditPoints="1"/>
          </p:cNvSpPr>
          <p:nvPr/>
        </p:nvSpPr>
        <p:spPr bwMode="auto">
          <a:xfrm>
            <a:off x="1795370" y="1897301"/>
            <a:ext cx="877236" cy="871484"/>
          </a:xfrm>
          <a:custGeom>
            <a:avLst/>
            <a:gdLst>
              <a:gd name="T0" fmla="*/ 176 w 352"/>
              <a:gd name="T1" fmla="*/ 0 h 352"/>
              <a:gd name="T2" fmla="*/ 0 w 352"/>
              <a:gd name="T3" fmla="*/ 176 h 352"/>
              <a:gd name="T4" fmla="*/ 176 w 352"/>
              <a:gd name="T5" fmla="*/ 352 h 352"/>
              <a:gd name="T6" fmla="*/ 352 w 352"/>
              <a:gd name="T7" fmla="*/ 176 h 352"/>
              <a:gd name="T8" fmla="*/ 176 w 352"/>
              <a:gd name="T9" fmla="*/ 0 h 352"/>
              <a:gd name="T10" fmla="*/ 89 w 352"/>
              <a:gd name="T11" fmla="*/ 90 h 352"/>
              <a:gd name="T12" fmla="*/ 263 w 352"/>
              <a:gd name="T13" fmla="*/ 90 h 352"/>
              <a:gd name="T14" fmla="*/ 276 w 352"/>
              <a:gd name="T15" fmla="*/ 93 h 352"/>
              <a:gd name="T16" fmla="*/ 176 w 352"/>
              <a:gd name="T17" fmla="*/ 182 h 352"/>
              <a:gd name="T18" fmla="*/ 75 w 352"/>
              <a:gd name="T19" fmla="*/ 93 h 352"/>
              <a:gd name="T20" fmla="*/ 89 w 352"/>
              <a:gd name="T21" fmla="*/ 90 h 352"/>
              <a:gd name="T22" fmla="*/ 60 w 352"/>
              <a:gd name="T23" fmla="*/ 235 h 352"/>
              <a:gd name="T24" fmla="*/ 60 w 352"/>
              <a:gd name="T25" fmla="*/ 119 h 352"/>
              <a:gd name="T26" fmla="*/ 65 w 352"/>
              <a:gd name="T27" fmla="*/ 103 h 352"/>
              <a:gd name="T28" fmla="*/ 137 w 352"/>
              <a:gd name="T29" fmla="*/ 167 h 352"/>
              <a:gd name="T30" fmla="*/ 64 w 352"/>
              <a:gd name="T31" fmla="*/ 248 h 352"/>
              <a:gd name="T32" fmla="*/ 60 w 352"/>
              <a:gd name="T33" fmla="*/ 235 h 352"/>
              <a:gd name="T34" fmla="*/ 263 w 352"/>
              <a:gd name="T35" fmla="*/ 263 h 352"/>
              <a:gd name="T36" fmla="*/ 89 w 352"/>
              <a:gd name="T37" fmla="*/ 263 h 352"/>
              <a:gd name="T38" fmla="*/ 74 w 352"/>
              <a:gd name="T39" fmla="*/ 259 h 352"/>
              <a:gd name="T40" fmla="*/ 148 w 352"/>
              <a:gd name="T41" fmla="*/ 176 h 352"/>
              <a:gd name="T42" fmla="*/ 171 w 352"/>
              <a:gd name="T43" fmla="*/ 197 h 352"/>
              <a:gd name="T44" fmla="*/ 176 w 352"/>
              <a:gd name="T45" fmla="*/ 198 h 352"/>
              <a:gd name="T46" fmla="*/ 181 w 352"/>
              <a:gd name="T47" fmla="*/ 197 h 352"/>
              <a:gd name="T48" fmla="*/ 204 w 352"/>
              <a:gd name="T49" fmla="*/ 176 h 352"/>
              <a:gd name="T50" fmla="*/ 278 w 352"/>
              <a:gd name="T51" fmla="*/ 259 h 352"/>
              <a:gd name="T52" fmla="*/ 263 w 352"/>
              <a:gd name="T53" fmla="*/ 263 h 352"/>
              <a:gd name="T54" fmla="*/ 286 w 352"/>
              <a:gd name="T55" fmla="*/ 233 h 352"/>
              <a:gd name="T56" fmla="*/ 283 w 352"/>
              <a:gd name="T57" fmla="*/ 247 h 352"/>
              <a:gd name="T58" fmla="*/ 211 w 352"/>
              <a:gd name="T59" fmla="*/ 167 h 352"/>
              <a:gd name="T60" fmla="*/ 282 w 352"/>
              <a:gd name="T61" fmla="*/ 105 h 352"/>
              <a:gd name="T62" fmla="*/ 286 w 352"/>
              <a:gd name="T63" fmla="*/ 120 h 352"/>
              <a:gd name="T64" fmla="*/ 286 w 352"/>
              <a:gd name="T65" fmla="*/ 233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2" h="352">
                <a:moveTo>
                  <a:pt x="176" y="0"/>
                </a:moveTo>
                <a:cubicBezTo>
                  <a:pt x="79" y="0"/>
                  <a:pt x="0" y="79"/>
                  <a:pt x="0" y="176"/>
                </a:cubicBezTo>
                <a:cubicBezTo>
                  <a:pt x="0" y="273"/>
                  <a:pt x="79" y="352"/>
                  <a:pt x="176" y="352"/>
                </a:cubicBezTo>
                <a:cubicBezTo>
                  <a:pt x="273" y="352"/>
                  <a:pt x="352" y="273"/>
                  <a:pt x="352" y="176"/>
                </a:cubicBezTo>
                <a:cubicBezTo>
                  <a:pt x="352" y="79"/>
                  <a:pt x="273" y="0"/>
                  <a:pt x="176" y="0"/>
                </a:cubicBezTo>
                <a:close/>
                <a:moveTo>
                  <a:pt x="89" y="90"/>
                </a:moveTo>
                <a:cubicBezTo>
                  <a:pt x="263" y="90"/>
                  <a:pt x="263" y="90"/>
                  <a:pt x="263" y="90"/>
                </a:cubicBezTo>
                <a:cubicBezTo>
                  <a:pt x="268" y="90"/>
                  <a:pt x="272" y="91"/>
                  <a:pt x="276" y="93"/>
                </a:cubicBezTo>
                <a:cubicBezTo>
                  <a:pt x="176" y="182"/>
                  <a:pt x="176" y="182"/>
                  <a:pt x="176" y="182"/>
                </a:cubicBezTo>
                <a:cubicBezTo>
                  <a:pt x="75" y="93"/>
                  <a:pt x="75" y="93"/>
                  <a:pt x="75" y="93"/>
                </a:cubicBezTo>
                <a:cubicBezTo>
                  <a:pt x="79" y="91"/>
                  <a:pt x="84" y="90"/>
                  <a:pt x="89" y="90"/>
                </a:cubicBezTo>
                <a:close/>
                <a:moveTo>
                  <a:pt x="60" y="235"/>
                </a:moveTo>
                <a:cubicBezTo>
                  <a:pt x="60" y="119"/>
                  <a:pt x="60" y="119"/>
                  <a:pt x="60" y="119"/>
                </a:cubicBezTo>
                <a:cubicBezTo>
                  <a:pt x="60" y="113"/>
                  <a:pt x="62" y="108"/>
                  <a:pt x="65" y="103"/>
                </a:cubicBezTo>
                <a:cubicBezTo>
                  <a:pt x="137" y="167"/>
                  <a:pt x="137" y="167"/>
                  <a:pt x="137" y="167"/>
                </a:cubicBezTo>
                <a:cubicBezTo>
                  <a:pt x="64" y="248"/>
                  <a:pt x="64" y="248"/>
                  <a:pt x="64" y="248"/>
                </a:cubicBezTo>
                <a:cubicBezTo>
                  <a:pt x="62" y="244"/>
                  <a:pt x="60" y="240"/>
                  <a:pt x="60" y="235"/>
                </a:cubicBezTo>
                <a:close/>
                <a:moveTo>
                  <a:pt x="263" y="263"/>
                </a:moveTo>
                <a:cubicBezTo>
                  <a:pt x="89" y="263"/>
                  <a:pt x="89" y="263"/>
                  <a:pt x="89" y="263"/>
                </a:cubicBezTo>
                <a:cubicBezTo>
                  <a:pt x="83" y="263"/>
                  <a:pt x="78" y="262"/>
                  <a:pt x="74" y="259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71" y="197"/>
                  <a:pt x="171" y="197"/>
                  <a:pt x="171" y="197"/>
                </a:cubicBezTo>
                <a:cubicBezTo>
                  <a:pt x="172" y="198"/>
                  <a:pt x="174" y="198"/>
                  <a:pt x="176" y="198"/>
                </a:cubicBezTo>
                <a:cubicBezTo>
                  <a:pt x="178" y="198"/>
                  <a:pt x="179" y="198"/>
                  <a:pt x="181" y="197"/>
                </a:cubicBezTo>
                <a:cubicBezTo>
                  <a:pt x="204" y="176"/>
                  <a:pt x="204" y="176"/>
                  <a:pt x="204" y="176"/>
                </a:cubicBezTo>
                <a:cubicBezTo>
                  <a:pt x="278" y="259"/>
                  <a:pt x="278" y="259"/>
                  <a:pt x="278" y="259"/>
                </a:cubicBezTo>
                <a:cubicBezTo>
                  <a:pt x="274" y="262"/>
                  <a:pt x="268" y="263"/>
                  <a:pt x="263" y="263"/>
                </a:cubicBezTo>
                <a:close/>
                <a:moveTo>
                  <a:pt x="286" y="233"/>
                </a:moveTo>
                <a:cubicBezTo>
                  <a:pt x="286" y="238"/>
                  <a:pt x="285" y="243"/>
                  <a:pt x="283" y="247"/>
                </a:cubicBezTo>
                <a:cubicBezTo>
                  <a:pt x="211" y="167"/>
                  <a:pt x="211" y="167"/>
                  <a:pt x="211" y="167"/>
                </a:cubicBezTo>
                <a:cubicBezTo>
                  <a:pt x="282" y="105"/>
                  <a:pt x="282" y="105"/>
                  <a:pt x="282" y="105"/>
                </a:cubicBezTo>
                <a:cubicBezTo>
                  <a:pt x="285" y="109"/>
                  <a:pt x="286" y="115"/>
                  <a:pt x="286" y="120"/>
                </a:cubicBezTo>
                <a:lnTo>
                  <a:pt x="286" y="23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32" name="Group 319"/>
          <p:cNvGrpSpPr/>
          <p:nvPr/>
        </p:nvGrpSpPr>
        <p:grpSpPr>
          <a:xfrm>
            <a:off x="2158362" y="3651200"/>
            <a:ext cx="713613" cy="710301"/>
            <a:chOff x="4427538" y="3192463"/>
            <a:chExt cx="823913" cy="825500"/>
          </a:xfrm>
          <a:solidFill>
            <a:schemeClr val="accent2"/>
          </a:solidFill>
        </p:grpSpPr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4813301" y="3825875"/>
              <a:ext cx="57150" cy="57150"/>
            </a:xfrm>
            <a:prstGeom prst="ellipse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4784726" y="3352800"/>
              <a:ext cx="115888" cy="15875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37" name="Freeform 25"/>
            <p:cNvSpPr>
              <a:spLocks noEditPoints="1"/>
            </p:cNvSpPr>
            <p:nvPr/>
          </p:nvSpPr>
          <p:spPr bwMode="auto">
            <a:xfrm>
              <a:off x="4427538" y="3192463"/>
              <a:ext cx="823913" cy="825500"/>
            </a:xfrm>
            <a:custGeom>
              <a:avLst/>
              <a:gdLst>
                <a:gd name="T0" fmla="*/ 143 w 286"/>
                <a:gd name="T1" fmla="*/ 0 h 287"/>
                <a:gd name="T2" fmla="*/ 0 w 286"/>
                <a:gd name="T3" fmla="*/ 143 h 287"/>
                <a:gd name="T4" fmla="*/ 143 w 286"/>
                <a:gd name="T5" fmla="*/ 287 h 287"/>
                <a:gd name="T6" fmla="*/ 286 w 286"/>
                <a:gd name="T7" fmla="*/ 143 h 287"/>
                <a:gd name="T8" fmla="*/ 143 w 286"/>
                <a:gd name="T9" fmla="*/ 0 h 287"/>
                <a:gd name="T10" fmla="*/ 201 w 286"/>
                <a:gd name="T11" fmla="*/ 234 h 287"/>
                <a:gd name="T12" fmla="*/ 187 w 286"/>
                <a:gd name="T13" fmla="*/ 248 h 287"/>
                <a:gd name="T14" fmla="*/ 101 w 286"/>
                <a:gd name="T15" fmla="*/ 248 h 287"/>
                <a:gd name="T16" fmla="*/ 87 w 286"/>
                <a:gd name="T17" fmla="*/ 234 h 287"/>
                <a:gd name="T18" fmla="*/ 87 w 286"/>
                <a:gd name="T19" fmla="*/ 60 h 287"/>
                <a:gd name="T20" fmla="*/ 101 w 286"/>
                <a:gd name="T21" fmla="*/ 46 h 287"/>
                <a:gd name="T22" fmla="*/ 187 w 286"/>
                <a:gd name="T23" fmla="*/ 46 h 287"/>
                <a:gd name="T24" fmla="*/ 201 w 286"/>
                <a:gd name="T25" fmla="*/ 60 h 287"/>
                <a:gd name="T26" fmla="*/ 201 w 286"/>
                <a:gd name="T27" fmla="*/ 23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6" h="287">
                  <a:moveTo>
                    <a:pt x="143" y="0"/>
                  </a:moveTo>
                  <a:cubicBezTo>
                    <a:pt x="64" y="0"/>
                    <a:pt x="0" y="64"/>
                    <a:pt x="0" y="143"/>
                  </a:cubicBezTo>
                  <a:cubicBezTo>
                    <a:pt x="0" y="222"/>
                    <a:pt x="64" y="287"/>
                    <a:pt x="143" y="287"/>
                  </a:cubicBezTo>
                  <a:cubicBezTo>
                    <a:pt x="222" y="287"/>
                    <a:pt x="286" y="222"/>
                    <a:pt x="286" y="143"/>
                  </a:cubicBezTo>
                  <a:cubicBezTo>
                    <a:pt x="286" y="64"/>
                    <a:pt x="222" y="0"/>
                    <a:pt x="143" y="0"/>
                  </a:cubicBezTo>
                  <a:close/>
                  <a:moveTo>
                    <a:pt x="201" y="234"/>
                  </a:moveTo>
                  <a:cubicBezTo>
                    <a:pt x="201" y="242"/>
                    <a:pt x="195" y="248"/>
                    <a:pt x="187" y="248"/>
                  </a:cubicBezTo>
                  <a:cubicBezTo>
                    <a:pt x="101" y="248"/>
                    <a:pt x="101" y="248"/>
                    <a:pt x="101" y="248"/>
                  </a:cubicBezTo>
                  <a:cubicBezTo>
                    <a:pt x="93" y="248"/>
                    <a:pt x="87" y="242"/>
                    <a:pt x="87" y="234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52"/>
                    <a:pt x="93" y="46"/>
                    <a:pt x="101" y="46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95" y="46"/>
                    <a:pt x="201" y="52"/>
                    <a:pt x="201" y="60"/>
                  </a:cubicBezTo>
                  <a:lnTo>
                    <a:pt x="201" y="234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38" name="Oval 26"/>
            <p:cNvSpPr>
              <a:spLocks noChangeArrowheads="1"/>
            </p:cNvSpPr>
            <p:nvPr/>
          </p:nvSpPr>
          <p:spPr bwMode="auto">
            <a:xfrm>
              <a:off x="4926013" y="3351213"/>
              <a:ext cx="22225" cy="19050"/>
            </a:xfrm>
            <a:prstGeom prst="ellipse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4710113" y="3397250"/>
              <a:ext cx="265113" cy="400050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40" name="Freeform 28"/>
          <p:cNvSpPr>
            <a:spLocks noEditPoints="1"/>
          </p:cNvSpPr>
          <p:nvPr/>
        </p:nvSpPr>
        <p:spPr bwMode="auto">
          <a:xfrm>
            <a:off x="1096880" y="3760476"/>
            <a:ext cx="886861" cy="878314"/>
          </a:xfrm>
          <a:custGeom>
            <a:avLst/>
            <a:gdLst>
              <a:gd name="T0" fmla="*/ 178 w 356"/>
              <a:gd name="T1" fmla="*/ 0 h 355"/>
              <a:gd name="T2" fmla="*/ 0 w 356"/>
              <a:gd name="T3" fmla="*/ 177 h 355"/>
              <a:gd name="T4" fmla="*/ 178 w 356"/>
              <a:gd name="T5" fmla="*/ 355 h 355"/>
              <a:gd name="T6" fmla="*/ 356 w 356"/>
              <a:gd name="T7" fmla="*/ 177 h 355"/>
              <a:gd name="T8" fmla="*/ 178 w 356"/>
              <a:gd name="T9" fmla="*/ 0 h 355"/>
              <a:gd name="T10" fmla="*/ 186 w 356"/>
              <a:gd name="T11" fmla="*/ 124 h 355"/>
              <a:gd name="T12" fmla="*/ 186 w 356"/>
              <a:gd name="T13" fmla="*/ 246 h 355"/>
              <a:gd name="T14" fmla="*/ 140 w 356"/>
              <a:gd name="T15" fmla="*/ 276 h 355"/>
              <a:gd name="T16" fmla="*/ 94 w 356"/>
              <a:gd name="T17" fmla="*/ 246 h 355"/>
              <a:gd name="T18" fmla="*/ 140 w 356"/>
              <a:gd name="T19" fmla="*/ 215 h 355"/>
              <a:gd name="T20" fmla="*/ 170 w 356"/>
              <a:gd name="T21" fmla="*/ 223 h 355"/>
              <a:gd name="T22" fmla="*/ 170 w 356"/>
              <a:gd name="T23" fmla="*/ 78 h 355"/>
              <a:gd name="T24" fmla="*/ 186 w 356"/>
              <a:gd name="T25" fmla="*/ 78 h 355"/>
              <a:gd name="T26" fmla="*/ 262 w 356"/>
              <a:gd name="T27" fmla="*/ 185 h 355"/>
              <a:gd name="T28" fmla="*/ 186 w 356"/>
              <a:gd name="T29" fmla="*/ 124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56" h="355">
                <a:moveTo>
                  <a:pt x="178" y="0"/>
                </a:moveTo>
                <a:cubicBezTo>
                  <a:pt x="80" y="0"/>
                  <a:pt x="0" y="79"/>
                  <a:pt x="0" y="177"/>
                </a:cubicBezTo>
                <a:cubicBezTo>
                  <a:pt x="0" y="275"/>
                  <a:pt x="80" y="355"/>
                  <a:pt x="178" y="355"/>
                </a:cubicBezTo>
                <a:cubicBezTo>
                  <a:pt x="276" y="355"/>
                  <a:pt x="356" y="275"/>
                  <a:pt x="356" y="177"/>
                </a:cubicBezTo>
                <a:cubicBezTo>
                  <a:pt x="356" y="79"/>
                  <a:pt x="276" y="0"/>
                  <a:pt x="178" y="0"/>
                </a:cubicBezTo>
                <a:close/>
                <a:moveTo>
                  <a:pt x="186" y="124"/>
                </a:moveTo>
                <a:cubicBezTo>
                  <a:pt x="186" y="246"/>
                  <a:pt x="186" y="246"/>
                  <a:pt x="186" y="246"/>
                </a:cubicBezTo>
                <a:cubicBezTo>
                  <a:pt x="186" y="262"/>
                  <a:pt x="165" y="276"/>
                  <a:pt x="140" y="276"/>
                </a:cubicBezTo>
                <a:cubicBezTo>
                  <a:pt x="115" y="276"/>
                  <a:pt x="94" y="262"/>
                  <a:pt x="94" y="246"/>
                </a:cubicBezTo>
                <a:cubicBezTo>
                  <a:pt x="94" y="229"/>
                  <a:pt x="115" y="215"/>
                  <a:pt x="140" y="215"/>
                </a:cubicBezTo>
                <a:cubicBezTo>
                  <a:pt x="152" y="215"/>
                  <a:pt x="162" y="218"/>
                  <a:pt x="170" y="223"/>
                </a:cubicBezTo>
                <a:cubicBezTo>
                  <a:pt x="170" y="78"/>
                  <a:pt x="170" y="78"/>
                  <a:pt x="170" y="78"/>
                </a:cubicBezTo>
                <a:cubicBezTo>
                  <a:pt x="186" y="78"/>
                  <a:pt x="186" y="78"/>
                  <a:pt x="186" y="78"/>
                </a:cubicBezTo>
                <a:cubicBezTo>
                  <a:pt x="186" y="78"/>
                  <a:pt x="252" y="78"/>
                  <a:pt x="262" y="185"/>
                </a:cubicBezTo>
                <a:cubicBezTo>
                  <a:pt x="246" y="162"/>
                  <a:pt x="224" y="118"/>
                  <a:pt x="186" y="124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41" name="Group 326"/>
          <p:cNvGrpSpPr/>
          <p:nvPr/>
        </p:nvGrpSpPr>
        <p:grpSpPr>
          <a:xfrm>
            <a:off x="2101988" y="5472027"/>
            <a:ext cx="886861" cy="883778"/>
            <a:chOff x="4362451" y="5308600"/>
            <a:chExt cx="1023938" cy="1027113"/>
          </a:xfrm>
          <a:solidFill>
            <a:srgbClr val="D8D8D8"/>
          </a:solidFill>
        </p:grpSpPr>
        <p:sp>
          <p:nvSpPr>
            <p:cNvPr id="42" name="Freeform 29"/>
            <p:cNvSpPr>
              <a:spLocks noEditPoints="1"/>
            </p:cNvSpPr>
            <p:nvPr/>
          </p:nvSpPr>
          <p:spPr bwMode="auto">
            <a:xfrm>
              <a:off x="4362451" y="5308600"/>
              <a:ext cx="1023938" cy="1027113"/>
            </a:xfrm>
            <a:custGeom>
              <a:avLst/>
              <a:gdLst>
                <a:gd name="T0" fmla="*/ 178 w 356"/>
                <a:gd name="T1" fmla="*/ 0 h 357"/>
                <a:gd name="T2" fmla="*/ 0 w 356"/>
                <a:gd name="T3" fmla="*/ 179 h 357"/>
                <a:gd name="T4" fmla="*/ 178 w 356"/>
                <a:gd name="T5" fmla="*/ 357 h 357"/>
                <a:gd name="T6" fmla="*/ 356 w 356"/>
                <a:gd name="T7" fmla="*/ 179 h 357"/>
                <a:gd name="T8" fmla="*/ 178 w 356"/>
                <a:gd name="T9" fmla="*/ 0 h 357"/>
                <a:gd name="T10" fmla="*/ 276 w 356"/>
                <a:gd name="T11" fmla="*/ 268 h 357"/>
                <a:gd name="T12" fmla="*/ 80 w 356"/>
                <a:gd name="T13" fmla="*/ 268 h 357"/>
                <a:gd name="T14" fmla="*/ 80 w 356"/>
                <a:gd name="T15" fmla="*/ 190 h 357"/>
                <a:gd name="T16" fmla="*/ 148 w 356"/>
                <a:gd name="T17" fmla="*/ 190 h 357"/>
                <a:gd name="T18" fmla="*/ 148 w 356"/>
                <a:gd name="T19" fmla="*/ 210 h 357"/>
                <a:gd name="T20" fmla="*/ 148 w 356"/>
                <a:gd name="T21" fmla="*/ 224 h 357"/>
                <a:gd name="T22" fmla="*/ 208 w 356"/>
                <a:gd name="T23" fmla="*/ 224 h 357"/>
                <a:gd name="T24" fmla="*/ 208 w 356"/>
                <a:gd name="T25" fmla="*/ 224 h 357"/>
                <a:gd name="T26" fmla="*/ 208 w 356"/>
                <a:gd name="T27" fmla="*/ 210 h 357"/>
                <a:gd name="T28" fmla="*/ 208 w 356"/>
                <a:gd name="T29" fmla="*/ 190 h 357"/>
                <a:gd name="T30" fmla="*/ 276 w 356"/>
                <a:gd name="T31" fmla="*/ 190 h 357"/>
                <a:gd name="T32" fmla="*/ 276 w 356"/>
                <a:gd name="T33" fmla="*/ 268 h 357"/>
                <a:gd name="T34" fmla="*/ 276 w 356"/>
                <a:gd name="T35" fmla="*/ 176 h 357"/>
                <a:gd name="T36" fmla="*/ 194 w 356"/>
                <a:gd name="T37" fmla="*/ 176 h 357"/>
                <a:gd name="T38" fmla="*/ 194 w 356"/>
                <a:gd name="T39" fmla="*/ 176 h 357"/>
                <a:gd name="T40" fmla="*/ 194 w 356"/>
                <a:gd name="T41" fmla="*/ 176 h 357"/>
                <a:gd name="T42" fmla="*/ 194 w 356"/>
                <a:gd name="T43" fmla="*/ 210 h 357"/>
                <a:gd name="T44" fmla="*/ 162 w 356"/>
                <a:gd name="T45" fmla="*/ 210 h 357"/>
                <a:gd name="T46" fmla="*/ 162 w 356"/>
                <a:gd name="T47" fmla="*/ 176 h 357"/>
                <a:gd name="T48" fmla="*/ 162 w 356"/>
                <a:gd name="T49" fmla="*/ 176 h 357"/>
                <a:gd name="T50" fmla="*/ 80 w 356"/>
                <a:gd name="T51" fmla="*/ 176 h 357"/>
                <a:gd name="T52" fmla="*/ 80 w 356"/>
                <a:gd name="T53" fmla="*/ 121 h 357"/>
                <a:gd name="T54" fmla="*/ 139 w 356"/>
                <a:gd name="T55" fmla="*/ 121 h 357"/>
                <a:gd name="T56" fmla="*/ 139 w 356"/>
                <a:gd name="T57" fmla="*/ 121 h 357"/>
                <a:gd name="T58" fmla="*/ 139 w 356"/>
                <a:gd name="T59" fmla="*/ 83 h 357"/>
                <a:gd name="T60" fmla="*/ 217 w 356"/>
                <a:gd name="T61" fmla="*/ 83 h 357"/>
                <a:gd name="T62" fmla="*/ 217 w 356"/>
                <a:gd name="T63" fmla="*/ 121 h 357"/>
                <a:gd name="T64" fmla="*/ 217 w 356"/>
                <a:gd name="T65" fmla="*/ 121 h 357"/>
                <a:gd name="T66" fmla="*/ 276 w 356"/>
                <a:gd name="T67" fmla="*/ 121 h 357"/>
                <a:gd name="T68" fmla="*/ 276 w 356"/>
                <a:gd name="T69" fmla="*/ 17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357">
                  <a:moveTo>
                    <a:pt x="178" y="0"/>
                  </a:moveTo>
                  <a:cubicBezTo>
                    <a:pt x="79" y="0"/>
                    <a:pt x="0" y="80"/>
                    <a:pt x="0" y="179"/>
                  </a:cubicBezTo>
                  <a:cubicBezTo>
                    <a:pt x="0" y="277"/>
                    <a:pt x="79" y="357"/>
                    <a:pt x="178" y="357"/>
                  </a:cubicBezTo>
                  <a:cubicBezTo>
                    <a:pt x="277" y="357"/>
                    <a:pt x="356" y="277"/>
                    <a:pt x="356" y="179"/>
                  </a:cubicBezTo>
                  <a:cubicBezTo>
                    <a:pt x="356" y="80"/>
                    <a:pt x="277" y="0"/>
                    <a:pt x="178" y="0"/>
                  </a:cubicBezTo>
                  <a:close/>
                  <a:moveTo>
                    <a:pt x="276" y="268"/>
                  </a:moveTo>
                  <a:cubicBezTo>
                    <a:pt x="80" y="268"/>
                    <a:pt x="80" y="268"/>
                    <a:pt x="80" y="268"/>
                  </a:cubicBezTo>
                  <a:cubicBezTo>
                    <a:pt x="80" y="190"/>
                    <a:pt x="80" y="190"/>
                    <a:pt x="80" y="190"/>
                  </a:cubicBezTo>
                  <a:cubicBezTo>
                    <a:pt x="148" y="190"/>
                    <a:pt x="148" y="190"/>
                    <a:pt x="148" y="190"/>
                  </a:cubicBezTo>
                  <a:cubicBezTo>
                    <a:pt x="148" y="210"/>
                    <a:pt x="148" y="210"/>
                    <a:pt x="148" y="210"/>
                  </a:cubicBezTo>
                  <a:cubicBezTo>
                    <a:pt x="148" y="224"/>
                    <a:pt x="148" y="224"/>
                    <a:pt x="14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10"/>
                    <a:pt x="208" y="210"/>
                    <a:pt x="208" y="210"/>
                  </a:cubicBezTo>
                  <a:cubicBezTo>
                    <a:pt x="208" y="190"/>
                    <a:pt x="208" y="190"/>
                    <a:pt x="208" y="190"/>
                  </a:cubicBezTo>
                  <a:cubicBezTo>
                    <a:pt x="276" y="190"/>
                    <a:pt x="276" y="190"/>
                    <a:pt x="276" y="190"/>
                  </a:cubicBezTo>
                  <a:lnTo>
                    <a:pt x="276" y="268"/>
                  </a:lnTo>
                  <a:close/>
                  <a:moveTo>
                    <a:pt x="276" y="176"/>
                  </a:move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210"/>
                    <a:pt x="194" y="210"/>
                    <a:pt x="194" y="210"/>
                  </a:cubicBezTo>
                  <a:cubicBezTo>
                    <a:pt x="162" y="210"/>
                    <a:pt x="162" y="210"/>
                    <a:pt x="162" y="210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0" y="121"/>
                    <a:pt x="80" y="121"/>
                    <a:pt x="80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217" y="83"/>
                    <a:pt x="217" y="83"/>
                    <a:pt x="217" y="83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76" y="121"/>
                    <a:pt x="276" y="121"/>
                    <a:pt x="276" y="121"/>
                  </a:cubicBezTo>
                  <a:lnTo>
                    <a:pt x="276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4822826" y="5618163"/>
              <a:ext cx="103188" cy="38100"/>
            </a:xfrm>
            <a:custGeom>
              <a:avLst/>
              <a:gdLst>
                <a:gd name="T0" fmla="*/ 0 w 65"/>
                <a:gd name="T1" fmla="*/ 0 h 24"/>
                <a:gd name="T2" fmla="*/ 0 w 65"/>
                <a:gd name="T3" fmla="*/ 24 h 24"/>
                <a:gd name="T4" fmla="*/ 0 w 65"/>
                <a:gd name="T5" fmla="*/ 24 h 24"/>
                <a:gd name="T6" fmla="*/ 65 w 65"/>
                <a:gd name="T7" fmla="*/ 24 h 24"/>
                <a:gd name="T8" fmla="*/ 65 w 65"/>
                <a:gd name="T9" fmla="*/ 24 h 24"/>
                <a:gd name="T10" fmla="*/ 65 w 65"/>
                <a:gd name="T11" fmla="*/ 0 h 24"/>
                <a:gd name="T12" fmla="*/ 0 w 65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24">
                  <a:moveTo>
                    <a:pt x="0" y="0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44" name="Freeform 31"/>
          <p:cNvSpPr>
            <a:spLocks noEditPoints="1"/>
          </p:cNvSpPr>
          <p:nvPr/>
        </p:nvSpPr>
        <p:spPr bwMode="auto">
          <a:xfrm>
            <a:off x="3463216" y="3175845"/>
            <a:ext cx="697114" cy="693908"/>
          </a:xfrm>
          <a:custGeom>
            <a:avLst/>
            <a:gdLst>
              <a:gd name="T0" fmla="*/ 140 w 280"/>
              <a:gd name="T1" fmla="*/ 0 h 280"/>
              <a:gd name="T2" fmla="*/ 0 w 280"/>
              <a:gd name="T3" fmla="*/ 140 h 280"/>
              <a:gd name="T4" fmla="*/ 140 w 280"/>
              <a:gd name="T5" fmla="*/ 280 h 280"/>
              <a:gd name="T6" fmla="*/ 280 w 280"/>
              <a:gd name="T7" fmla="*/ 140 h 280"/>
              <a:gd name="T8" fmla="*/ 140 w 280"/>
              <a:gd name="T9" fmla="*/ 0 h 280"/>
              <a:gd name="T10" fmla="*/ 185 w 280"/>
              <a:gd name="T11" fmla="*/ 69 h 280"/>
              <a:gd name="T12" fmla="*/ 211 w 280"/>
              <a:gd name="T13" fmla="*/ 95 h 280"/>
              <a:gd name="T14" fmla="*/ 185 w 280"/>
              <a:gd name="T15" fmla="*/ 122 h 280"/>
              <a:gd name="T16" fmla="*/ 174 w 280"/>
              <a:gd name="T17" fmla="*/ 119 h 280"/>
              <a:gd name="T18" fmla="*/ 158 w 280"/>
              <a:gd name="T19" fmla="*/ 95 h 280"/>
              <a:gd name="T20" fmla="*/ 185 w 280"/>
              <a:gd name="T21" fmla="*/ 69 h 280"/>
              <a:gd name="T22" fmla="*/ 141 w 280"/>
              <a:gd name="T23" fmla="*/ 96 h 280"/>
              <a:gd name="T24" fmla="*/ 167 w 280"/>
              <a:gd name="T25" fmla="*/ 123 h 280"/>
              <a:gd name="T26" fmla="*/ 141 w 280"/>
              <a:gd name="T27" fmla="*/ 149 h 280"/>
              <a:gd name="T28" fmla="*/ 115 w 280"/>
              <a:gd name="T29" fmla="*/ 123 h 280"/>
              <a:gd name="T30" fmla="*/ 141 w 280"/>
              <a:gd name="T31" fmla="*/ 96 h 280"/>
              <a:gd name="T32" fmla="*/ 95 w 280"/>
              <a:gd name="T33" fmla="*/ 69 h 280"/>
              <a:gd name="T34" fmla="*/ 121 w 280"/>
              <a:gd name="T35" fmla="*/ 95 h 280"/>
              <a:gd name="T36" fmla="*/ 121 w 280"/>
              <a:gd name="T37" fmla="*/ 97 h 280"/>
              <a:gd name="T38" fmla="*/ 109 w 280"/>
              <a:gd name="T39" fmla="*/ 118 h 280"/>
              <a:gd name="T40" fmla="*/ 95 w 280"/>
              <a:gd name="T41" fmla="*/ 122 h 280"/>
              <a:gd name="T42" fmla="*/ 68 w 280"/>
              <a:gd name="T43" fmla="*/ 95 h 280"/>
              <a:gd name="T44" fmla="*/ 95 w 280"/>
              <a:gd name="T45" fmla="*/ 69 h 280"/>
              <a:gd name="T46" fmla="*/ 90 w 280"/>
              <a:gd name="T47" fmla="*/ 193 h 280"/>
              <a:gd name="T48" fmla="*/ 52 w 280"/>
              <a:gd name="T49" fmla="*/ 186 h 280"/>
              <a:gd name="T50" fmla="*/ 50 w 280"/>
              <a:gd name="T51" fmla="*/ 185 h 280"/>
              <a:gd name="T52" fmla="*/ 50 w 280"/>
              <a:gd name="T53" fmla="*/ 185 h 280"/>
              <a:gd name="T54" fmla="*/ 50 w 280"/>
              <a:gd name="T55" fmla="*/ 157 h 280"/>
              <a:gd name="T56" fmla="*/ 84 w 280"/>
              <a:gd name="T57" fmla="*/ 124 h 280"/>
              <a:gd name="T58" fmla="*/ 106 w 280"/>
              <a:gd name="T59" fmla="*/ 124 h 280"/>
              <a:gd name="T60" fmla="*/ 108 w 280"/>
              <a:gd name="T61" fmla="*/ 124 h 280"/>
              <a:gd name="T62" fmla="*/ 118 w 280"/>
              <a:gd name="T63" fmla="*/ 146 h 280"/>
              <a:gd name="T64" fmla="*/ 90 w 280"/>
              <a:gd name="T65" fmla="*/ 185 h 280"/>
              <a:gd name="T66" fmla="*/ 90 w 280"/>
              <a:gd name="T67" fmla="*/ 193 h 280"/>
              <a:gd name="T68" fmla="*/ 186 w 280"/>
              <a:gd name="T69" fmla="*/ 212 h 280"/>
              <a:gd name="T70" fmla="*/ 186 w 280"/>
              <a:gd name="T71" fmla="*/ 212 h 280"/>
              <a:gd name="T72" fmla="*/ 184 w 280"/>
              <a:gd name="T73" fmla="*/ 213 h 280"/>
              <a:gd name="T74" fmla="*/ 144 w 280"/>
              <a:gd name="T75" fmla="*/ 220 h 280"/>
              <a:gd name="T76" fmla="*/ 98 w 280"/>
              <a:gd name="T77" fmla="*/ 213 h 280"/>
              <a:gd name="T78" fmla="*/ 96 w 280"/>
              <a:gd name="T79" fmla="*/ 212 h 280"/>
              <a:gd name="T80" fmla="*/ 96 w 280"/>
              <a:gd name="T81" fmla="*/ 212 h 280"/>
              <a:gd name="T82" fmla="*/ 96 w 280"/>
              <a:gd name="T83" fmla="*/ 185 h 280"/>
              <a:gd name="T84" fmla="*/ 130 w 280"/>
              <a:gd name="T85" fmla="*/ 151 h 280"/>
              <a:gd name="T86" fmla="*/ 152 w 280"/>
              <a:gd name="T87" fmla="*/ 151 h 280"/>
              <a:gd name="T88" fmla="*/ 186 w 280"/>
              <a:gd name="T89" fmla="*/ 185 h 280"/>
              <a:gd name="T90" fmla="*/ 186 w 280"/>
              <a:gd name="T91" fmla="*/ 212 h 280"/>
              <a:gd name="T92" fmla="*/ 230 w 280"/>
              <a:gd name="T93" fmla="*/ 185 h 280"/>
              <a:gd name="T94" fmla="*/ 230 w 280"/>
              <a:gd name="T95" fmla="*/ 185 h 280"/>
              <a:gd name="T96" fmla="*/ 228 w 280"/>
              <a:gd name="T97" fmla="*/ 186 h 280"/>
              <a:gd name="T98" fmla="*/ 192 w 280"/>
              <a:gd name="T99" fmla="*/ 193 h 280"/>
              <a:gd name="T100" fmla="*/ 192 w 280"/>
              <a:gd name="T101" fmla="*/ 185 h 280"/>
              <a:gd name="T102" fmla="*/ 164 w 280"/>
              <a:gd name="T103" fmla="*/ 146 h 280"/>
              <a:gd name="T104" fmla="*/ 174 w 280"/>
              <a:gd name="T105" fmla="*/ 124 h 280"/>
              <a:gd name="T106" fmla="*/ 196 w 280"/>
              <a:gd name="T107" fmla="*/ 124 h 280"/>
              <a:gd name="T108" fmla="*/ 230 w 280"/>
              <a:gd name="T109" fmla="*/ 157 h 280"/>
              <a:gd name="T110" fmla="*/ 230 w 280"/>
              <a:gd name="T111" fmla="*/ 18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0" h="280">
                <a:moveTo>
                  <a:pt x="140" y="0"/>
                </a:moveTo>
                <a:cubicBezTo>
                  <a:pt x="62" y="0"/>
                  <a:pt x="0" y="62"/>
                  <a:pt x="0" y="140"/>
                </a:cubicBezTo>
                <a:cubicBezTo>
                  <a:pt x="0" y="217"/>
                  <a:pt x="62" y="280"/>
                  <a:pt x="140" y="280"/>
                </a:cubicBezTo>
                <a:cubicBezTo>
                  <a:pt x="217" y="280"/>
                  <a:pt x="280" y="217"/>
                  <a:pt x="280" y="140"/>
                </a:cubicBezTo>
                <a:cubicBezTo>
                  <a:pt x="280" y="62"/>
                  <a:pt x="217" y="0"/>
                  <a:pt x="140" y="0"/>
                </a:cubicBezTo>
                <a:close/>
                <a:moveTo>
                  <a:pt x="185" y="69"/>
                </a:moveTo>
                <a:cubicBezTo>
                  <a:pt x="199" y="69"/>
                  <a:pt x="211" y="81"/>
                  <a:pt x="211" y="95"/>
                </a:cubicBezTo>
                <a:cubicBezTo>
                  <a:pt x="211" y="110"/>
                  <a:pt x="199" y="122"/>
                  <a:pt x="185" y="122"/>
                </a:cubicBezTo>
                <a:cubicBezTo>
                  <a:pt x="181" y="122"/>
                  <a:pt x="177" y="121"/>
                  <a:pt x="174" y="119"/>
                </a:cubicBezTo>
                <a:cubicBezTo>
                  <a:pt x="173" y="109"/>
                  <a:pt x="167" y="100"/>
                  <a:pt x="158" y="95"/>
                </a:cubicBezTo>
                <a:cubicBezTo>
                  <a:pt x="159" y="81"/>
                  <a:pt x="170" y="69"/>
                  <a:pt x="185" y="69"/>
                </a:cubicBezTo>
                <a:close/>
                <a:moveTo>
                  <a:pt x="141" y="96"/>
                </a:moveTo>
                <a:cubicBezTo>
                  <a:pt x="156" y="96"/>
                  <a:pt x="167" y="108"/>
                  <a:pt x="167" y="123"/>
                </a:cubicBezTo>
                <a:cubicBezTo>
                  <a:pt x="167" y="137"/>
                  <a:pt x="156" y="149"/>
                  <a:pt x="141" y="149"/>
                </a:cubicBezTo>
                <a:cubicBezTo>
                  <a:pt x="127" y="149"/>
                  <a:pt x="115" y="137"/>
                  <a:pt x="115" y="123"/>
                </a:cubicBezTo>
                <a:cubicBezTo>
                  <a:pt x="115" y="108"/>
                  <a:pt x="127" y="96"/>
                  <a:pt x="141" y="96"/>
                </a:cubicBezTo>
                <a:close/>
                <a:moveTo>
                  <a:pt x="95" y="69"/>
                </a:moveTo>
                <a:cubicBezTo>
                  <a:pt x="109" y="69"/>
                  <a:pt x="121" y="81"/>
                  <a:pt x="121" y="95"/>
                </a:cubicBezTo>
                <a:cubicBezTo>
                  <a:pt x="121" y="96"/>
                  <a:pt x="121" y="96"/>
                  <a:pt x="121" y="97"/>
                </a:cubicBezTo>
                <a:cubicBezTo>
                  <a:pt x="115" y="102"/>
                  <a:pt x="110" y="109"/>
                  <a:pt x="109" y="118"/>
                </a:cubicBezTo>
                <a:cubicBezTo>
                  <a:pt x="105" y="120"/>
                  <a:pt x="100" y="122"/>
                  <a:pt x="95" y="122"/>
                </a:cubicBezTo>
                <a:cubicBezTo>
                  <a:pt x="80" y="122"/>
                  <a:pt x="68" y="110"/>
                  <a:pt x="68" y="95"/>
                </a:cubicBezTo>
                <a:cubicBezTo>
                  <a:pt x="68" y="81"/>
                  <a:pt x="80" y="69"/>
                  <a:pt x="95" y="69"/>
                </a:cubicBezTo>
                <a:close/>
                <a:moveTo>
                  <a:pt x="90" y="193"/>
                </a:moveTo>
                <a:cubicBezTo>
                  <a:pt x="79" y="192"/>
                  <a:pt x="66" y="190"/>
                  <a:pt x="52" y="186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50" y="157"/>
                  <a:pt x="50" y="157"/>
                  <a:pt x="50" y="157"/>
                </a:cubicBezTo>
                <a:cubicBezTo>
                  <a:pt x="50" y="139"/>
                  <a:pt x="65" y="124"/>
                  <a:pt x="84" y="124"/>
                </a:cubicBezTo>
                <a:cubicBezTo>
                  <a:pt x="106" y="124"/>
                  <a:pt x="106" y="124"/>
                  <a:pt x="106" y="124"/>
                </a:cubicBezTo>
                <a:cubicBezTo>
                  <a:pt x="107" y="124"/>
                  <a:pt x="108" y="124"/>
                  <a:pt x="108" y="124"/>
                </a:cubicBezTo>
                <a:cubicBezTo>
                  <a:pt x="109" y="132"/>
                  <a:pt x="113" y="140"/>
                  <a:pt x="118" y="146"/>
                </a:cubicBezTo>
                <a:cubicBezTo>
                  <a:pt x="102" y="151"/>
                  <a:pt x="90" y="166"/>
                  <a:pt x="90" y="185"/>
                </a:cubicBezTo>
                <a:lnTo>
                  <a:pt x="90" y="193"/>
                </a:lnTo>
                <a:close/>
                <a:moveTo>
                  <a:pt x="186" y="212"/>
                </a:moveTo>
                <a:cubicBezTo>
                  <a:pt x="186" y="212"/>
                  <a:pt x="186" y="212"/>
                  <a:pt x="186" y="212"/>
                </a:cubicBezTo>
                <a:cubicBezTo>
                  <a:pt x="184" y="213"/>
                  <a:pt x="184" y="213"/>
                  <a:pt x="184" y="213"/>
                </a:cubicBezTo>
                <a:cubicBezTo>
                  <a:pt x="183" y="213"/>
                  <a:pt x="169" y="220"/>
                  <a:pt x="144" y="220"/>
                </a:cubicBezTo>
                <a:cubicBezTo>
                  <a:pt x="131" y="220"/>
                  <a:pt x="116" y="218"/>
                  <a:pt x="98" y="213"/>
                </a:cubicBezTo>
                <a:cubicBezTo>
                  <a:pt x="96" y="212"/>
                  <a:pt x="96" y="212"/>
                  <a:pt x="96" y="212"/>
                </a:cubicBezTo>
                <a:cubicBezTo>
                  <a:pt x="96" y="212"/>
                  <a:pt x="96" y="212"/>
                  <a:pt x="96" y="212"/>
                </a:cubicBezTo>
                <a:cubicBezTo>
                  <a:pt x="96" y="185"/>
                  <a:pt x="96" y="185"/>
                  <a:pt x="96" y="185"/>
                </a:cubicBezTo>
                <a:cubicBezTo>
                  <a:pt x="96" y="166"/>
                  <a:pt x="111" y="151"/>
                  <a:pt x="130" y="151"/>
                </a:cubicBezTo>
                <a:cubicBezTo>
                  <a:pt x="152" y="151"/>
                  <a:pt x="152" y="151"/>
                  <a:pt x="152" y="151"/>
                </a:cubicBezTo>
                <a:cubicBezTo>
                  <a:pt x="171" y="151"/>
                  <a:pt x="186" y="166"/>
                  <a:pt x="186" y="185"/>
                </a:cubicBezTo>
                <a:lnTo>
                  <a:pt x="186" y="212"/>
                </a:lnTo>
                <a:close/>
                <a:moveTo>
                  <a:pt x="230" y="185"/>
                </a:moveTo>
                <a:cubicBezTo>
                  <a:pt x="230" y="185"/>
                  <a:pt x="230" y="185"/>
                  <a:pt x="230" y="185"/>
                </a:cubicBezTo>
                <a:cubicBezTo>
                  <a:pt x="228" y="186"/>
                  <a:pt x="228" y="186"/>
                  <a:pt x="228" y="186"/>
                </a:cubicBezTo>
                <a:cubicBezTo>
                  <a:pt x="227" y="186"/>
                  <a:pt x="214" y="192"/>
                  <a:pt x="192" y="193"/>
                </a:cubicBezTo>
                <a:cubicBezTo>
                  <a:pt x="192" y="185"/>
                  <a:pt x="192" y="185"/>
                  <a:pt x="192" y="185"/>
                </a:cubicBezTo>
                <a:cubicBezTo>
                  <a:pt x="192" y="166"/>
                  <a:pt x="180" y="151"/>
                  <a:pt x="164" y="146"/>
                </a:cubicBezTo>
                <a:cubicBezTo>
                  <a:pt x="170" y="140"/>
                  <a:pt x="173" y="132"/>
                  <a:pt x="174" y="124"/>
                </a:cubicBezTo>
                <a:cubicBezTo>
                  <a:pt x="196" y="124"/>
                  <a:pt x="196" y="124"/>
                  <a:pt x="196" y="124"/>
                </a:cubicBezTo>
                <a:cubicBezTo>
                  <a:pt x="215" y="124"/>
                  <a:pt x="230" y="139"/>
                  <a:pt x="230" y="157"/>
                </a:cubicBezTo>
                <a:lnTo>
                  <a:pt x="230" y="185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45" name="Group 330"/>
          <p:cNvGrpSpPr/>
          <p:nvPr/>
        </p:nvGrpSpPr>
        <p:grpSpPr>
          <a:xfrm>
            <a:off x="3993957" y="1439707"/>
            <a:ext cx="864863" cy="859190"/>
            <a:chOff x="6546851" y="622300"/>
            <a:chExt cx="998538" cy="998538"/>
          </a:xfrm>
          <a:solidFill>
            <a:schemeClr val="accent2"/>
          </a:solidFill>
        </p:grpSpPr>
        <p:sp>
          <p:nvSpPr>
            <p:cNvPr id="46" name="Freeform 32"/>
            <p:cNvSpPr>
              <a:spLocks noEditPoints="1"/>
            </p:cNvSpPr>
            <p:nvPr/>
          </p:nvSpPr>
          <p:spPr bwMode="auto">
            <a:xfrm>
              <a:off x="6773863" y="849313"/>
              <a:ext cx="541338" cy="541338"/>
            </a:xfrm>
            <a:custGeom>
              <a:avLst/>
              <a:gdLst>
                <a:gd name="T0" fmla="*/ 94 w 188"/>
                <a:gd name="T1" fmla="*/ 0 h 188"/>
                <a:gd name="T2" fmla="*/ 0 w 188"/>
                <a:gd name="T3" fmla="*/ 94 h 188"/>
                <a:gd name="T4" fmla="*/ 94 w 188"/>
                <a:gd name="T5" fmla="*/ 188 h 188"/>
                <a:gd name="T6" fmla="*/ 188 w 188"/>
                <a:gd name="T7" fmla="*/ 94 h 188"/>
                <a:gd name="T8" fmla="*/ 94 w 188"/>
                <a:gd name="T9" fmla="*/ 0 h 188"/>
                <a:gd name="T10" fmla="*/ 138 w 188"/>
                <a:gd name="T11" fmla="*/ 36 h 188"/>
                <a:gd name="T12" fmla="*/ 152 w 188"/>
                <a:gd name="T13" fmla="*/ 58 h 188"/>
                <a:gd name="T14" fmla="*/ 138 w 188"/>
                <a:gd name="T15" fmla="*/ 80 h 188"/>
                <a:gd name="T16" fmla="*/ 123 w 188"/>
                <a:gd name="T17" fmla="*/ 58 h 188"/>
                <a:gd name="T18" fmla="*/ 138 w 188"/>
                <a:gd name="T19" fmla="*/ 36 h 188"/>
                <a:gd name="T20" fmla="*/ 51 w 188"/>
                <a:gd name="T21" fmla="*/ 36 h 188"/>
                <a:gd name="T22" fmla="*/ 65 w 188"/>
                <a:gd name="T23" fmla="*/ 58 h 188"/>
                <a:gd name="T24" fmla="*/ 51 w 188"/>
                <a:gd name="T25" fmla="*/ 80 h 188"/>
                <a:gd name="T26" fmla="*/ 36 w 188"/>
                <a:gd name="T27" fmla="*/ 58 h 188"/>
                <a:gd name="T28" fmla="*/ 51 w 188"/>
                <a:gd name="T29" fmla="*/ 36 h 188"/>
                <a:gd name="T30" fmla="*/ 94 w 188"/>
                <a:gd name="T31" fmla="*/ 167 h 188"/>
                <a:gd name="T32" fmla="*/ 22 w 188"/>
                <a:gd name="T33" fmla="*/ 95 h 188"/>
                <a:gd name="T34" fmla="*/ 94 w 188"/>
                <a:gd name="T35" fmla="*/ 114 h 188"/>
                <a:gd name="T36" fmla="*/ 167 w 188"/>
                <a:gd name="T37" fmla="*/ 95 h 188"/>
                <a:gd name="T38" fmla="*/ 94 w 188"/>
                <a:gd name="T39" fmla="*/ 16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" h="188">
                  <a:moveTo>
                    <a:pt x="94" y="0"/>
                  </a:moveTo>
                  <a:cubicBezTo>
                    <a:pt x="42" y="0"/>
                    <a:pt x="0" y="42"/>
                    <a:pt x="0" y="94"/>
                  </a:cubicBezTo>
                  <a:cubicBezTo>
                    <a:pt x="0" y="146"/>
                    <a:pt x="42" y="188"/>
                    <a:pt x="94" y="188"/>
                  </a:cubicBezTo>
                  <a:cubicBezTo>
                    <a:pt x="146" y="188"/>
                    <a:pt x="188" y="146"/>
                    <a:pt x="188" y="94"/>
                  </a:cubicBezTo>
                  <a:cubicBezTo>
                    <a:pt x="188" y="42"/>
                    <a:pt x="146" y="0"/>
                    <a:pt x="94" y="0"/>
                  </a:cubicBezTo>
                  <a:close/>
                  <a:moveTo>
                    <a:pt x="138" y="36"/>
                  </a:moveTo>
                  <a:cubicBezTo>
                    <a:pt x="146" y="36"/>
                    <a:pt x="152" y="46"/>
                    <a:pt x="152" y="58"/>
                  </a:cubicBezTo>
                  <a:cubicBezTo>
                    <a:pt x="152" y="70"/>
                    <a:pt x="146" y="80"/>
                    <a:pt x="138" y="80"/>
                  </a:cubicBezTo>
                  <a:cubicBezTo>
                    <a:pt x="130" y="80"/>
                    <a:pt x="123" y="70"/>
                    <a:pt x="123" y="58"/>
                  </a:cubicBezTo>
                  <a:cubicBezTo>
                    <a:pt x="123" y="46"/>
                    <a:pt x="130" y="36"/>
                    <a:pt x="138" y="36"/>
                  </a:cubicBezTo>
                  <a:close/>
                  <a:moveTo>
                    <a:pt x="51" y="36"/>
                  </a:moveTo>
                  <a:cubicBezTo>
                    <a:pt x="59" y="36"/>
                    <a:pt x="65" y="46"/>
                    <a:pt x="65" y="58"/>
                  </a:cubicBezTo>
                  <a:cubicBezTo>
                    <a:pt x="65" y="70"/>
                    <a:pt x="59" y="80"/>
                    <a:pt x="51" y="80"/>
                  </a:cubicBezTo>
                  <a:cubicBezTo>
                    <a:pt x="43" y="80"/>
                    <a:pt x="36" y="70"/>
                    <a:pt x="36" y="58"/>
                  </a:cubicBezTo>
                  <a:cubicBezTo>
                    <a:pt x="36" y="46"/>
                    <a:pt x="43" y="36"/>
                    <a:pt x="51" y="36"/>
                  </a:cubicBezTo>
                  <a:close/>
                  <a:moveTo>
                    <a:pt x="94" y="167"/>
                  </a:moveTo>
                  <a:cubicBezTo>
                    <a:pt x="56" y="167"/>
                    <a:pt x="25" y="135"/>
                    <a:pt x="22" y="95"/>
                  </a:cubicBezTo>
                  <a:cubicBezTo>
                    <a:pt x="43" y="107"/>
                    <a:pt x="68" y="114"/>
                    <a:pt x="94" y="114"/>
                  </a:cubicBezTo>
                  <a:cubicBezTo>
                    <a:pt x="120" y="114"/>
                    <a:pt x="145" y="107"/>
                    <a:pt x="167" y="95"/>
                  </a:cubicBezTo>
                  <a:cubicBezTo>
                    <a:pt x="163" y="135"/>
                    <a:pt x="132" y="167"/>
                    <a:pt x="94" y="167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6546851" y="622300"/>
              <a:ext cx="998538" cy="998538"/>
            </a:xfrm>
            <a:custGeom>
              <a:avLst/>
              <a:gdLst>
                <a:gd name="T0" fmla="*/ 173 w 347"/>
                <a:gd name="T1" fmla="*/ 0 h 347"/>
                <a:gd name="T2" fmla="*/ 0 w 347"/>
                <a:gd name="T3" fmla="*/ 173 h 347"/>
                <a:gd name="T4" fmla="*/ 173 w 347"/>
                <a:gd name="T5" fmla="*/ 347 h 347"/>
                <a:gd name="T6" fmla="*/ 347 w 347"/>
                <a:gd name="T7" fmla="*/ 173 h 347"/>
                <a:gd name="T8" fmla="*/ 173 w 347"/>
                <a:gd name="T9" fmla="*/ 0 h 347"/>
                <a:gd name="T10" fmla="*/ 173 w 347"/>
                <a:gd name="T11" fmla="*/ 289 h 347"/>
                <a:gd name="T12" fmla="*/ 57 w 347"/>
                <a:gd name="T13" fmla="*/ 173 h 347"/>
                <a:gd name="T14" fmla="*/ 173 w 347"/>
                <a:gd name="T15" fmla="*/ 57 h 347"/>
                <a:gd name="T16" fmla="*/ 289 w 347"/>
                <a:gd name="T17" fmla="*/ 173 h 347"/>
                <a:gd name="T18" fmla="*/ 173 w 347"/>
                <a:gd name="T19" fmla="*/ 28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7" h="347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69"/>
                    <a:pt x="77" y="347"/>
                    <a:pt x="173" y="347"/>
                  </a:cubicBezTo>
                  <a:cubicBezTo>
                    <a:pt x="269" y="347"/>
                    <a:pt x="347" y="269"/>
                    <a:pt x="347" y="173"/>
                  </a:cubicBezTo>
                  <a:cubicBezTo>
                    <a:pt x="347" y="77"/>
                    <a:pt x="269" y="0"/>
                    <a:pt x="173" y="0"/>
                  </a:cubicBezTo>
                  <a:close/>
                  <a:moveTo>
                    <a:pt x="173" y="289"/>
                  </a:moveTo>
                  <a:cubicBezTo>
                    <a:pt x="109" y="289"/>
                    <a:pt x="57" y="237"/>
                    <a:pt x="57" y="173"/>
                  </a:cubicBezTo>
                  <a:cubicBezTo>
                    <a:pt x="57" y="109"/>
                    <a:pt x="109" y="57"/>
                    <a:pt x="173" y="57"/>
                  </a:cubicBezTo>
                  <a:cubicBezTo>
                    <a:pt x="237" y="57"/>
                    <a:pt x="289" y="109"/>
                    <a:pt x="289" y="173"/>
                  </a:cubicBezTo>
                  <a:cubicBezTo>
                    <a:pt x="289" y="237"/>
                    <a:pt x="237" y="289"/>
                    <a:pt x="173" y="289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48" name="Group 333"/>
          <p:cNvGrpSpPr/>
          <p:nvPr/>
        </p:nvGrpSpPr>
        <p:grpSpPr>
          <a:xfrm>
            <a:off x="4625072" y="5466563"/>
            <a:ext cx="877236" cy="871484"/>
            <a:chOff x="7275513" y="5302250"/>
            <a:chExt cx="1012825" cy="1012825"/>
          </a:xfrm>
          <a:solidFill>
            <a:srgbClr val="9999FF"/>
          </a:solidFill>
        </p:grpSpPr>
        <p:sp>
          <p:nvSpPr>
            <p:cNvPr id="49" name="Freeform 34"/>
            <p:cNvSpPr/>
            <p:nvPr/>
          </p:nvSpPr>
          <p:spPr bwMode="auto">
            <a:xfrm>
              <a:off x="7467601" y="5521325"/>
              <a:ext cx="608013" cy="606425"/>
            </a:xfrm>
            <a:custGeom>
              <a:avLst/>
              <a:gdLst>
                <a:gd name="T0" fmla="*/ 189 w 211"/>
                <a:gd name="T1" fmla="*/ 85 h 211"/>
                <a:gd name="T2" fmla="*/ 187 w 211"/>
                <a:gd name="T3" fmla="*/ 64 h 211"/>
                <a:gd name="T4" fmla="*/ 192 w 211"/>
                <a:gd name="T5" fmla="*/ 41 h 211"/>
                <a:gd name="T6" fmla="*/ 179 w 211"/>
                <a:gd name="T7" fmla="*/ 31 h 211"/>
                <a:gd name="T8" fmla="*/ 170 w 211"/>
                <a:gd name="T9" fmla="*/ 36 h 211"/>
                <a:gd name="T10" fmla="*/ 164 w 211"/>
                <a:gd name="T11" fmla="*/ 34 h 211"/>
                <a:gd name="T12" fmla="*/ 155 w 211"/>
                <a:gd name="T13" fmla="*/ 26 h 211"/>
                <a:gd name="T14" fmla="*/ 148 w 211"/>
                <a:gd name="T15" fmla="*/ 20 h 211"/>
                <a:gd name="T16" fmla="*/ 149 w 211"/>
                <a:gd name="T17" fmla="*/ 11 h 211"/>
                <a:gd name="T18" fmla="*/ 125 w 211"/>
                <a:gd name="T19" fmla="*/ 5 h 211"/>
                <a:gd name="T20" fmla="*/ 106 w 211"/>
                <a:gd name="T21" fmla="*/ 1 h 211"/>
                <a:gd name="T22" fmla="*/ 89 w 211"/>
                <a:gd name="T23" fmla="*/ 2 h 211"/>
                <a:gd name="T24" fmla="*/ 88 w 211"/>
                <a:gd name="T25" fmla="*/ 7 h 211"/>
                <a:gd name="T26" fmla="*/ 99 w 211"/>
                <a:gd name="T27" fmla="*/ 3 h 211"/>
                <a:gd name="T28" fmla="*/ 101 w 211"/>
                <a:gd name="T29" fmla="*/ 13 h 211"/>
                <a:gd name="T30" fmla="*/ 83 w 211"/>
                <a:gd name="T31" fmla="*/ 23 h 211"/>
                <a:gd name="T32" fmla="*/ 87 w 211"/>
                <a:gd name="T33" fmla="*/ 31 h 211"/>
                <a:gd name="T34" fmla="*/ 96 w 211"/>
                <a:gd name="T35" fmla="*/ 25 h 211"/>
                <a:gd name="T36" fmla="*/ 108 w 211"/>
                <a:gd name="T37" fmla="*/ 30 h 211"/>
                <a:gd name="T38" fmla="*/ 118 w 211"/>
                <a:gd name="T39" fmla="*/ 29 h 211"/>
                <a:gd name="T40" fmla="*/ 130 w 211"/>
                <a:gd name="T41" fmla="*/ 32 h 211"/>
                <a:gd name="T42" fmla="*/ 128 w 211"/>
                <a:gd name="T43" fmla="*/ 37 h 211"/>
                <a:gd name="T44" fmla="*/ 116 w 211"/>
                <a:gd name="T45" fmla="*/ 43 h 211"/>
                <a:gd name="T46" fmla="*/ 117 w 211"/>
                <a:gd name="T47" fmla="*/ 50 h 211"/>
                <a:gd name="T48" fmla="*/ 113 w 211"/>
                <a:gd name="T49" fmla="*/ 58 h 211"/>
                <a:gd name="T50" fmla="*/ 110 w 211"/>
                <a:gd name="T51" fmla="*/ 91 h 211"/>
                <a:gd name="T52" fmla="*/ 104 w 211"/>
                <a:gd name="T53" fmla="*/ 97 h 211"/>
                <a:gd name="T54" fmla="*/ 88 w 211"/>
                <a:gd name="T55" fmla="*/ 77 h 211"/>
                <a:gd name="T56" fmla="*/ 57 w 211"/>
                <a:gd name="T57" fmla="*/ 83 h 211"/>
                <a:gd name="T58" fmla="*/ 73 w 211"/>
                <a:gd name="T59" fmla="*/ 89 h 211"/>
                <a:gd name="T60" fmla="*/ 75 w 211"/>
                <a:gd name="T61" fmla="*/ 94 h 211"/>
                <a:gd name="T62" fmla="*/ 63 w 211"/>
                <a:gd name="T63" fmla="*/ 97 h 211"/>
                <a:gd name="T64" fmla="*/ 62 w 211"/>
                <a:gd name="T65" fmla="*/ 105 h 211"/>
                <a:gd name="T66" fmla="*/ 70 w 211"/>
                <a:gd name="T67" fmla="*/ 110 h 211"/>
                <a:gd name="T68" fmla="*/ 84 w 211"/>
                <a:gd name="T69" fmla="*/ 107 h 211"/>
                <a:gd name="T70" fmla="*/ 99 w 211"/>
                <a:gd name="T71" fmla="*/ 114 h 211"/>
                <a:gd name="T72" fmla="*/ 116 w 211"/>
                <a:gd name="T73" fmla="*/ 109 h 211"/>
                <a:gd name="T74" fmla="*/ 118 w 211"/>
                <a:gd name="T75" fmla="*/ 131 h 211"/>
                <a:gd name="T76" fmla="*/ 109 w 211"/>
                <a:gd name="T77" fmla="*/ 159 h 211"/>
                <a:gd name="T78" fmla="*/ 90 w 211"/>
                <a:gd name="T79" fmla="*/ 189 h 211"/>
                <a:gd name="T80" fmla="*/ 82 w 211"/>
                <a:gd name="T81" fmla="*/ 197 h 211"/>
                <a:gd name="T82" fmla="*/ 79 w 211"/>
                <a:gd name="T83" fmla="*/ 181 h 211"/>
                <a:gd name="T84" fmla="*/ 78 w 211"/>
                <a:gd name="T85" fmla="*/ 159 h 211"/>
                <a:gd name="T86" fmla="*/ 63 w 211"/>
                <a:gd name="T87" fmla="*/ 132 h 211"/>
                <a:gd name="T88" fmla="*/ 72 w 211"/>
                <a:gd name="T89" fmla="*/ 125 h 211"/>
                <a:gd name="T90" fmla="*/ 60 w 211"/>
                <a:gd name="T91" fmla="*/ 115 h 211"/>
                <a:gd name="T92" fmla="*/ 55 w 211"/>
                <a:gd name="T93" fmla="*/ 102 h 211"/>
                <a:gd name="T94" fmla="*/ 50 w 211"/>
                <a:gd name="T95" fmla="*/ 89 h 211"/>
                <a:gd name="T96" fmla="*/ 38 w 211"/>
                <a:gd name="T97" fmla="*/ 78 h 211"/>
                <a:gd name="T98" fmla="*/ 37 w 211"/>
                <a:gd name="T99" fmla="*/ 91 h 211"/>
                <a:gd name="T100" fmla="*/ 30 w 211"/>
                <a:gd name="T101" fmla="*/ 91 h 211"/>
                <a:gd name="T102" fmla="*/ 32 w 211"/>
                <a:gd name="T103" fmla="*/ 52 h 211"/>
                <a:gd name="T104" fmla="*/ 20 w 211"/>
                <a:gd name="T105" fmla="*/ 148 h 211"/>
                <a:gd name="T106" fmla="*/ 167 w 211"/>
                <a:gd name="T107" fmla="*/ 185 h 211"/>
                <a:gd name="T108" fmla="*/ 160 w 211"/>
                <a:gd name="T109" fmla="*/ 127 h 211"/>
                <a:gd name="T110" fmla="*/ 184 w 211"/>
                <a:gd name="T111" fmla="*/ 133 h 211"/>
                <a:gd name="T112" fmla="*/ 201 w 211"/>
                <a:gd name="T113" fmla="*/ 146 h 211"/>
                <a:gd name="T114" fmla="*/ 206 w 211"/>
                <a:gd name="T115" fmla="*/ 10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1" h="211">
                  <a:moveTo>
                    <a:pt x="196" y="93"/>
                  </a:moveTo>
                  <a:cubicBezTo>
                    <a:pt x="195" y="88"/>
                    <a:pt x="194" y="87"/>
                    <a:pt x="189" y="85"/>
                  </a:cubicBezTo>
                  <a:cubicBezTo>
                    <a:pt x="183" y="84"/>
                    <a:pt x="181" y="81"/>
                    <a:pt x="183" y="76"/>
                  </a:cubicBezTo>
                  <a:cubicBezTo>
                    <a:pt x="184" y="72"/>
                    <a:pt x="186" y="68"/>
                    <a:pt x="187" y="64"/>
                  </a:cubicBezTo>
                  <a:cubicBezTo>
                    <a:pt x="189" y="61"/>
                    <a:pt x="190" y="57"/>
                    <a:pt x="189" y="52"/>
                  </a:cubicBezTo>
                  <a:cubicBezTo>
                    <a:pt x="188" y="48"/>
                    <a:pt x="189" y="44"/>
                    <a:pt x="192" y="41"/>
                  </a:cubicBezTo>
                  <a:cubicBezTo>
                    <a:pt x="189" y="37"/>
                    <a:pt x="186" y="34"/>
                    <a:pt x="182" y="30"/>
                  </a:cubicBezTo>
                  <a:cubicBezTo>
                    <a:pt x="181" y="28"/>
                    <a:pt x="180" y="29"/>
                    <a:pt x="179" y="31"/>
                  </a:cubicBezTo>
                  <a:cubicBezTo>
                    <a:pt x="179" y="32"/>
                    <a:pt x="179" y="33"/>
                    <a:pt x="179" y="33"/>
                  </a:cubicBezTo>
                  <a:cubicBezTo>
                    <a:pt x="178" y="38"/>
                    <a:pt x="174" y="39"/>
                    <a:pt x="170" y="36"/>
                  </a:cubicBezTo>
                  <a:cubicBezTo>
                    <a:pt x="170" y="36"/>
                    <a:pt x="169" y="35"/>
                    <a:pt x="168" y="35"/>
                  </a:cubicBezTo>
                  <a:cubicBezTo>
                    <a:pt x="167" y="34"/>
                    <a:pt x="165" y="34"/>
                    <a:pt x="164" y="34"/>
                  </a:cubicBezTo>
                  <a:cubicBezTo>
                    <a:pt x="160" y="35"/>
                    <a:pt x="159" y="34"/>
                    <a:pt x="159" y="30"/>
                  </a:cubicBezTo>
                  <a:cubicBezTo>
                    <a:pt x="160" y="27"/>
                    <a:pt x="159" y="25"/>
                    <a:pt x="155" y="26"/>
                  </a:cubicBezTo>
                  <a:cubicBezTo>
                    <a:pt x="154" y="26"/>
                    <a:pt x="153" y="26"/>
                    <a:pt x="152" y="26"/>
                  </a:cubicBezTo>
                  <a:cubicBezTo>
                    <a:pt x="149" y="26"/>
                    <a:pt x="147" y="23"/>
                    <a:pt x="148" y="20"/>
                  </a:cubicBezTo>
                  <a:cubicBezTo>
                    <a:pt x="148" y="18"/>
                    <a:pt x="149" y="17"/>
                    <a:pt x="149" y="15"/>
                  </a:cubicBezTo>
                  <a:cubicBezTo>
                    <a:pt x="150" y="14"/>
                    <a:pt x="150" y="12"/>
                    <a:pt x="149" y="11"/>
                  </a:cubicBezTo>
                  <a:cubicBezTo>
                    <a:pt x="147" y="9"/>
                    <a:pt x="144" y="7"/>
                    <a:pt x="141" y="5"/>
                  </a:cubicBezTo>
                  <a:cubicBezTo>
                    <a:pt x="136" y="1"/>
                    <a:pt x="130" y="4"/>
                    <a:pt x="125" y="5"/>
                  </a:cubicBezTo>
                  <a:cubicBezTo>
                    <a:pt x="124" y="9"/>
                    <a:pt x="124" y="10"/>
                    <a:pt x="119" y="9"/>
                  </a:cubicBezTo>
                  <a:cubicBezTo>
                    <a:pt x="114" y="7"/>
                    <a:pt x="110" y="5"/>
                    <a:pt x="106" y="1"/>
                  </a:cubicBezTo>
                  <a:cubicBezTo>
                    <a:pt x="106" y="0"/>
                    <a:pt x="105" y="0"/>
                    <a:pt x="104" y="0"/>
                  </a:cubicBezTo>
                  <a:cubicBezTo>
                    <a:pt x="99" y="1"/>
                    <a:pt x="94" y="1"/>
                    <a:pt x="89" y="2"/>
                  </a:cubicBezTo>
                  <a:cubicBezTo>
                    <a:pt x="88" y="2"/>
                    <a:pt x="87" y="3"/>
                    <a:pt x="87" y="4"/>
                  </a:cubicBezTo>
                  <a:cubicBezTo>
                    <a:pt x="87" y="5"/>
                    <a:pt x="87" y="6"/>
                    <a:pt x="88" y="7"/>
                  </a:cubicBezTo>
                  <a:cubicBezTo>
                    <a:pt x="90" y="7"/>
                    <a:pt x="92" y="7"/>
                    <a:pt x="93" y="6"/>
                  </a:cubicBezTo>
                  <a:cubicBezTo>
                    <a:pt x="95" y="5"/>
                    <a:pt x="97" y="4"/>
                    <a:pt x="99" y="3"/>
                  </a:cubicBezTo>
                  <a:cubicBezTo>
                    <a:pt x="102" y="2"/>
                    <a:pt x="103" y="2"/>
                    <a:pt x="104" y="5"/>
                  </a:cubicBezTo>
                  <a:cubicBezTo>
                    <a:pt x="105" y="8"/>
                    <a:pt x="104" y="11"/>
                    <a:pt x="101" y="13"/>
                  </a:cubicBezTo>
                  <a:cubicBezTo>
                    <a:pt x="98" y="15"/>
                    <a:pt x="94" y="17"/>
                    <a:pt x="90" y="19"/>
                  </a:cubicBezTo>
                  <a:cubicBezTo>
                    <a:pt x="88" y="20"/>
                    <a:pt x="85" y="22"/>
                    <a:pt x="83" y="23"/>
                  </a:cubicBezTo>
                  <a:cubicBezTo>
                    <a:pt x="81" y="25"/>
                    <a:pt x="79" y="27"/>
                    <a:pt x="81" y="30"/>
                  </a:cubicBezTo>
                  <a:cubicBezTo>
                    <a:pt x="82" y="32"/>
                    <a:pt x="85" y="31"/>
                    <a:pt x="87" y="31"/>
                  </a:cubicBezTo>
                  <a:cubicBezTo>
                    <a:pt x="89" y="30"/>
                    <a:pt x="91" y="29"/>
                    <a:pt x="93" y="28"/>
                  </a:cubicBezTo>
                  <a:cubicBezTo>
                    <a:pt x="94" y="27"/>
                    <a:pt x="95" y="26"/>
                    <a:pt x="96" y="25"/>
                  </a:cubicBezTo>
                  <a:cubicBezTo>
                    <a:pt x="98" y="24"/>
                    <a:pt x="99" y="24"/>
                    <a:pt x="100" y="27"/>
                  </a:cubicBezTo>
                  <a:cubicBezTo>
                    <a:pt x="102" y="31"/>
                    <a:pt x="105" y="32"/>
                    <a:pt x="108" y="30"/>
                  </a:cubicBezTo>
                  <a:cubicBezTo>
                    <a:pt x="110" y="29"/>
                    <a:pt x="111" y="27"/>
                    <a:pt x="113" y="26"/>
                  </a:cubicBezTo>
                  <a:cubicBezTo>
                    <a:pt x="116" y="25"/>
                    <a:pt x="118" y="26"/>
                    <a:pt x="118" y="29"/>
                  </a:cubicBezTo>
                  <a:cubicBezTo>
                    <a:pt x="119" y="33"/>
                    <a:pt x="120" y="34"/>
                    <a:pt x="124" y="33"/>
                  </a:cubicBezTo>
                  <a:cubicBezTo>
                    <a:pt x="126" y="33"/>
                    <a:pt x="128" y="33"/>
                    <a:pt x="130" y="32"/>
                  </a:cubicBezTo>
                  <a:cubicBezTo>
                    <a:pt x="130" y="33"/>
                    <a:pt x="131" y="33"/>
                    <a:pt x="131" y="33"/>
                  </a:cubicBezTo>
                  <a:cubicBezTo>
                    <a:pt x="130" y="34"/>
                    <a:pt x="130" y="36"/>
                    <a:pt x="128" y="37"/>
                  </a:cubicBezTo>
                  <a:cubicBezTo>
                    <a:pt x="127" y="39"/>
                    <a:pt x="124" y="40"/>
                    <a:pt x="122" y="41"/>
                  </a:cubicBezTo>
                  <a:cubicBezTo>
                    <a:pt x="119" y="42"/>
                    <a:pt x="116" y="43"/>
                    <a:pt x="116" y="43"/>
                  </a:cubicBezTo>
                  <a:cubicBezTo>
                    <a:pt x="116" y="43"/>
                    <a:pt x="120" y="45"/>
                    <a:pt x="118" y="46"/>
                  </a:cubicBezTo>
                  <a:cubicBezTo>
                    <a:pt x="114" y="47"/>
                    <a:pt x="108" y="53"/>
                    <a:pt x="117" y="50"/>
                  </a:cubicBezTo>
                  <a:cubicBezTo>
                    <a:pt x="118" y="50"/>
                    <a:pt x="120" y="50"/>
                    <a:pt x="122" y="49"/>
                  </a:cubicBezTo>
                  <a:cubicBezTo>
                    <a:pt x="120" y="54"/>
                    <a:pt x="116" y="56"/>
                    <a:pt x="113" y="58"/>
                  </a:cubicBezTo>
                  <a:cubicBezTo>
                    <a:pt x="102" y="64"/>
                    <a:pt x="101" y="79"/>
                    <a:pt x="107" y="86"/>
                  </a:cubicBezTo>
                  <a:cubicBezTo>
                    <a:pt x="108" y="88"/>
                    <a:pt x="109" y="89"/>
                    <a:pt x="110" y="91"/>
                  </a:cubicBezTo>
                  <a:cubicBezTo>
                    <a:pt x="111" y="93"/>
                    <a:pt x="111" y="96"/>
                    <a:pt x="109" y="97"/>
                  </a:cubicBezTo>
                  <a:cubicBezTo>
                    <a:pt x="108" y="98"/>
                    <a:pt x="105" y="97"/>
                    <a:pt x="104" y="97"/>
                  </a:cubicBezTo>
                  <a:cubicBezTo>
                    <a:pt x="101" y="94"/>
                    <a:pt x="98" y="92"/>
                    <a:pt x="96" y="89"/>
                  </a:cubicBezTo>
                  <a:cubicBezTo>
                    <a:pt x="93" y="85"/>
                    <a:pt x="91" y="81"/>
                    <a:pt x="88" y="77"/>
                  </a:cubicBezTo>
                  <a:cubicBezTo>
                    <a:pt x="78" y="66"/>
                    <a:pt x="66" y="68"/>
                    <a:pt x="57" y="77"/>
                  </a:cubicBezTo>
                  <a:cubicBezTo>
                    <a:pt x="54" y="79"/>
                    <a:pt x="55" y="81"/>
                    <a:pt x="57" y="83"/>
                  </a:cubicBezTo>
                  <a:cubicBezTo>
                    <a:pt x="58" y="83"/>
                    <a:pt x="59" y="84"/>
                    <a:pt x="60" y="84"/>
                  </a:cubicBezTo>
                  <a:cubicBezTo>
                    <a:pt x="65" y="86"/>
                    <a:pt x="69" y="88"/>
                    <a:pt x="73" y="89"/>
                  </a:cubicBezTo>
                  <a:cubicBezTo>
                    <a:pt x="74" y="90"/>
                    <a:pt x="75" y="90"/>
                    <a:pt x="76" y="91"/>
                  </a:cubicBezTo>
                  <a:cubicBezTo>
                    <a:pt x="77" y="92"/>
                    <a:pt x="77" y="93"/>
                    <a:pt x="75" y="94"/>
                  </a:cubicBezTo>
                  <a:cubicBezTo>
                    <a:pt x="74" y="95"/>
                    <a:pt x="72" y="95"/>
                    <a:pt x="71" y="95"/>
                  </a:cubicBezTo>
                  <a:cubicBezTo>
                    <a:pt x="68" y="96"/>
                    <a:pt x="65" y="96"/>
                    <a:pt x="63" y="97"/>
                  </a:cubicBezTo>
                  <a:cubicBezTo>
                    <a:pt x="61" y="98"/>
                    <a:pt x="59" y="100"/>
                    <a:pt x="59" y="101"/>
                  </a:cubicBezTo>
                  <a:cubicBezTo>
                    <a:pt x="59" y="102"/>
                    <a:pt x="61" y="104"/>
                    <a:pt x="62" y="105"/>
                  </a:cubicBezTo>
                  <a:cubicBezTo>
                    <a:pt x="63" y="106"/>
                    <a:pt x="64" y="106"/>
                    <a:pt x="65" y="107"/>
                  </a:cubicBezTo>
                  <a:cubicBezTo>
                    <a:pt x="67" y="108"/>
                    <a:pt x="69" y="109"/>
                    <a:pt x="70" y="110"/>
                  </a:cubicBezTo>
                  <a:cubicBezTo>
                    <a:pt x="72" y="113"/>
                    <a:pt x="74" y="113"/>
                    <a:pt x="76" y="112"/>
                  </a:cubicBezTo>
                  <a:cubicBezTo>
                    <a:pt x="79" y="110"/>
                    <a:pt x="81" y="109"/>
                    <a:pt x="84" y="107"/>
                  </a:cubicBezTo>
                  <a:cubicBezTo>
                    <a:pt x="87" y="105"/>
                    <a:pt x="87" y="105"/>
                    <a:pt x="89" y="108"/>
                  </a:cubicBezTo>
                  <a:cubicBezTo>
                    <a:pt x="91" y="112"/>
                    <a:pt x="94" y="115"/>
                    <a:pt x="99" y="114"/>
                  </a:cubicBezTo>
                  <a:cubicBezTo>
                    <a:pt x="102" y="114"/>
                    <a:pt x="106" y="112"/>
                    <a:pt x="109" y="111"/>
                  </a:cubicBezTo>
                  <a:cubicBezTo>
                    <a:pt x="111" y="110"/>
                    <a:pt x="113" y="109"/>
                    <a:pt x="116" y="109"/>
                  </a:cubicBezTo>
                  <a:cubicBezTo>
                    <a:pt x="121" y="108"/>
                    <a:pt x="124" y="112"/>
                    <a:pt x="124" y="118"/>
                  </a:cubicBezTo>
                  <a:cubicBezTo>
                    <a:pt x="125" y="124"/>
                    <a:pt x="122" y="128"/>
                    <a:pt x="118" y="131"/>
                  </a:cubicBezTo>
                  <a:cubicBezTo>
                    <a:pt x="114" y="135"/>
                    <a:pt x="112" y="139"/>
                    <a:pt x="114" y="145"/>
                  </a:cubicBezTo>
                  <a:cubicBezTo>
                    <a:pt x="116" y="150"/>
                    <a:pt x="114" y="155"/>
                    <a:pt x="109" y="159"/>
                  </a:cubicBezTo>
                  <a:cubicBezTo>
                    <a:pt x="106" y="162"/>
                    <a:pt x="103" y="164"/>
                    <a:pt x="99" y="167"/>
                  </a:cubicBezTo>
                  <a:cubicBezTo>
                    <a:pt x="95" y="169"/>
                    <a:pt x="89" y="184"/>
                    <a:pt x="90" y="189"/>
                  </a:cubicBezTo>
                  <a:cubicBezTo>
                    <a:pt x="90" y="190"/>
                    <a:pt x="91" y="191"/>
                    <a:pt x="90" y="192"/>
                  </a:cubicBezTo>
                  <a:cubicBezTo>
                    <a:pt x="90" y="197"/>
                    <a:pt x="87" y="196"/>
                    <a:pt x="82" y="197"/>
                  </a:cubicBezTo>
                  <a:cubicBezTo>
                    <a:pt x="79" y="198"/>
                    <a:pt x="80" y="192"/>
                    <a:pt x="79" y="189"/>
                  </a:cubicBezTo>
                  <a:cubicBezTo>
                    <a:pt x="78" y="186"/>
                    <a:pt x="78" y="183"/>
                    <a:pt x="79" y="181"/>
                  </a:cubicBezTo>
                  <a:cubicBezTo>
                    <a:pt x="79" y="178"/>
                    <a:pt x="81" y="176"/>
                    <a:pt x="81" y="173"/>
                  </a:cubicBezTo>
                  <a:cubicBezTo>
                    <a:pt x="83" y="168"/>
                    <a:pt x="82" y="163"/>
                    <a:pt x="78" y="159"/>
                  </a:cubicBezTo>
                  <a:cubicBezTo>
                    <a:pt x="76" y="158"/>
                    <a:pt x="74" y="156"/>
                    <a:pt x="73" y="154"/>
                  </a:cubicBezTo>
                  <a:cubicBezTo>
                    <a:pt x="66" y="148"/>
                    <a:pt x="63" y="141"/>
                    <a:pt x="63" y="132"/>
                  </a:cubicBezTo>
                  <a:cubicBezTo>
                    <a:pt x="63" y="128"/>
                    <a:pt x="65" y="126"/>
                    <a:pt x="69" y="126"/>
                  </a:cubicBezTo>
                  <a:cubicBezTo>
                    <a:pt x="70" y="126"/>
                    <a:pt x="71" y="125"/>
                    <a:pt x="72" y="125"/>
                  </a:cubicBezTo>
                  <a:cubicBezTo>
                    <a:pt x="71" y="122"/>
                    <a:pt x="70" y="120"/>
                    <a:pt x="66" y="120"/>
                  </a:cubicBezTo>
                  <a:cubicBezTo>
                    <a:pt x="63" y="120"/>
                    <a:pt x="61" y="118"/>
                    <a:pt x="60" y="115"/>
                  </a:cubicBezTo>
                  <a:cubicBezTo>
                    <a:pt x="59" y="114"/>
                    <a:pt x="59" y="112"/>
                    <a:pt x="59" y="111"/>
                  </a:cubicBezTo>
                  <a:cubicBezTo>
                    <a:pt x="57" y="108"/>
                    <a:pt x="57" y="104"/>
                    <a:pt x="55" y="102"/>
                  </a:cubicBezTo>
                  <a:cubicBezTo>
                    <a:pt x="53" y="99"/>
                    <a:pt x="52" y="97"/>
                    <a:pt x="52" y="94"/>
                  </a:cubicBezTo>
                  <a:cubicBezTo>
                    <a:pt x="52" y="92"/>
                    <a:pt x="51" y="91"/>
                    <a:pt x="50" y="89"/>
                  </a:cubicBezTo>
                  <a:cubicBezTo>
                    <a:pt x="47" y="87"/>
                    <a:pt x="45" y="84"/>
                    <a:pt x="42" y="82"/>
                  </a:cubicBezTo>
                  <a:cubicBezTo>
                    <a:pt x="41" y="81"/>
                    <a:pt x="40" y="80"/>
                    <a:pt x="38" y="78"/>
                  </a:cubicBezTo>
                  <a:cubicBezTo>
                    <a:pt x="38" y="81"/>
                    <a:pt x="38" y="83"/>
                    <a:pt x="38" y="84"/>
                  </a:cubicBezTo>
                  <a:cubicBezTo>
                    <a:pt x="38" y="86"/>
                    <a:pt x="38" y="89"/>
                    <a:pt x="37" y="91"/>
                  </a:cubicBezTo>
                  <a:cubicBezTo>
                    <a:pt x="37" y="92"/>
                    <a:pt x="35" y="94"/>
                    <a:pt x="34" y="94"/>
                  </a:cubicBezTo>
                  <a:cubicBezTo>
                    <a:pt x="33" y="94"/>
                    <a:pt x="31" y="92"/>
                    <a:pt x="30" y="91"/>
                  </a:cubicBezTo>
                  <a:cubicBezTo>
                    <a:pt x="30" y="89"/>
                    <a:pt x="30" y="86"/>
                    <a:pt x="30" y="84"/>
                  </a:cubicBezTo>
                  <a:cubicBezTo>
                    <a:pt x="32" y="73"/>
                    <a:pt x="33" y="62"/>
                    <a:pt x="32" y="52"/>
                  </a:cubicBezTo>
                  <a:cubicBezTo>
                    <a:pt x="32" y="48"/>
                    <a:pt x="31" y="44"/>
                    <a:pt x="30" y="39"/>
                  </a:cubicBezTo>
                  <a:cubicBezTo>
                    <a:pt x="10" y="64"/>
                    <a:pt x="0" y="108"/>
                    <a:pt x="20" y="148"/>
                  </a:cubicBezTo>
                  <a:cubicBezTo>
                    <a:pt x="42" y="190"/>
                    <a:pt x="89" y="211"/>
                    <a:pt x="135" y="199"/>
                  </a:cubicBezTo>
                  <a:cubicBezTo>
                    <a:pt x="147" y="196"/>
                    <a:pt x="158" y="191"/>
                    <a:pt x="167" y="185"/>
                  </a:cubicBezTo>
                  <a:cubicBezTo>
                    <a:pt x="162" y="183"/>
                    <a:pt x="155" y="180"/>
                    <a:pt x="154" y="161"/>
                  </a:cubicBezTo>
                  <a:cubicBezTo>
                    <a:pt x="153" y="133"/>
                    <a:pt x="157" y="127"/>
                    <a:pt x="160" y="127"/>
                  </a:cubicBezTo>
                  <a:cubicBezTo>
                    <a:pt x="162" y="127"/>
                    <a:pt x="164" y="126"/>
                    <a:pt x="172" y="134"/>
                  </a:cubicBezTo>
                  <a:cubicBezTo>
                    <a:pt x="179" y="143"/>
                    <a:pt x="183" y="139"/>
                    <a:pt x="184" y="133"/>
                  </a:cubicBezTo>
                  <a:cubicBezTo>
                    <a:pt x="184" y="127"/>
                    <a:pt x="190" y="118"/>
                    <a:pt x="193" y="127"/>
                  </a:cubicBezTo>
                  <a:cubicBezTo>
                    <a:pt x="194" y="133"/>
                    <a:pt x="198" y="141"/>
                    <a:pt x="201" y="146"/>
                  </a:cubicBezTo>
                  <a:cubicBezTo>
                    <a:pt x="207" y="135"/>
                    <a:pt x="210" y="123"/>
                    <a:pt x="211" y="111"/>
                  </a:cubicBezTo>
                  <a:cubicBezTo>
                    <a:pt x="209" y="110"/>
                    <a:pt x="208" y="110"/>
                    <a:pt x="206" y="109"/>
                  </a:cubicBezTo>
                  <a:cubicBezTo>
                    <a:pt x="200" y="106"/>
                    <a:pt x="196" y="101"/>
                    <a:pt x="196" y="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50" name="Freeform 35"/>
            <p:cNvSpPr>
              <a:spLocks noEditPoints="1"/>
            </p:cNvSpPr>
            <p:nvPr/>
          </p:nvSpPr>
          <p:spPr bwMode="auto">
            <a:xfrm>
              <a:off x="7275513" y="5302250"/>
              <a:ext cx="1012825" cy="1012825"/>
            </a:xfrm>
            <a:custGeom>
              <a:avLst/>
              <a:gdLst>
                <a:gd name="T0" fmla="*/ 176 w 352"/>
                <a:gd name="T1" fmla="*/ 0 h 352"/>
                <a:gd name="T2" fmla="*/ 0 w 352"/>
                <a:gd name="T3" fmla="*/ 176 h 352"/>
                <a:gd name="T4" fmla="*/ 176 w 352"/>
                <a:gd name="T5" fmla="*/ 352 h 352"/>
                <a:gd name="T6" fmla="*/ 352 w 352"/>
                <a:gd name="T7" fmla="*/ 176 h 352"/>
                <a:gd name="T8" fmla="*/ 176 w 352"/>
                <a:gd name="T9" fmla="*/ 0 h 352"/>
                <a:gd name="T10" fmla="*/ 258 w 352"/>
                <a:gd name="T11" fmla="*/ 261 h 352"/>
                <a:gd name="T12" fmla="*/ 188 w 352"/>
                <a:gd name="T13" fmla="*/ 294 h 352"/>
                <a:gd name="T14" fmla="*/ 96 w 352"/>
                <a:gd name="T15" fmla="*/ 263 h 352"/>
                <a:gd name="T16" fmla="*/ 59 w 352"/>
                <a:gd name="T17" fmla="*/ 189 h 352"/>
                <a:gd name="T18" fmla="*/ 157 w 352"/>
                <a:gd name="T19" fmla="*/ 60 h 352"/>
                <a:gd name="T20" fmla="*/ 175 w 352"/>
                <a:gd name="T21" fmla="*/ 58 h 352"/>
                <a:gd name="T22" fmla="*/ 176 w 352"/>
                <a:gd name="T23" fmla="*/ 58 h 352"/>
                <a:gd name="T24" fmla="*/ 196 w 352"/>
                <a:gd name="T25" fmla="*/ 60 h 352"/>
                <a:gd name="T26" fmla="*/ 272 w 352"/>
                <a:gd name="T27" fmla="*/ 108 h 352"/>
                <a:gd name="T28" fmla="*/ 293 w 352"/>
                <a:gd name="T29" fmla="*/ 162 h 352"/>
                <a:gd name="T30" fmla="*/ 258 w 352"/>
                <a:gd name="T31" fmla="*/ 26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2" h="352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3"/>
                    <a:pt x="79" y="352"/>
                    <a:pt x="176" y="352"/>
                  </a:cubicBezTo>
                  <a:cubicBezTo>
                    <a:pt x="273" y="352"/>
                    <a:pt x="352" y="273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  <a:moveTo>
                    <a:pt x="258" y="261"/>
                  </a:moveTo>
                  <a:cubicBezTo>
                    <a:pt x="238" y="280"/>
                    <a:pt x="215" y="291"/>
                    <a:pt x="188" y="294"/>
                  </a:cubicBezTo>
                  <a:cubicBezTo>
                    <a:pt x="153" y="297"/>
                    <a:pt x="122" y="287"/>
                    <a:pt x="96" y="263"/>
                  </a:cubicBezTo>
                  <a:cubicBezTo>
                    <a:pt x="75" y="243"/>
                    <a:pt x="62" y="218"/>
                    <a:pt x="59" y="189"/>
                  </a:cubicBezTo>
                  <a:cubicBezTo>
                    <a:pt x="52" y="127"/>
                    <a:pt x="96" y="69"/>
                    <a:pt x="157" y="60"/>
                  </a:cubicBezTo>
                  <a:cubicBezTo>
                    <a:pt x="163" y="59"/>
                    <a:pt x="169" y="59"/>
                    <a:pt x="175" y="58"/>
                  </a:cubicBezTo>
                  <a:cubicBezTo>
                    <a:pt x="176" y="58"/>
                    <a:pt x="176" y="58"/>
                    <a:pt x="176" y="58"/>
                  </a:cubicBezTo>
                  <a:cubicBezTo>
                    <a:pt x="183" y="59"/>
                    <a:pt x="189" y="59"/>
                    <a:pt x="196" y="60"/>
                  </a:cubicBezTo>
                  <a:cubicBezTo>
                    <a:pt x="227" y="66"/>
                    <a:pt x="253" y="82"/>
                    <a:pt x="272" y="108"/>
                  </a:cubicBezTo>
                  <a:cubicBezTo>
                    <a:pt x="283" y="124"/>
                    <a:pt x="291" y="142"/>
                    <a:pt x="293" y="162"/>
                  </a:cubicBezTo>
                  <a:cubicBezTo>
                    <a:pt x="297" y="200"/>
                    <a:pt x="286" y="234"/>
                    <a:pt x="258" y="2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1" name="Freeform 36"/>
          <p:cNvSpPr>
            <a:spLocks noEditPoints="1"/>
          </p:cNvSpPr>
          <p:nvPr/>
        </p:nvSpPr>
        <p:spPr bwMode="auto">
          <a:xfrm>
            <a:off x="5524306" y="2725078"/>
            <a:ext cx="889610" cy="881046"/>
          </a:xfrm>
          <a:custGeom>
            <a:avLst/>
            <a:gdLst>
              <a:gd name="T0" fmla="*/ 178 w 357"/>
              <a:gd name="T1" fmla="*/ 0 h 356"/>
              <a:gd name="T2" fmla="*/ 0 w 357"/>
              <a:gd name="T3" fmla="*/ 178 h 356"/>
              <a:gd name="T4" fmla="*/ 178 w 357"/>
              <a:gd name="T5" fmla="*/ 356 h 356"/>
              <a:gd name="T6" fmla="*/ 357 w 357"/>
              <a:gd name="T7" fmla="*/ 178 h 356"/>
              <a:gd name="T8" fmla="*/ 178 w 357"/>
              <a:gd name="T9" fmla="*/ 0 h 356"/>
              <a:gd name="T10" fmla="*/ 220 w 357"/>
              <a:gd name="T11" fmla="*/ 77 h 356"/>
              <a:gd name="T12" fmla="*/ 258 w 357"/>
              <a:gd name="T13" fmla="*/ 77 h 356"/>
              <a:gd name="T14" fmla="*/ 258 w 357"/>
              <a:gd name="T15" fmla="*/ 125 h 356"/>
              <a:gd name="T16" fmla="*/ 220 w 357"/>
              <a:gd name="T17" fmla="*/ 94 h 356"/>
              <a:gd name="T18" fmla="*/ 220 w 357"/>
              <a:gd name="T19" fmla="*/ 77 h 356"/>
              <a:gd name="T20" fmla="*/ 258 w 357"/>
              <a:gd name="T21" fmla="*/ 200 h 356"/>
              <a:gd name="T22" fmla="*/ 258 w 357"/>
              <a:gd name="T23" fmla="*/ 272 h 356"/>
              <a:gd name="T24" fmla="*/ 208 w 357"/>
              <a:gd name="T25" fmla="*/ 272 h 356"/>
              <a:gd name="T26" fmla="*/ 208 w 357"/>
              <a:gd name="T27" fmla="*/ 185 h 356"/>
              <a:gd name="T28" fmla="*/ 149 w 357"/>
              <a:gd name="T29" fmla="*/ 185 h 356"/>
              <a:gd name="T30" fmla="*/ 149 w 357"/>
              <a:gd name="T31" fmla="*/ 272 h 356"/>
              <a:gd name="T32" fmla="*/ 98 w 357"/>
              <a:gd name="T33" fmla="*/ 272 h 356"/>
              <a:gd name="T34" fmla="*/ 98 w 357"/>
              <a:gd name="T35" fmla="*/ 184 h 356"/>
              <a:gd name="T36" fmla="*/ 178 w 357"/>
              <a:gd name="T37" fmla="*/ 118 h 356"/>
              <a:gd name="T38" fmla="*/ 220 w 357"/>
              <a:gd name="T39" fmla="*/ 152 h 356"/>
              <a:gd name="T40" fmla="*/ 258 w 357"/>
              <a:gd name="T41" fmla="*/ 184 h 356"/>
              <a:gd name="T42" fmla="*/ 258 w 357"/>
              <a:gd name="T43" fmla="*/ 200 h 356"/>
              <a:gd name="T44" fmla="*/ 276 w 357"/>
              <a:gd name="T45" fmla="*/ 190 h 356"/>
              <a:gd name="T46" fmla="*/ 258 w 357"/>
              <a:gd name="T47" fmla="*/ 175 h 356"/>
              <a:gd name="T48" fmla="*/ 220 w 357"/>
              <a:gd name="T49" fmla="*/ 144 h 356"/>
              <a:gd name="T50" fmla="*/ 178 w 357"/>
              <a:gd name="T51" fmla="*/ 110 h 356"/>
              <a:gd name="T52" fmla="*/ 98 w 357"/>
              <a:gd name="T53" fmla="*/ 175 h 356"/>
              <a:gd name="T54" fmla="*/ 81 w 357"/>
              <a:gd name="T55" fmla="*/ 190 h 356"/>
              <a:gd name="T56" fmla="*/ 60 w 357"/>
              <a:gd name="T57" fmla="*/ 165 h 356"/>
              <a:gd name="T58" fmla="*/ 178 w 357"/>
              <a:gd name="T59" fmla="*/ 69 h 356"/>
              <a:gd name="T60" fmla="*/ 220 w 357"/>
              <a:gd name="T61" fmla="*/ 102 h 356"/>
              <a:gd name="T62" fmla="*/ 258 w 357"/>
              <a:gd name="T63" fmla="*/ 134 h 356"/>
              <a:gd name="T64" fmla="*/ 296 w 357"/>
              <a:gd name="T65" fmla="*/ 165 h 356"/>
              <a:gd name="T66" fmla="*/ 276 w 357"/>
              <a:gd name="T67" fmla="*/ 19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7" h="356">
                <a:moveTo>
                  <a:pt x="178" y="0"/>
                </a:moveTo>
                <a:cubicBezTo>
                  <a:pt x="80" y="0"/>
                  <a:pt x="0" y="80"/>
                  <a:pt x="0" y="178"/>
                </a:cubicBezTo>
                <a:cubicBezTo>
                  <a:pt x="0" y="277"/>
                  <a:pt x="80" y="356"/>
                  <a:pt x="178" y="356"/>
                </a:cubicBezTo>
                <a:cubicBezTo>
                  <a:pt x="277" y="356"/>
                  <a:pt x="357" y="277"/>
                  <a:pt x="357" y="178"/>
                </a:cubicBezTo>
                <a:cubicBezTo>
                  <a:pt x="357" y="80"/>
                  <a:pt x="277" y="0"/>
                  <a:pt x="178" y="0"/>
                </a:cubicBezTo>
                <a:close/>
                <a:moveTo>
                  <a:pt x="220" y="77"/>
                </a:moveTo>
                <a:cubicBezTo>
                  <a:pt x="258" y="77"/>
                  <a:pt x="258" y="77"/>
                  <a:pt x="258" y="77"/>
                </a:cubicBezTo>
                <a:cubicBezTo>
                  <a:pt x="258" y="125"/>
                  <a:pt x="258" y="125"/>
                  <a:pt x="258" y="125"/>
                </a:cubicBezTo>
                <a:cubicBezTo>
                  <a:pt x="220" y="94"/>
                  <a:pt x="220" y="94"/>
                  <a:pt x="220" y="94"/>
                </a:cubicBezTo>
                <a:lnTo>
                  <a:pt x="220" y="77"/>
                </a:lnTo>
                <a:close/>
                <a:moveTo>
                  <a:pt x="258" y="200"/>
                </a:moveTo>
                <a:cubicBezTo>
                  <a:pt x="258" y="272"/>
                  <a:pt x="258" y="272"/>
                  <a:pt x="258" y="272"/>
                </a:cubicBezTo>
                <a:cubicBezTo>
                  <a:pt x="208" y="272"/>
                  <a:pt x="208" y="272"/>
                  <a:pt x="208" y="272"/>
                </a:cubicBezTo>
                <a:cubicBezTo>
                  <a:pt x="208" y="185"/>
                  <a:pt x="208" y="185"/>
                  <a:pt x="208" y="185"/>
                </a:cubicBezTo>
                <a:cubicBezTo>
                  <a:pt x="149" y="185"/>
                  <a:pt x="149" y="185"/>
                  <a:pt x="149" y="185"/>
                </a:cubicBezTo>
                <a:cubicBezTo>
                  <a:pt x="149" y="272"/>
                  <a:pt x="149" y="272"/>
                  <a:pt x="149" y="272"/>
                </a:cubicBezTo>
                <a:cubicBezTo>
                  <a:pt x="98" y="272"/>
                  <a:pt x="98" y="272"/>
                  <a:pt x="98" y="272"/>
                </a:cubicBezTo>
                <a:cubicBezTo>
                  <a:pt x="98" y="184"/>
                  <a:pt x="98" y="184"/>
                  <a:pt x="98" y="184"/>
                </a:cubicBezTo>
                <a:cubicBezTo>
                  <a:pt x="178" y="118"/>
                  <a:pt x="178" y="118"/>
                  <a:pt x="178" y="118"/>
                </a:cubicBezTo>
                <a:cubicBezTo>
                  <a:pt x="220" y="152"/>
                  <a:pt x="220" y="152"/>
                  <a:pt x="220" y="152"/>
                </a:cubicBezTo>
                <a:cubicBezTo>
                  <a:pt x="258" y="184"/>
                  <a:pt x="258" y="184"/>
                  <a:pt x="258" y="184"/>
                </a:cubicBezTo>
                <a:lnTo>
                  <a:pt x="258" y="200"/>
                </a:lnTo>
                <a:close/>
                <a:moveTo>
                  <a:pt x="276" y="190"/>
                </a:moveTo>
                <a:cubicBezTo>
                  <a:pt x="258" y="175"/>
                  <a:pt x="258" y="175"/>
                  <a:pt x="258" y="175"/>
                </a:cubicBezTo>
                <a:cubicBezTo>
                  <a:pt x="220" y="144"/>
                  <a:pt x="220" y="144"/>
                  <a:pt x="220" y="144"/>
                </a:cubicBezTo>
                <a:cubicBezTo>
                  <a:pt x="178" y="110"/>
                  <a:pt x="178" y="110"/>
                  <a:pt x="178" y="110"/>
                </a:cubicBezTo>
                <a:cubicBezTo>
                  <a:pt x="98" y="175"/>
                  <a:pt x="98" y="175"/>
                  <a:pt x="98" y="175"/>
                </a:cubicBezTo>
                <a:cubicBezTo>
                  <a:pt x="81" y="190"/>
                  <a:pt x="81" y="190"/>
                  <a:pt x="81" y="190"/>
                </a:cubicBezTo>
                <a:cubicBezTo>
                  <a:pt x="60" y="165"/>
                  <a:pt x="60" y="165"/>
                  <a:pt x="60" y="165"/>
                </a:cubicBezTo>
                <a:cubicBezTo>
                  <a:pt x="178" y="69"/>
                  <a:pt x="178" y="69"/>
                  <a:pt x="178" y="69"/>
                </a:cubicBezTo>
                <a:cubicBezTo>
                  <a:pt x="220" y="102"/>
                  <a:pt x="220" y="102"/>
                  <a:pt x="220" y="102"/>
                </a:cubicBezTo>
                <a:cubicBezTo>
                  <a:pt x="258" y="134"/>
                  <a:pt x="258" y="134"/>
                  <a:pt x="258" y="134"/>
                </a:cubicBezTo>
                <a:cubicBezTo>
                  <a:pt x="296" y="165"/>
                  <a:pt x="296" y="165"/>
                  <a:pt x="296" y="165"/>
                </a:cubicBezTo>
                <a:lnTo>
                  <a:pt x="276" y="190"/>
                </a:ln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52" name="Group 337"/>
          <p:cNvGrpSpPr/>
          <p:nvPr/>
        </p:nvGrpSpPr>
        <p:grpSpPr>
          <a:xfrm>
            <a:off x="1355375" y="4748066"/>
            <a:ext cx="878610" cy="871484"/>
            <a:chOff x="3500438" y="4467225"/>
            <a:chExt cx="1014413" cy="1012825"/>
          </a:xfrm>
          <a:solidFill>
            <a:schemeClr val="accent3"/>
          </a:solidFill>
        </p:grpSpPr>
        <p:sp>
          <p:nvSpPr>
            <p:cNvPr id="53" name="Oval 37"/>
            <p:cNvSpPr>
              <a:spLocks noChangeArrowheads="1"/>
            </p:cNvSpPr>
            <p:nvPr/>
          </p:nvSpPr>
          <p:spPr bwMode="auto">
            <a:xfrm>
              <a:off x="4008438" y="4845050"/>
              <a:ext cx="79375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4" name="Freeform 38"/>
            <p:cNvSpPr/>
            <p:nvPr/>
          </p:nvSpPr>
          <p:spPr bwMode="auto">
            <a:xfrm>
              <a:off x="4119563" y="4845050"/>
              <a:ext cx="84138" cy="82550"/>
            </a:xfrm>
            <a:custGeom>
              <a:avLst/>
              <a:gdLst>
                <a:gd name="T0" fmla="*/ 14 w 29"/>
                <a:gd name="T1" fmla="*/ 29 h 29"/>
                <a:gd name="T2" fmla="*/ 15 w 29"/>
                <a:gd name="T3" fmla="*/ 29 h 29"/>
                <a:gd name="T4" fmla="*/ 29 w 29"/>
                <a:gd name="T5" fmla="*/ 14 h 29"/>
                <a:gd name="T6" fmla="*/ 15 w 29"/>
                <a:gd name="T7" fmla="*/ 0 h 29"/>
                <a:gd name="T8" fmla="*/ 14 w 29"/>
                <a:gd name="T9" fmla="*/ 0 h 29"/>
                <a:gd name="T10" fmla="*/ 0 w 29"/>
                <a:gd name="T11" fmla="*/ 14 h 29"/>
                <a:gd name="T12" fmla="*/ 14 w 29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23" y="28"/>
                    <a:pt x="29" y="22"/>
                    <a:pt x="29" y="14"/>
                  </a:cubicBezTo>
                  <a:cubicBezTo>
                    <a:pt x="29" y="7"/>
                    <a:pt x="23" y="1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7" y="0"/>
                    <a:pt x="0" y="7"/>
                    <a:pt x="0" y="14"/>
                  </a:cubicBezTo>
                  <a:cubicBezTo>
                    <a:pt x="0" y="22"/>
                    <a:pt x="7" y="29"/>
                    <a:pt x="14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5" name="Oval 39"/>
            <p:cNvSpPr>
              <a:spLocks noChangeArrowheads="1"/>
            </p:cNvSpPr>
            <p:nvPr/>
          </p:nvSpPr>
          <p:spPr bwMode="auto">
            <a:xfrm>
              <a:off x="4235451" y="4845050"/>
              <a:ext cx="80963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6" name="Oval 40"/>
            <p:cNvSpPr>
              <a:spLocks noChangeArrowheads="1"/>
            </p:cNvSpPr>
            <p:nvPr/>
          </p:nvSpPr>
          <p:spPr bwMode="auto">
            <a:xfrm>
              <a:off x="3895726" y="4845050"/>
              <a:ext cx="80963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57" name="Freeform 41"/>
            <p:cNvSpPr>
              <a:spLocks noEditPoints="1"/>
            </p:cNvSpPr>
            <p:nvPr/>
          </p:nvSpPr>
          <p:spPr bwMode="auto">
            <a:xfrm>
              <a:off x="3500438" y="4467225"/>
              <a:ext cx="1014413" cy="1012825"/>
            </a:xfrm>
            <a:custGeom>
              <a:avLst/>
              <a:gdLst>
                <a:gd name="T0" fmla="*/ 176 w 352"/>
                <a:gd name="T1" fmla="*/ 0 h 352"/>
                <a:gd name="T2" fmla="*/ 0 w 352"/>
                <a:gd name="T3" fmla="*/ 176 h 352"/>
                <a:gd name="T4" fmla="*/ 176 w 352"/>
                <a:gd name="T5" fmla="*/ 352 h 352"/>
                <a:gd name="T6" fmla="*/ 352 w 352"/>
                <a:gd name="T7" fmla="*/ 176 h 352"/>
                <a:gd name="T8" fmla="*/ 176 w 352"/>
                <a:gd name="T9" fmla="*/ 0 h 352"/>
                <a:gd name="T10" fmla="*/ 230 w 352"/>
                <a:gd name="T11" fmla="*/ 249 h 352"/>
                <a:gd name="T12" fmla="*/ 102 w 352"/>
                <a:gd name="T13" fmla="*/ 249 h 352"/>
                <a:gd name="T14" fmla="*/ 71 w 352"/>
                <a:gd name="T15" fmla="*/ 282 h 352"/>
                <a:gd name="T16" fmla="*/ 71 w 352"/>
                <a:gd name="T17" fmla="*/ 249 h 352"/>
                <a:gd name="T18" fmla="*/ 52 w 352"/>
                <a:gd name="T19" fmla="*/ 249 h 352"/>
                <a:gd name="T20" fmla="*/ 52 w 352"/>
                <a:gd name="T21" fmla="*/ 129 h 352"/>
                <a:gd name="T22" fmla="*/ 108 w 352"/>
                <a:gd name="T23" fmla="*/ 129 h 352"/>
                <a:gd name="T24" fmla="*/ 108 w 352"/>
                <a:gd name="T25" fmla="*/ 206 h 352"/>
                <a:gd name="T26" fmla="*/ 108 w 352"/>
                <a:gd name="T27" fmla="*/ 213 h 352"/>
                <a:gd name="T28" fmla="*/ 114 w 352"/>
                <a:gd name="T29" fmla="*/ 213 h 352"/>
                <a:gd name="T30" fmla="*/ 230 w 352"/>
                <a:gd name="T31" fmla="*/ 213 h 352"/>
                <a:gd name="T32" fmla="*/ 230 w 352"/>
                <a:gd name="T33" fmla="*/ 249 h 352"/>
                <a:gd name="T34" fmla="*/ 299 w 352"/>
                <a:gd name="T35" fmla="*/ 206 h 352"/>
                <a:gd name="T36" fmla="*/ 279 w 352"/>
                <a:gd name="T37" fmla="*/ 206 h 352"/>
                <a:gd name="T38" fmla="*/ 279 w 352"/>
                <a:gd name="T39" fmla="*/ 242 h 352"/>
                <a:gd name="T40" fmla="*/ 247 w 352"/>
                <a:gd name="T41" fmla="*/ 206 h 352"/>
                <a:gd name="T42" fmla="*/ 230 w 352"/>
                <a:gd name="T43" fmla="*/ 206 h 352"/>
                <a:gd name="T44" fmla="*/ 115 w 352"/>
                <a:gd name="T45" fmla="*/ 206 h 352"/>
                <a:gd name="T46" fmla="*/ 115 w 352"/>
                <a:gd name="T47" fmla="*/ 129 h 352"/>
                <a:gd name="T48" fmla="*/ 115 w 352"/>
                <a:gd name="T49" fmla="*/ 82 h 352"/>
                <a:gd name="T50" fmla="*/ 299 w 352"/>
                <a:gd name="T51" fmla="*/ 82 h 352"/>
                <a:gd name="T52" fmla="*/ 299 w 352"/>
                <a:gd name="T53" fmla="*/ 20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2" h="352">
                  <a:moveTo>
                    <a:pt x="176" y="0"/>
                  </a:moveTo>
                  <a:cubicBezTo>
                    <a:pt x="78" y="0"/>
                    <a:pt x="0" y="79"/>
                    <a:pt x="0" y="176"/>
                  </a:cubicBezTo>
                  <a:cubicBezTo>
                    <a:pt x="0" y="273"/>
                    <a:pt x="78" y="352"/>
                    <a:pt x="176" y="352"/>
                  </a:cubicBezTo>
                  <a:cubicBezTo>
                    <a:pt x="273" y="352"/>
                    <a:pt x="352" y="273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  <a:moveTo>
                    <a:pt x="230" y="249"/>
                  </a:moveTo>
                  <a:cubicBezTo>
                    <a:pt x="102" y="249"/>
                    <a:pt x="102" y="249"/>
                    <a:pt x="102" y="249"/>
                  </a:cubicBezTo>
                  <a:cubicBezTo>
                    <a:pt x="71" y="282"/>
                    <a:pt x="71" y="282"/>
                    <a:pt x="71" y="282"/>
                  </a:cubicBezTo>
                  <a:cubicBezTo>
                    <a:pt x="71" y="249"/>
                    <a:pt x="71" y="249"/>
                    <a:pt x="71" y="249"/>
                  </a:cubicBezTo>
                  <a:cubicBezTo>
                    <a:pt x="52" y="249"/>
                    <a:pt x="52" y="249"/>
                    <a:pt x="52" y="249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108" y="129"/>
                    <a:pt x="108" y="129"/>
                    <a:pt x="108" y="129"/>
                  </a:cubicBezTo>
                  <a:cubicBezTo>
                    <a:pt x="108" y="206"/>
                    <a:pt x="108" y="206"/>
                    <a:pt x="108" y="206"/>
                  </a:cubicBezTo>
                  <a:cubicBezTo>
                    <a:pt x="108" y="213"/>
                    <a:pt x="108" y="213"/>
                    <a:pt x="108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230" y="213"/>
                    <a:pt x="230" y="213"/>
                    <a:pt x="230" y="213"/>
                  </a:cubicBezTo>
                  <a:lnTo>
                    <a:pt x="230" y="249"/>
                  </a:lnTo>
                  <a:close/>
                  <a:moveTo>
                    <a:pt x="299" y="206"/>
                  </a:moveTo>
                  <a:cubicBezTo>
                    <a:pt x="279" y="206"/>
                    <a:pt x="279" y="206"/>
                    <a:pt x="279" y="206"/>
                  </a:cubicBezTo>
                  <a:cubicBezTo>
                    <a:pt x="279" y="242"/>
                    <a:pt x="279" y="242"/>
                    <a:pt x="279" y="242"/>
                  </a:cubicBezTo>
                  <a:cubicBezTo>
                    <a:pt x="247" y="206"/>
                    <a:pt x="247" y="206"/>
                    <a:pt x="247" y="206"/>
                  </a:cubicBezTo>
                  <a:cubicBezTo>
                    <a:pt x="230" y="206"/>
                    <a:pt x="230" y="206"/>
                    <a:pt x="230" y="206"/>
                  </a:cubicBezTo>
                  <a:cubicBezTo>
                    <a:pt x="115" y="206"/>
                    <a:pt x="115" y="206"/>
                    <a:pt x="115" y="206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299" y="82"/>
                    <a:pt x="299" y="82"/>
                    <a:pt x="299" y="82"/>
                  </a:cubicBezTo>
                  <a:lnTo>
                    <a:pt x="299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58" name="Group 343"/>
          <p:cNvGrpSpPr/>
          <p:nvPr/>
        </p:nvGrpSpPr>
        <p:grpSpPr>
          <a:xfrm>
            <a:off x="3537465" y="3992691"/>
            <a:ext cx="592616" cy="592828"/>
            <a:chOff x="6019801" y="3589338"/>
            <a:chExt cx="684213" cy="688975"/>
          </a:xfrm>
          <a:solidFill>
            <a:schemeClr val="accent2"/>
          </a:solidFill>
        </p:grpSpPr>
        <p:sp>
          <p:nvSpPr>
            <p:cNvPr id="59" name="Freeform 42"/>
            <p:cNvSpPr>
              <a:spLocks noEditPoints="1"/>
            </p:cNvSpPr>
            <p:nvPr/>
          </p:nvSpPr>
          <p:spPr bwMode="auto">
            <a:xfrm>
              <a:off x="6169026" y="3857625"/>
              <a:ext cx="236538" cy="234950"/>
            </a:xfrm>
            <a:custGeom>
              <a:avLst/>
              <a:gdLst>
                <a:gd name="T0" fmla="*/ 5 w 82"/>
                <a:gd name="T1" fmla="*/ 60 h 82"/>
                <a:gd name="T2" fmla="*/ 7 w 82"/>
                <a:gd name="T3" fmla="*/ 64 h 82"/>
                <a:gd name="T4" fmla="*/ 9 w 82"/>
                <a:gd name="T5" fmla="*/ 66 h 82"/>
                <a:gd name="T6" fmla="*/ 10 w 82"/>
                <a:gd name="T7" fmla="*/ 68 h 82"/>
                <a:gd name="T8" fmla="*/ 12 w 82"/>
                <a:gd name="T9" fmla="*/ 70 h 82"/>
                <a:gd name="T10" fmla="*/ 15 w 82"/>
                <a:gd name="T11" fmla="*/ 72 h 82"/>
                <a:gd name="T12" fmla="*/ 17 w 82"/>
                <a:gd name="T13" fmla="*/ 74 h 82"/>
                <a:gd name="T14" fmla="*/ 20 w 82"/>
                <a:gd name="T15" fmla="*/ 76 h 82"/>
                <a:gd name="T16" fmla="*/ 29 w 82"/>
                <a:gd name="T17" fmla="*/ 80 h 82"/>
                <a:gd name="T18" fmla="*/ 41 w 82"/>
                <a:gd name="T19" fmla="*/ 82 h 82"/>
                <a:gd name="T20" fmla="*/ 71 w 82"/>
                <a:gd name="T21" fmla="*/ 68 h 82"/>
                <a:gd name="T22" fmla="*/ 75 w 82"/>
                <a:gd name="T23" fmla="*/ 64 h 82"/>
                <a:gd name="T24" fmla="*/ 79 w 82"/>
                <a:gd name="T25" fmla="*/ 55 h 82"/>
                <a:gd name="T26" fmla="*/ 82 w 82"/>
                <a:gd name="T27" fmla="*/ 41 h 82"/>
                <a:gd name="T28" fmla="*/ 82 w 82"/>
                <a:gd name="T29" fmla="*/ 37 h 82"/>
                <a:gd name="T30" fmla="*/ 81 w 82"/>
                <a:gd name="T31" fmla="*/ 33 h 82"/>
                <a:gd name="T32" fmla="*/ 79 w 82"/>
                <a:gd name="T33" fmla="*/ 25 h 82"/>
                <a:gd name="T34" fmla="*/ 77 w 82"/>
                <a:gd name="T35" fmla="*/ 22 h 82"/>
                <a:gd name="T36" fmla="*/ 75 w 82"/>
                <a:gd name="T37" fmla="*/ 18 h 82"/>
                <a:gd name="T38" fmla="*/ 71 w 82"/>
                <a:gd name="T39" fmla="*/ 14 h 82"/>
                <a:gd name="T40" fmla="*/ 41 w 82"/>
                <a:gd name="T41" fmla="*/ 0 h 82"/>
                <a:gd name="T42" fmla="*/ 12 w 82"/>
                <a:gd name="T43" fmla="*/ 13 h 82"/>
                <a:gd name="T44" fmla="*/ 10 w 82"/>
                <a:gd name="T45" fmla="*/ 15 h 82"/>
                <a:gd name="T46" fmla="*/ 7 w 82"/>
                <a:gd name="T47" fmla="*/ 18 h 82"/>
                <a:gd name="T48" fmla="*/ 5 w 82"/>
                <a:gd name="T49" fmla="*/ 22 h 82"/>
                <a:gd name="T50" fmla="*/ 4 w 82"/>
                <a:gd name="T51" fmla="*/ 25 h 82"/>
                <a:gd name="T52" fmla="*/ 1 w 82"/>
                <a:gd name="T53" fmla="*/ 33 h 82"/>
                <a:gd name="T54" fmla="*/ 1 w 82"/>
                <a:gd name="T55" fmla="*/ 37 h 82"/>
                <a:gd name="T56" fmla="*/ 0 w 82"/>
                <a:gd name="T57" fmla="*/ 41 h 82"/>
                <a:gd name="T58" fmla="*/ 3 w 82"/>
                <a:gd name="T59" fmla="*/ 55 h 82"/>
                <a:gd name="T60" fmla="*/ 5 w 82"/>
                <a:gd name="T61" fmla="*/ 60 h 82"/>
                <a:gd name="T62" fmla="*/ 41 w 82"/>
                <a:gd name="T63" fmla="*/ 12 h 82"/>
                <a:gd name="T64" fmla="*/ 70 w 82"/>
                <a:gd name="T65" fmla="*/ 41 h 82"/>
                <a:gd name="T66" fmla="*/ 41 w 82"/>
                <a:gd name="T67" fmla="*/ 70 h 82"/>
                <a:gd name="T68" fmla="*/ 12 w 82"/>
                <a:gd name="T69" fmla="*/ 41 h 82"/>
                <a:gd name="T70" fmla="*/ 41 w 82"/>
                <a:gd name="T71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" h="82">
                  <a:moveTo>
                    <a:pt x="5" y="60"/>
                  </a:moveTo>
                  <a:cubicBezTo>
                    <a:pt x="6" y="62"/>
                    <a:pt x="7" y="63"/>
                    <a:pt x="7" y="64"/>
                  </a:cubicBezTo>
                  <a:cubicBezTo>
                    <a:pt x="8" y="64"/>
                    <a:pt x="8" y="65"/>
                    <a:pt x="9" y="66"/>
                  </a:cubicBezTo>
                  <a:cubicBezTo>
                    <a:pt x="9" y="66"/>
                    <a:pt x="10" y="67"/>
                    <a:pt x="10" y="68"/>
                  </a:cubicBezTo>
                  <a:cubicBezTo>
                    <a:pt x="11" y="68"/>
                    <a:pt x="12" y="69"/>
                    <a:pt x="12" y="70"/>
                  </a:cubicBezTo>
                  <a:cubicBezTo>
                    <a:pt x="13" y="71"/>
                    <a:pt x="14" y="72"/>
                    <a:pt x="15" y="72"/>
                  </a:cubicBezTo>
                  <a:cubicBezTo>
                    <a:pt x="16" y="73"/>
                    <a:pt x="16" y="73"/>
                    <a:pt x="17" y="74"/>
                  </a:cubicBezTo>
                  <a:cubicBezTo>
                    <a:pt x="18" y="74"/>
                    <a:pt x="19" y="75"/>
                    <a:pt x="20" y="76"/>
                  </a:cubicBezTo>
                  <a:cubicBezTo>
                    <a:pt x="23" y="78"/>
                    <a:pt x="26" y="79"/>
                    <a:pt x="29" y="80"/>
                  </a:cubicBezTo>
                  <a:cubicBezTo>
                    <a:pt x="33" y="81"/>
                    <a:pt x="37" y="82"/>
                    <a:pt x="41" y="82"/>
                  </a:cubicBezTo>
                  <a:cubicBezTo>
                    <a:pt x="53" y="82"/>
                    <a:pt x="64" y="77"/>
                    <a:pt x="71" y="68"/>
                  </a:cubicBezTo>
                  <a:cubicBezTo>
                    <a:pt x="73" y="67"/>
                    <a:pt x="74" y="65"/>
                    <a:pt x="75" y="64"/>
                  </a:cubicBezTo>
                  <a:cubicBezTo>
                    <a:pt x="77" y="61"/>
                    <a:pt x="78" y="58"/>
                    <a:pt x="79" y="55"/>
                  </a:cubicBezTo>
                  <a:cubicBezTo>
                    <a:pt x="81" y="51"/>
                    <a:pt x="82" y="46"/>
                    <a:pt x="82" y="41"/>
                  </a:cubicBezTo>
                  <a:cubicBezTo>
                    <a:pt x="82" y="40"/>
                    <a:pt x="82" y="38"/>
                    <a:pt x="82" y="37"/>
                  </a:cubicBezTo>
                  <a:cubicBezTo>
                    <a:pt x="81" y="36"/>
                    <a:pt x="81" y="34"/>
                    <a:pt x="81" y="33"/>
                  </a:cubicBezTo>
                  <a:cubicBezTo>
                    <a:pt x="80" y="30"/>
                    <a:pt x="80" y="28"/>
                    <a:pt x="79" y="25"/>
                  </a:cubicBezTo>
                  <a:cubicBezTo>
                    <a:pt x="78" y="24"/>
                    <a:pt x="78" y="23"/>
                    <a:pt x="77" y="22"/>
                  </a:cubicBezTo>
                  <a:cubicBezTo>
                    <a:pt x="76" y="20"/>
                    <a:pt x="76" y="19"/>
                    <a:pt x="75" y="18"/>
                  </a:cubicBezTo>
                  <a:cubicBezTo>
                    <a:pt x="74" y="17"/>
                    <a:pt x="73" y="15"/>
                    <a:pt x="71" y="14"/>
                  </a:cubicBezTo>
                  <a:cubicBezTo>
                    <a:pt x="64" y="5"/>
                    <a:pt x="53" y="0"/>
                    <a:pt x="41" y="0"/>
                  </a:cubicBezTo>
                  <a:cubicBezTo>
                    <a:pt x="30" y="0"/>
                    <a:pt x="19" y="5"/>
                    <a:pt x="12" y="13"/>
                  </a:cubicBezTo>
                  <a:cubicBezTo>
                    <a:pt x="11" y="14"/>
                    <a:pt x="10" y="14"/>
                    <a:pt x="10" y="15"/>
                  </a:cubicBezTo>
                  <a:cubicBezTo>
                    <a:pt x="9" y="16"/>
                    <a:pt x="8" y="17"/>
                    <a:pt x="7" y="18"/>
                  </a:cubicBezTo>
                  <a:cubicBezTo>
                    <a:pt x="7" y="19"/>
                    <a:pt x="6" y="20"/>
                    <a:pt x="5" y="22"/>
                  </a:cubicBezTo>
                  <a:cubicBezTo>
                    <a:pt x="5" y="23"/>
                    <a:pt x="4" y="24"/>
                    <a:pt x="4" y="25"/>
                  </a:cubicBezTo>
                  <a:cubicBezTo>
                    <a:pt x="3" y="28"/>
                    <a:pt x="2" y="30"/>
                    <a:pt x="1" y="33"/>
                  </a:cubicBezTo>
                  <a:cubicBezTo>
                    <a:pt x="1" y="34"/>
                    <a:pt x="1" y="36"/>
                    <a:pt x="1" y="37"/>
                  </a:cubicBezTo>
                  <a:cubicBezTo>
                    <a:pt x="0" y="38"/>
                    <a:pt x="0" y="40"/>
                    <a:pt x="0" y="41"/>
                  </a:cubicBezTo>
                  <a:cubicBezTo>
                    <a:pt x="0" y="46"/>
                    <a:pt x="1" y="51"/>
                    <a:pt x="3" y="55"/>
                  </a:cubicBezTo>
                  <a:cubicBezTo>
                    <a:pt x="4" y="57"/>
                    <a:pt x="4" y="59"/>
                    <a:pt x="5" y="60"/>
                  </a:cubicBezTo>
                  <a:close/>
                  <a:moveTo>
                    <a:pt x="41" y="12"/>
                  </a:moveTo>
                  <a:cubicBezTo>
                    <a:pt x="57" y="12"/>
                    <a:pt x="70" y="25"/>
                    <a:pt x="70" y="41"/>
                  </a:cubicBezTo>
                  <a:cubicBezTo>
                    <a:pt x="70" y="57"/>
                    <a:pt x="57" y="70"/>
                    <a:pt x="41" y="70"/>
                  </a:cubicBezTo>
                  <a:cubicBezTo>
                    <a:pt x="25" y="70"/>
                    <a:pt x="12" y="57"/>
                    <a:pt x="12" y="41"/>
                  </a:cubicBezTo>
                  <a:cubicBezTo>
                    <a:pt x="12" y="25"/>
                    <a:pt x="25" y="12"/>
                    <a:pt x="41" y="1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0" name="Freeform 43"/>
            <p:cNvSpPr>
              <a:spLocks noEditPoints="1"/>
            </p:cNvSpPr>
            <p:nvPr/>
          </p:nvSpPr>
          <p:spPr bwMode="auto">
            <a:xfrm>
              <a:off x="6019801" y="3589338"/>
              <a:ext cx="684213" cy="688975"/>
            </a:xfrm>
            <a:custGeom>
              <a:avLst/>
              <a:gdLst>
                <a:gd name="T0" fmla="*/ 119 w 238"/>
                <a:gd name="T1" fmla="*/ 0 h 239"/>
                <a:gd name="T2" fmla="*/ 0 w 238"/>
                <a:gd name="T3" fmla="*/ 119 h 239"/>
                <a:gd name="T4" fmla="*/ 119 w 238"/>
                <a:gd name="T5" fmla="*/ 239 h 239"/>
                <a:gd name="T6" fmla="*/ 238 w 238"/>
                <a:gd name="T7" fmla="*/ 119 h 239"/>
                <a:gd name="T8" fmla="*/ 119 w 238"/>
                <a:gd name="T9" fmla="*/ 0 h 239"/>
                <a:gd name="T10" fmla="*/ 139 w 238"/>
                <a:gd name="T11" fmla="*/ 66 h 239"/>
                <a:gd name="T12" fmla="*/ 166 w 238"/>
                <a:gd name="T13" fmla="*/ 66 h 239"/>
                <a:gd name="T14" fmla="*/ 166 w 238"/>
                <a:gd name="T15" fmla="*/ 78 h 239"/>
                <a:gd name="T16" fmla="*/ 139 w 238"/>
                <a:gd name="T17" fmla="*/ 78 h 239"/>
                <a:gd name="T18" fmla="*/ 139 w 238"/>
                <a:gd name="T19" fmla="*/ 66 h 239"/>
                <a:gd name="T20" fmla="*/ 182 w 238"/>
                <a:gd name="T21" fmla="*/ 186 h 239"/>
                <a:gd name="T22" fmla="*/ 40 w 238"/>
                <a:gd name="T23" fmla="*/ 186 h 239"/>
                <a:gd name="T24" fmla="*/ 40 w 238"/>
                <a:gd name="T25" fmla="*/ 82 h 239"/>
                <a:gd name="T26" fmla="*/ 182 w 238"/>
                <a:gd name="T27" fmla="*/ 82 h 239"/>
                <a:gd name="T28" fmla="*/ 182 w 238"/>
                <a:gd name="T29" fmla="*/ 18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8" h="239">
                  <a:moveTo>
                    <a:pt x="119" y="0"/>
                  </a:moveTo>
                  <a:cubicBezTo>
                    <a:pt x="53" y="0"/>
                    <a:pt x="0" y="54"/>
                    <a:pt x="0" y="119"/>
                  </a:cubicBezTo>
                  <a:cubicBezTo>
                    <a:pt x="0" y="185"/>
                    <a:pt x="53" y="239"/>
                    <a:pt x="119" y="239"/>
                  </a:cubicBezTo>
                  <a:cubicBezTo>
                    <a:pt x="185" y="239"/>
                    <a:pt x="238" y="185"/>
                    <a:pt x="238" y="119"/>
                  </a:cubicBezTo>
                  <a:cubicBezTo>
                    <a:pt x="238" y="54"/>
                    <a:pt x="185" y="0"/>
                    <a:pt x="119" y="0"/>
                  </a:cubicBezTo>
                  <a:close/>
                  <a:moveTo>
                    <a:pt x="139" y="66"/>
                  </a:moveTo>
                  <a:cubicBezTo>
                    <a:pt x="166" y="66"/>
                    <a:pt x="166" y="66"/>
                    <a:pt x="166" y="66"/>
                  </a:cubicBezTo>
                  <a:cubicBezTo>
                    <a:pt x="166" y="78"/>
                    <a:pt x="166" y="78"/>
                    <a:pt x="166" y="78"/>
                  </a:cubicBezTo>
                  <a:cubicBezTo>
                    <a:pt x="139" y="78"/>
                    <a:pt x="139" y="78"/>
                    <a:pt x="139" y="78"/>
                  </a:cubicBezTo>
                  <a:lnTo>
                    <a:pt x="139" y="66"/>
                  </a:lnTo>
                  <a:close/>
                  <a:moveTo>
                    <a:pt x="182" y="186"/>
                  </a:moveTo>
                  <a:cubicBezTo>
                    <a:pt x="40" y="186"/>
                    <a:pt x="40" y="186"/>
                    <a:pt x="40" y="186"/>
                  </a:cubicBezTo>
                  <a:cubicBezTo>
                    <a:pt x="40" y="82"/>
                    <a:pt x="40" y="82"/>
                    <a:pt x="40" y="82"/>
                  </a:cubicBezTo>
                  <a:cubicBezTo>
                    <a:pt x="182" y="82"/>
                    <a:pt x="182" y="82"/>
                    <a:pt x="182" y="82"/>
                  </a:cubicBezTo>
                  <a:lnTo>
                    <a:pt x="182" y="186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6416676" y="3860800"/>
              <a:ext cx="84138" cy="47625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62" name="Freeform 45"/>
          <p:cNvSpPr>
            <a:spLocks noEditPoints="1"/>
          </p:cNvSpPr>
          <p:nvPr/>
        </p:nvSpPr>
        <p:spPr bwMode="auto">
          <a:xfrm>
            <a:off x="2814227" y="1443804"/>
            <a:ext cx="852486" cy="848262"/>
          </a:xfrm>
          <a:custGeom>
            <a:avLst/>
            <a:gdLst>
              <a:gd name="T0" fmla="*/ 0 w 342"/>
              <a:gd name="T1" fmla="*/ 171 h 342"/>
              <a:gd name="T2" fmla="*/ 342 w 342"/>
              <a:gd name="T3" fmla="*/ 171 h 342"/>
              <a:gd name="T4" fmla="*/ 48 w 342"/>
              <a:gd name="T5" fmla="*/ 140 h 342"/>
              <a:gd name="T6" fmla="*/ 108 w 342"/>
              <a:gd name="T7" fmla="*/ 164 h 342"/>
              <a:gd name="T8" fmla="*/ 48 w 342"/>
              <a:gd name="T9" fmla="*/ 140 h 342"/>
              <a:gd name="T10" fmla="*/ 109 w 342"/>
              <a:gd name="T11" fmla="*/ 171 h 342"/>
              <a:gd name="T12" fmla="*/ 66 w 342"/>
              <a:gd name="T13" fmla="*/ 209 h 342"/>
              <a:gd name="T14" fmla="*/ 95 w 342"/>
              <a:gd name="T15" fmla="*/ 283 h 342"/>
              <a:gd name="T16" fmla="*/ 95 w 342"/>
              <a:gd name="T17" fmla="*/ 245 h 342"/>
              <a:gd name="T18" fmla="*/ 95 w 342"/>
              <a:gd name="T19" fmla="*/ 283 h 342"/>
              <a:gd name="T20" fmla="*/ 67 w 342"/>
              <a:gd name="T21" fmla="*/ 216 h 342"/>
              <a:gd name="T22" fmla="*/ 114 w 342"/>
              <a:gd name="T23" fmla="*/ 239 h 342"/>
              <a:gd name="T24" fmla="*/ 169 w 342"/>
              <a:gd name="T25" fmla="*/ 239 h 342"/>
              <a:gd name="T26" fmla="*/ 120 w 342"/>
              <a:gd name="T27" fmla="*/ 216 h 342"/>
              <a:gd name="T28" fmla="*/ 169 w 342"/>
              <a:gd name="T29" fmla="*/ 239 h 342"/>
              <a:gd name="T30" fmla="*/ 119 w 342"/>
              <a:gd name="T31" fmla="*/ 209 h 342"/>
              <a:gd name="T32" fmla="*/ 175 w 342"/>
              <a:gd name="T33" fmla="*/ 171 h 342"/>
              <a:gd name="T34" fmla="*/ 116 w 342"/>
              <a:gd name="T35" fmla="*/ 164 h 342"/>
              <a:gd name="T36" fmla="*/ 177 w 342"/>
              <a:gd name="T37" fmla="*/ 140 h 342"/>
              <a:gd name="T38" fmla="*/ 116 w 342"/>
              <a:gd name="T39" fmla="*/ 164 h 342"/>
              <a:gd name="T40" fmla="*/ 177 w 342"/>
              <a:gd name="T41" fmla="*/ 264 h 342"/>
              <a:gd name="T42" fmla="*/ 215 w 342"/>
              <a:gd name="T43" fmla="*/ 264 h 342"/>
              <a:gd name="T44" fmla="*/ 217 w 342"/>
              <a:gd name="T45" fmla="*/ 239 h 342"/>
              <a:gd name="T46" fmla="*/ 178 w 342"/>
              <a:gd name="T47" fmla="*/ 216 h 342"/>
              <a:gd name="T48" fmla="*/ 217 w 342"/>
              <a:gd name="T49" fmla="*/ 239 h 342"/>
              <a:gd name="T50" fmla="*/ 179 w 342"/>
              <a:gd name="T51" fmla="*/ 209 h 342"/>
              <a:gd name="T52" fmla="*/ 235 w 342"/>
              <a:gd name="T53" fmla="*/ 171 h 342"/>
              <a:gd name="T54" fmla="*/ 283 w 342"/>
              <a:gd name="T55" fmla="*/ 126 h 342"/>
              <a:gd name="T56" fmla="*/ 241 w 342"/>
              <a:gd name="T57" fmla="*/ 149 h 342"/>
              <a:gd name="T58" fmla="*/ 182 w 342"/>
              <a:gd name="T59" fmla="*/ 164 h 342"/>
              <a:gd name="T60" fmla="*/ 220 w 342"/>
              <a:gd name="T61" fmla="*/ 140 h 342"/>
              <a:gd name="T62" fmla="*/ 252 w 342"/>
              <a:gd name="T63" fmla="*/ 107 h 342"/>
              <a:gd name="T64" fmla="*/ 260 w 342"/>
              <a:gd name="T65" fmla="*/ 103 h 342"/>
              <a:gd name="T66" fmla="*/ 283 w 342"/>
              <a:gd name="T67" fmla="*/ 126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2" h="342">
                <a:moveTo>
                  <a:pt x="171" y="0"/>
                </a:moveTo>
                <a:cubicBezTo>
                  <a:pt x="76" y="0"/>
                  <a:pt x="0" y="77"/>
                  <a:pt x="0" y="171"/>
                </a:cubicBezTo>
                <a:cubicBezTo>
                  <a:pt x="0" y="266"/>
                  <a:pt x="76" y="342"/>
                  <a:pt x="171" y="342"/>
                </a:cubicBezTo>
                <a:cubicBezTo>
                  <a:pt x="265" y="342"/>
                  <a:pt x="342" y="266"/>
                  <a:pt x="342" y="171"/>
                </a:cubicBezTo>
                <a:cubicBezTo>
                  <a:pt x="342" y="77"/>
                  <a:pt x="265" y="0"/>
                  <a:pt x="171" y="0"/>
                </a:cubicBezTo>
                <a:close/>
                <a:moveTo>
                  <a:pt x="48" y="140"/>
                </a:moveTo>
                <a:cubicBezTo>
                  <a:pt x="106" y="140"/>
                  <a:pt x="106" y="140"/>
                  <a:pt x="106" y="140"/>
                </a:cubicBezTo>
                <a:cubicBezTo>
                  <a:pt x="108" y="164"/>
                  <a:pt x="108" y="164"/>
                  <a:pt x="108" y="164"/>
                </a:cubicBezTo>
                <a:cubicBezTo>
                  <a:pt x="54" y="164"/>
                  <a:pt x="54" y="164"/>
                  <a:pt x="54" y="164"/>
                </a:cubicBezTo>
                <a:lnTo>
                  <a:pt x="48" y="140"/>
                </a:lnTo>
                <a:close/>
                <a:moveTo>
                  <a:pt x="56" y="171"/>
                </a:moveTo>
                <a:cubicBezTo>
                  <a:pt x="109" y="171"/>
                  <a:pt x="109" y="171"/>
                  <a:pt x="109" y="171"/>
                </a:cubicBezTo>
                <a:cubicBezTo>
                  <a:pt x="112" y="209"/>
                  <a:pt x="112" y="209"/>
                  <a:pt x="112" y="209"/>
                </a:cubicBezTo>
                <a:cubicBezTo>
                  <a:pt x="66" y="209"/>
                  <a:pt x="66" y="209"/>
                  <a:pt x="66" y="209"/>
                </a:cubicBezTo>
                <a:lnTo>
                  <a:pt x="56" y="171"/>
                </a:lnTo>
                <a:close/>
                <a:moveTo>
                  <a:pt x="95" y="283"/>
                </a:moveTo>
                <a:cubicBezTo>
                  <a:pt x="85" y="283"/>
                  <a:pt x="76" y="275"/>
                  <a:pt x="76" y="264"/>
                </a:cubicBezTo>
                <a:cubicBezTo>
                  <a:pt x="76" y="254"/>
                  <a:pt x="85" y="245"/>
                  <a:pt x="95" y="245"/>
                </a:cubicBezTo>
                <a:cubicBezTo>
                  <a:pt x="106" y="245"/>
                  <a:pt x="114" y="254"/>
                  <a:pt x="114" y="264"/>
                </a:cubicBezTo>
                <a:cubicBezTo>
                  <a:pt x="114" y="275"/>
                  <a:pt x="106" y="283"/>
                  <a:pt x="95" y="283"/>
                </a:cubicBezTo>
                <a:close/>
                <a:moveTo>
                  <a:pt x="73" y="239"/>
                </a:moveTo>
                <a:cubicBezTo>
                  <a:pt x="67" y="216"/>
                  <a:pt x="67" y="216"/>
                  <a:pt x="67" y="216"/>
                </a:cubicBezTo>
                <a:cubicBezTo>
                  <a:pt x="113" y="216"/>
                  <a:pt x="113" y="216"/>
                  <a:pt x="113" y="216"/>
                </a:cubicBezTo>
                <a:cubicBezTo>
                  <a:pt x="114" y="239"/>
                  <a:pt x="114" y="239"/>
                  <a:pt x="114" y="239"/>
                </a:cubicBezTo>
                <a:lnTo>
                  <a:pt x="73" y="239"/>
                </a:lnTo>
                <a:close/>
                <a:moveTo>
                  <a:pt x="169" y="239"/>
                </a:moveTo>
                <a:cubicBezTo>
                  <a:pt x="122" y="239"/>
                  <a:pt x="122" y="239"/>
                  <a:pt x="122" y="239"/>
                </a:cubicBezTo>
                <a:cubicBezTo>
                  <a:pt x="120" y="216"/>
                  <a:pt x="120" y="216"/>
                  <a:pt x="120" y="216"/>
                </a:cubicBezTo>
                <a:cubicBezTo>
                  <a:pt x="171" y="216"/>
                  <a:pt x="171" y="216"/>
                  <a:pt x="171" y="216"/>
                </a:cubicBezTo>
                <a:lnTo>
                  <a:pt x="169" y="239"/>
                </a:lnTo>
                <a:close/>
                <a:moveTo>
                  <a:pt x="171" y="209"/>
                </a:moveTo>
                <a:cubicBezTo>
                  <a:pt x="119" y="209"/>
                  <a:pt x="119" y="209"/>
                  <a:pt x="119" y="209"/>
                </a:cubicBezTo>
                <a:cubicBezTo>
                  <a:pt x="116" y="171"/>
                  <a:pt x="116" y="171"/>
                  <a:pt x="116" y="171"/>
                </a:cubicBezTo>
                <a:cubicBezTo>
                  <a:pt x="175" y="171"/>
                  <a:pt x="175" y="171"/>
                  <a:pt x="175" y="171"/>
                </a:cubicBezTo>
                <a:lnTo>
                  <a:pt x="171" y="209"/>
                </a:lnTo>
                <a:close/>
                <a:moveTo>
                  <a:pt x="116" y="164"/>
                </a:moveTo>
                <a:cubicBezTo>
                  <a:pt x="114" y="140"/>
                  <a:pt x="114" y="140"/>
                  <a:pt x="114" y="140"/>
                </a:cubicBezTo>
                <a:cubicBezTo>
                  <a:pt x="177" y="140"/>
                  <a:pt x="177" y="140"/>
                  <a:pt x="177" y="140"/>
                </a:cubicBezTo>
                <a:cubicBezTo>
                  <a:pt x="175" y="164"/>
                  <a:pt x="175" y="164"/>
                  <a:pt x="175" y="164"/>
                </a:cubicBezTo>
                <a:lnTo>
                  <a:pt x="116" y="164"/>
                </a:lnTo>
                <a:close/>
                <a:moveTo>
                  <a:pt x="196" y="283"/>
                </a:moveTo>
                <a:cubicBezTo>
                  <a:pt x="185" y="283"/>
                  <a:pt x="177" y="275"/>
                  <a:pt x="177" y="264"/>
                </a:cubicBezTo>
                <a:cubicBezTo>
                  <a:pt x="177" y="254"/>
                  <a:pt x="185" y="245"/>
                  <a:pt x="196" y="245"/>
                </a:cubicBezTo>
                <a:cubicBezTo>
                  <a:pt x="206" y="245"/>
                  <a:pt x="215" y="254"/>
                  <a:pt x="215" y="264"/>
                </a:cubicBezTo>
                <a:cubicBezTo>
                  <a:pt x="215" y="275"/>
                  <a:pt x="206" y="283"/>
                  <a:pt x="196" y="283"/>
                </a:cubicBezTo>
                <a:close/>
                <a:moveTo>
                  <a:pt x="217" y="239"/>
                </a:moveTo>
                <a:cubicBezTo>
                  <a:pt x="176" y="239"/>
                  <a:pt x="176" y="239"/>
                  <a:pt x="176" y="239"/>
                </a:cubicBezTo>
                <a:cubicBezTo>
                  <a:pt x="178" y="216"/>
                  <a:pt x="178" y="216"/>
                  <a:pt x="178" y="216"/>
                </a:cubicBezTo>
                <a:cubicBezTo>
                  <a:pt x="223" y="216"/>
                  <a:pt x="223" y="216"/>
                  <a:pt x="223" y="216"/>
                </a:cubicBezTo>
                <a:lnTo>
                  <a:pt x="217" y="239"/>
                </a:lnTo>
                <a:close/>
                <a:moveTo>
                  <a:pt x="225" y="209"/>
                </a:moveTo>
                <a:cubicBezTo>
                  <a:pt x="179" y="209"/>
                  <a:pt x="179" y="209"/>
                  <a:pt x="179" y="209"/>
                </a:cubicBezTo>
                <a:cubicBezTo>
                  <a:pt x="182" y="171"/>
                  <a:pt x="182" y="171"/>
                  <a:pt x="182" y="171"/>
                </a:cubicBezTo>
                <a:cubicBezTo>
                  <a:pt x="235" y="171"/>
                  <a:pt x="235" y="171"/>
                  <a:pt x="235" y="171"/>
                </a:cubicBezTo>
                <a:lnTo>
                  <a:pt x="225" y="209"/>
                </a:lnTo>
                <a:close/>
                <a:moveTo>
                  <a:pt x="283" y="126"/>
                </a:moveTo>
                <a:cubicBezTo>
                  <a:pt x="264" y="126"/>
                  <a:pt x="264" y="126"/>
                  <a:pt x="264" y="126"/>
                </a:cubicBezTo>
                <a:cubicBezTo>
                  <a:pt x="256" y="133"/>
                  <a:pt x="249" y="141"/>
                  <a:pt x="241" y="149"/>
                </a:cubicBezTo>
                <a:cubicBezTo>
                  <a:pt x="237" y="164"/>
                  <a:pt x="237" y="164"/>
                  <a:pt x="237" y="164"/>
                </a:cubicBezTo>
                <a:cubicBezTo>
                  <a:pt x="182" y="164"/>
                  <a:pt x="182" y="164"/>
                  <a:pt x="182" y="164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220" y="140"/>
                  <a:pt x="220" y="140"/>
                  <a:pt x="220" y="140"/>
                </a:cubicBezTo>
                <a:cubicBezTo>
                  <a:pt x="221" y="139"/>
                  <a:pt x="221" y="138"/>
                  <a:pt x="222" y="137"/>
                </a:cubicBezTo>
                <a:cubicBezTo>
                  <a:pt x="232" y="127"/>
                  <a:pt x="242" y="117"/>
                  <a:pt x="252" y="107"/>
                </a:cubicBezTo>
                <a:cubicBezTo>
                  <a:pt x="252" y="107"/>
                  <a:pt x="253" y="106"/>
                  <a:pt x="254" y="105"/>
                </a:cubicBezTo>
                <a:cubicBezTo>
                  <a:pt x="256" y="104"/>
                  <a:pt x="258" y="103"/>
                  <a:pt x="260" y="103"/>
                </a:cubicBezTo>
                <a:cubicBezTo>
                  <a:pt x="283" y="103"/>
                  <a:pt x="283" y="103"/>
                  <a:pt x="283" y="103"/>
                </a:cubicBezTo>
                <a:cubicBezTo>
                  <a:pt x="297" y="103"/>
                  <a:pt x="297" y="126"/>
                  <a:pt x="283" y="126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63" name="Group 348"/>
          <p:cNvGrpSpPr/>
          <p:nvPr/>
        </p:nvGrpSpPr>
        <p:grpSpPr>
          <a:xfrm>
            <a:off x="5330434" y="4726212"/>
            <a:ext cx="879985" cy="874217"/>
            <a:chOff x="8089901" y="4441825"/>
            <a:chExt cx="1016000" cy="1016000"/>
          </a:xfrm>
          <a:solidFill>
            <a:schemeClr val="accent3"/>
          </a:solidFill>
        </p:grpSpPr>
        <p:sp>
          <p:nvSpPr>
            <p:cNvPr id="64" name="Rectangle 46"/>
            <p:cNvSpPr>
              <a:spLocks noChangeArrowheads="1"/>
            </p:cNvSpPr>
            <p:nvPr/>
          </p:nvSpPr>
          <p:spPr bwMode="auto">
            <a:xfrm>
              <a:off x="8507413" y="4703763"/>
              <a:ext cx="255588" cy="1349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5" name="Freeform 47"/>
            <p:cNvSpPr>
              <a:spLocks noEditPoints="1"/>
            </p:cNvSpPr>
            <p:nvPr/>
          </p:nvSpPr>
          <p:spPr bwMode="auto">
            <a:xfrm>
              <a:off x="8089901" y="4441825"/>
              <a:ext cx="1016000" cy="1016000"/>
            </a:xfrm>
            <a:custGeom>
              <a:avLst/>
              <a:gdLst>
                <a:gd name="T0" fmla="*/ 176 w 353"/>
                <a:gd name="T1" fmla="*/ 0 h 353"/>
                <a:gd name="T2" fmla="*/ 0 w 353"/>
                <a:gd name="T3" fmla="*/ 176 h 353"/>
                <a:gd name="T4" fmla="*/ 176 w 353"/>
                <a:gd name="T5" fmla="*/ 353 h 353"/>
                <a:gd name="T6" fmla="*/ 353 w 353"/>
                <a:gd name="T7" fmla="*/ 176 h 353"/>
                <a:gd name="T8" fmla="*/ 176 w 353"/>
                <a:gd name="T9" fmla="*/ 0 h 353"/>
                <a:gd name="T10" fmla="*/ 271 w 353"/>
                <a:gd name="T11" fmla="*/ 280 h 353"/>
                <a:gd name="T12" fmla="*/ 107 w 353"/>
                <a:gd name="T13" fmla="*/ 280 h 353"/>
                <a:gd name="T14" fmla="*/ 107 w 353"/>
                <a:gd name="T15" fmla="*/ 257 h 353"/>
                <a:gd name="T16" fmla="*/ 98 w 353"/>
                <a:gd name="T17" fmla="*/ 259 h 353"/>
                <a:gd name="T18" fmla="*/ 93 w 353"/>
                <a:gd name="T19" fmla="*/ 278 h 353"/>
                <a:gd name="T20" fmla="*/ 82 w 353"/>
                <a:gd name="T21" fmla="*/ 278 h 353"/>
                <a:gd name="T22" fmla="*/ 89 w 353"/>
                <a:gd name="T23" fmla="*/ 251 h 353"/>
                <a:gd name="T24" fmla="*/ 107 w 353"/>
                <a:gd name="T25" fmla="*/ 245 h 353"/>
                <a:gd name="T26" fmla="*/ 107 w 353"/>
                <a:gd name="T27" fmla="*/ 213 h 353"/>
                <a:gd name="T28" fmla="*/ 98 w 353"/>
                <a:gd name="T29" fmla="*/ 215 h 353"/>
                <a:gd name="T30" fmla="*/ 93 w 353"/>
                <a:gd name="T31" fmla="*/ 234 h 353"/>
                <a:gd name="T32" fmla="*/ 82 w 353"/>
                <a:gd name="T33" fmla="*/ 234 h 353"/>
                <a:gd name="T34" fmla="*/ 89 w 353"/>
                <a:gd name="T35" fmla="*/ 207 h 353"/>
                <a:gd name="T36" fmla="*/ 107 w 353"/>
                <a:gd name="T37" fmla="*/ 201 h 353"/>
                <a:gd name="T38" fmla="*/ 107 w 353"/>
                <a:gd name="T39" fmla="*/ 169 h 353"/>
                <a:gd name="T40" fmla="*/ 98 w 353"/>
                <a:gd name="T41" fmla="*/ 171 h 353"/>
                <a:gd name="T42" fmla="*/ 93 w 353"/>
                <a:gd name="T43" fmla="*/ 190 h 353"/>
                <a:gd name="T44" fmla="*/ 82 w 353"/>
                <a:gd name="T45" fmla="*/ 190 h 353"/>
                <a:gd name="T46" fmla="*/ 89 w 353"/>
                <a:gd name="T47" fmla="*/ 163 h 353"/>
                <a:gd name="T48" fmla="*/ 107 w 353"/>
                <a:gd name="T49" fmla="*/ 157 h 353"/>
                <a:gd name="T50" fmla="*/ 107 w 353"/>
                <a:gd name="T51" fmla="*/ 125 h 353"/>
                <a:gd name="T52" fmla="*/ 98 w 353"/>
                <a:gd name="T53" fmla="*/ 127 h 353"/>
                <a:gd name="T54" fmla="*/ 93 w 353"/>
                <a:gd name="T55" fmla="*/ 146 h 353"/>
                <a:gd name="T56" fmla="*/ 82 w 353"/>
                <a:gd name="T57" fmla="*/ 146 h 353"/>
                <a:gd name="T58" fmla="*/ 89 w 353"/>
                <a:gd name="T59" fmla="*/ 119 h 353"/>
                <a:gd name="T60" fmla="*/ 107 w 353"/>
                <a:gd name="T61" fmla="*/ 113 h 353"/>
                <a:gd name="T62" fmla="*/ 107 w 353"/>
                <a:gd name="T63" fmla="*/ 81 h 353"/>
                <a:gd name="T64" fmla="*/ 98 w 353"/>
                <a:gd name="T65" fmla="*/ 83 h 353"/>
                <a:gd name="T66" fmla="*/ 93 w 353"/>
                <a:gd name="T67" fmla="*/ 102 h 353"/>
                <a:gd name="T68" fmla="*/ 82 w 353"/>
                <a:gd name="T69" fmla="*/ 102 h 353"/>
                <a:gd name="T70" fmla="*/ 89 w 353"/>
                <a:gd name="T71" fmla="*/ 75 h 353"/>
                <a:gd name="T72" fmla="*/ 107 w 353"/>
                <a:gd name="T73" fmla="*/ 69 h 353"/>
                <a:gd name="T74" fmla="*/ 107 w 353"/>
                <a:gd name="T75" fmla="*/ 69 h 353"/>
                <a:gd name="T76" fmla="*/ 271 w 353"/>
                <a:gd name="T77" fmla="*/ 69 h 353"/>
                <a:gd name="T78" fmla="*/ 271 w 353"/>
                <a:gd name="T79" fmla="*/ 28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53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4"/>
                    <a:pt x="79" y="353"/>
                    <a:pt x="176" y="353"/>
                  </a:cubicBezTo>
                  <a:cubicBezTo>
                    <a:pt x="274" y="353"/>
                    <a:pt x="353" y="274"/>
                    <a:pt x="353" y="176"/>
                  </a:cubicBezTo>
                  <a:cubicBezTo>
                    <a:pt x="353" y="79"/>
                    <a:pt x="274" y="0"/>
                    <a:pt x="176" y="0"/>
                  </a:cubicBezTo>
                  <a:close/>
                  <a:moveTo>
                    <a:pt x="271" y="280"/>
                  </a:moveTo>
                  <a:cubicBezTo>
                    <a:pt x="107" y="280"/>
                    <a:pt x="107" y="280"/>
                    <a:pt x="107" y="280"/>
                  </a:cubicBezTo>
                  <a:cubicBezTo>
                    <a:pt x="107" y="257"/>
                    <a:pt x="107" y="257"/>
                    <a:pt x="107" y="257"/>
                  </a:cubicBezTo>
                  <a:cubicBezTo>
                    <a:pt x="104" y="257"/>
                    <a:pt x="100" y="257"/>
                    <a:pt x="98" y="259"/>
                  </a:cubicBezTo>
                  <a:cubicBezTo>
                    <a:pt x="92" y="263"/>
                    <a:pt x="93" y="272"/>
                    <a:pt x="93" y="278"/>
                  </a:cubicBezTo>
                  <a:cubicBezTo>
                    <a:pt x="94" y="285"/>
                    <a:pt x="82" y="285"/>
                    <a:pt x="82" y="278"/>
                  </a:cubicBezTo>
                  <a:cubicBezTo>
                    <a:pt x="81" y="268"/>
                    <a:pt x="82" y="258"/>
                    <a:pt x="89" y="251"/>
                  </a:cubicBezTo>
                  <a:cubicBezTo>
                    <a:pt x="94" y="247"/>
                    <a:pt x="101" y="245"/>
                    <a:pt x="107" y="245"/>
                  </a:cubicBezTo>
                  <a:cubicBezTo>
                    <a:pt x="107" y="213"/>
                    <a:pt x="107" y="213"/>
                    <a:pt x="107" y="213"/>
                  </a:cubicBezTo>
                  <a:cubicBezTo>
                    <a:pt x="104" y="213"/>
                    <a:pt x="100" y="213"/>
                    <a:pt x="98" y="215"/>
                  </a:cubicBezTo>
                  <a:cubicBezTo>
                    <a:pt x="92" y="219"/>
                    <a:pt x="93" y="228"/>
                    <a:pt x="93" y="234"/>
                  </a:cubicBezTo>
                  <a:cubicBezTo>
                    <a:pt x="94" y="241"/>
                    <a:pt x="82" y="241"/>
                    <a:pt x="82" y="234"/>
                  </a:cubicBezTo>
                  <a:cubicBezTo>
                    <a:pt x="81" y="224"/>
                    <a:pt x="82" y="214"/>
                    <a:pt x="89" y="207"/>
                  </a:cubicBezTo>
                  <a:cubicBezTo>
                    <a:pt x="94" y="202"/>
                    <a:pt x="101" y="201"/>
                    <a:pt x="107" y="201"/>
                  </a:cubicBezTo>
                  <a:cubicBezTo>
                    <a:pt x="107" y="169"/>
                    <a:pt x="107" y="169"/>
                    <a:pt x="107" y="169"/>
                  </a:cubicBezTo>
                  <a:cubicBezTo>
                    <a:pt x="104" y="169"/>
                    <a:pt x="100" y="169"/>
                    <a:pt x="98" y="171"/>
                  </a:cubicBezTo>
                  <a:cubicBezTo>
                    <a:pt x="92" y="175"/>
                    <a:pt x="93" y="184"/>
                    <a:pt x="93" y="190"/>
                  </a:cubicBezTo>
                  <a:cubicBezTo>
                    <a:pt x="94" y="197"/>
                    <a:pt x="82" y="197"/>
                    <a:pt x="82" y="190"/>
                  </a:cubicBezTo>
                  <a:cubicBezTo>
                    <a:pt x="81" y="180"/>
                    <a:pt x="82" y="170"/>
                    <a:pt x="89" y="163"/>
                  </a:cubicBezTo>
                  <a:cubicBezTo>
                    <a:pt x="94" y="158"/>
                    <a:pt x="101" y="157"/>
                    <a:pt x="107" y="157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4" y="125"/>
                    <a:pt x="100" y="125"/>
                    <a:pt x="98" y="127"/>
                  </a:cubicBezTo>
                  <a:cubicBezTo>
                    <a:pt x="92" y="131"/>
                    <a:pt x="93" y="140"/>
                    <a:pt x="93" y="146"/>
                  </a:cubicBezTo>
                  <a:cubicBezTo>
                    <a:pt x="94" y="153"/>
                    <a:pt x="82" y="153"/>
                    <a:pt x="82" y="146"/>
                  </a:cubicBezTo>
                  <a:cubicBezTo>
                    <a:pt x="81" y="136"/>
                    <a:pt x="82" y="126"/>
                    <a:pt x="89" y="119"/>
                  </a:cubicBezTo>
                  <a:cubicBezTo>
                    <a:pt x="94" y="114"/>
                    <a:pt x="101" y="113"/>
                    <a:pt x="107" y="113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4" y="81"/>
                    <a:pt x="100" y="81"/>
                    <a:pt x="98" y="83"/>
                  </a:cubicBezTo>
                  <a:cubicBezTo>
                    <a:pt x="92" y="87"/>
                    <a:pt x="93" y="96"/>
                    <a:pt x="93" y="102"/>
                  </a:cubicBezTo>
                  <a:cubicBezTo>
                    <a:pt x="94" y="109"/>
                    <a:pt x="82" y="109"/>
                    <a:pt x="82" y="102"/>
                  </a:cubicBezTo>
                  <a:cubicBezTo>
                    <a:pt x="81" y="92"/>
                    <a:pt x="82" y="82"/>
                    <a:pt x="89" y="75"/>
                  </a:cubicBezTo>
                  <a:cubicBezTo>
                    <a:pt x="94" y="70"/>
                    <a:pt x="101" y="69"/>
                    <a:pt x="107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271" y="69"/>
                    <a:pt x="271" y="69"/>
                    <a:pt x="271" y="69"/>
                  </a:cubicBezTo>
                  <a:lnTo>
                    <a:pt x="271" y="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66" name="Group 351"/>
          <p:cNvGrpSpPr/>
          <p:nvPr/>
        </p:nvGrpSpPr>
        <p:grpSpPr>
          <a:xfrm>
            <a:off x="4487574" y="2786545"/>
            <a:ext cx="714989" cy="708934"/>
            <a:chOff x="7116763" y="2187575"/>
            <a:chExt cx="825500" cy="823913"/>
          </a:xfrm>
          <a:solidFill>
            <a:schemeClr val="accent2"/>
          </a:solidFill>
        </p:grpSpPr>
        <p:sp>
          <p:nvSpPr>
            <p:cNvPr id="67" name="Freeform 48"/>
            <p:cNvSpPr/>
            <p:nvPr/>
          </p:nvSpPr>
          <p:spPr bwMode="auto">
            <a:xfrm>
              <a:off x="7473951" y="2566988"/>
              <a:ext cx="71438" cy="98425"/>
            </a:xfrm>
            <a:custGeom>
              <a:avLst/>
              <a:gdLst>
                <a:gd name="T0" fmla="*/ 0 w 25"/>
                <a:gd name="T1" fmla="*/ 32 h 34"/>
                <a:gd name="T2" fmla="*/ 3 w 25"/>
                <a:gd name="T3" fmla="*/ 34 h 34"/>
                <a:gd name="T4" fmla="*/ 25 w 25"/>
                <a:gd name="T5" fmla="*/ 0 h 34"/>
                <a:gd name="T6" fmla="*/ 13 w 25"/>
                <a:gd name="T7" fmla="*/ 4 h 34"/>
                <a:gd name="T8" fmla="*/ 0 w 25"/>
                <a:gd name="T9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4">
                  <a:moveTo>
                    <a:pt x="0" y="32"/>
                  </a:moveTo>
                  <a:cubicBezTo>
                    <a:pt x="0" y="34"/>
                    <a:pt x="2" y="34"/>
                    <a:pt x="3" y="34"/>
                  </a:cubicBezTo>
                  <a:cubicBezTo>
                    <a:pt x="9" y="34"/>
                    <a:pt x="18" y="28"/>
                    <a:pt x="25" y="0"/>
                  </a:cubicBezTo>
                  <a:cubicBezTo>
                    <a:pt x="20" y="0"/>
                    <a:pt x="15" y="2"/>
                    <a:pt x="13" y="4"/>
                  </a:cubicBezTo>
                  <a:cubicBezTo>
                    <a:pt x="6" y="11"/>
                    <a:pt x="0" y="23"/>
                    <a:pt x="0" y="3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68" name="Freeform 49"/>
            <p:cNvSpPr>
              <a:spLocks noEditPoints="1"/>
            </p:cNvSpPr>
            <p:nvPr/>
          </p:nvSpPr>
          <p:spPr bwMode="auto">
            <a:xfrm>
              <a:off x="7116763" y="2187575"/>
              <a:ext cx="825500" cy="823913"/>
            </a:xfrm>
            <a:custGeom>
              <a:avLst/>
              <a:gdLst>
                <a:gd name="T0" fmla="*/ 143 w 287"/>
                <a:gd name="T1" fmla="*/ 0 h 286"/>
                <a:gd name="T2" fmla="*/ 0 w 287"/>
                <a:gd name="T3" fmla="*/ 143 h 286"/>
                <a:gd name="T4" fmla="*/ 143 w 287"/>
                <a:gd name="T5" fmla="*/ 286 h 286"/>
                <a:gd name="T6" fmla="*/ 287 w 287"/>
                <a:gd name="T7" fmla="*/ 143 h 286"/>
                <a:gd name="T8" fmla="*/ 143 w 287"/>
                <a:gd name="T9" fmla="*/ 0 h 286"/>
                <a:gd name="T10" fmla="*/ 222 w 287"/>
                <a:gd name="T11" fmla="*/ 171 h 286"/>
                <a:gd name="T12" fmla="*/ 180 w 287"/>
                <a:gd name="T13" fmla="*/ 194 h 286"/>
                <a:gd name="T14" fmla="*/ 154 w 287"/>
                <a:gd name="T15" fmla="*/ 184 h 286"/>
                <a:gd name="T16" fmla="*/ 125 w 287"/>
                <a:gd name="T17" fmla="*/ 194 h 286"/>
                <a:gd name="T18" fmla="*/ 91 w 287"/>
                <a:gd name="T19" fmla="*/ 165 h 286"/>
                <a:gd name="T20" fmla="*/ 110 w 287"/>
                <a:gd name="T21" fmla="*/ 120 h 286"/>
                <a:gd name="T22" fmla="*/ 170 w 287"/>
                <a:gd name="T23" fmla="*/ 103 h 286"/>
                <a:gd name="T24" fmla="*/ 180 w 287"/>
                <a:gd name="T25" fmla="*/ 103 h 286"/>
                <a:gd name="T26" fmla="*/ 187 w 287"/>
                <a:gd name="T27" fmla="*/ 104 h 286"/>
                <a:gd name="T28" fmla="*/ 185 w 287"/>
                <a:gd name="T29" fmla="*/ 110 h 286"/>
                <a:gd name="T30" fmla="*/ 178 w 287"/>
                <a:gd name="T31" fmla="*/ 149 h 286"/>
                <a:gd name="T32" fmla="*/ 177 w 287"/>
                <a:gd name="T33" fmla="*/ 151 h 286"/>
                <a:gd name="T34" fmla="*/ 175 w 287"/>
                <a:gd name="T35" fmla="*/ 162 h 286"/>
                <a:gd name="T36" fmla="*/ 181 w 287"/>
                <a:gd name="T37" fmla="*/ 166 h 286"/>
                <a:gd name="T38" fmla="*/ 196 w 287"/>
                <a:gd name="T39" fmla="*/ 154 h 286"/>
                <a:gd name="T40" fmla="*/ 201 w 287"/>
                <a:gd name="T41" fmla="*/ 131 h 286"/>
                <a:gd name="T42" fmla="*/ 186 w 287"/>
                <a:gd name="T43" fmla="*/ 94 h 286"/>
                <a:gd name="T44" fmla="*/ 146 w 287"/>
                <a:gd name="T45" fmla="*/ 80 h 286"/>
                <a:gd name="T46" fmla="*/ 79 w 287"/>
                <a:gd name="T47" fmla="*/ 161 h 286"/>
                <a:gd name="T48" fmla="*/ 94 w 287"/>
                <a:gd name="T49" fmla="*/ 199 h 286"/>
                <a:gd name="T50" fmla="*/ 135 w 287"/>
                <a:gd name="T51" fmla="*/ 213 h 286"/>
                <a:gd name="T52" fmla="*/ 201 w 287"/>
                <a:gd name="T53" fmla="*/ 193 h 286"/>
                <a:gd name="T54" fmla="*/ 206 w 287"/>
                <a:gd name="T55" fmla="*/ 191 h 286"/>
                <a:gd name="T56" fmla="*/ 208 w 287"/>
                <a:gd name="T57" fmla="*/ 196 h 286"/>
                <a:gd name="T58" fmla="*/ 216 w 287"/>
                <a:gd name="T59" fmla="*/ 212 h 286"/>
                <a:gd name="T60" fmla="*/ 218 w 287"/>
                <a:gd name="T61" fmla="*/ 217 h 286"/>
                <a:gd name="T62" fmla="*/ 214 w 287"/>
                <a:gd name="T63" fmla="*/ 219 h 286"/>
                <a:gd name="T64" fmla="*/ 133 w 287"/>
                <a:gd name="T65" fmla="*/ 240 h 286"/>
                <a:gd name="T66" fmla="*/ 74 w 287"/>
                <a:gd name="T67" fmla="*/ 221 h 286"/>
                <a:gd name="T68" fmla="*/ 46 w 287"/>
                <a:gd name="T69" fmla="*/ 160 h 286"/>
                <a:gd name="T70" fmla="*/ 71 w 287"/>
                <a:gd name="T71" fmla="*/ 88 h 286"/>
                <a:gd name="T72" fmla="*/ 148 w 287"/>
                <a:gd name="T73" fmla="*/ 52 h 286"/>
                <a:gd name="T74" fmla="*/ 204 w 287"/>
                <a:gd name="T75" fmla="*/ 70 h 286"/>
                <a:gd name="T76" fmla="*/ 234 w 287"/>
                <a:gd name="T77" fmla="*/ 129 h 286"/>
                <a:gd name="T78" fmla="*/ 222 w 287"/>
                <a:gd name="T79" fmla="*/ 17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86">
                  <a:moveTo>
                    <a:pt x="143" y="0"/>
                  </a:moveTo>
                  <a:cubicBezTo>
                    <a:pt x="64" y="0"/>
                    <a:pt x="0" y="64"/>
                    <a:pt x="0" y="143"/>
                  </a:cubicBezTo>
                  <a:cubicBezTo>
                    <a:pt x="0" y="222"/>
                    <a:pt x="64" y="286"/>
                    <a:pt x="143" y="286"/>
                  </a:cubicBezTo>
                  <a:cubicBezTo>
                    <a:pt x="223" y="286"/>
                    <a:pt x="287" y="222"/>
                    <a:pt x="287" y="143"/>
                  </a:cubicBezTo>
                  <a:cubicBezTo>
                    <a:pt x="287" y="64"/>
                    <a:pt x="223" y="0"/>
                    <a:pt x="143" y="0"/>
                  </a:cubicBezTo>
                  <a:close/>
                  <a:moveTo>
                    <a:pt x="222" y="171"/>
                  </a:moveTo>
                  <a:cubicBezTo>
                    <a:pt x="212" y="186"/>
                    <a:pt x="198" y="194"/>
                    <a:pt x="180" y="194"/>
                  </a:cubicBezTo>
                  <a:cubicBezTo>
                    <a:pt x="167" y="194"/>
                    <a:pt x="161" y="190"/>
                    <a:pt x="154" y="184"/>
                  </a:cubicBezTo>
                  <a:cubicBezTo>
                    <a:pt x="146" y="190"/>
                    <a:pt x="138" y="194"/>
                    <a:pt x="125" y="194"/>
                  </a:cubicBezTo>
                  <a:cubicBezTo>
                    <a:pt x="105" y="194"/>
                    <a:pt x="91" y="182"/>
                    <a:pt x="91" y="165"/>
                  </a:cubicBezTo>
                  <a:cubicBezTo>
                    <a:pt x="91" y="150"/>
                    <a:pt x="99" y="132"/>
                    <a:pt x="110" y="120"/>
                  </a:cubicBezTo>
                  <a:cubicBezTo>
                    <a:pt x="119" y="110"/>
                    <a:pt x="133" y="103"/>
                    <a:pt x="170" y="103"/>
                  </a:cubicBezTo>
                  <a:cubicBezTo>
                    <a:pt x="173" y="103"/>
                    <a:pt x="177" y="103"/>
                    <a:pt x="180" y="103"/>
                  </a:cubicBezTo>
                  <a:cubicBezTo>
                    <a:pt x="187" y="104"/>
                    <a:pt x="187" y="104"/>
                    <a:pt x="187" y="104"/>
                  </a:cubicBezTo>
                  <a:cubicBezTo>
                    <a:pt x="185" y="110"/>
                    <a:pt x="185" y="110"/>
                    <a:pt x="185" y="110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7" y="149"/>
                    <a:pt x="177" y="150"/>
                    <a:pt x="177" y="151"/>
                  </a:cubicBezTo>
                  <a:cubicBezTo>
                    <a:pt x="177" y="154"/>
                    <a:pt x="175" y="159"/>
                    <a:pt x="175" y="162"/>
                  </a:cubicBezTo>
                  <a:cubicBezTo>
                    <a:pt x="175" y="165"/>
                    <a:pt x="177" y="166"/>
                    <a:pt x="181" y="166"/>
                  </a:cubicBezTo>
                  <a:cubicBezTo>
                    <a:pt x="187" y="166"/>
                    <a:pt x="192" y="162"/>
                    <a:pt x="196" y="154"/>
                  </a:cubicBezTo>
                  <a:cubicBezTo>
                    <a:pt x="200" y="146"/>
                    <a:pt x="201" y="136"/>
                    <a:pt x="201" y="131"/>
                  </a:cubicBezTo>
                  <a:cubicBezTo>
                    <a:pt x="201" y="116"/>
                    <a:pt x="196" y="103"/>
                    <a:pt x="186" y="94"/>
                  </a:cubicBezTo>
                  <a:cubicBezTo>
                    <a:pt x="176" y="84"/>
                    <a:pt x="162" y="80"/>
                    <a:pt x="146" y="80"/>
                  </a:cubicBezTo>
                  <a:cubicBezTo>
                    <a:pt x="112" y="80"/>
                    <a:pt x="79" y="107"/>
                    <a:pt x="79" y="161"/>
                  </a:cubicBezTo>
                  <a:cubicBezTo>
                    <a:pt x="79" y="177"/>
                    <a:pt x="84" y="190"/>
                    <a:pt x="94" y="199"/>
                  </a:cubicBezTo>
                  <a:cubicBezTo>
                    <a:pt x="104" y="208"/>
                    <a:pt x="118" y="213"/>
                    <a:pt x="135" y="213"/>
                  </a:cubicBezTo>
                  <a:cubicBezTo>
                    <a:pt x="161" y="213"/>
                    <a:pt x="182" y="203"/>
                    <a:pt x="201" y="193"/>
                  </a:cubicBezTo>
                  <a:cubicBezTo>
                    <a:pt x="206" y="191"/>
                    <a:pt x="206" y="191"/>
                    <a:pt x="206" y="191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16" y="212"/>
                    <a:pt x="216" y="212"/>
                    <a:pt x="216" y="212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214" y="219"/>
                    <a:pt x="214" y="219"/>
                    <a:pt x="214" y="219"/>
                  </a:cubicBezTo>
                  <a:cubicBezTo>
                    <a:pt x="189" y="233"/>
                    <a:pt x="161" y="240"/>
                    <a:pt x="133" y="240"/>
                  </a:cubicBezTo>
                  <a:cubicBezTo>
                    <a:pt x="111" y="240"/>
                    <a:pt x="90" y="233"/>
                    <a:pt x="74" y="221"/>
                  </a:cubicBezTo>
                  <a:cubicBezTo>
                    <a:pt x="55" y="207"/>
                    <a:pt x="46" y="186"/>
                    <a:pt x="46" y="160"/>
                  </a:cubicBezTo>
                  <a:cubicBezTo>
                    <a:pt x="46" y="134"/>
                    <a:pt x="55" y="108"/>
                    <a:pt x="71" y="88"/>
                  </a:cubicBezTo>
                  <a:cubicBezTo>
                    <a:pt x="84" y="72"/>
                    <a:pt x="108" y="52"/>
                    <a:pt x="148" y="52"/>
                  </a:cubicBezTo>
                  <a:cubicBezTo>
                    <a:pt x="167" y="52"/>
                    <a:pt x="188" y="59"/>
                    <a:pt x="204" y="70"/>
                  </a:cubicBezTo>
                  <a:cubicBezTo>
                    <a:pt x="217" y="80"/>
                    <a:pt x="234" y="98"/>
                    <a:pt x="234" y="129"/>
                  </a:cubicBezTo>
                  <a:cubicBezTo>
                    <a:pt x="234" y="144"/>
                    <a:pt x="229" y="159"/>
                    <a:pt x="222" y="171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69" name="Freeform 50"/>
          <p:cNvSpPr>
            <a:spLocks noEditPoints="1"/>
          </p:cNvSpPr>
          <p:nvPr/>
        </p:nvSpPr>
        <p:spPr bwMode="auto">
          <a:xfrm>
            <a:off x="3449467" y="2293433"/>
            <a:ext cx="723239" cy="715764"/>
          </a:xfrm>
          <a:custGeom>
            <a:avLst/>
            <a:gdLst>
              <a:gd name="T0" fmla="*/ 145 w 290"/>
              <a:gd name="T1" fmla="*/ 0 h 289"/>
              <a:gd name="T2" fmla="*/ 0 w 290"/>
              <a:gd name="T3" fmla="*/ 144 h 289"/>
              <a:gd name="T4" fmla="*/ 145 w 290"/>
              <a:gd name="T5" fmla="*/ 289 h 289"/>
              <a:gd name="T6" fmla="*/ 290 w 290"/>
              <a:gd name="T7" fmla="*/ 144 h 289"/>
              <a:gd name="T8" fmla="*/ 145 w 290"/>
              <a:gd name="T9" fmla="*/ 0 h 289"/>
              <a:gd name="T10" fmla="*/ 173 w 290"/>
              <a:gd name="T11" fmla="*/ 144 h 289"/>
              <a:gd name="T12" fmla="*/ 173 w 290"/>
              <a:gd name="T13" fmla="*/ 236 h 289"/>
              <a:gd name="T14" fmla="*/ 79 w 290"/>
              <a:gd name="T15" fmla="*/ 197 h 289"/>
              <a:gd name="T16" fmla="*/ 79 w 290"/>
              <a:gd name="T17" fmla="*/ 183 h 289"/>
              <a:gd name="T18" fmla="*/ 46 w 290"/>
              <a:gd name="T19" fmla="*/ 183 h 289"/>
              <a:gd name="T20" fmla="*/ 46 w 290"/>
              <a:gd name="T21" fmla="*/ 106 h 289"/>
              <a:gd name="T22" fmla="*/ 79 w 290"/>
              <a:gd name="T23" fmla="*/ 106 h 289"/>
              <a:gd name="T24" fmla="*/ 79 w 290"/>
              <a:gd name="T25" fmla="*/ 91 h 289"/>
              <a:gd name="T26" fmla="*/ 173 w 290"/>
              <a:gd name="T27" fmla="*/ 53 h 289"/>
              <a:gd name="T28" fmla="*/ 173 w 290"/>
              <a:gd name="T29" fmla="*/ 144 h 289"/>
              <a:gd name="T30" fmla="*/ 182 w 290"/>
              <a:gd name="T31" fmla="*/ 196 h 289"/>
              <a:gd name="T32" fmla="*/ 194 w 290"/>
              <a:gd name="T33" fmla="*/ 144 h 289"/>
              <a:gd name="T34" fmla="*/ 182 w 290"/>
              <a:gd name="T35" fmla="*/ 93 h 289"/>
              <a:gd name="T36" fmla="*/ 197 w 290"/>
              <a:gd name="T37" fmla="*/ 84 h 289"/>
              <a:gd name="T38" fmla="*/ 211 w 290"/>
              <a:gd name="T39" fmla="*/ 144 h 289"/>
              <a:gd name="T40" fmla="*/ 197 w 290"/>
              <a:gd name="T41" fmla="*/ 204 h 289"/>
              <a:gd name="T42" fmla="*/ 182 w 290"/>
              <a:gd name="T43" fmla="*/ 196 h 289"/>
              <a:gd name="T44" fmla="*/ 225 w 290"/>
              <a:gd name="T45" fmla="*/ 225 h 289"/>
              <a:gd name="T46" fmla="*/ 210 w 290"/>
              <a:gd name="T47" fmla="*/ 216 h 289"/>
              <a:gd name="T48" fmla="*/ 227 w 290"/>
              <a:gd name="T49" fmla="*/ 144 h 289"/>
              <a:gd name="T50" fmla="*/ 210 w 290"/>
              <a:gd name="T51" fmla="*/ 72 h 289"/>
              <a:gd name="T52" fmla="*/ 225 w 290"/>
              <a:gd name="T53" fmla="*/ 64 h 289"/>
              <a:gd name="T54" fmla="*/ 244 w 290"/>
              <a:gd name="T55" fmla="*/ 144 h 289"/>
              <a:gd name="T56" fmla="*/ 225 w 290"/>
              <a:gd name="T57" fmla="*/ 225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90" h="289">
                <a:moveTo>
                  <a:pt x="145" y="0"/>
                </a:moveTo>
                <a:cubicBezTo>
                  <a:pt x="65" y="0"/>
                  <a:pt x="0" y="64"/>
                  <a:pt x="0" y="144"/>
                </a:cubicBezTo>
                <a:cubicBezTo>
                  <a:pt x="0" y="224"/>
                  <a:pt x="65" y="289"/>
                  <a:pt x="145" y="289"/>
                </a:cubicBezTo>
                <a:cubicBezTo>
                  <a:pt x="225" y="289"/>
                  <a:pt x="290" y="224"/>
                  <a:pt x="290" y="144"/>
                </a:cubicBezTo>
                <a:cubicBezTo>
                  <a:pt x="290" y="64"/>
                  <a:pt x="225" y="0"/>
                  <a:pt x="145" y="0"/>
                </a:cubicBezTo>
                <a:close/>
                <a:moveTo>
                  <a:pt x="173" y="144"/>
                </a:moveTo>
                <a:cubicBezTo>
                  <a:pt x="173" y="236"/>
                  <a:pt x="173" y="236"/>
                  <a:pt x="173" y="236"/>
                </a:cubicBezTo>
                <a:cubicBezTo>
                  <a:pt x="79" y="197"/>
                  <a:pt x="79" y="197"/>
                  <a:pt x="79" y="197"/>
                </a:cubicBezTo>
                <a:cubicBezTo>
                  <a:pt x="79" y="183"/>
                  <a:pt x="79" y="183"/>
                  <a:pt x="79" y="183"/>
                </a:cubicBezTo>
                <a:cubicBezTo>
                  <a:pt x="46" y="183"/>
                  <a:pt x="46" y="183"/>
                  <a:pt x="46" y="183"/>
                </a:cubicBezTo>
                <a:cubicBezTo>
                  <a:pt x="46" y="106"/>
                  <a:pt x="46" y="106"/>
                  <a:pt x="46" y="106"/>
                </a:cubicBezTo>
                <a:cubicBezTo>
                  <a:pt x="79" y="106"/>
                  <a:pt x="79" y="106"/>
                  <a:pt x="79" y="106"/>
                </a:cubicBezTo>
                <a:cubicBezTo>
                  <a:pt x="79" y="91"/>
                  <a:pt x="79" y="91"/>
                  <a:pt x="79" y="91"/>
                </a:cubicBezTo>
                <a:cubicBezTo>
                  <a:pt x="173" y="53"/>
                  <a:pt x="173" y="53"/>
                  <a:pt x="173" y="53"/>
                </a:cubicBezTo>
                <a:lnTo>
                  <a:pt x="173" y="144"/>
                </a:lnTo>
                <a:close/>
                <a:moveTo>
                  <a:pt x="182" y="196"/>
                </a:moveTo>
                <a:cubicBezTo>
                  <a:pt x="190" y="182"/>
                  <a:pt x="194" y="163"/>
                  <a:pt x="194" y="144"/>
                </a:cubicBezTo>
                <a:cubicBezTo>
                  <a:pt x="194" y="125"/>
                  <a:pt x="190" y="107"/>
                  <a:pt x="182" y="93"/>
                </a:cubicBezTo>
                <a:cubicBezTo>
                  <a:pt x="197" y="84"/>
                  <a:pt x="197" y="84"/>
                  <a:pt x="197" y="84"/>
                </a:cubicBezTo>
                <a:cubicBezTo>
                  <a:pt x="206" y="101"/>
                  <a:pt x="211" y="123"/>
                  <a:pt x="211" y="144"/>
                </a:cubicBezTo>
                <a:cubicBezTo>
                  <a:pt x="211" y="166"/>
                  <a:pt x="206" y="187"/>
                  <a:pt x="197" y="204"/>
                </a:cubicBezTo>
                <a:lnTo>
                  <a:pt x="182" y="196"/>
                </a:lnTo>
                <a:close/>
                <a:moveTo>
                  <a:pt x="225" y="225"/>
                </a:moveTo>
                <a:cubicBezTo>
                  <a:pt x="210" y="216"/>
                  <a:pt x="210" y="216"/>
                  <a:pt x="210" y="216"/>
                </a:cubicBezTo>
                <a:cubicBezTo>
                  <a:pt x="221" y="196"/>
                  <a:pt x="227" y="171"/>
                  <a:pt x="227" y="144"/>
                </a:cubicBezTo>
                <a:cubicBezTo>
                  <a:pt x="227" y="118"/>
                  <a:pt x="221" y="93"/>
                  <a:pt x="210" y="72"/>
                </a:cubicBezTo>
                <a:cubicBezTo>
                  <a:pt x="225" y="64"/>
                  <a:pt x="225" y="64"/>
                  <a:pt x="225" y="64"/>
                </a:cubicBezTo>
                <a:cubicBezTo>
                  <a:pt x="237" y="87"/>
                  <a:pt x="244" y="115"/>
                  <a:pt x="244" y="144"/>
                </a:cubicBezTo>
                <a:cubicBezTo>
                  <a:pt x="244" y="174"/>
                  <a:pt x="237" y="202"/>
                  <a:pt x="225" y="22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70" name="Group 355"/>
          <p:cNvGrpSpPr/>
          <p:nvPr/>
        </p:nvGrpSpPr>
        <p:grpSpPr>
          <a:xfrm>
            <a:off x="5661803" y="3763207"/>
            <a:ext cx="879985" cy="871484"/>
            <a:chOff x="8472488" y="3322638"/>
            <a:chExt cx="1016000" cy="1012825"/>
          </a:xfrm>
          <a:solidFill>
            <a:srgbClr val="6666FF"/>
          </a:solidFill>
        </p:grpSpPr>
        <p:sp>
          <p:nvSpPr>
            <p:cNvPr id="71" name="Oval 51"/>
            <p:cNvSpPr>
              <a:spLocks noChangeArrowheads="1"/>
            </p:cNvSpPr>
            <p:nvPr/>
          </p:nvSpPr>
          <p:spPr bwMode="auto">
            <a:xfrm>
              <a:off x="9110663" y="3733800"/>
              <a:ext cx="55563" cy="53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8472488" y="3322638"/>
              <a:ext cx="1016000" cy="1012825"/>
            </a:xfrm>
            <a:custGeom>
              <a:avLst/>
              <a:gdLst>
                <a:gd name="T0" fmla="*/ 176 w 353"/>
                <a:gd name="T1" fmla="*/ 0 h 352"/>
                <a:gd name="T2" fmla="*/ 0 w 353"/>
                <a:gd name="T3" fmla="*/ 176 h 352"/>
                <a:gd name="T4" fmla="*/ 176 w 353"/>
                <a:gd name="T5" fmla="*/ 352 h 352"/>
                <a:gd name="T6" fmla="*/ 353 w 353"/>
                <a:gd name="T7" fmla="*/ 176 h 352"/>
                <a:gd name="T8" fmla="*/ 176 w 353"/>
                <a:gd name="T9" fmla="*/ 0 h 352"/>
                <a:gd name="T10" fmla="*/ 287 w 353"/>
                <a:gd name="T11" fmla="*/ 162 h 352"/>
                <a:gd name="T12" fmla="*/ 268 w 353"/>
                <a:gd name="T13" fmla="*/ 183 h 352"/>
                <a:gd name="T14" fmla="*/ 160 w 353"/>
                <a:gd name="T15" fmla="*/ 289 h 352"/>
                <a:gd name="T16" fmla="*/ 63 w 353"/>
                <a:gd name="T17" fmla="*/ 191 h 352"/>
                <a:gd name="T18" fmla="*/ 84 w 353"/>
                <a:gd name="T19" fmla="*/ 202 h 352"/>
                <a:gd name="T20" fmla="*/ 140 w 353"/>
                <a:gd name="T21" fmla="*/ 175 h 352"/>
                <a:gd name="T22" fmla="*/ 139 w 353"/>
                <a:gd name="T23" fmla="*/ 164 h 352"/>
                <a:gd name="T24" fmla="*/ 197 w 353"/>
                <a:gd name="T25" fmla="*/ 97 h 352"/>
                <a:gd name="T26" fmla="*/ 259 w 353"/>
                <a:gd name="T27" fmla="*/ 137 h 352"/>
                <a:gd name="T28" fmla="*/ 287 w 353"/>
                <a:gd name="T29" fmla="*/ 150 h 352"/>
                <a:gd name="T30" fmla="*/ 290 w 353"/>
                <a:gd name="T31" fmla="*/ 156 h 352"/>
                <a:gd name="T32" fmla="*/ 287 w 353"/>
                <a:gd name="T33" fmla="*/ 16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3" h="352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4"/>
                    <a:pt x="79" y="352"/>
                    <a:pt x="176" y="352"/>
                  </a:cubicBezTo>
                  <a:cubicBezTo>
                    <a:pt x="274" y="352"/>
                    <a:pt x="353" y="274"/>
                    <a:pt x="353" y="176"/>
                  </a:cubicBezTo>
                  <a:cubicBezTo>
                    <a:pt x="353" y="79"/>
                    <a:pt x="274" y="0"/>
                    <a:pt x="176" y="0"/>
                  </a:cubicBezTo>
                  <a:close/>
                  <a:moveTo>
                    <a:pt x="287" y="162"/>
                  </a:moveTo>
                  <a:cubicBezTo>
                    <a:pt x="268" y="183"/>
                    <a:pt x="268" y="183"/>
                    <a:pt x="268" y="183"/>
                  </a:cubicBezTo>
                  <a:cubicBezTo>
                    <a:pt x="268" y="249"/>
                    <a:pt x="224" y="289"/>
                    <a:pt x="160" y="289"/>
                  </a:cubicBezTo>
                  <a:cubicBezTo>
                    <a:pt x="106" y="289"/>
                    <a:pt x="63" y="231"/>
                    <a:pt x="63" y="191"/>
                  </a:cubicBezTo>
                  <a:cubicBezTo>
                    <a:pt x="63" y="173"/>
                    <a:pt x="70" y="193"/>
                    <a:pt x="84" y="202"/>
                  </a:cubicBezTo>
                  <a:cubicBezTo>
                    <a:pt x="99" y="212"/>
                    <a:pt x="141" y="218"/>
                    <a:pt x="140" y="175"/>
                  </a:cubicBezTo>
                  <a:cubicBezTo>
                    <a:pt x="139" y="171"/>
                    <a:pt x="139" y="167"/>
                    <a:pt x="139" y="164"/>
                  </a:cubicBezTo>
                  <a:cubicBezTo>
                    <a:pt x="139" y="128"/>
                    <a:pt x="161" y="97"/>
                    <a:pt x="197" y="97"/>
                  </a:cubicBezTo>
                  <a:cubicBezTo>
                    <a:pt x="229" y="97"/>
                    <a:pt x="253" y="116"/>
                    <a:pt x="259" y="137"/>
                  </a:cubicBezTo>
                  <a:cubicBezTo>
                    <a:pt x="287" y="150"/>
                    <a:pt x="287" y="150"/>
                    <a:pt x="287" y="150"/>
                  </a:cubicBezTo>
                  <a:cubicBezTo>
                    <a:pt x="289" y="152"/>
                    <a:pt x="290" y="154"/>
                    <a:pt x="290" y="156"/>
                  </a:cubicBezTo>
                  <a:cubicBezTo>
                    <a:pt x="290" y="158"/>
                    <a:pt x="289" y="160"/>
                    <a:pt x="287" y="1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73" name="Freeform 53"/>
          <p:cNvSpPr>
            <a:spLocks noEditPoints="1"/>
          </p:cNvSpPr>
          <p:nvPr/>
        </p:nvSpPr>
        <p:spPr bwMode="auto">
          <a:xfrm>
            <a:off x="4920691" y="1900036"/>
            <a:ext cx="873111" cy="867386"/>
          </a:xfrm>
          <a:custGeom>
            <a:avLst/>
            <a:gdLst>
              <a:gd name="T0" fmla="*/ 175 w 350"/>
              <a:gd name="T1" fmla="*/ 0 h 350"/>
              <a:gd name="T2" fmla="*/ 0 w 350"/>
              <a:gd name="T3" fmla="*/ 175 h 350"/>
              <a:gd name="T4" fmla="*/ 175 w 350"/>
              <a:gd name="T5" fmla="*/ 350 h 350"/>
              <a:gd name="T6" fmla="*/ 350 w 350"/>
              <a:gd name="T7" fmla="*/ 175 h 350"/>
              <a:gd name="T8" fmla="*/ 175 w 350"/>
              <a:gd name="T9" fmla="*/ 0 h 350"/>
              <a:gd name="T10" fmla="*/ 277 w 350"/>
              <a:gd name="T11" fmla="*/ 257 h 350"/>
              <a:gd name="T12" fmla="*/ 268 w 350"/>
              <a:gd name="T13" fmla="*/ 261 h 350"/>
              <a:gd name="T14" fmla="*/ 255 w 350"/>
              <a:gd name="T15" fmla="*/ 264 h 350"/>
              <a:gd name="T16" fmla="*/ 248 w 350"/>
              <a:gd name="T17" fmla="*/ 270 h 350"/>
              <a:gd name="T18" fmla="*/ 230 w 350"/>
              <a:gd name="T19" fmla="*/ 270 h 350"/>
              <a:gd name="T20" fmla="*/ 223 w 350"/>
              <a:gd name="T21" fmla="*/ 264 h 350"/>
              <a:gd name="T22" fmla="*/ 223 w 350"/>
              <a:gd name="T23" fmla="*/ 175 h 350"/>
              <a:gd name="T24" fmla="*/ 230 w 350"/>
              <a:gd name="T25" fmla="*/ 169 h 350"/>
              <a:gd name="T26" fmla="*/ 248 w 350"/>
              <a:gd name="T27" fmla="*/ 169 h 350"/>
              <a:gd name="T28" fmla="*/ 255 w 350"/>
              <a:gd name="T29" fmla="*/ 175 h 350"/>
              <a:gd name="T30" fmla="*/ 262 w 350"/>
              <a:gd name="T31" fmla="*/ 176 h 350"/>
              <a:gd name="T32" fmla="*/ 175 w 350"/>
              <a:gd name="T33" fmla="*/ 96 h 350"/>
              <a:gd name="T34" fmla="*/ 88 w 350"/>
              <a:gd name="T35" fmla="*/ 176 h 350"/>
              <a:gd name="T36" fmla="*/ 95 w 350"/>
              <a:gd name="T37" fmla="*/ 175 h 350"/>
              <a:gd name="T38" fmla="*/ 101 w 350"/>
              <a:gd name="T39" fmla="*/ 169 h 350"/>
              <a:gd name="T40" fmla="*/ 120 w 350"/>
              <a:gd name="T41" fmla="*/ 169 h 350"/>
              <a:gd name="T42" fmla="*/ 126 w 350"/>
              <a:gd name="T43" fmla="*/ 175 h 350"/>
              <a:gd name="T44" fmla="*/ 126 w 350"/>
              <a:gd name="T45" fmla="*/ 264 h 350"/>
              <a:gd name="T46" fmla="*/ 120 w 350"/>
              <a:gd name="T47" fmla="*/ 270 h 350"/>
              <a:gd name="T48" fmla="*/ 101 w 350"/>
              <a:gd name="T49" fmla="*/ 270 h 350"/>
              <a:gd name="T50" fmla="*/ 95 w 350"/>
              <a:gd name="T51" fmla="*/ 264 h 350"/>
              <a:gd name="T52" fmla="*/ 52 w 350"/>
              <a:gd name="T53" fmla="*/ 219 h 350"/>
              <a:gd name="T54" fmla="*/ 71 w 350"/>
              <a:gd name="T55" fmla="*/ 183 h 350"/>
              <a:gd name="T56" fmla="*/ 175 w 350"/>
              <a:gd name="T57" fmla="*/ 80 h 350"/>
              <a:gd name="T58" fmla="*/ 279 w 350"/>
              <a:gd name="T59" fmla="*/ 183 h 350"/>
              <a:gd name="T60" fmla="*/ 298 w 350"/>
              <a:gd name="T61" fmla="*/ 219 h 350"/>
              <a:gd name="T62" fmla="*/ 277 w 350"/>
              <a:gd name="T63" fmla="*/ 257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0" h="350">
                <a:moveTo>
                  <a:pt x="175" y="0"/>
                </a:moveTo>
                <a:cubicBezTo>
                  <a:pt x="78" y="0"/>
                  <a:pt x="0" y="78"/>
                  <a:pt x="0" y="175"/>
                </a:cubicBezTo>
                <a:cubicBezTo>
                  <a:pt x="0" y="272"/>
                  <a:pt x="78" y="350"/>
                  <a:pt x="175" y="350"/>
                </a:cubicBezTo>
                <a:cubicBezTo>
                  <a:pt x="271" y="350"/>
                  <a:pt x="350" y="272"/>
                  <a:pt x="350" y="175"/>
                </a:cubicBezTo>
                <a:cubicBezTo>
                  <a:pt x="350" y="78"/>
                  <a:pt x="271" y="0"/>
                  <a:pt x="175" y="0"/>
                </a:cubicBezTo>
                <a:close/>
                <a:moveTo>
                  <a:pt x="277" y="257"/>
                </a:moveTo>
                <a:cubicBezTo>
                  <a:pt x="268" y="261"/>
                  <a:pt x="268" y="261"/>
                  <a:pt x="268" y="261"/>
                </a:cubicBezTo>
                <a:cubicBezTo>
                  <a:pt x="264" y="263"/>
                  <a:pt x="260" y="264"/>
                  <a:pt x="255" y="264"/>
                </a:cubicBezTo>
                <a:cubicBezTo>
                  <a:pt x="255" y="267"/>
                  <a:pt x="252" y="270"/>
                  <a:pt x="248" y="270"/>
                </a:cubicBezTo>
                <a:cubicBezTo>
                  <a:pt x="230" y="270"/>
                  <a:pt x="230" y="270"/>
                  <a:pt x="230" y="270"/>
                </a:cubicBezTo>
                <a:cubicBezTo>
                  <a:pt x="226" y="270"/>
                  <a:pt x="223" y="267"/>
                  <a:pt x="223" y="264"/>
                </a:cubicBezTo>
                <a:cubicBezTo>
                  <a:pt x="223" y="175"/>
                  <a:pt x="223" y="175"/>
                  <a:pt x="223" y="175"/>
                </a:cubicBezTo>
                <a:cubicBezTo>
                  <a:pt x="223" y="171"/>
                  <a:pt x="226" y="169"/>
                  <a:pt x="230" y="169"/>
                </a:cubicBezTo>
                <a:cubicBezTo>
                  <a:pt x="248" y="169"/>
                  <a:pt x="248" y="169"/>
                  <a:pt x="248" y="169"/>
                </a:cubicBezTo>
                <a:cubicBezTo>
                  <a:pt x="252" y="169"/>
                  <a:pt x="255" y="171"/>
                  <a:pt x="255" y="175"/>
                </a:cubicBezTo>
                <a:cubicBezTo>
                  <a:pt x="257" y="175"/>
                  <a:pt x="259" y="175"/>
                  <a:pt x="262" y="176"/>
                </a:cubicBezTo>
                <a:cubicBezTo>
                  <a:pt x="258" y="131"/>
                  <a:pt x="220" y="96"/>
                  <a:pt x="175" y="96"/>
                </a:cubicBezTo>
                <a:cubicBezTo>
                  <a:pt x="129" y="96"/>
                  <a:pt x="92" y="131"/>
                  <a:pt x="88" y="176"/>
                </a:cubicBezTo>
                <a:cubicBezTo>
                  <a:pt x="90" y="175"/>
                  <a:pt x="92" y="175"/>
                  <a:pt x="95" y="175"/>
                </a:cubicBezTo>
                <a:cubicBezTo>
                  <a:pt x="95" y="171"/>
                  <a:pt x="98" y="169"/>
                  <a:pt x="101" y="169"/>
                </a:cubicBezTo>
                <a:cubicBezTo>
                  <a:pt x="120" y="169"/>
                  <a:pt x="120" y="169"/>
                  <a:pt x="120" y="169"/>
                </a:cubicBezTo>
                <a:cubicBezTo>
                  <a:pt x="123" y="169"/>
                  <a:pt x="126" y="171"/>
                  <a:pt x="126" y="175"/>
                </a:cubicBezTo>
                <a:cubicBezTo>
                  <a:pt x="126" y="264"/>
                  <a:pt x="126" y="264"/>
                  <a:pt x="126" y="264"/>
                </a:cubicBezTo>
                <a:cubicBezTo>
                  <a:pt x="126" y="267"/>
                  <a:pt x="123" y="270"/>
                  <a:pt x="120" y="270"/>
                </a:cubicBezTo>
                <a:cubicBezTo>
                  <a:pt x="101" y="270"/>
                  <a:pt x="101" y="270"/>
                  <a:pt x="101" y="270"/>
                </a:cubicBezTo>
                <a:cubicBezTo>
                  <a:pt x="98" y="270"/>
                  <a:pt x="95" y="267"/>
                  <a:pt x="95" y="264"/>
                </a:cubicBezTo>
                <a:cubicBezTo>
                  <a:pt x="71" y="263"/>
                  <a:pt x="52" y="243"/>
                  <a:pt x="52" y="219"/>
                </a:cubicBezTo>
                <a:cubicBezTo>
                  <a:pt x="52" y="204"/>
                  <a:pt x="59" y="191"/>
                  <a:pt x="71" y="183"/>
                </a:cubicBezTo>
                <a:cubicBezTo>
                  <a:pt x="71" y="126"/>
                  <a:pt x="118" y="80"/>
                  <a:pt x="175" y="80"/>
                </a:cubicBezTo>
                <a:cubicBezTo>
                  <a:pt x="232" y="80"/>
                  <a:pt x="278" y="126"/>
                  <a:pt x="279" y="183"/>
                </a:cubicBezTo>
                <a:cubicBezTo>
                  <a:pt x="290" y="191"/>
                  <a:pt x="298" y="204"/>
                  <a:pt x="298" y="219"/>
                </a:cubicBezTo>
                <a:cubicBezTo>
                  <a:pt x="298" y="235"/>
                  <a:pt x="290" y="249"/>
                  <a:pt x="277" y="257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74" name="Freeform 54"/>
          <p:cNvSpPr>
            <a:spLocks noEditPoints="1"/>
          </p:cNvSpPr>
          <p:nvPr/>
        </p:nvSpPr>
        <p:spPr bwMode="auto">
          <a:xfrm>
            <a:off x="2427858" y="2761959"/>
            <a:ext cx="720488" cy="715764"/>
          </a:xfrm>
          <a:custGeom>
            <a:avLst/>
            <a:gdLst>
              <a:gd name="T0" fmla="*/ 145 w 289"/>
              <a:gd name="T1" fmla="*/ 0 h 289"/>
              <a:gd name="T2" fmla="*/ 0 w 289"/>
              <a:gd name="T3" fmla="*/ 145 h 289"/>
              <a:gd name="T4" fmla="*/ 145 w 289"/>
              <a:gd name="T5" fmla="*/ 289 h 289"/>
              <a:gd name="T6" fmla="*/ 289 w 289"/>
              <a:gd name="T7" fmla="*/ 145 h 289"/>
              <a:gd name="T8" fmla="*/ 145 w 289"/>
              <a:gd name="T9" fmla="*/ 0 h 289"/>
              <a:gd name="T10" fmla="*/ 145 w 289"/>
              <a:gd name="T11" fmla="*/ 227 h 289"/>
              <a:gd name="T12" fmla="*/ 121 w 289"/>
              <a:gd name="T13" fmla="*/ 204 h 289"/>
              <a:gd name="T14" fmla="*/ 145 w 289"/>
              <a:gd name="T15" fmla="*/ 181 h 289"/>
              <a:gd name="T16" fmla="*/ 168 w 289"/>
              <a:gd name="T17" fmla="*/ 204 h 289"/>
              <a:gd name="T18" fmla="*/ 145 w 289"/>
              <a:gd name="T19" fmla="*/ 227 h 289"/>
              <a:gd name="T20" fmla="*/ 206 w 289"/>
              <a:gd name="T21" fmla="*/ 174 h 289"/>
              <a:gd name="T22" fmla="*/ 185 w 289"/>
              <a:gd name="T23" fmla="*/ 174 h 289"/>
              <a:gd name="T24" fmla="*/ 180 w 289"/>
              <a:gd name="T25" fmla="*/ 168 h 289"/>
              <a:gd name="T26" fmla="*/ 113 w 289"/>
              <a:gd name="T27" fmla="*/ 168 h 289"/>
              <a:gd name="T28" fmla="*/ 105 w 289"/>
              <a:gd name="T29" fmla="*/ 176 h 289"/>
              <a:gd name="T30" fmla="*/ 85 w 289"/>
              <a:gd name="T31" fmla="*/ 176 h 289"/>
              <a:gd name="T32" fmla="*/ 85 w 289"/>
              <a:gd name="T33" fmla="*/ 156 h 289"/>
              <a:gd name="T34" fmla="*/ 89 w 289"/>
              <a:gd name="T35" fmla="*/ 151 h 289"/>
              <a:gd name="T36" fmla="*/ 93 w 289"/>
              <a:gd name="T37" fmla="*/ 148 h 289"/>
              <a:gd name="T38" fmla="*/ 198 w 289"/>
              <a:gd name="T39" fmla="*/ 145 h 289"/>
              <a:gd name="T40" fmla="*/ 198 w 289"/>
              <a:gd name="T41" fmla="*/ 146 h 289"/>
              <a:gd name="T42" fmla="*/ 199 w 289"/>
              <a:gd name="T43" fmla="*/ 147 h 289"/>
              <a:gd name="T44" fmla="*/ 200 w 289"/>
              <a:gd name="T45" fmla="*/ 148 h 289"/>
              <a:gd name="T46" fmla="*/ 206 w 289"/>
              <a:gd name="T47" fmla="*/ 154 h 289"/>
              <a:gd name="T48" fmla="*/ 210 w 289"/>
              <a:gd name="T49" fmla="*/ 164 h 289"/>
              <a:gd name="T50" fmla="*/ 206 w 289"/>
              <a:gd name="T51" fmla="*/ 174 h 289"/>
              <a:gd name="T52" fmla="*/ 240 w 289"/>
              <a:gd name="T53" fmla="*/ 138 h 289"/>
              <a:gd name="T54" fmla="*/ 221 w 289"/>
              <a:gd name="T55" fmla="*/ 138 h 289"/>
              <a:gd name="T56" fmla="*/ 214 w 289"/>
              <a:gd name="T57" fmla="*/ 131 h 289"/>
              <a:gd name="T58" fmla="*/ 76 w 289"/>
              <a:gd name="T59" fmla="*/ 132 h 289"/>
              <a:gd name="T60" fmla="*/ 76 w 289"/>
              <a:gd name="T61" fmla="*/ 132 h 289"/>
              <a:gd name="T62" fmla="*/ 67 w 289"/>
              <a:gd name="T63" fmla="*/ 141 h 289"/>
              <a:gd name="T64" fmla="*/ 49 w 289"/>
              <a:gd name="T65" fmla="*/ 141 h 289"/>
              <a:gd name="T66" fmla="*/ 48 w 289"/>
              <a:gd name="T67" fmla="*/ 122 h 289"/>
              <a:gd name="T68" fmla="*/ 57 w 289"/>
              <a:gd name="T69" fmla="*/ 113 h 289"/>
              <a:gd name="T70" fmla="*/ 58 w 289"/>
              <a:gd name="T71" fmla="*/ 112 h 289"/>
              <a:gd name="T72" fmla="*/ 229 w 289"/>
              <a:gd name="T73" fmla="*/ 109 h 289"/>
              <a:gd name="T74" fmla="*/ 231 w 289"/>
              <a:gd name="T75" fmla="*/ 110 h 289"/>
              <a:gd name="T76" fmla="*/ 235 w 289"/>
              <a:gd name="T77" fmla="*/ 114 h 289"/>
              <a:gd name="T78" fmla="*/ 235 w 289"/>
              <a:gd name="T79" fmla="*/ 114 h 289"/>
              <a:gd name="T80" fmla="*/ 240 w 289"/>
              <a:gd name="T81" fmla="*/ 119 h 289"/>
              <a:gd name="T82" fmla="*/ 240 w 289"/>
              <a:gd name="T83" fmla="*/ 13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9" h="289">
                <a:moveTo>
                  <a:pt x="145" y="0"/>
                </a:moveTo>
                <a:cubicBezTo>
                  <a:pt x="65" y="0"/>
                  <a:pt x="0" y="65"/>
                  <a:pt x="0" y="145"/>
                </a:cubicBezTo>
                <a:cubicBezTo>
                  <a:pt x="0" y="224"/>
                  <a:pt x="65" y="289"/>
                  <a:pt x="145" y="289"/>
                </a:cubicBezTo>
                <a:cubicBezTo>
                  <a:pt x="225" y="289"/>
                  <a:pt x="289" y="224"/>
                  <a:pt x="289" y="145"/>
                </a:cubicBezTo>
                <a:cubicBezTo>
                  <a:pt x="289" y="65"/>
                  <a:pt x="225" y="0"/>
                  <a:pt x="145" y="0"/>
                </a:cubicBezTo>
                <a:close/>
                <a:moveTo>
                  <a:pt x="145" y="227"/>
                </a:moveTo>
                <a:cubicBezTo>
                  <a:pt x="132" y="227"/>
                  <a:pt x="121" y="217"/>
                  <a:pt x="121" y="204"/>
                </a:cubicBezTo>
                <a:cubicBezTo>
                  <a:pt x="121" y="191"/>
                  <a:pt x="132" y="181"/>
                  <a:pt x="145" y="181"/>
                </a:cubicBezTo>
                <a:cubicBezTo>
                  <a:pt x="158" y="181"/>
                  <a:pt x="168" y="191"/>
                  <a:pt x="168" y="204"/>
                </a:cubicBezTo>
                <a:cubicBezTo>
                  <a:pt x="168" y="217"/>
                  <a:pt x="158" y="227"/>
                  <a:pt x="145" y="227"/>
                </a:cubicBezTo>
                <a:close/>
                <a:moveTo>
                  <a:pt x="206" y="174"/>
                </a:moveTo>
                <a:cubicBezTo>
                  <a:pt x="200" y="180"/>
                  <a:pt x="191" y="180"/>
                  <a:pt x="185" y="174"/>
                </a:cubicBezTo>
                <a:cubicBezTo>
                  <a:pt x="180" y="168"/>
                  <a:pt x="180" y="168"/>
                  <a:pt x="180" y="168"/>
                </a:cubicBezTo>
                <a:cubicBezTo>
                  <a:pt x="161" y="150"/>
                  <a:pt x="132" y="150"/>
                  <a:pt x="113" y="168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0" y="182"/>
                  <a:pt x="90" y="182"/>
                  <a:pt x="85" y="176"/>
                </a:cubicBezTo>
                <a:cubicBezTo>
                  <a:pt x="79" y="171"/>
                  <a:pt x="79" y="161"/>
                  <a:pt x="85" y="156"/>
                </a:cubicBezTo>
                <a:cubicBezTo>
                  <a:pt x="89" y="151"/>
                  <a:pt x="89" y="151"/>
                  <a:pt x="89" y="151"/>
                </a:cubicBezTo>
                <a:cubicBezTo>
                  <a:pt x="93" y="148"/>
                  <a:pt x="93" y="148"/>
                  <a:pt x="93" y="148"/>
                </a:cubicBezTo>
                <a:cubicBezTo>
                  <a:pt x="121" y="119"/>
                  <a:pt x="167" y="118"/>
                  <a:pt x="198" y="145"/>
                </a:cubicBezTo>
                <a:cubicBezTo>
                  <a:pt x="198" y="145"/>
                  <a:pt x="198" y="146"/>
                  <a:pt x="198" y="146"/>
                </a:cubicBezTo>
                <a:cubicBezTo>
                  <a:pt x="199" y="147"/>
                  <a:pt x="199" y="147"/>
                  <a:pt x="199" y="147"/>
                </a:cubicBezTo>
                <a:cubicBezTo>
                  <a:pt x="200" y="147"/>
                  <a:pt x="200" y="147"/>
                  <a:pt x="200" y="148"/>
                </a:cubicBezTo>
                <a:cubicBezTo>
                  <a:pt x="206" y="154"/>
                  <a:pt x="206" y="154"/>
                  <a:pt x="206" y="154"/>
                </a:cubicBezTo>
                <a:cubicBezTo>
                  <a:pt x="209" y="156"/>
                  <a:pt x="210" y="160"/>
                  <a:pt x="210" y="164"/>
                </a:cubicBezTo>
                <a:cubicBezTo>
                  <a:pt x="210" y="168"/>
                  <a:pt x="209" y="171"/>
                  <a:pt x="206" y="174"/>
                </a:cubicBezTo>
                <a:close/>
                <a:moveTo>
                  <a:pt x="240" y="138"/>
                </a:moveTo>
                <a:cubicBezTo>
                  <a:pt x="235" y="143"/>
                  <a:pt x="226" y="143"/>
                  <a:pt x="221" y="138"/>
                </a:cubicBezTo>
                <a:cubicBezTo>
                  <a:pt x="214" y="131"/>
                  <a:pt x="214" y="131"/>
                  <a:pt x="214" y="131"/>
                </a:cubicBezTo>
                <a:cubicBezTo>
                  <a:pt x="176" y="94"/>
                  <a:pt x="115" y="95"/>
                  <a:pt x="76" y="132"/>
                </a:cubicBezTo>
                <a:cubicBezTo>
                  <a:pt x="76" y="132"/>
                  <a:pt x="76" y="132"/>
                  <a:pt x="76" y="132"/>
                </a:cubicBezTo>
                <a:cubicBezTo>
                  <a:pt x="67" y="141"/>
                  <a:pt x="67" y="141"/>
                  <a:pt x="67" y="141"/>
                </a:cubicBezTo>
                <a:cubicBezTo>
                  <a:pt x="62" y="146"/>
                  <a:pt x="54" y="146"/>
                  <a:pt x="49" y="141"/>
                </a:cubicBezTo>
                <a:cubicBezTo>
                  <a:pt x="43" y="135"/>
                  <a:pt x="43" y="127"/>
                  <a:pt x="48" y="122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57" y="113"/>
                  <a:pt x="58" y="113"/>
                  <a:pt x="58" y="112"/>
                </a:cubicBezTo>
                <a:cubicBezTo>
                  <a:pt x="105" y="67"/>
                  <a:pt x="180" y="65"/>
                  <a:pt x="229" y="109"/>
                </a:cubicBezTo>
                <a:cubicBezTo>
                  <a:pt x="230" y="109"/>
                  <a:pt x="231" y="110"/>
                  <a:pt x="231" y="110"/>
                </a:cubicBezTo>
                <a:cubicBezTo>
                  <a:pt x="235" y="114"/>
                  <a:pt x="235" y="114"/>
                  <a:pt x="235" y="114"/>
                </a:cubicBezTo>
                <a:cubicBezTo>
                  <a:pt x="235" y="114"/>
                  <a:pt x="235" y="114"/>
                  <a:pt x="235" y="114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5" y="124"/>
                  <a:pt x="245" y="133"/>
                  <a:pt x="240" y="138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75" name="Group 360"/>
          <p:cNvGrpSpPr/>
          <p:nvPr/>
        </p:nvGrpSpPr>
        <p:grpSpPr>
          <a:xfrm>
            <a:off x="4754319" y="3636174"/>
            <a:ext cx="769988" cy="764939"/>
            <a:chOff x="7424738" y="3175000"/>
            <a:chExt cx="889000" cy="889000"/>
          </a:xfrm>
          <a:solidFill>
            <a:srgbClr val="D8D8D8"/>
          </a:solidFill>
        </p:grpSpPr>
        <p:sp>
          <p:nvSpPr>
            <p:cNvPr id="76" name="Rectangle 55"/>
            <p:cNvSpPr>
              <a:spLocks noChangeArrowheads="1"/>
            </p:cNvSpPr>
            <p:nvPr/>
          </p:nvSpPr>
          <p:spPr bwMode="auto">
            <a:xfrm>
              <a:off x="7612063" y="3603625"/>
              <a:ext cx="74613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7" name="Freeform 56"/>
            <p:cNvSpPr/>
            <p:nvPr/>
          </p:nvSpPr>
          <p:spPr bwMode="auto">
            <a:xfrm>
              <a:off x="7675563" y="3738563"/>
              <a:ext cx="76200" cy="76200"/>
            </a:xfrm>
            <a:custGeom>
              <a:avLst/>
              <a:gdLst>
                <a:gd name="T0" fmla="*/ 0 w 48"/>
                <a:gd name="T1" fmla="*/ 33 h 48"/>
                <a:gd name="T2" fmla="*/ 14 w 48"/>
                <a:gd name="T3" fmla="*/ 48 h 48"/>
                <a:gd name="T4" fmla="*/ 48 w 48"/>
                <a:gd name="T5" fmla="*/ 15 h 48"/>
                <a:gd name="T6" fmla="*/ 34 w 48"/>
                <a:gd name="T7" fmla="*/ 0 h 48"/>
                <a:gd name="T8" fmla="*/ 0 w 48"/>
                <a:gd name="T9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33"/>
                  </a:moveTo>
                  <a:lnTo>
                    <a:pt x="14" y="48"/>
                  </a:lnTo>
                  <a:lnTo>
                    <a:pt x="48" y="15"/>
                  </a:lnTo>
                  <a:lnTo>
                    <a:pt x="34" y="0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8" name="Freeform 57"/>
            <p:cNvSpPr/>
            <p:nvPr/>
          </p:nvSpPr>
          <p:spPr bwMode="auto">
            <a:xfrm>
              <a:off x="7675563" y="3425825"/>
              <a:ext cx="76200" cy="77788"/>
            </a:xfrm>
            <a:custGeom>
              <a:avLst/>
              <a:gdLst>
                <a:gd name="T0" fmla="*/ 0 w 48"/>
                <a:gd name="T1" fmla="*/ 14 h 49"/>
                <a:gd name="T2" fmla="*/ 34 w 48"/>
                <a:gd name="T3" fmla="*/ 49 h 49"/>
                <a:gd name="T4" fmla="*/ 48 w 48"/>
                <a:gd name="T5" fmla="*/ 34 h 49"/>
                <a:gd name="T6" fmla="*/ 14 w 48"/>
                <a:gd name="T7" fmla="*/ 0 h 49"/>
                <a:gd name="T8" fmla="*/ 0 w 48"/>
                <a:gd name="T9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9">
                  <a:moveTo>
                    <a:pt x="0" y="14"/>
                  </a:moveTo>
                  <a:lnTo>
                    <a:pt x="34" y="49"/>
                  </a:lnTo>
                  <a:lnTo>
                    <a:pt x="48" y="34"/>
                  </a:lnTo>
                  <a:lnTo>
                    <a:pt x="14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79" name="Rectangle 58"/>
            <p:cNvSpPr>
              <a:spLocks noChangeArrowheads="1"/>
            </p:cNvSpPr>
            <p:nvPr/>
          </p:nvSpPr>
          <p:spPr bwMode="auto">
            <a:xfrm>
              <a:off x="7853363" y="3362325"/>
              <a:ext cx="31750" cy="74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0" name="Freeform 59"/>
            <p:cNvSpPr/>
            <p:nvPr/>
          </p:nvSpPr>
          <p:spPr bwMode="auto">
            <a:xfrm>
              <a:off x="7988301" y="3425825"/>
              <a:ext cx="74613" cy="77788"/>
            </a:xfrm>
            <a:custGeom>
              <a:avLst/>
              <a:gdLst>
                <a:gd name="T0" fmla="*/ 47 w 47"/>
                <a:gd name="T1" fmla="*/ 14 h 49"/>
                <a:gd name="T2" fmla="*/ 33 w 47"/>
                <a:gd name="T3" fmla="*/ 0 h 49"/>
                <a:gd name="T4" fmla="*/ 0 w 47"/>
                <a:gd name="T5" fmla="*/ 34 h 49"/>
                <a:gd name="T6" fmla="*/ 15 w 47"/>
                <a:gd name="T7" fmla="*/ 49 h 49"/>
                <a:gd name="T8" fmla="*/ 47 w 47"/>
                <a:gd name="T9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9">
                  <a:moveTo>
                    <a:pt x="47" y="14"/>
                  </a:moveTo>
                  <a:lnTo>
                    <a:pt x="33" y="0"/>
                  </a:lnTo>
                  <a:lnTo>
                    <a:pt x="0" y="34"/>
                  </a:lnTo>
                  <a:lnTo>
                    <a:pt x="15" y="49"/>
                  </a:lnTo>
                  <a:lnTo>
                    <a:pt x="47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1" name="Rectangle 60"/>
            <p:cNvSpPr>
              <a:spLocks noChangeArrowheads="1"/>
            </p:cNvSpPr>
            <p:nvPr/>
          </p:nvSpPr>
          <p:spPr bwMode="auto">
            <a:xfrm>
              <a:off x="8051801" y="3603625"/>
              <a:ext cx="74613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2" name="Freeform 61"/>
            <p:cNvSpPr/>
            <p:nvPr/>
          </p:nvSpPr>
          <p:spPr bwMode="auto">
            <a:xfrm>
              <a:off x="7988301" y="3738563"/>
              <a:ext cx="74613" cy="76200"/>
            </a:xfrm>
            <a:custGeom>
              <a:avLst/>
              <a:gdLst>
                <a:gd name="T0" fmla="*/ 0 w 47"/>
                <a:gd name="T1" fmla="*/ 15 h 48"/>
                <a:gd name="T2" fmla="*/ 33 w 47"/>
                <a:gd name="T3" fmla="*/ 48 h 48"/>
                <a:gd name="T4" fmla="*/ 47 w 47"/>
                <a:gd name="T5" fmla="*/ 33 h 48"/>
                <a:gd name="T6" fmla="*/ 15 w 47"/>
                <a:gd name="T7" fmla="*/ 0 h 48"/>
                <a:gd name="T8" fmla="*/ 0 w 47"/>
                <a:gd name="T9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0" y="15"/>
                  </a:moveTo>
                  <a:lnTo>
                    <a:pt x="33" y="48"/>
                  </a:lnTo>
                  <a:lnTo>
                    <a:pt x="47" y="33"/>
                  </a:lnTo>
                  <a:lnTo>
                    <a:pt x="15" y="0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3" name="Freeform 62"/>
            <p:cNvSpPr>
              <a:spLocks noEditPoints="1"/>
            </p:cNvSpPr>
            <p:nvPr/>
          </p:nvSpPr>
          <p:spPr bwMode="auto">
            <a:xfrm>
              <a:off x="7424738" y="3175000"/>
              <a:ext cx="889000" cy="889000"/>
            </a:xfrm>
            <a:custGeom>
              <a:avLst/>
              <a:gdLst>
                <a:gd name="T0" fmla="*/ 155 w 309"/>
                <a:gd name="T1" fmla="*/ 0 h 309"/>
                <a:gd name="T2" fmla="*/ 0 w 309"/>
                <a:gd name="T3" fmla="*/ 155 h 309"/>
                <a:gd name="T4" fmla="*/ 155 w 309"/>
                <a:gd name="T5" fmla="*/ 309 h 309"/>
                <a:gd name="T6" fmla="*/ 309 w 309"/>
                <a:gd name="T7" fmla="*/ 155 h 309"/>
                <a:gd name="T8" fmla="*/ 155 w 309"/>
                <a:gd name="T9" fmla="*/ 0 h 309"/>
                <a:gd name="T10" fmla="*/ 155 w 309"/>
                <a:gd name="T11" fmla="*/ 253 h 309"/>
                <a:gd name="T12" fmla="*/ 56 w 309"/>
                <a:gd name="T13" fmla="*/ 155 h 309"/>
                <a:gd name="T14" fmla="*/ 155 w 309"/>
                <a:gd name="T15" fmla="*/ 57 h 309"/>
                <a:gd name="T16" fmla="*/ 253 w 309"/>
                <a:gd name="T17" fmla="*/ 155 h 309"/>
                <a:gd name="T18" fmla="*/ 155 w 309"/>
                <a:gd name="T19" fmla="*/ 25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309">
                  <a:moveTo>
                    <a:pt x="155" y="0"/>
                  </a:moveTo>
                  <a:cubicBezTo>
                    <a:pt x="69" y="0"/>
                    <a:pt x="0" y="70"/>
                    <a:pt x="0" y="155"/>
                  </a:cubicBezTo>
                  <a:cubicBezTo>
                    <a:pt x="0" y="240"/>
                    <a:pt x="69" y="309"/>
                    <a:pt x="155" y="309"/>
                  </a:cubicBezTo>
                  <a:cubicBezTo>
                    <a:pt x="240" y="309"/>
                    <a:pt x="309" y="240"/>
                    <a:pt x="309" y="155"/>
                  </a:cubicBezTo>
                  <a:cubicBezTo>
                    <a:pt x="309" y="70"/>
                    <a:pt x="240" y="0"/>
                    <a:pt x="155" y="0"/>
                  </a:cubicBezTo>
                  <a:close/>
                  <a:moveTo>
                    <a:pt x="155" y="253"/>
                  </a:moveTo>
                  <a:cubicBezTo>
                    <a:pt x="100" y="253"/>
                    <a:pt x="56" y="209"/>
                    <a:pt x="56" y="155"/>
                  </a:cubicBezTo>
                  <a:cubicBezTo>
                    <a:pt x="56" y="101"/>
                    <a:pt x="100" y="57"/>
                    <a:pt x="155" y="57"/>
                  </a:cubicBezTo>
                  <a:cubicBezTo>
                    <a:pt x="209" y="57"/>
                    <a:pt x="253" y="101"/>
                    <a:pt x="253" y="155"/>
                  </a:cubicBezTo>
                  <a:cubicBezTo>
                    <a:pt x="253" y="209"/>
                    <a:pt x="209" y="253"/>
                    <a:pt x="155" y="2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4" name="Rectangle 63"/>
            <p:cNvSpPr>
              <a:spLocks noChangeArrowheads="1"/>
            </p:cNvSpPr>
            <p:nvPr/>
          </p:nvSpPr>
          <p:spPr bwMode="auto">
            <a:xfrm>
              <a:off x="7853363" y="3805238"/>
              <a:ext cx="31750" cy="74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5" name="Freeform 64"/>
            <p:cNvSpPr/>
            <p:nvPr/>
          </p:nvSpPr>
          <p:spPr bwMode="auto">
            <a:xfrm>
              <a:off x="7800976" y="3514725"/>
              <a:ext cx="182563" cy="131763"/>
            </a:xfrm>
            <a:custGeom>
              <a:avLst/>
              <a:gdLst>
                <a:gd name="T0" fmla="*/ 46 w 115"/>
                <a:gd name="T1" fmla="*/ 54 h 83"/>
                <a:gd name="T2" fmla="*/ 15 w 115"/>
                <a:gd name="T3" fmla="*/ 25 h 83"/>
                <a:gd name="T4" fmla="*/ 0 w 115"/>
                <a:gd name="T5" fmla="*/ 40 h 83"/>
                <a:gd name="T6" fmla="*/ 46 w 115"/>
                <a:gd name="T7" fmla="*/ 83 h 83"/>
                <a:gd name="T8" fmla="*/ 115 w 115"/>
                <a:gd name="T9" fmla="*/ 15 h 83"/>
                <a:gd name="T10" fmla="*/ 100 w 115"/>
                <a:gd name="T11" fmla="*/ 0 h 83"/>
                <a:gd name="T12" fmla="*/ 46 w 115"/>
                <a:gd name="T13" fmla="*/ 5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83">
                  <a:moveTo>
                    <a:pt x="46" y="54"/>
                  </a:moveTo>
                  <a:lnTo>
                    <a:pt x="15" y="25"/>
                  </a:lnTo>
                  <a:lnTo>
                    <a:pt x="0" y="40"/>
                  </a:lnTo>
                  <a:lnTo>
                    <a:pt x="46" y="83"/>
                  </a:lnTo>
                  <a:lnTo>
                    <a:pt x="115" y="15"/>
                  </a:lnTo>
                  <a:lnTo>
                    <a:pt x="100" y="0"/>
                  </a:lnTo>
                  <a:lnTo>
                    <a:pt x="46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86" name="Group 371"/>
          <p:cNvGrpSpPr/>
          <p:nvPr/>
        </p:nvGrpSpPr>
        <p:grpSpPr>
          <a:xfrm>
            <a:off x="4344576" y="4495364"/>
            <a:ext cx="768612" cy="763573"/>
            <a:chOff x="6951663" y="4173538"/>
            <a:chExt cx="887413" cy="887413"/>
          </a:xfrm>
          <a:solidFill>
            <a:srgbClr val="9999FF"/>
          </a:solidFill>
        </p:grpSpPr>
        <p:sp>
          <p:nvSpPr>
            <p:cNvPr id="87" name="Freeform 65"/>
            <p:cNvSpPr/>
            <p:nvPr/>
          </p:nvSpPr>
          <p:spPr bwMode="auto">
            <a:xfrm>
              <a:off x="7597776" y="4640263"/>
              <a:ext cx="77788" cy="114300"/>
            </a:xfrm>
            <a:custGeom>
              <a:avLst/>
              <a:gdLst>
                <a:gd name="T0" fmla="*/ 9 w 27"/>
                <a:gd name="T1" fmla="*/ 0 h 40"/>
                <a:gd name="T2" fmla="*/ 9 w 27"/>
                <a:gd name="T3" fmla="*/ 0 h 40"/>
                <a:gd name="T4" fmla="*/ 0 w 27"/>
                <a:gd name="T5" fmla="*/ 39 h 40"/>
                <a:gd name="T6" fmla="*/ 6 w 27"/>
                <a:gd name="T7" fmla="*/ 40 h 40"/>
                <a:gd name="T8" fmla="*/ 27 w 27"/>
                <a:gd name="T9" fmla="*/ 20 h 40"/>
                <a:gd name="T10" fmla="*/ 9 w 27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0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4"/>
                    <a:pt x="6" y="27"/>
                    <a:pt x="0" y="39"/>
                  </a:cubicBezTo>
                  <a:cubicBezTo>
                    <a:pt x="2" y="40"/>
                    <a:pt x="4" y="40"/>
                    <a:pt x="6" y="40"/>
                  </a:cubicBezTo>
                  <a:cubicBezTo>
                    <a:pt x="17" y="40"/>
                    <a:pt x="27" y="31"/>
                    <a:pt x="27" y="20"/>
                  </a:cubicBezTo>
                  <a:cubicBezTo>
                    <a:pt x="27" y="10"/>
                    <a:pt x="19" y="1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88" name="Freeform 66"/>
            <p:cNvSpPr>
              <a:spLocks noEditPoints="1"/>
            </p:cNvSpPr>
            <p:nvPr/>
          </p:nvSpPr>
          <p:spPr bwMode="auto">
            <a:xfrm>
              <a:off x="6951663" y="4173538"/>
              <a:ext cx="887413" cy="887413"/>
            </a:xfrm>
            <a:custGeom>
              <a:avLst/>
              <a:gdLst>
                <a:gd name="T0" fmla="*/ 154 w 308"/>
                <a:gd name="T1" fmla="*/ 0 h 308"/>
                <a:gd name="T2" fmla="*/ 0 w 308"/>
                <a:gd name="T3" fmla="*/ 154 h 308"/>
                <a:gd name="T4" fmla="*/ 154 w 308"/>
                <a:gd name="T5" fmla="*/ 308 h 308"/>
                <a:gd name="T6" fmla="*/ 308 w 308"/>
                <a:gd name="T7" fmla="*/ 154 h 308"/>
                <a:gd name="T8" fmla="*/ 154 w 308"/>
                <a:gd name="T9" fmla="*/ 0 h 308"/>
                <a:gd name="T10" fmla="*/ 165 w 308"/>
                <a:gd name="T11" fmla="*/ 62 h 308"/>
                <a:gd name="T12" fmla="*/ 174 w 308"/>
                <a:gd name="T13" fmla="*/ 77 h 308"/>
                <a:gd name="T14" fmla="*/ 174 w 308"/>
                <a:gd name="T15" fmla="*/ 90 h 308"/>
                <a:gd name="T16" fmla="*/ 182 w 308"/>
                <a:gd name="T17" fmla="*/ 107 h 308"/>
                <a:gd name="T18" fmla="*/ 169 w 308"/>
                <a:gd name="T19" fmla="*/ 136 h 308"/>
                <a:gd name="T20" fmla="*/ 164 w 308"/>
                <a:gd name="T21" fmla="*/ 120 h 308"/>
                <a:gd name="T22" fmla="*/ 156 w 308"/>
                <a:gd name="T23" fmla="*/ 91 h 308"/>
                <a:gd name="T24" fmla="*/ 165 w 308"/>
                <a:gd name="T25" fmla="*/ 62 h 308"/>
                <a:gd name="T26" fmla="*/ 117 w 308"/>
                <a:gd name="T27" fmla="*/ 62 h 308"/>
                <a:gd name="T28" fmla="*/ 125 w 308"/>
                <a:gd name="T29" fmla="*/ 77 h 308"/>
                <a:gd name="T30" fmla="*/ 126 w 308"/>
                <a:gd name="T31" fmla="*/ 90 h 308"/>
                <a:gd name="T32" fmla="*/ 134 w 308"/>
                <a:gd name="T33" fmla="*/ 107 h 308"/>
                <a:gd name="T34" fmla="*/ 120 w 308"/>
                <a:gd name="T35" fmla="*/ 136 h 308"/>
                <a:gd name="T36" fmla="*/ 116 w 308"/>
                <a:gd name="T37" fmla="*/ 120 h 308"/>
                <a:gd name="T38" fmla="*/ 108 w 308"/>
                <a:gd name="T39" fmla="*/ 91 h 308"/>
                <a:gd name="T40" fmla="*/ 117 w 308"/>
                <a:gd name="T41" fmla="*/ 62 h 308"/>
                <a:gd name="T42" fmla="*/ 230 w 308"/>
                <a:gd name="T43" fmla="*/ 218 h 308"/>
                <a:gd name="T44" fmla="*/ 215 w 308"/>
                <a:gd name="T45" fmla="*/ 215 h 308"/>
                <a:gd name="T46" fmla="*/ 147 w 308"/>
                <a:gd name="T47" fmla="*/ 247 h 308"/>
                <a:gd name="T48" fmla="*/ 62 w 308"/>
                <a:gd name="T49" fmla="*/ 162 h 308"/>
                <a:gd name="T50" fmla="*/ 63 w 308"/>
                <a:gd name="T51" fmla="*/ 146 h 308"/>
                <a:gd name="T52" fmla="*/ 232 w 308"/>
                <a:gd name="T53" fmla="*/ 146 h 308"/>
                <a:gd name="T54" fmla="*/ 232 w 308"/>
                <a:gd name="T55" fmla="*/ 146 h 308"/>
                <a:gd name="T56" fmla="*/ 266 w 308"/>
                <a:gd name="T57" fmla="*/ 182 h 308"/>
                <a:gd name="T58" fmla="*/ 230 w 308"/>
                <a:gd name="T59" fmla="*/ 21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cubicBezTo>
                    <a:pt x="69" y="0"/>
                    <a:pt x="0" y="69"/>
                    <a:pt x="0" y="154"/>
                  </a:cubicBezTo>
                  <a:cubicBezTo>
                    <a:pt x="0" y="239"/>
                    <a:pt x="69" y="308"/>
                    <a:pt x="154" y="308"/>
                  </a:cubicBezTo>
                  <a:cubicBezTo>
                    <a:pt x="239" y="308"/>
                    <a:pt x="308" y="239"/>
                    <a:pt x="308" y="154"/>
                  </a:cubicBezTo>
                  <a:cubicBezTo>
                    <a:pt x="308" y="69"/>
                    <a:pt x="239" y="0"/>
                    <a:pt x="154" y="0"/>
                  </a:cubicBezTo>
                  <a:close/>
                  <a:moveTo>
                    <a:pt x="165" y="62"/>
                  </a:moveTo>
                  <a:cubicBezTo>
                    <a:pt x="174" y="56"/>
                    <a:pt x="183" y="71"/>
                    <a:pt x="174" y="77"/>
                  </a:cubicBezTo>
                  <a:cubicBezTo>
                    <a:pt x="169" y="79"/>
                    <a:pt x="172" y="86"/>
                    <a:pt x="174" y="90"/>
                  </a:cubicBezTo>
                  <a:cubicBezTo>
                    <a:pt x="177" y="95"/>
                    <a:pt x="181" y="101"/>
                    <a:pt x="182" y="107"/>
                  </a:cubicBezTo>
                  <a:cubicBezTo>
                    <a:pt x="185" y="119"/>
                    <a:pt x="181" y="132"/>
                    <a:pt x="169" y="136"/>
                  </a:cubicBezTo>
                  <a:cubicBezTo>
                    <a:pt x="158" y="140"/>
                    <a:pt x="153" y="123"/>
                    <a:pt x="164" y="120"/>
                  </a:cubicBezTo>
                  <a:cubicBezTo>
                    <a:pt x="172" y="117"/>
                    <a:pt x="157" y="95"/>
                    <a:pt x="156" y="91"/>
                  </a:cubicBezTo>
                  <a:cubicBezTo>
                    <a:pt x="152" y="80"/>
                    <a:pt x="154" y="68"/>
                    <a:pt x="165" y="62"/>
                  </a:cubicBezTo>
                  <a:close/>
                  <a:moveTo>
                    <a:pt x="117" y="62"/>
                  </a:moveTo>
                  <a:cubicBezTo>
                    <a:pt x="126" y="56"/>
                    <a:pt x="135" y="71"/>
                    <a:pt x="125" y="77"/>
                  </a:cubicBezTo>
                  <a:cubicBezTo>
                    <a:pt x="121" y="79"/>
                    <a:pt x="124" y="86"/>
                    <a:pt x="126" y="90"/>
                  </a:cubicBezTo>
                  <a:cubicBezTo>
                    <a:pt x="129" y="95"/>
                    <a:pt x="133" y="101"/>
                    <a:pt x="134" y="107"/>
                  </a:cubicBezTo>
                  <a:cubicBezTo>
                    <a:pt x="137" y="119"/>
                    <a:pt x="133" y="132"/>
                    <a:pt x="120" y="136"/>
                  </a:cubicBezTo>
                  <a:cubicBezTo>
                    <a:pt x="110" y="140"/>
                    <a:pt x="105" y="123"/>
                    <a:pt x="116" y="120"/>
                  </a:cubicBezTo>
                  <a:cubicBezTo>
                    <a:pt x="124" y="117"/>
                    <a:pt x="109" y="95"/>
                    <a:pt x="108" y="91"/>
                  </a:cubicBezTo>
                  <a:cubicBezTo>
                    <a:pt x="104" y="80"/>
                    <a:pt x="106" y="68"/>
                    <a:pt x="117" y="62"/>
                  </a:cubicBezTo>
                  <a:close/>
                  <a:moveTo>
                    <a:pt x="230" y="218"/>
                  </a:moveTo>
                  <a:cubicBezTo>
                    <a:pt x="225" y="218"/>
                    <a:pt x="219" y="217"/>
                    <a:pt x="215" y="215"/>
                  </a:cubicBezTo>
                  <a:cubicBezTo>
                    <a:pt x="199" y="235"/>
                    <a:pt x="175" y="247"/>
                    <a:pt x="147" y="247"/>
                  </a:cubicBezTo>
                  <a:cubicBezTo>
                    <a:pt x="100" y="247"/>
                    <a:pt x="62" y="209"/>
                    <a:pt x="62" y="162"/>
                  </a:cubicBezTo>
                  <a:cubicBezTo>
                    <a:pt x="62" y="156"/>
                    <a:pt x="62" y="151"/>
                    <a:pt x="63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51" y="147"/>
                    <a:pt x="266" y="162"/>
                    <a:pt x="266" y="182"/>
                  </a:cubicBezTo>
                  <a:cubicBezTo>
                    <a:pt x="266" y="202"/>
                    <a:pt x="250" y="218"/>
                    <a:pt x="230" y="2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89" name="Group 374"/>
          <p:cNvGrpSpPr/>
          <p:nvPr/>
        </p:nvGrpSpPr>
        <p:grpSpPr>
          <a:xfrm>
            <a:off x="2485606" y="4473509"/>
            <a:ext cx="775488" cy="767671"/>
            <a:chOff x="4805363" y="4148138"/>
            <a:chExt cx="895350" cy="892175"/>
          </a:xfrm>
          <a:solidFill>
            <a:srgbClr val="6666FF"/>
          </a:solidFill>
        </p:grpSpPr>
        <p:sp>
          <p:nvSpPr>
            <p:cNvPr id="90" name="Freeform 67"/>
            <p:cNvSpPr/>
            <p:nvPr/>
          </p:nvSpPr>
          <p:spPr bwMode="auto">
            <a:xfrm>
              <a:off x="5332413" y="4371975"/>
              <a:ext cx="103188" cy="66675"/>
            </a:xfrm>
            <a:custGeom>
              <a:avLst/>
              <a:gdLst>
                <a:gd name="T0" fmla="*/ 36 w 36"/>
                <a:gd name="T1" fmla="*/ 2 h 23"/>
                <a:gd name="T2" fmla="*/ 34 w 36"/>
                <a:gd name="T3" fmla="*/ 1 h 23"/>
                <a:gd name="T4" fmla="*/ 0 w 36"/>
                <a:gd name="T5" fmla="*/ 23 h 23"/>
                <a:gd name="T6" fmla="*/ 22 w 36"/>
                <a:gd name="T7" fmla="*/ 15 h 23"/>
                <a:gd name="T8" fmla="*/ 32 w 36"/>
                <a:gd name="T9" fmla="*/ 6 h 23"/>
                <a:gd name="T10" fmla="*/ 36 w 36"/>
                <a:gd name="T11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3">
                  <a:moveTo>
                    <a:pt x="36" y="2"/>
                  </a:moveTo>
                  <a:cubicBezTo>
                    <a:pt x="35" y="2"/>
                    <a:pt x="35" y="1"/>
                    <a:pt x="34" y="1"/>
                  </a:cubicBezTo>
                  <a:cubicBezTo>
                    <a:pt x="19" y="0"/>
                    <a:pt x="5" y="9"/>
                    <a:pt x="0" y="23"/>
                  </a:cubicBezTo>
                  <a:cubicBezTo>
                    <a:pt x="8" y="22"/>
                    <a:pt x="15" y="19"/>
                    <a:pt x="22" y="15"/>
                  </a:cubicBezTo>
                  <a:cubicBezTo>
                    <a:pt x="25" y="12"/>
                    <a:pt x="29" y="10"/>
                    <a:pt x="32" y="6"/>
                  </a:cubicBezTo>
                  <a:cubicBezTo>
                    <a:pt x="32" y="6"/>
                    <a:pt x="35" y="3"/>
                    <a:pt x="3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91" name="Freeform 68"/>
            <p:cNvSpPr/>
            <p:nvPr/>
          </p:nvSpPr>
          <p:spPr bwMode="auto">
            <a:xfrm>
              <a:off x="5067301" y="4371975"/>
              <a:ext cx="103188" cy="66675"/>
            </a:xfrm>
            <a:custGeom>
              <a:avLst/>
              <a:gdLst>
                <a:gd name="T0" fmla="*/ 4 w 36"/>
                <a:gd name="T1" fmla="*/ 6 h 23"/>
                <a:gd name="T2" fmla="*/ 14 w 36"/>
                <a:gd name="T3" fmla="*/ 15 h 23"/>
                <a:gd name="T4" fmla="*/ 36 w 36"/>
                <a:gd name="T5" fmla="*/ 23 h 23"/>
                <a:gd name="T6" fmla="*/ 2 w 36"/>
                <a:gd name="T7" fmla="*/ 1 h 23"/>
                <a:gd name="T8" fmla="*/ 0 w 36"/>
                <a:gd name="T9" fmla="*/ 2 h 23"/>
                <a:gd name="T10" fmla="*/ 4 w 36"/>
                <a:gd name="T1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3">
                  <a:moveTo>
                    <a:pt x="4" y="6"/>
                  </a:moveTo>
                  <a:cubicBezTo>
                    <a:pt x="7" y="10"/>
                    <a:pt x="10" y="12"/>
                    <a:pt x="14" y="15"/>
                  </a:cubicBezTo>
                  <a:cubicBezTo>
                    <a:pt x="21" y="19"/>
                    <a:pt x="28" y="22"/>
                    <a:pt x="36" y="23"/>
                  </a:cubicBezTo>
                  <a:cubicBezTo>
                    <a:pt x="31" y="9"/>
                    <a:pt x="17" y="0"/>
                    <a:pt x="2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3" y="6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92" name="Freeform 69"/>
            <p:cNvSpPr>
              <a:spLocks noEditPoints="1"/>
            </p:cNvSpPr>
            <p:nvPr/>
          </p:nvSpPr>
          <p:spPr bwMode="auto">
            <a:xfrm>
              <a:off x="4805363" y="4148138"/>
              <a:ext cx="895350" cy="892175"/>
            </a:xfrm>
            <a:custGeom>
              <a:avLst/>
              <a:gdLst>
                <a:gd name="T0" fmla="*/ 155 w 311"/>
                <a:gd name="T1" fmla="*/ 0 h 310"/>
                <a:gd name="T2" fmla="*/ 0 w 311"/>
                <a:gd name="T3" fmla="*/ 155 h 310"/>
                <a:gd name="T4" fmla="*/ 155 w 311"/>
                <a:gd name="T5" fmla="*/ 310 h 310"/>
                <a:gd name="T6" fmla="*/ 311 w 311"/>
                <a:gd name="T7" fmla="*/ 155 h 310"/>
                <a:gd name="T8" fmla="*/ 155 w 311"/>
                <a:gd name="T9" fmla="*/ 0 h 310"/>
                <a:gd name="T10" fmla="*/ 187 w 311"/>
                <a:gd name="T11" fmla="*/ 73 h 310"/>
                <a:gd name="T12" fmla="*/ 208 w 311"/>
                <a:gd name="T13" fmla="*/ 65 h 310"/>
                <a:gd name="T14" fmla="*/ 227 w 311"/>
                <a:gd name="T15" fmla="*/ 67 h 310"/>
                <a:gd name="T16" fmla="*/ 217 w 311"/>
                <a:gd name="T17" fmla="*/ 102 h 310"/>
                <a:gd name="T18" fmla="*/ 208 w 311"/>
                <a:gd name="T19" fmla="*/ 108 h 310"/>
                <a:gd name="T20" fmla="*/ 166 w 311"/>
                <a:gd name="T21" fmla="*/ 108 h 310"/>
                <a:gd name="T22" fmla="*/ 187 w 311"/>
                <a:gd name="T23" fmla="*/ 73 h 310"/>
                <a:gd name="T24" fmla="*/ 148 w 311"/>
                <a:gd name="T25" fmla="*/ 92 h 310"/>
                <a:gd name="T26" fmla="*/ 163 w 311"/>
                <a:gd name="T27" fmla="*/ 92 h 310"/>
                <a:gd name="T28" fmla="*/ 163 w 311"/>
                <a:gd name="T29" fmla="*/ 108 h 310"/>
                <a:gd name="T30" fmla="*/ 148 w 311"/>
                <a:gd name="T31" fmla="*/ 108 h 310"/>
                <a:gd name="T32" fmla="*/ 148 w 311"/>
                <a:gd name="T33" fmla="*/ 92 h 310"/>
                <a:gd name="T34" fmla="*/ 83 w 311"/>
                <a:gd name="T35" fmla="*/ 67 h 310"/>
                <a:gd name="T36" fmla="*/ 102 w 311"/>
                <a:gd name="T37" fmla="*/ 65 h 310"/>
                <a:gd name="T38" fmla="*/ 123 w 311"/>
                <a:gd name="T39" fmla="*/ 73 h 310"/>
                <a:gd name="T40" fmla="*/ 143 w 311"/>
                <a:gd name="T41" fmla="*/ 108 h 310"/>
                <a:gd name="T42" fmla="*/ 102 w 311"/>
                <a:gd name="T43" fmla="*/ 108 h 310"/>
                <a:gd name="T44" fmla="*/ 92 w 311"/>
                <a:gd name="T45" fmla="*/ 102 h 310"/>
                <a:gd name="T46" fmla="*/ 83 w 311"/>
                <a:gd name="T47" fmla="*/ 67 h 310"/>
                <a:gd name="T48" fmla="*/ 238 w 311"/>
                <a:gd name="T49" fmla="*/ 245 h 310"/>
                <a:gd name="T50" fmla="*/ 73 w 311"/>
                <a:gd name="T51" fmla="*/ 245 h 310"/>
                <a:gd name="T52" fmla="*/ 73 w 311"/>
                <a:gd name="T53" fmla="*/ 114 h 310"/>
                <a:gd name="T54" fmla="*/ 116 w 311"/>
                <a:gd name="T55" fmla="*/ 114 h 310"/>
                <a:gd name="T56" fmla="*/ 137 w 311"/>
                <a:gd name="T57" fmla="*/ 114 h 310"/>
                <a:gd name="T58" fmla="*/ 137 w 311"/>
                <a:gd name="T59" fmla="*/ 118 h 310"/>
                <a:gd name="T60" fmla="*/ 137 w 311"/>
                <a:gd name="T61" fmla="*/ 183 h 310"/>
                <a:gd name="T62" fmla="*/ 156 w 311"/>
                <a:gd name="T63" fmla="*/ 167 h 310"/>
                <a:gd name="T64" fmla="*/ 175 w 311"/>
                <a:gd name="T65" fmla="*/ 183 h 310"/>
                <a:gd name="T66" fmla="*/ 175 w 311"/>
                <a:gd name="T67" fmla="*/ 117 h 310"/>
                <a:gd name="T68" fmla="*/ 175 w 311"/>
                <a:gd name="T69" fmla="*/ 114 h 310"/>
                <a:gd name="T70" fmla="*/ 194 w 311"/>
                <a:gd name="T71" fmla="*/ 114 h 310"/>
                <a:gd name="T72" fmla="*/ 238 w 311"/>
                <a:gd name="T73" fmla="*/ 114 h 310"/>
                <a:gd name="T74" fmla="*/ 238 w 311"/>
                <a:gd name="T75" fmla="*/ 24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1" h="310">
                  <a:moveTo>
                    <a:pt x="155" y="0"/>
                  </a:moveTo>
                  <a:cubicBezTo>
                    <a:pt x="70" y="0"/>
                    <a:pt x="0" y="69"/>
                    <a:pt x="0" y="155"/>
                  </a:cubicBezTo>
                  <a:cubicBezTo>
                    <a:pt x="0" y="240"/>
                    <a:pt x="70" y="310"/>
                    <a:pt x="155" y="310"/>
                  </a:cubicBezTo>
                  <a:cubicBezTo>
                    <a:pt x="241" y="310"/>
                    <a:pt x="311" y="240"/>
                    <a:pt x="311" y="155"/>
                  </a:cubicBezTo>
                  <a:cubicBezTo>
                    <a:pt x="311" y="69"/>
                    <a:pt x="241" y="0"/>
                    <a:pt x="155" y="0"/>
                  </a:cubicBezTo>
                  <a:close/>
                  <a:moveTo>
                    <a:pt x="187" y="73"/>
                  </a:moveTo>
                  <a:cubicBezTo>
                    <a:pt x="193" y="68"/>
                    <a:pt x="200" y="66"/>
                    <a:pt x="208" y="65"/>
                  </a:cubicBezTo>
                  <a:cubicBezTo>
                    <a:pt x="214" y="64"/>
                    <a:pt x="222" y="64"/>
                    <a:pt x="227" y="67"/>
                  </a:cubicBezTo>
                  <a:cubicBezTo>
                    <a:pt x="242" y="78"/>
                    <a:pt x="227" y="94"/>
                    <a:pt x="217" y="102"/>
                  </a:cubicBezTo>
                  <a:cubicBezTo>
                    <a:pt x="214" y="104"/>
                    <a:pt x="211" y="106"/>
                    <a:pt x="208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8" y="94"/>
                    <a:pt x="175" y="80"/>
                    <a:pt x="187" y="73"/>
                  </a:cubicBezTo>
                  <a:close/>
                  <a:moveTo>
                    <a:pt x="148" y="92"/>
                  </a:moveTo>
                  <a:cubicBezTo>
                    <a:pt x="148" y="82"/>
                    <a:pt x="163" y="82"/>
                    <a:pt x="163" y="92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48" y="108"/>
                    <a:pt x="148" y="108"/>
                    <a:pt x="148" y="108"/>
                  </a:cubicBezTo>
                  <a:lnTo>
                    <a:pt x="148" y="92"/>
                  </a:lnTo>
                  <a:close/>
                  <a:moveTo>
                    <a:pt x="83" y="67"/>
                  </a:moveTo>
                  <a:cubicBezTo>
                    <a:pt x="88" y="64"/>
                    <a:pt x="96" y="64"/>
                    <a:pt x="102" y="65"/>
                  </a:cubicBezTo>
                  <a:cubicBezTo>
                    <a:pt x="109" y="66"/>
                    <a:pt x="116" y="68"/>
                    <a:pt x="123" y="73"/>
                  </a:cubicBezTo>
                  <a:cubicBezTo>
                    <a:pt x="135" y="80"/>
                    <a:pt x="142" y="94"/>
                    <a:pt x="143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99" y="106"/>
                    <a:pt x="96" y="104"/>
                    <a:pt x="92" y="102"/>
                  </a:cubicBezTo>
                  <a:cubicBezTo>
                    <a:pt x="82" y="94"/>
                    <a:pt x="67" y="78"/>
                    <a:pt x="83" y="67"/>
                  </a:cubicBezTo>
                  <a:close/>
                  <a:moveTo>
                    <a:pt x="238" y="245"/>
                  </a:moveTo>
                  <a:cubicBezTo>
                    <a:pt x="73" y="245"/>
                    <a:pt x="73" y="245"/>
                    <a:pt x="73" y="245"/>
                  </a:cubicBezTo>
                  <a:cubicBezTo>
                    <a:pt x="73" y="114"/>
                    <a:pt x="73" y="114"/>
                    <a:pt x="73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56" y="167"/>
                    <a:pt x="156" y="167"/>
                    <a:pt x="156" y="167"/>
                  </a:cubicBezTo>
                  <a:cubicBezTo>
                    <a:pt x="175" y="183"/>
                    <a:pt x="175" y="183"/>
                    <a:pt x="175" y="183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94" y="114"/>
                    <a:pt x="194" y="114"/>
                    <a:pt x="194" y="114"/>
                  </a:cubicBezTo>
                  <a:cubicBezTo>
                    <a:pt x="238" y="114"/>
                    <a:pt x="238" y="114"/>
                    <a:pt x="238" y="114"/>
                  </a:cubicBezTo>
                  <a:lnTo>
                    <a:pt x="238" y="2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93" name="Freeform 145"/>
          <p:cNvSpPr>
            <a:spLocks noEditPoints="1"/>
          </p:cNvSpPr>
          <p:nvPr/>
        </p:nvSpPr>
        <p:spPr bwMode="auto">
          <a:xfrm>
            <a:off x="2951813" y="4008457"/>
            <a:ext cx="352557" cy="277888"/>
          </a:xfrm>
          <a:custGeom>
            <a:avLst/>
            <a:gdLst>
              <a:gd name="T0" fmla="*/ 141 w 141"/>
              <a:gd name="T1" fmla="*/ 41 h 112"/>
              <a:gd name="T2" fmla="*/ 127 w 141"/>
              <a:gd name="T3" fmla="*/ 26 h 112"/>
              <a:gd name="T4" fmla="*/ 114 w 141"/>
              <a:gd name="T5" fmla="*/ 0 h 112"/>
              <a:gd name="T6" fmla="*/ 28 w 141"/>
              <a:gd name="T7" fmla="*/ 0 h 112"/>
              <a:gd name="T8" fmla="*/ 14 w 141"/>
              <a:gd name="T9" fmla="*/ 26 h 112"/>
              <a:gd name="T10" fmla="*/ 0 w 141"/>
              <a:gd name="T11" fmla="*/ 41 h 112"/>
              <a:gd name="T12" fmla="*/ 0 w 141"/>
              <a:gd name="T13" fmla="*/ 86 h 112"/>
              <a:gd name="T14" fmla="*/ 0 w 141"/>
              <a:gd name="T15" fmla="*/ 90 h 112"/>
              <a:gd name="T16" fmla="*/ 0 w 141"/>
              <a:gd name="T17" fmla="*/ 106 h 112"/>
              <a:gd name="T18" fmla="*/ 7 w 141"/>
              <a:gd name="T19" fmla="*/ 112 h 112"/>
              <a:gd name="T20" fmla="*/ 27 w 141"/>
              <a:gd name="T21" fmla="*/ 112 h 112"/>
              <a:gd name="T22" fmla="*/ 34 w 141"/>
              <a:gd name="T23" fmla="*/ 106 h 112"/>
              <a:gd name="T24" fmla="*/ 34 w 141"/>
              <a:gd name="T25" fmla="*/ 90 h 112"/>
              <a:gd name="T26" fmla="*/ 108 w 141"/>
              <a:gd name="T27" fmla="*/ 90 h 112"/>
              <a:gd name="T28" fmla="*/ 108 w 141"/>
              <a:gd name="T29" fmla="*/ 106 h 112"/>
              <a:gd name="T30" fmla="*/ 114 w 141"/>
              <a:gd name="T31" fmla="*/ 112 h 112"/>
              <a:gd name="T32" fmla="*/ 135 w 141"/>
              <a:gd name="T33" fmla="*/ 112 h 112"/>
              <a:gd name="T34" fmla="*/ 141 w 141"/>
              <a:gd name="T35" fmla="*/ 106 h 112"/>
              <a:gd name="T36" fmla="*/ 141 w 141"/>
              <a:gd name="T37" fmla="*/ 90 h 112"/>
              <a:gd name="T38" fmla="*/ 141 w 141"/>
              <a:gd name="T39" fmla="*/ 41 h 112"/>
              <a:gd name="T40" fmla="*/ 35 w 141"/>
              <a:gd name="T41" fmla="*/ 10 h 112"/>
              <a:gd name="T42" fmla="*/ 106 w 141"/>
              <a:gd name="T43" fmla="*/ 10 h 112"/>
              <a:gd name="T44" fmla="*/ 118 w 141"/>
              <a:gd name="T45" fmla="*/ 32 h 112"/>
              <a:gd name="T46" fmla="*/ 24 w 141"/>
              <a:gd name="T47" fmla="*/ 32 h 112"/>
              <a:gd name="T48" fmla="*/ 35 w 141"/>
              <a:gd name="T49" fmla="*/ 10 h 112"/>
              <a:gd name="T50" fmla="*/ 41 w 141"/>
              <a:gd name="T51" fmla="*/ 79 h 112"/>
              <a:gd name="T52" fmla="*/ 13 w 141"/>
              <a:gd name="T53" fmla="*/ 79 h 112"/>
              <a:gd name="T54" fmla="*/ 13 w 141"/>
              <a:gd name="T55" fmla="*/ 64 h 112"/>
              <a:gd name="T56" fmla="*/ 41 w 141"/>
              <a:gd name="T57" fmla="*/ 64 h 112"/>
              <a:gd name="T58" fmla="*/ 41 w 141"/>
              <a:gd name="T59" fmla="*/ 79 h 112"/>
              <a:gd name="T60" fmla="*/ 129 w 141"/>
              <a:gd name="T61" fmla="*/ 79 h 112"/>
              <a:gd name="T62" fmla="*/ 100 w 141"/>
              <a:gd name="T63" fmla="*/ 79 h 112"/>
              <a:gd name="T64" fmla="*/ 100 w 141"/>
              <a:gd name="T65" fmla="*/ 64 h 112"/>
              <a:gd name="T66" fmla="*/ 129 w 141"/>
              <a:gd name="T67" fmla="*/ 64 h 112"/>
              <a:gd name="T68" fmla="*/ 129 w 141"/>
              <a:gd name="T69" fmla="*/ 7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1" h="112">
                <a:moveTo>
                  <a:pt x="141" y="41"/>
                </a:moveTo>
                <a:cubicBezTo>
                  <a:pt x="127" y="26"/>
                  <a:pt x="127" y="26"/>
                  <a:pt x="127" y="26"/>
                </a:cubicBezTo>
                <a:cubicBezTo>
                  <a:pt x="114" y="0"/>
                  <a:pt x="114" y="0"/>
                  <a:pt x="114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0"/>
                  <a:pt x="3" y="112"/>
                  <a:pt x="7" y="112"/>
                </a:cubicBezTo>
                <a:cubicBezTo>
                  <a:pt x="27" y="112"/>
                  <a:pt x="27" y="112"/>
                  <a:pt x="27" y="112"/>
                </a:cubicBezTo>
                <a:cubicBezTo>
                  <a:pt x="31" y="112"/>
                  <a:pt x="34" y="110"/>
                  <a:pt x="34" y="106"/>
                </a:cubicBezTo>
                <a:cubicBezTo>
                  <a:pt x="34" y="90"/>
                  <a:pt x="34" y="90"/>
                  <a:pt x="34" y="90"/>
                </a:cubicBezTo>
                <a:cubicBezTo>
                  <a:pt x="108" y="90"/>
                  <a:pt x="108" y="90"/>
                  <a:pt x="108" y="90"/>
                </a:cubicBezTo>
                <a:cubicBezTo>
                  <a:pt x="108" y="106"/>
                  <a:pt x="108" y="106"/>
                  <a:pt x="108" y="106"/>
                </a:cubicBezTo>
                <a:cubicBezTo>
                  <a:pt x="108" y="110"/>
                  <a:pt x="111" y="112"/>
                  <a:pt x="114" y="112"/>
                </a:cubicBezTo>
                <a:cubicBezTo>
                  <a:pt x="135" y="112"/>
                  <a:pt x="135" y="112"/>
                  <a:pt x="135" y="112"/>
                </a:cubicBezTo>
                <a:cubicBezTo>
                  <a:pt x="138" y="112"/>
                  <a:pt x="141" y="110"/>
                  <a:pt x="141" y="106"/>
                </a:cubicBezTo>
                <a:cubicBezTo>
                  <a:pt x="141" y="90"/>
                  <a:pt x="141" y="90"/>
                  <a:pt x="141" y="90"/>
                </a:cubicBezTo>
                <a:lnTo>
                  <a:pt x="141" y="41"/>
                </a:lnTo>
                <a:close/>
                <a:moveTo>
                  <a:pt x="35" y="10"/>
                </a:moveTo>
                <a:cubicBezTo>
                  <a:pt x="106" y="10"/>
                  <a:pt x="106" y="10"/>
                  <a:pt x="106" y="10"/>
                </a:cubicBezTo>
                <a:cubicBezTo>
                  <a:pt x="118" y="32"/>
                  <a:pt x="118" y="32"/>
                  <a:pt x="118" y="32"/>
                </a:cubicBezTo>
                <a:cubicBezTo>
                  <a:pt x="24" y="32"/>
                  <a:pt x="24" y="32"/>
                  <a:pt x="24" y="32"/>
                </a:cubicBezTo>
                <a:lnTo>
                  <a:pt x="35" y="10"/>
                </a:lnTo>
                <a:close/>
                <a:moveTo>
                  <a:pt x="4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64"/>
                  <a:pt x="13" y="64"/>
                  <a:pt x="13" y="64"/>
                </a:cubicBezTo>
                <a:cubicBezTo>
                  <a:pt x="41" y="64"/>
                  <a:pt x="41" y="64"/>
                  <a:pt x="41" y="64"/>
                </a:cubicBezTo>
                <a:lnTo>
                  <a:pt x="41" y="79"/>
                </a:lnTo>
                <a:close/>
                <a:moveTo>
                  <a:pt x="129" y="79"/>
                </a:moveTo>
                <a:cubicBezTo>
                  <a:pt x="100" y="79"/>
                  <a:pt x="100" y="79"/>
                  <a:pt x="100" y="79"/>
                </a:cubicBezTo>
                <a:cubicBezTo>
                  <a:pt x="100" y="64"/>
                  <a:pt x="100" y="64"/>
                  <a:pt x="100" y="64"/>
                </a:cubicBezTo>
                <a:cubicBezTo>
                  <a:pt x="129" y="64"/>
                  <a:pt x="129" y="64"/>
                  <a:pt x="129" y="64"/>
                </a:cubicBezTo>
                <a:lnTo>
                  <a:pt x="129" y="79"/>
                </a:ln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94" name="Group 379"/>
          <p:cNvGrpSpPr/>
          <p:nvPr/>
        </p:nvGrpSpPr>
        <p:grpSpPr>
          <a:xfrm>
            <a:off x="4338817" y="4100735"/>
            <a:ext cx="376835" cy="243284"/>
            <a:chOff x="7145338" y="3587750"/>
            <a:chExt cx="566738" cy="368300"/>
          </a:xfrm>
          <a:solidFill>
            <a:srgbClr val="9999FF"/>
          </a:solidFill>
        </p:grpSpPr>
        <p:sp>
          <p:nvSpPr>
            <p:cNvPr id="95" name="Freeform 146"/>
            <p:cNvSpPr/>
            <p:nvPr/>
          </p:nvSpPr>
          <p:spPr bwMode="auto">
            <a:xfrm>
              <a:off x="7250113" y="3816350"/>
              <a:ext cx="153988" cy="139700"/>
            </a:xfrm>
            <a:custGeom>
              <a:avLst/>
              <a:gdLst>
                <a:gd name="T0" fmla="*/ 33 w 41"/>
                <a:gd name="T1" fmla="*/ 0 h 37"/>
                <a:gd name="T2" fmla="*/ 15 w 41"/>
                <a:gd name="T3" fmla="*/ 6 h 37"/>
                <a:gd name="T4" fmla="*/ 10 w 41"/>
                <a:gd name="T5" fmla="*/ 5 h 37"/>
                <a:gd name="T6" fmla="*/ 10 w 41"/>
                <a:gd name="T7" fmla="*/ 6 h 37"/>
                <a:gd name="T8" fmla="*/ 6 w 41"/>
                <a:gd name="T9" fmla="*/ 31 h 37"/>
                <a:gd name="T10" fmla="*/ 32 w 41"/>
                <a:gd name="T11" fmla="*/ 28 h 37"/>
                <a:gd name="T12" fmla="*/ 35 w 41"/>
                <a:gd name="T13" fmla="*/ 2 h 37"/>
                <a:gd name="T14" fmla="*/ 33 w 41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7">
                  <a:moveTo>
                    <a:pt x="33" y="0"/>
                  </a:moveTo>
                  <a:cubicBezTo>
                    <a:pt x="28" y="4"/>
                    <a:pt x="22" y="6"/>
                    <a:pt x="15" y="6"/>
                  </a:cubicBezTo>
                  <a:cubicBezTo>
                    <a:pt x="14" y="6"/>
                    <a:pt x="12" y="6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14"/>
                    <a:pt x="0" y="25"/>
                    <a:pt x="6" y="31"/>
                  </a:cubicBezTo>
                  <a:cubicBezTo>
                    <a:pt x="13" y="37"/>
                    <a:pt x="24" y="36"/>
                    <a:pt x="32" y="28"/>
                  </a:cubicBezTo>
                  <a:cubicBezTo>
                    <a:pt x="40" y="20"/>
                    <a:pt x="41" y="8"/>
                    <a:pt x="35" y="2"/>
                  </a:cubicBezTo>
                  <a:cubicBezTo>
                    <a:pt x="34" y="2"/>
                    <a:pt x="34" y="1"/>
                    <a:pt x="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6" name="Freeform 147"/>
            <p:cNvSpPr/>
            <p:nvPr/>
          </p:nvSpPr>
          <p:spPr bwMode="auto">
            <a:xfrm>
              <a:off x="7145338" y="3587750"/>
              <a:ext cx="266700" cy="236537"/>
            </a:xfrm>
            <a:custGeom>
              <a:avLst/>
              <a:gdLst>
                <a:gd name="T0" fmla="*/ 16 w 71"/>
                <a:gd name="T1" fmla="*/ 51 h 63"/>
                <a:gd name="T2" fmla="*/ 42 w 71"/>
                <a:gd name="T3" fmla="*/ 63 h 63"/>
                <a:gd name="T4" fmla="*/ 43 w 71"/>
                <a:gd name="T5" fmla="*/ 63 h 63"/>
                <a:gd name="T6" fmla="*/ 56 w 71"/>
                <a:gd name="T7" fmla="*/ 60 h 63"/>
                <a:gd name="T8" fmla="*/ 60 w 71"/>
                <a:gd name="T9" fmla="*/ 56 h 63"/>
                <a:gd name="T10" fmla="*/ 55 w 71"/>
                <a:gd name="T11" fmla="*/ 12 h 63"/>
                <a:gd name="T12" fmla="*/ 28 w 71"/>
                <a:gd name="T13" fmla="*/ 0 h 63"/>
                <a:gd name="T14" fmla="*/ 11 w 71"/>
                <a:gd name="T15" fmla="*/ 7 h 63"/>
                <a:gd name="T16" fmla="*/ 16 w 71"/>
                <a:gd name="T17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3">
                  <a:moveTo>
                    <a:pt x="16" y="51"/>
                  </a:moveTo>
                  <a:cubicBezTo>
                    <a:pt x="24" y="58"/>
                    <a:pt x="33" y="63"/>
                    <a:pt x="42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8" y="63"/>
                    <a:pt x="52" y="62"/>
                    <a:pt x="56" y="60"/>
                  </a:cubicBezTo>
                  <a:cubicBezTo>
                    <a:pt x="58" y="59"/>
                    <a:pt x="59" y="58"/>
                    <a:pt x="60" y="56"/>
                  </a:cubicBezTo>
                  <a:cubicBezTo>
                    <a:pt x="71" y="46"/>
                    <a:pt x="69" y="26"/>
                    <a:pt x="55" y="12"/>
                  </a:cubicBezTo>
                  <a:cubicBezTo>
                    <a:pt x="47" y="4"/>
                    <a:pt x="37" y="0"/>
                    <a:pt x="28" y="0"/>
                  </a:cubicBezTo>
                  <a:cubicBezTo>
                    <a:pt x="21" y="0"/>
                    <a:pt x="15" y="2"/>
                    <a:pt x="11" y="7"/>
                  </a:cubicBezTo>
                  <a:cubicBezTo>
                    <a:pt x="0" y="17"/>
                    <a:pt x="3" y="37"/>
                    <a:pt x="16" y="5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7" name="Freeform 148"/>
            <p:cNvSpPr/>
            <p:nvPr/>
          </p:nvSpPr>
          <p:spPr bwMode="auto">
            <a:xfrm>
              <a:off x="7450138" y="3816350"/>
              <a:ext cx="157163" cy="139700"/>
            </a:xfrm>
            <a:custGeom>
              <a:avLst/>
              <a:gdLst>
                <a:gd name="T0" fmla="*/ 35 w 42"/>
                <a:gd name="T1" fmla="*/ 31 h 37"/>
                <a:gd name="T2" fmla="*/ 32 w 42"/>
                <a:gd name="T3" fmla="*/ 6 h 37"/>
                <a:gd name="T4" fmla="*/ 32 w 42"/>
                <a:gd name="T5" fmla="*/ 5 h 37"/>
                <a:gd name="T6" fmla="*/ 26 w 42"/>
                <a:gd name="T7" fmla="*/ 6 h 37"/>
                <a:gd name="T8" fmla="*/ 9 w 42"/>
                <a:gd name="T9" fmla="*/ 0 h 37"/>
                <a:gd name="T10" fmla="*/ 7 w 42"/>
                <a:gd name="T11" fmla="*/ 2 h 37"/>
                <a:gd name="T12" fmla="*/ 10 w 42"/>
                <a:gd name="T13" fmla="*/ 28 h 37"/>
                <a:gd name="T14" fmla="*/ 35 w 42"/>
                <a:gd name="T15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37">
                  <a:moveTo>
                    <a:pt x="35" y="31"/>
                  </a:moveTo>
                  <a:cubicBezTo>
                    <a:pt x="42" y="25"/>
                    <a:pt x="40" y="14"/>
                    <a:pt x="32" y="6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6"/>
                    <a:pt x="28" y="6"/>
                    <a:pt x="26" y="6"/>
                  </a:cubicBezTo>
                  <a:cubicBezTo>
                    <a:pt x="20" y="6"/>
                    <a:pt x="14" y="4"/>
                    <a:pt x="9" y="0"/>
                  </a:cubicBezTo>
                  <a:cubicBezTo>
                    <a:pt x="8" y="1"/>
                    <a:pt x="7" y="2"/>
                    <a:pt x="7" y="2"/>
                  </a:cubicBezTo>
                  <a:cubicBezTo>
                    <a:pt x="0" y="8"/>
                    <a:pt x="2" y="20"/>
                    <a:pt x="10" y="28"/>
                  </a:cubicBezTo>
                  <a:cubicBezTo>
                    <a:pt x="18" y="36"/>
                    <a:pt x="29" y="37"/>
                    <a:pt x="35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8" name="Freeform 149"/>
            <p:cNvSpPr/>
            <p:nvPr/>
          </p:nvSpPr>
          <p:spPr bwMode="auto">
            <a:xfrm>
              <a:off x="7445376" y="3587750"/>
              <a:ext cx="266700" cy="236537"/>
            </a:xfrm>
            <a:custGeom>
              <a:avLst/>
              <a:gdLst>
                <a:gd name="T0" fmla="*/ 60 w 71"/>
                <a:gd name="T1" fmla="*/ 7 h 63"/>
                <a:gd name="T2" fmla="*/ 43 w 71"/>
                <a:gd name="T3" fmla="*/ 0 h 63"/>
                <a:gd name="T4" fmla="*/ 16 w 71"/>
                <a:gd name="T5" fmla="*/ 12 h 63"/>
                <a:gd name="T6" fmla="*/ 10 w 71"/>
                <a:gd name="T7" fmla="*/ 56 h 63"/>
                <a:gd name="T8" fmla="*/ 15 w 71"/>
                <a:gd name="T9" fmla="*/ 60 h 63"/>
                <a:gd name="T10" fmla="*/ 27 w 71"/>
                <a:gd name="T11" fmla="*/ 63 h 63"/>
                <a:gd name="T12" fmla="*/ 29 w 71"/>
                <a:gd name="T13" fmla="*/ 63 h 63"/>
                <a:gd name="T14" fmla="*/ 55 w 71"/>
                <a:gd name="T15" fmla="*/ 51 h 63"/>
                <a:gd name="T16" fmla="*/ 60 w 71"/>
                <a:gd name="T17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3">
                  <a:moveTo>
                    <a:pt x="60" y="7"/>
                  </a:moveTo>
                  <a:cubicBezTo>
                    <a:pt x="56" y="2"/>
                    <a:pt x="50" y="0"/>
                    <a:pt x="43" y="0"/>
                  </a:cubicBezTo>
                  <a:cubicBezTo>
                    <a:pt x="34" y="0"/>
                    <a:pt x="24" y="4"/>
                    <a:pt x="16" y="12"/>
                  </a:cubicBezTo>
                  <a:cubicBezTo>
                    <a:pt x="2" y="26"/>
                    <a:pt x="0" y="46"/>
                    <a:pt x="10" y="56"/>
                  </a:cubicBezTo>
                  <a:cubicBezTo>
                    <a:pt x="12" y="58"/>
                    <a:pt x="13" y="59"/>
                    <a:pt x="15" y="60"/>
                  </a:cubicBezTo>
                  <a:cubicBezTo>
                    <a:pt x="18" y="62"/>
                    <a:pt x="23" y="63"/>
                    <a:pt x="27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37" y="63"/>
                    <a:pt x="47" y="58"/>
                    <a:pt x="55" y="51"/>
                  </a:cubicBezTo>
                  <a:cubicBezTo>
                    <a:pt x="68" y="37"/>
                    <a:pt x="71" y="17"/>
                    <a:pt x="60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99" name="Freeform 150"/>
            <p:cNvSpPr/>
            <p:nvPr/>
          </p:nvSpPr>
          <p:spPr bwMode="auto">
            <a:xfrm>
              <a:off x="7381876" y="3606800"/>
              <a:ext cx="93663" cy="333375"/>
            </a:xfrm>
            <a:custGeom>
              <a:avLst/>
              <a:gdLst>
                <a:gd name="T0" fmla="*/ 23 w 25"/>
                <a:gd name="T1" fmla="*/ 4 h 89"/>
                <a:gd name="T2" fmla="*/ 20 w 25"/>
                <a:gd name="T3" fmla="*/ 1 h 89"/>
                <a:gd name="T4" fmla="*/ 14 w 25"/>
                <a:gd name="T5" fmla="*/ 10 h 89"/>
                <a:gd name="T6" fmla="*/ 12 w 25"/>
                <a:gd name="T7" fmla="*/ 10 h 89"/>
                <a:gd name="T8" fmla="*/ 11 w 25"/>
                <a:gd name="T9" fmla="*/ 10 h 89"/>
                <a:gd name="T10" fmla="*/ 5 w 25"/>
                <a:gd name="T11" fmla="*/ 1 h 89"/>
                <a:gd name="T12" fmla="*/ 2 w 25"/>
                <a:gd name="T13" fmla="*/ 4 h 89"/>
                <a:gd name="T14" fmla="*/ 8 w 25"/>
                <a:gd name="T15" fmla="*/ 13 h 89"/>
                <a:gd name="T16" fmla="*/ 7 w 25"/>
                <a:gd name="T17" fmla="*/ 15 h 89"/>
                <a:gd name="T18" fmla="*/ 7 w 25"/>
                <a:gd name="T19" fmla="*/ 27 h 89"/>
                <a:gd name="T20" fmla="*/ 7 w 25"/>
                <a:gd name="T21" fmla="*/ 41 h 89"/>
                <a:gd name="T22" fmla="*/ 7 w 25"/>
                <a:gd name="T23" fmla="*/ 83 h 89"/>
                <a:gd name="T24" fmla="*/ 12 w 25"/>
                <a:gd name="T25" fmla="*/ 89 h 89"/>
                <a:gd name="T26" fmla="*/ 18 w 25"/>
                <a:gd name="T27" fmla="*/ 83 h 89"/>
                <a:gd name="T28" fmla="*/ 18 w 25"/>
                <a:gd name="T29" fmla="*/ 41 h 89"/>
                <a:gd name="T30" fmla="*/ 18 w 25"/>
                <a:gd name="T31" fmla="*/ 27 h 89"/>
                <a:gd name="T32" fmla="*/ 18 w 25"/>
                <a:gd name="T33" fmla="*/ 15 h 89"/>
                <a:gd name="T34" fmla="*/ 17 w 25"/>
                <a:gd name="T35" fmla="*/ 13 h 89"/>
                <a:gd name="T36" fmla="*/ 23 w 25"/>
                <a:gd name="T37" fmla="*/ 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89">
                  <a:moveTo>
                    <a:pt x="23" y="4"/>
                  </a:moveTo>
                  <a:cubicBezTo>
                    <a:pt x="25" y="2"/>
                    <a:pt x="22" y="0"/>
                    <a:pt x="20" y="1"/>
                  </a:cubicBezTo>
                  <a:cubicBezTo>
                    <a:pt x="18" y="4"/>
                    <a:pt x="16" y="7"/>
                    <a:pt x="14" y="10"/>
                  </a:cubicBezTo>
                  <a:cubicBezTo>
                    <a:pt x="14" y="10"/>
                    <a:pt x="13" y="10"/>
                    <a:pt x="12" y="10"/>
                  </a:cubicBezTo>
                  <a:cubicBezTo>
                    <a:pt x="12" y="10"/>
                    <a:pt x="11" y="10"/>
                    <a:pt x="11" y="10"/>
                  </a:cubicBezTo>
                  <a:cubicBezTo>
                    <a:pt x="9" y="7"/>
                    <a:pt x="7" y="4"/>
                    <a:pt x="5" y="1"/>
                  </a:cubicBezTo>
                  <a:cubicBezTo>
                    <a:pt x="3" y="0"/>
                    <a:pt x="0" y="2"/>
                    <a:pt x="2" y="4"/>
                  </a:cubicBezTo>
                  <a:cubicBezTo>
                    <a:pt x="4" y="7"/>
                    <a:pt x="6" y="9"/>
                    <a:pt x="8" y="13"/>
                  </a:cubicBezTo>
                  <a:cubicBezTo>
                    <a:pt x="7" y="13"/>
                    <a:pt x="7" y="14"/>
                    <a:pt x="7" y="1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7" y="86"/>
                    <a:pt x="9" y="89"/>
                    <a:pt x="12" y="89"/>
                  </a:cubicBezTo>
                  <a:cubicBezTo>
                    <a:pt x="15" y="89"/>
                    <a:pt x="18" y="86"/>
                    <a:pt x="18" y="8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3"/>
                    <a:pt x="17" y="13"/>
                  </a:cubicBezTo>
                  <a:cubicBezTo>
                    <a:pt x="19" y="9"/>
                    <a:pt x="20" y="7"/>
                    <a:pt x="2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00" name="Group 385"/>
          <p:cNvGrpSpPr/>
          <p:nvPr/>
        </p:nvGrpSpPr>
        <p:grpSpPr>
          <a:xfrm>
            <a:off x="2959201" y="3509303"/>
            <a:ext cx="430669" cy="293619"/>
            <a:chOff x="5070476" y="2692400"/>
            <a:chExt cx="647700" cy="444500"/>
          </a:xfrm>
          <a:solidFill>
            <a:srgbClr val="9999FF"/>
          </a:solidFill>
        </p:grpSpPr>
        <p:sp>
          <p:nvSpPr>
            <p:cNvPr id="101" name="Freeform 151"/>
            <p:cNvSpPr>
              <a:spLocks noEditPoints="1"/>
            </p:cNvSpPr>
            <p:nvPr/>
          </p:nvSpPr>
          <p:spPr bwMode="auto">
            <a:xfrm>
              <a:off x="5070476" y="3076575"/>
              <a:ext cx="647700" cy="60325"/>
            </a:xfrm>
            <a:custGeom>
              <a:avLst/>
              <a:gdLst>
                <a:gd name="T0" fmla="*/ 408 w 408"/>
                <a:gd name="T1" fmla="*/ 0 h 38"/>
                <a:gd name="T2" fmla="*/ 0 w 408"/>
                <a:gd name="T3" fmla="*/ 0 h 38"/>
                <a:gd name="T4" fmla="*/ 0 w 408"/>
                <a:gd name="T5" fmla="*/ 38 h 38"/>
                <a:gd name="T6" fmla="*/ 408 w 408"/>
                <a:gd name="T7" fmla="*/ 38 h 38"/>
                <a:gd name="T8" fmla="*/ 408 w 408"/>
                <a:gd name="T9" fmla="*/ 0 h 38"/>
                <a:gd name="T10" fmla="*/ 389 w 408"/>
                <a:gd name="T11" fmla="*/ 24 h 38"/>
                <a:gd name="T12" fmla="*/ 355 w 408"/>
                <a:gd name="T13" fmla="*/ 24 h 38"/>
                <a:gd name="T14" fmla="*/ 355 w 408"/>
                <a:gd name="T15" fmla="*/ 14 h 38"/>
                <a:gd name="T16" fmla="*/ 389 w 408"/>
                <a:gd name="T17" fmla="*/ 14 h 38"/>
                <a:gd name="T18" fmla="*/ 389 w 408"/>
                <a:gd name="T19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8" h="38">
                  <a:moveTo>
                    <a:pt x="408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408" y="38"/>
                  </a:lnTo>
                  <a:lnTo>
                    <a:pt x="408" y="0"/>
                  </a:lnTo>
                  <a:close/>
                  <a:moveTo>
                    <a:pt x="389" y="24"/>
                  </a:moveTo>
                  <a:lnTo>
                    <a:pt x="355" y="24"/>
                  </a:lnTo>
                  <a:lnTo>
                    <a:pt x="355" y="14"/>
                  </a:lnTo>
                  <a:lnTo>
                    <a:pt x="389" y="14"/>
                  </a:lnTo>
                  <a:lnTo>
                    <a:pt x="38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2" name="Freeform 152"/>
            <p:cNvSpPr>
              <a:spLocks noEditPoints="1"/>
            </p:cNvSpPr>
            <p:nvPr/>
          </p:nvSpPr>
          <p:spPr bwMode="auto">
            <a:xfrm>
              <a:off x="5100638" y="2692400"/>
              <a:ext cx="587375" cy="365125"/>
            </a:xfrm>
            <a:custGeom>
              <a:avLst/>
              <a:gdLst>
                <a:gd name="T0" fmla="*/ 370 w 370"/>
                <a:gd name="T1" fmla="*/ 0 h 230"/>
                <a:gd name="T2" fmla="*/ 0 w 370"/>
                <a:gd name="T3" fmla="*/ 0 h 230"/>
                <a:gd name="T4" fmla="*/ 0 w 370"/>
                <a:gd name="T5" fmla="*/ 230 h 230"/>
                <a:gd name="T6" fmla="*/ 370 w 370"/>
                <a:gd name="T7" fmla="*/ 230 h 230"/>
                <a:gd name="T8" fmla="*/ 370 w 370"/>
                <a:gd name="T9" fmla="*/ 0 h 230"/>
                <a:gd name="T10" fmla="*/ 329 w 370"/>
                <a:gd name="T11" fmla="*/ 197 h 230"/>
                <a:gd name="T12" fmla="*/ 41 w 370"/>
                <a:gd name="T13" fmla="*/ 197 h 230"/>
                <a:gd name="T14" fmla="*/ 41 w 370"/>
                <a:gd name="T15" fmla="*/ 34 h 230"/>
                <a:gd name="T16" fmla="*/ 329 w 370"/>
                <a:gd name="T17" fmla="*/ 34 h 230"/>
                <a:gd name="T18" fmla="*/ 329 w 370"/>
                <a:gd name="T19" fmla="*/ 197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0" h="230">
                  <a:moveTo>
                    <a:pt x="370" y="0"/>
                  </a:moveTo>
                  <a:lnTo>
                    <a:pt x="0" y="0"/>
                  </a:lnTo>
                  <a:lnTo>
                    <a:pt x="0" y="230"/>
                  </a:lnTo>
                  <a:lnTo>
                    <a:pt x="370" y="230"/>
                  </a:lnTo>
                  <a:lnTo>
                    <a:pt x="370" y="0"/>
                  </a:lnTo>
                  <a:close/>
                  <a:moveTo>
                    <a:pt x="329" y="197"/>
                  </a:moveTo>
                  <a:lnTo>
                    <a:pt x="41" y="197"/>
                  </a:lnTo>
                  <a:lnTo>
                    <a:pt x="41" y="34"/>
                  </a:lnTo>
                  <a:lnTo>
                    <a:pt x="329" y="34"/>
                  </a:lnTo>
                  <a:lnTo>
                    <a:pt x="329" y="1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03" name="Freeform 153"/>
          <p:cNvSpPr>
            <a:spLocks noEditPoints="1"/>
          </p:cNvSpPr>
          <p:nvPr/>
        </p:nvSpPr>
        <p:spPr bwMode="auto">
          <a:xfrm>
            <a:off x="4103427" y="4398548"/>
            <a:ext cx="297667" cy="322980"/>
          </a:xfrm>
          <a:custGeom>
            <a:avLst/>
            <a:gdLst>
              <a:gd name="T0" fmla="*/ 147 w 282"/>
              <a:gd name="T1" fmla="*/ 0 h 308"/>
              <a:gd name="T2" fmla="*/ 145 w 282"/>
              <a:gd name="T3" fmla="*/ 2 h 308"/>
              <a:gd name="T4" fmla="*/ 3 w 282"/>
              <a:gd name="T5" fmla="*/ 218 h 308"/>
              <a:gd name="T6" fmla="*/ 0 w 282"/>
              <a:gd name="T7" fmla="*/ 218 h 308"/>
              <a:gd name="T8" fmla="*/ 3 w 282"/>
              <a:gd name="T9" fmla="*/ 220 h 308"/>
              <a:gd name="T10" fmla="*/ 133 w 282"/>
              <a:gd name="T11" fmla="*/ 308 h 308"/>
              <a:gd name="T12" fmla="*/ 135 w 282"/>
              <a:gd name="T13" fmla="*/ 308 h 308"/>
              <a:gd name="T14" fmla="*/ 135 w 282"/>
              <a:gd name="T15" fmla="*/ 308 h 308"/>
              <a:gd name="T16" fmla="*/ 280 w 282"/>
              <a:gd name="T17" fmla="*/ 92 h 308"/>
              <a:gd name="T18" fmla="*/ 282 w 282"/>
              <a:gd name="T19" fmla="*/ 90 h 308"/>
              <a:gd name="T20" fmla="*/ 280 w 282"/>
              <a:gd name="T21" fmla="*/ 90 h 308"/>
              <a:gd name="T22" fmla="*/ 249 w 282"/>
              <a:gd name="T23" fmla="*/ 68 h 308"/>
              <a:gd name="T24" fmla="*/ 263 w 282"/>
              <a:gd name="T25" fmla="*/ 47 h 308"/>
              <a:gd name="T26" fmla="*/ 263 w 282"/>
              <a:gd name="T27" fmla="*/ 45 h 308"/>
              <a:gd name="T28" fmla="*/ 263 w 282"/>
              <a:gd name="T29" fmla="*/ 45 h 308"/>
              <a:gd name="T30" fmla="*/ 197 w 282"/>
              <a:gd name="T31" fmla="*/ 0 h 308"/>
              <a:gd name="T32" fmla="*/ 195 w 282"/>
              <a:gd name="T33" fmla="*/ 0 h 308"/>
              <a:gd name="T34" fmla="*/ 195 w 282"/>
              <a:gd name="T35" fmla="*/ 0 h 308"/>
              <a:gd name="T36" fmla="*/ 180 w 282"/>
              <a:gd name="T37" fmla="*/ 24 h 308"/>
              <a:gd name="T38" fmla="*/ 147 w 282"/>
              <a:gd name="T39" fmla="*/ 2 h 308"/>
              <a:gd name="T40" fmla="*/ 147 w 282"/>
              <a:gd name="T41" fmla="*/ 0 h 308"/>
              <a:gd name="T42" fmla="*/ 171 w 282"/>
              <a:gd name="T43" fmla="*/ 211 h 308"/>
              <a:gd name="T44" fmla="*/ 76 w 282"/>
              <a:gd name="T45" fmla="*/ 147 h 308"/>
              <a:gd name="T46" fmla="*/ 109 w 282"/>
              <a:gd name="T47" fmla="*/ 97 h 308"/>
              <a:gd name="T48" fmla="*/ 206 w 282"/>
              <a:gd name="T49" fmla="*/ 161 h 308"/>
              <a:gd name="T50" fmla="*/ 171 w 282"/>
              <a:gd name="T51" fmla="*/ 211 h 308"/>
              <a:gd name="T52" fmla="*/ 128 w 282"/>
              <a:gd name="T53" fmla="*/ 274 h 308"/>
              <a:gd name="T54" fmla="*/ 34 w 282"/>
              <a:gd name="T55" fmla="*/ 211 h 308"/>
              <a:gd name="T56" fmla="*/ 67 w 282"/>
              <a:gd name="T57" fmla="*/ 161 h 308"/>
              <a:gd name="T58" fmla="*/ 164 w 282"/>
              <a:gd name="T59" fmla="*/ 225 h 308"/>
              <a:gd name="T60" fmla="*/ 128 w 282"/>
              <a:gd name="T61" fmla="*/ 274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2" h="308">
                <a:moveTo>
                  <a:pt x="147" y="0"/>
                </a:moveTo>
                <a:lnTo>
                  <a:pt x="145" y="2"/>
                </a:lnTo>
                <a:lnTo>
                  <a:pt x="3" y="218"/>
                </a:lnTo>
                <a:lnTo>
                  <a:pt x="0" y="218"/>
                </a:lnTo>
                <a:lnTo>
                  <a:pt x="3" y="220"/>
                </a:lnTo>
                <a:lnTo>
                  <a:pt x="133" y="308"/>
                </a:lnTo>
                <a:lnTo>
                  <a:pt x="135" y="308"/>
                </a:lnTo>
                <a:lnTo>
                  <a:pt x="135" y="308"/>
                </a:lnTo>
                <a:lnTo>
                  <a:pt x="280" y="92"/>
                </a:lnTo>
                <a:lnTo>
                  <a:pt x="282" y="90"/>
                </a:lnTo>
                <a:lnTo>
                  <a:pt x="280" y="90"/>
                </a:lnTo>
                <a:lnTo>
                  <a:pt x="249" y="68"/>
                </a:lnTo>
                <a:lnTo>
                  <a:pt x="263" y="47"/>
                </a:lnTo>
                <a:lnTo>
                  <a:pt x="263" y="45"/>
                </a:lnTo>
                <a:lnTo>
                  <a:pt x="263" y="45"/>
                </a:lnTo>
                <a:lnTo>
                  <a:pt x="197" y="0"/>
                </a:lnTo>
                <a:lnTo>
                  <a:pt x="195" y="0"/>
                </a:lnTo>
                <a:lnTo>
                  <a:pt x="195" y="0"/>
                </a:lnTo>
                <a:lnTo>
                  <a:pt x="180" y="24"/>
                </a:lnTo>
                <a:lnTo>
                  <a:pt x="147" y="2"/>
                </a:lnTo>
                <a:lnTo>
                  <a:pt x="147" y="0"/>
                </a:lnTo>
                <a:close/>
                <a:moveTo>
                  <a:pt x="171" y="211"/>
                </a:moveTo>
                <a:lnTo>
                  <a:pt x="76" y="147"/>
                </a:lnTo>
                <a:lnTo>
                  <a:pt x="109" y="97"/>
                </a:lnTo>
                <a:lnTo>
                  <a:pt x="206" y="161"/>
                </a:lnTo>
                <a:lnTo>
                  <a:pt x="171" y="211"/>
                </a:lnTo>
                <a:close/>
                <a:moveTo>
                  <a:pt x="128" y="274"/>
                </a:moveTo>
                <a:lnTo>
                  <a:pt x="34" y="211"/>
                </a:lnTo>
                <a:lnTo>
                  <a:pt x="67" y="161"/>
                </a:lnTo>
                <a:lnTo>
                  <a:pt x="164" y="225"/>
                </a:lnTo>
                <a:lnTo>
                  <a:pt x="128" y="274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04" name="Group 389"/>
          <p:cNvGrpSpPr/>
          <p:nvPr/>
        </p:nvGrpSpPr>
        <p:grpSpPr>
          <a:xfrm>
            <a:off x="2020810" y="4423714"/>
            <a:ext cx="311390" cy="312494"/>
            <a:chOff x="3659188" y="4076700"/>
            <a:chExt cx="468313" cy="473075"/>
          </a:xfrm>
          <a:solidFill>
            <a:srgbClr val="9999FF"/>
          </a:solidFill>
        </p:grpSpPr>
        <p:sp>
          <p:nvSpPr>
            <p:cNvPr id="105" name="Freeform 154"/>
            <p:cNvSpPr>
              <a:spLocks noEditPoints="1"/>
            </p:cNvSpPr>
            <p:nvPr/>
          </p:nvSpPr>
          <p:spPr bwMode="auto">
            <a:xfrm>
              <a:off x="3659188" y="4076700"/>
              <a:ext cx="225425" cy="473075"/>
            </a:xfrm>
            <a:custGeom>
              <a:avLst/>
              <a:gdLst>
                <a:gd name="T0" fmla="*/ 1 w 60"/>
                <a:gd name="T1" fmla="*/ 122 h 126"/>
                <a:gd name="T2" fmla="*/ 30 w 60"/>
                <a:gd name="T3" fmla="*/ 108 h 126"/>
                <a:gd name="T4" fmla="*/ 59 w 60"/>
                <a:gd name="T5" fmla="*/ 122 h 126"/>
                <a:gd name="T6" fmla="*/ 60 w 60"/>
                <a:gd name="T7" fmla="*/ 122 h 126"/>
                <a:gd name="T8" fmla="*/ 60 w 60"/>
                <a:gd name="T9" fmla="*/ 27 h 126"/>
                <a:gd name="T10" fmla="*/ 59 w 60"/>
                <a:gd name="T11" fmla="*/ 13 h 126"/>
                <a:gd name="T12" fmla="*/ 30 w 60"/>
                <a:gd name="T13" fmla="*/ 0 h 126"/>
                <a:gd name="T14" fmla="*/ 1 w 60"/>
                <a:gd name="T15" fmla="*/ 13 h 126"/>
                <a:gd name="T16" fmla="*/ 0 w 60"/>
                <a:gd name="T17" fmla="*/ 27 h 126"/>
                <a:gd name="T18" fmla="*/ 0 w 60"/>
                <a:gd name="T19" fmla="*/ 122 h 126"/>
                <a:gd name="T20" fmla="*/ 1 w 60"/>
                <a:gd name="T21" fmla="*/ 122 h 126"/>
                <a:gd name="T22" fmla="*/ 9 w 60"/>
                <a:gd name="T23" fmla="*/ 21 h 126"/>
                <a:gd name="T24" fmla="*/ 30 w 60"/>
                <a:gd name="T25" fmla="*/ 17 h 126"/>
                <a:gd name="T26" fmla="*/ 50 w 60"/>
                <a:gd name="T27" fmla="*/ 21 h 126"/>
                <a:gd name="T28" fmla="*/ 51 w 60"/>
                <a:gd name="T29" fmla="*/ 23 h 126"/>
                <a:gd name="T30" fmla="*/ 50 w 60"/>
                <a:gd name="T31" fmla="*/ 24 h 126"/>
                <a:gd name="T32" fmla="*/ 49 w 60"/>
                <a:gd name="T33" fmla="*/ 24 h 126"/>
                <a:gd name="T34" fmla="*/ 45 w 60"/>
                <a:gd name="T35" fmla="*/ 22 h 126"/>
                <a:gd name="T36" fmla="*/ 30 w 60"/>
                <a:gd name="T37" fmla="*/ 20 h 126"/>
                <a:gd name="T38" fmla="*/ 15 w 60"/>
                <a:gd name="T39" fmla="*/ 22 h 126"/>
                <a:gd name="T40" fmla="*/ 11 w 60"/>
                <a:gd name="T41" fmla="*/ 24 h 126"/>
                <a:gd name="T42" fmla="*/ 9 w 60"/>
                <a:gd name="T43" fmla="*/ 23 h 126"/>
                <a:gd name="T44" fmla="*/ 9 w 60"/>
                <a:gd name="T45" fmla="*/ 21 h 126"/>
                <a:gd name="T46" fmla="*/ 9 w 60"/>
                <a:gd name="T47" fmla="*/ 38 h 126"/>
                <a:gd name="T48" fmla="*/ 30 w 60"/>
                <a:gd name="T49" fmla="*/ 34 h 126"/>
                <a:gd name="T50" fmla="*/ 50 w 60"/>
                <a:gd name="T51" fmla="*/ 38 h 126"/>
                <a:gd name="T52" fmla="*/ 51 w 60"/>
                <a:gd name="T53" fmla="*/ 40 h 126"/>
                <a:gd name="T54" fmla="*/ 50 w 60"/>
                <a:gd name="T55" fmla="*/ 41 h 126"/>
                <a:gd name="T56" fmla="*/ 49 w 60"/>
                <a:gd name="T57" fmla="*/ 41 h 126"/>
                <a:gd name="T58" fmla="*/ 45 w 60"/>
                <a:gd name="T59" fmla="*/ 39 h 126"/>
                <a:gd name="T60" fmla="*/ 30 w 60"/>
                <a:gd name="T61" fmla="*/ 37 h 126"/>
                <a:gd name="T62" fmla="*/ 15 w 60"/>
                <a:gd name="T63" fmla="*/ 39 h 126"/>
                <a:gd name="T64" fmla="*/ 11 w 60"/>
                <a:gd name="T65" fmla="*/ 41 h 126"/>
                <a:gd name="T66" fmla="*/ 9 w 60"/>
                <a:gd name="T67" fmla="*/ 40 h 126"/>
                <a:gd name="T68" fmla="*/ 9 w 60"/>
                <a:gd name="T69" fmla="*/ 38 h 126"/>
                <a:gd name="T70" fmla="*/ 9 w 60"/>
                <a:gd name="T71" fmla="*/ 55 h 126"/>
                <a:gd name="T72" fmla="*/ 30 w 60"/>
                <a:gd name="T73" fmla="*/ 51 h 126"/>
                <a:gd name="T74" fmla="*/ 50 w 60"/>
                <a:gd name="T75" fmla="*/ 55 h 126"/>
                <a:gd name="T76" fmla="*/ 51 w 60"/>
                <a:gd name="T77" fmla="*/ 57 h 126"/>
                <a:gd name="T78" fmla="*/ 50 w 60"/>
                <a:gd name="T79" fmla="*/ 58 h 126"/>
                <a:gd name="T80" fmla="*/ 49 w 60"/>
                <a:gd name="T81" fmla="*/ 58 h 126"/>
                <a:gd name="T82" fmla="*/ 45 w 60"/>
                <a:gd name="T83" fmla="*/ 56 h 126"/>
                <a:gd name="T84" fmla="*/ 30 w 60"/>
                <a:gd name="T85" fmla="*/ 54 h 126"/>
                <a:gd name="T86" fmla="*/ 15 w 60"/>
                <a:gd name="T87" fmla="*/ 56 h 126"/>
                <a:gd name="T88" fmla="*/ 11 w 60"/>
                <a:gd name="T89" fmla="*/ 58 h 126"/>
                <a:gd name="T90" fmla="*/ 9 w 60"/>
                <a:gd name="T91" fmla="*/ 57 h 126"/>
                <a:gd name="T92" fmla="*/ 9 w 60"/>
                <a:gd name="T93" fmla="*/ 5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0" h="126">
                  <a:moveTo>
                    <a:pt x="1" y="122"/>
                  </a:moveTo>
                  <a:cubicBezTo>
                    <a:pt x="4" y="111"/>
                    <a:pt x="16" y="108"/>
                    <a:pt x="30" y="108"/>
                  </a:cubicBezTo>
                  <a:cubicBezTo>
                    <a:pt x="44" y="108"/>
                    <a:pt x="55" y="111"/>
                    <a:pt x="59" y="122"/>
                  </a:cubicBezTo>
                  <a:cubicBezTo>
                    <a:pt x="60" y="126"/>
                    <a:pt x="60" y="126"/>
                    <a:pt x="60" y="122"/>
                  </a:cubicBezTo>
                  <a:cubicBezTo>
                    <a:pt x="60" y="102"/>
                    <a:pt x="60" y="47"/>
                    <a:pt x="60" y="27"/>
                  </a:cubicBezTo>
                  <a:cubicBezTo>
                    <a:pt x="60" y="23"/>
                    <a:pt x="60" y="17"/>
                    <a:pt x="59" y="13"/>
                  </a:cubicBezTo>
                  <a:cubicBezTo>
                    <a:pt x="55" y="3"/>
                    <a:pt x="44" y="0"/>
                    <a:pt x="30" y="0"/>
                  </a:cubicBezTo>
                  <a:cubicBezTo>
                    <a:pt x="16" y="0"/>
                    <a:pt x="5" y="3"/>
                    <a:pt x="1" y="13"/>
                  </a:cubicBezTo>
                  <a:cubicBezTo>
                    <a:pt x="0" y="17"/>
                    <a:pt x="0" y="23"/>
                    <a:pt x="0" y="27"/>
                  </a:cubicBezTo>
                  <a:cubicBezTo>
                    <a:pt x="0" y="47"/>
                    <a:pt x="0" y="102"/>
                    <a:pt x="0" y="122"/>
                  </a:cubicBezTo>
                  <a:cubicBezTo>
                    <a:pt x="0" y="126"/>
                    <a:pt x="0" y="126"/>
                    <a:pt x="1" y="122"/>
                  </a:cubicBezTo>
                  <a:moveTo>
                    <a:pt x="9" y="21"/>
                  </a:moveTo>
                  <a:cubicBezTo>
                    <a:pt x="14" y="18"/>
                    <a:pt x="21" y="17"/>
                    <a:pt x="30" y="17"/>
                  </a:cubicBezTo>
                  <a:cubicBezTo>
                    <a:pt x="39" y="17"/>
                    <a:pt x="45" y="18"/>
                    <a:pt x="50" y="21"/>
                  </a:cubicBezTo>
                  <a:cubicBezTo>
                    <a:pt x="51" y="21"/>
                    <a:pt x="52" y="22"/>
                    <a:pt x="51" y="23"/>
                  </a:cubicBezTo>
                  <a:cubicBezTo>
                    <a:pt x="51" y="24"/>
                    <a:pt x="50" y="24"/>
                    <a:pt x="5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3"/>
                    <a:pt x="46" y="23"/>
                    <a:pt x="45" y="22"/>
                  </a:cubicBezTo>
                  <a:cubicBezTo>
                    <a:pt x="41" y="21"/>
                    <a:pt x="36" y="20"/>
                    <a:pt x="30" y="20"/>
                  </a:cubicBezTo>
                  <a:cubicBezTo>
                    <a:pt x="24" y="20"/>
                    <a:pt x="19" y="21"/>
                    <a:pt x="15" y="22"/>
                  </a:cubicBezTo>
                  <a:cubicBezTo>
                    <a:pt x="14" y="23"/>
                    <a:pt x="12" y="23"/>
                    <a:pt x="11" y="24"/>
                  </a:cubicBezTo>
                  <a:cubicBezTo>
                    <a:pt x="10" y="24"/>
                    <a:pt x="9" y="24"/>
                    <a:pt x="9" y="23"/>
                  </a:cubicBezTo>
                  <a:cubicBezTo>
                    <a:pt x="8" y="22"/>
                    <a:pt x="9" y="21"/>
                    <a:pt x="9" y="21"/>
                  </a:cubicBezTo>
                  <a:moveTo>
                    <a:pt x="9" y="38"/>
                  </a:moveTo>
                  <a:cubicBezTo>
                    <a:pt x="14" y="35"/>
                    <a:pt x="21" y="34"/>
                    <a:pt x="30" y="34"/>
                  </a:cubicBezTo>
                  <a:cubicBezTo>
                    <a:pt x="39" y="34"/>
                    <a:pt x="45" y="35"/>
                    <a:pt x="50" y="38"/>
                  </a:cubicBezTo>
                  <a:cubicBezTo>
                    <a:pt x="51" y="38"/>
                    <a:pt x="52" y="39"/>
                    <a:pt x="51" y="40"/>
                  </a:cubicBezTo>
                  <a:cubicBezTo>
                    <a:pt x="51" y="41"/>
                    <a:pt x="50" y="41"/>
                    <a:pt x="50" y="41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8" y="40"/>
                    <a:pt x="46" y="40"/>
                    <a:pt x="45" y="39"/>
                  </a:cubicBezTo>
                  <a:cubicBezTo>
                    <a:pt x="41" y="38"/>
                    <a:pt x="36" y="37"/>
                    <a:pt x="30" y="37"/>
                  </a:cubicBezTo>
                  <a:cubicBezTo>
                    <a:pt x="24" y="37"/>
                    <a:pt x="19" y="38"/>
                    <a:pt x="15" y="39"/>
                  </a:cubicBezTo>
                  <a:cubicBezTo>
                    <a:pt x="14" y="40"/>
                    <a:pt x="12" y="40"/>
                    <a:pt x="11" y="41"/>
                  </a:cubicBezTo>
                  <a:cubicBezTo>
                    <a:pt x="10" y="41"/>
                    <a:pt x="9" y="41"/>
                    <a:pt x="9" y="40"/>
                  </a:cubicBezTo>
                  <a:cubicBezTo>
                    <a:pt x="8" y="39"/>
                    <a:pt x="9" y="38"/>
                    <a:pt x="9" y="38"/>
                  </a:cubicBezTo>
                  <a:moveTo>
                    <a:pt x="9" y="55"/>
                  </a:moveTo>
                  <a:cubicBezTo>
                    <a:pt x="14" y="52"/>
                    <a:pt x="21" y="51"/>
                    <a:pt x="30" y="51"/>
                  </a:cubicBezTo>
                  <a:cubicBezTo>
                    <a:pt x="39" y="51"/>
                    <a:pt x="45" y="52"/>
                    <a:pt x="50" y="55"/>
                  </a:cubicBezTo>
                  <a:cubicBezTo>
                    <a:pt x="51" y="55"/>
                    <a:pt x="52" y="56"/>
                    <a:pt x="51" y="57"/>
                  </a:cubicBezTo>
                  <a:cubicBezTo>
                    <a:pt x="51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8" y="57"/>
                    <a:pt x="46" y="57"/>
                    <a:pt x="45" y="56"/>
                  </a:cubicBezTo>
                  <a:cubicBezTo>
                    <a:pt x="41" y="55"/>
                    <a:pt x="36" y="54"/>
                    <a:pt x="30" y="54"/>
                  </a:cubicBezTo>
                  <a:cubicBezTo>
                    <a:pt x="24" y="54"/>
                    <a:pt x="19" y="55"/>
                    <a:pt x="15" y="56"/>
                  </a:cubicBezTo>
                  <a:cubicBezTo>
                    <a:pt x="14" y="57"/>
                    <a:pt x="12" y="57"/>
                    <a:pt x="11" y="58"/>
                  </a:cubicBezTo>
                  <a:cubicBezTo>
                    <a:pt x="10" y="58"/>
                    <a:pt x="9" y="58"/>
                    <a:pt x="9" y="57"/>
                  </a:cubicBezTo>
                  <a:cubicBezTo>
                    <a:pt x="8" y="56"/>
                    <a:pt x="9" y="55"/>
                    <a:pt x="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6" name="Freeform 155"/>
            <p:cNvSpPr>
              <a:spLocks noEditPoints="1"/>
            </p:cNvSpPr>
            <p:nvPr/>
          </p:nvSpPr>
          <p:spPr bwMode="auto">
            <a:xfrm>
              <a:off x="3902076" y="4076700"/>
              <a:ext cx="225425" cy="473075"/>
            </a:xfrm>
            <a:custGeom>
              <a:avLst/>
              <a:gdLst>
                <a:gd name="T0" fmla="*/ 59 w 60"/>
                <a:gd name="T1" fmla="*/ 122 h 126"/>
                <a:gd name="T2" fmla="*/ 60 w 60"/>
                <a:gd name="T3" fmla="*/ 122 h 126"/>
                <a:gd name="T4" fmla="*/ 60 w 60"/>
                <a:gd name="T5" fmla="*/ 27 h 126"/>
                <a:gd name="T6" fmla="*/ 59 w 60"/>
                <a:gd name="T7" fmla="*/ 13 h 126"/>
                <a:gd name="T8" fmla="*/ 30 w 60"/>
                <a:gd name="T9" fmla="*/ 0 h 126"/>
                <a:gd name="T10" fmla="*/ 1 w 60"/>
                <a:gd name="T11" fmla="*/ 13 h 126"/>
                <a:gd name="T12" fmla="*/ 0 w 60"/>
                <a:gd name="T13" fmla="*/ 27 h 126"/>
                <a:gd name="T14" fmla="*/ 0 w 60"/>
                <a:gd name="T15" fmla="*/ 122 h 126"/>
                <a:gd name="T16" fmla="*/ 1 w 60"/>
                <a:gd name="T17" fmla="*/ 122 h 126"/>
                <a:gd name="T18" fmla="*/ 30 w 60"/>
                <a:gd name="T19" fmla="*/ 108 h 126"/>
                <a:gd name="T20" fmla="*/ 59 w 60"/>
                <a:gd name="T21" fmla="*/ 122 h 126"/>
                <a:gd name="T22" fmla="*/ 51 w 60"/>
                <a:gd name="T23" fmla="*/ 57 h 126"/>
                <a:gd name="T24" fmla="*/ 50 w 60"/>
                <a:gd name="T25" fmla="*/ 58 h 126"/>
                <a:gd name="T26" fmla="*/ 49 w 60"/>
                <a:gd name="T27" fmla="*/ 58 h 126"/>
                <a:gd name="T28" fmla="*/ 45 w 60"/>
                <a:gd name="T29" fmla="*/ 56 h 126"/>
                <a:gd name="T30" fmla="*/ 30 w 60"/>
                <a:gd name="T31" fmla="*/ 54 h 126"/>
                <a:gd name="T32" fmla="*/ 15 w 60"/>
                <a:gd name="T33" fmla="*/ 56 h 126"/>
                <a:gd name="T34" fmla="*/ 11 w 60"/>
                <a:gd name="T35" fmla="*/ 58 h 126"/>
                <a:gd name="T36" fmla="*/ 9 w 60"/>
                <a:gd name="T37" fmla="*/ 57 h 126"/>
                <a:gd name="T38" fmla="*/ 10 w 60"/>
                <a:gd name="T39" fmla="*/ 55 h 126"/>
                <a:gd name="T40" fmla="*/ 30 w 60"/>
                <a:gd name="T41" fmla="*/ 51 h 126"/>
                <a:gd name="T42" fmla="*/ 51 w 60"/>
                <a:gd name="T43" fmla="*/ 55 h 126"/>
                <a:gd name="T44" fmla="*/ 51 w 60"/>
                <a:gd name="T45" fmla="*/ 57 h 126"/>
                <a:gd name="T46" fmla="*/ 51 w 60"/>
                <a:gd name="T47" fmla="*/ 40 h 126"/>
                <a:gd name="T48" fmla="*/ 50 w 60"/>
                <a:gd name="T49" fmla="*/ 41 h 126"/>
                <a:gd name="T50" fmla="*/ 49 w 60"/>
                <a:gd name="T51" fmla="*/ 41 h 126"/>
                <a:gd name="T52" fmla="*/ 45 w 60"/>
                <a:gd name="T53" fmla="*/ 39 h 126"/>
                <a:gd name="T54" fmla="*/ 30 w 60"/>
                <a:gd name="T55" fmla="*/ 37 h 126"/>
                <a:gd name="T56" fmla="*/ 15 w 60"/>
                <a:gd name="T57" fmla="*/ 39 h 126"/>
                <a:gd name="T58" fmla="*/ 11 w 60"/>
                <a:gd name="T59" fmla="*/ 41 h 126"/>
                <a:gd name="T60" fmla="*/ 9 w 60"/>
                <a:gd name="T61" fmla="*/ 40 h 126"/>
                <a:gd name="T62" fmla="*/ 10 w 60"/>
                <a:gd name="T63" fmla="*/ 38 h 126"/>
                <a:gd name="T64" fmla="*/ 30 w 60"/>
                <a:gd name="T65" fmla="*/ 34 h 126"/>
                <a:gd name="T66" fmla="*/ 51 w 60"/>
                <a:gd name="T67" fmla="*/ 38 h 126"/>
                <a:gd name="T68" fmla="*/ 51 w 60"/>
                <a:gd name="T69" fmla="*/ 40 h 126"/>
                <a:gd name="T70" fmla="*/ 51 w 60"/>
                <a:gd name="T71" fmla="*/ 23 h 126"/>
                <a:gd name="T72" fmla="*/ 50 w 60"/>
                <a:gd name="T73" fmla="*/ 24 h 126"/>
                <a:gd name="T74" fmla="*/ 49 w 60"/>
                <a:gd name="T75" fmla="*/ 24 h 126"/>
                <a:gd name="T76" fmla="*/ 45 w 60"/>
                <a:gd name="T77" fmla="*/ 22 h 126"/>
                <a:gd name="T78" fmla="*/ 30 w 60"/>
                <a:gd name="T79" fmla="*/ 20 h 126"/>
                <a:gd name="T80" fmla="*/ 15 w 60"/>
                <a:gd name="T81" fmla="*/ 22 h 126"/>
                <a:gd name="T82" fmla="*/ 11 w 60"/>
                <a:gd name="T83" fmla="*/ 24 h 126"/>
                <a:gd name="T84" fmla="*/ 9 w 60"/>
                <a:gd name="T85" fmla="*/ 23 h 126"/>
                <a:gd name="T86" fmla="*/ 10 w 60"/>
                <a:gd name="T87" fmla="*/ 21 h 126"/>
                <a:gd name="T88" fmla="*/ 30 w 60"/>
                <a:gd name="T89" fmla="*/ 17 h 126"/>
                <a:gd name="T90" fmla="*/ 51 w 60"/>
                <a:gd name="T91" fmla="*/ 21 h 126"/>
                <a:gd name="T92" fmla="*/ 51 w 60"/>
                <a:gd name="T93" fmla="*/ 2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0" h="126">
                  <a:moveTo>
                    <a:pt x="59" y="122"/>
                  </a:moveTo>
                  <a:cubicBezTo>
                    <a:pt x="60" y="126"/>
                    <a:pt x="60" y="126"/>
                    <a:pt x="60" y="122"/>
                  </a:cubicBezTo>
                  <a:cubicBezTo>
                    <a:pt x="60" y="102"/>
                    <a:pt x="60" y="47"/>
                    <a:pt x="60" y="27"/>
                  </a:cubicBezTo>
                  <a:cubicBezTo>
                    <a:pt x="60" y="23"/>
                    <a:pt x="60" y="17"/>
                    <a:pt x="59" y="13"/>
                  </a:cubicBezTo>
                  <a:cubicBezTo>
                    <a:pt x="55" y="3"/>
                    <a:pt x="44" y="0"/>
                    <a:pt x="30" y="0"/>
                  </a:cubicBezTo>
                  <a:cubicBezTo>
                    <a:pt x="16" y="0"/>
                    <a:pt x="5" y="3"/>
                    <a:pt x="1" y="13"/>
                  </a:cubicBezTo>
                  <a:cubicBezTo>
                    <a:pt x="0" y="17"/>
                    <a:pt x="0" y="23"/>
                    <a:pt x="0" y="27"/>
                  </a:cubicBezTo>
                  <a:cubicBezTo>
                    <a:pt x="0" y="47"/>
                    <a:pt x="0" y="102"/>
                    <a:pt x="0" y="122"/>
                  </a:cubicBezTo>
                  <a:cubicBezTo>
                    <a:pt x="0" y="126"/>
                    <a:pt x="0" y="126"/>
                    <a:pt x="1" y="122"/>
                  </a:cubicBezTo>
                  <a:cubicBezTo>
                    <a:pt x="4" y="111"/>
                    <a:pt x="16" y="108"/>
                    <a:pt x="30" y="108"/>
                  </a:cubicBezTo>
                  <a:cubicBezTo>
                    <a:pt x="44" y="108"/>
                    <a:pt x="56" y="111"/>
                    <a:pt x="59" y="122"/>
                  </a:cubicBezTo>
                  <a:moveTo>
                    <a:pt x="51" y="57"/>
                  </a:moveTo>
                  <a:cubicBezTo>
                    <a:pt x="51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8" y="57"/>
                    <a:pt x="46" y="57"/>
                    <a:pt x="45" y="56"/>
                  </a:cubicBezTo>
                  <a:cubicBezTo>
                    <a:pt x="41" y="55"/>
                    <a:pt x="36" y="54"/>
                    <a:pt x="30" y="54"/>
                  </a:cubicBezTo>
                  <a:cubicBezTo>
                    <a:pt x="24" y="54"/>
                    <a:pt x="19" y="55"/>
                    <a:pt x="15" y="56"/>
                  </a:cubicBezTo>
                  <a:cubicBezTo>
                    <a:pt x="14" y="57"/>
                    <a:pt x="12" y="57"/>
                    <a:pt x="11" y="58"/>
                  </a:cubicBezTo>
                  <a:cubicBezTo>
                    <a:pt x="10" y="58"/>
                    <a:pt x="9" y="58"/>
                    <a:pt x="9" y="57"/>
                  </a:cubicBezTo>
                  <a:cubicBezTo>
                    <a:pt x="8" y="56"/>
                    <a:pt x="9" y="55"/>
                    <a:pt x="10" y="55"/>
                  </a:cubicBezTo>
                  <a:cubicBezTo>
                    <a:pt x="15" y="52"/>
                    <a:pt x="21" y="51"/>
                    <a:pt x="30" y="51"/>
                  </a:cubicBezTo>
                  <a:cubicBezTo>
                    <a:pt x="39" y="51"/>
                    <a:pt x="46" y="52"/>
                    <a:pt x="51" y="55"/>
                  </a:cubicBezTo>
                  <a:cubicBezTo>
                    <a:pt x="51" y="55"/>
                    <a:pt x="52" y="56"/>
                    <a:pt x="51" y="57"/>
                  </a:cubicBezTo>
                  <a:moveTo>
                    <a:pt x="51" y="40"/>
                  </a:moveTo>
                  <a:cubicBezTo>
                    <a:pt x="51" y="41"/>
                    <a:pt x="50" y="41"/>
                    <a:pt x="50" y="41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8" y="40"/>
                    <a:pt x="46" y="40"/>
                    <a:pt x="45" y="39"/>
                  </a:cubicBezTo>
                  <a:cubicBezTo>
                    <a:pt x="41" y="38"/>
                    <a:pt x="36" y="37"/>
                    <a:pt x="30" y="37"/>
                  </a:cubicBezTo>
                  <a:cubicBezTo>
                    <a:pt x="24" y="37"/>
                    <a:pt x="19" y="38"/>
                    <a:pt x="15" y="39"/>
                  </a:cubicBezTo>
                  <a:cubicBezTo>
                    <a:pt x="14" y="40"/>
                    <a:pt x="12" y="40"/>
                    <a:pt x="11" y="41"/>
                  </a:cubicBezTo>
                  <a:cubicBezTo>
                    <a:pt x="10" y="41"/>
                    <a:pt x="9" y="41"/>
                    <a:pt x="9" y="40"/>
                  </a:cubicBezTo>
                  <a:cubicBezTo>
                    <a:pt x="8" y="39"/>
                    <a:pt x="9" y="38"/>
                    <a:pt x="10" y="38"/>
                  </a:cubicBezTo>
                  <a:cubicBezTo>
                    <a:pt x="15" y="35"/>
                    <a:pt x="21" y="34"/>
                    <a:pt x="30" y="34"/>
                  </a:cubicBezTo>
                  <a:cubicBezTo>
                    <a:pt x="39" y="34"/>
                    <a:pt x="46" y="35"/>
                    <a:pt x="51" y="38"/>
                  </a:cubicBezTo>
                  <a:cubicBezTo>
                    <a:pt x="51" y="38"/>
                    <a:pt x="52" y="39"/>
                    <a:pt x="51" y="40"/>
                  </a:cubicBezTo>
                  <a:moveTo>
                    <a:pt x="51" y="23"/>
                  </a:moveTo>
                  <a:cubicBezTo>
                    <a:pt x="51" y="24"/>
                    <a:pt x="50" y="24"/>
                    <a:pt x="5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3"/>
                    <a:pt x="46" y="23"/>
                    <a:pt x="45" y="22"/>
                  </a:cubicBezTo>
                  <a:cubicBezTo>
                    <a:pt x="41" y="21"/>
                    <a:pt x="36" y="20"/>
                    <a:pt x="30" y="20"/>
                  </a:cubicBezTo>
                  <a:cubicBezTo>
                    <a:pt x="24" y="20"/>
                    <a:pt x="19" y="21"/>
                    <a:pt x="15" y="22"/>
                  </a:cubicBezTo>
                  <a:cubicBezTo>
                    <a:pt x="14" y="23"/>
                    <a:pt x="12" y="23"/>
                    <a:pt x="11" y="24"/>
                  </a:cubicBezTo>
                  <a:cubicBezTo>
                    <a:pt x="10" y="24"/>
                    <a:pt x="9" y="24"/>
                    <a:pt x="9" y="23"/>
                  </a:cubicBezTo>
                  <a:cubicBezTo>
                    <a:pt x="8" y="22"/>
                    <a:pt x="9" y="21"/>
                    <a:pt x="10" y="21"/>
                  </a:cubicBezTo>
                  <a:cubicBezTo>
                    <a:pt x="15" y="18"/>
                    <a:pt x="21" y="17"/>
                    <a:pt x="30" y="17"/>
                  </a:cubicBezTo>
                  <a:cubicBezTo>
                    <a:pt x="39" y="17"/>
                    <a:pt x="46" y="18"/>
                    <a:pt x="51" y="21"/>
                  </a:cubicBezTo>
                  <a:cubicBezTo>
                    <a:pt x="51" y="21"/>
                    <a:pt x="52" y="22"/>
                    <a:pt x="51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07" name="Group 392"/>
          <p:cNvGrpSpPr/>
          <p:nvPr/>
        </p:nvGrpSpPr>
        <p:grpSpPr>
          <a:xfrm>
            <a:off x="3267428" y="2993373"/>
            <a:ext cx="239611" cy="257966"/>
            <a:chOff x="5534026" y="1911350"/>
            <a:chExt cx="360362" cy="390525"/>
          </a:xfrm>
          <a:solidFill>
            <a:srgbClr val="9999FF"/>
          </a:solidFill>
        </p:grpSpPr>
        <p:sp>
          <p:nvSpPr>
            <p:cNvPr id="108" name="Freeform 156"/>
            <p:cNvSpPr/>
            <p:nvPr/>
          </p:nvSpPr>
          <p:spPr bwMode="auto">
            <a:xfrm>
              <a:off x="5534026" y="1911350"/>
              <a:ext cx="344488" cy="206375"/>
            </a:xfrm>
            <a:custGeom>
              <a:avLst/>
              <a:gdLst>
                <a:gd name="T0" fmla="*/ 26 w 92"/>
                <a:gd name="T1" fmla="*/ 30 h 55"/>
                <a:gd name="T2" fmla="*/ 65 w 92"/>
                <a:gd name="T3" fmla="*/ 25 h 55"/>
                <a:gd name="T4" fmla="*/ 56 w 92"/>
                <a:gd name="T5" fmla="*/ 34 h 55"/>
                <a:gd name="T6" fmla="*/ 59 w 92"/>
                <a:gd name="T7" fmla="*/ 41 h 55"/>
                <a:gd name="T8" fmla="*/ 81 w 92"/>
                <a:gd name="T9" fmla="*/ 41 h 55"/>
                <a:gd name="T10" fmla="*/ 83 w 92"/>
                <a:gd name="T11" fmla="*/ 41 h 55"/>
                <a:gd name="T12" fmla="*/ 85 w 92"/>
                <a:gd name="T13" fmla="*/ 41 h 55"/>
                <a:gd name="T14" fmla="*/ 90 w 92"/>
                <a:gd name="T15" fmla="*/ 41 h 55"/>
                <a:gd name="T16" fmla="*/ 92 w 92"/>
                <a:gd name="T17" fmla="*/ 38 h 55"/>
                <a:gd name="T18" fmla="*/ 92 w 92"/>
                <a:gd name="T19" fmla="*/ 7 h 55"/>
                <a:gd name="T20" fmla="*/ 86 w 92"/>
                <a:gd name="T21" fmla="*/ 5 h 55"/>
                <a:gd name="T22" fmla="*/ 77 w 92"/>
                <a:gd name="T23" fmla="*/ 14 h 55"/>
                <a:gd name="T24" fmla="*/ 14 w 92"/>
                <a:gd name="T25" fmla="*/ 19 h 55"/>
                <a:gd name="T26" fmla="*/ 0 w 92"/>
                <a:gd name="T27" fmla="*/ 55 h 55"/>
                <a:gd name="T28" fmla="*/ 17 w 92"/>
                <a:gd name="T29" fmla="*/ 55 h 55"/>
                <a:gd name="T30" fmla="*/ 26 w 92"/>
                <a:gd name="T31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55">
                  <a:moveTo>
                    <a:pt x="26" y="30"/>
                  </a:moveTo>
                  <a:cubicBezTo>
                    <a:pt x="36" y="19"/>
                    <a:pt x="53" y="18"/>
                    <a:pt x="65" y="25"/>
                  </a:cubicBezTo>
                  <a:cubicBezTo>
                    <a:pt x="61" y="29"/>
                    <a:pt x="56" y="34"/>
                    <a:pt x="56" y="34"/>
                  </a:cubicBezTo>
                  <a:cubicBezTo>
                    <a:pt x="53" y="38"/>
                    <a:pt x="57" y="41"/>
                    <a:pt x="59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2" y="41"/>
                    <a:pt x="83" y="41"/>
                    <a:pt x="83" y="41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1" y="41"/>
                    <a:pt x="92" y="40"/>
                    <a:pt x="92" y="38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5"/>
                    <a:pt x="89" y="2"/>
                    <a:pt x="86" y="5"/>
                  </a:cubicBezTo>
                  <a:cubicBezTo>
                    <a:pt x="86" y="5"/>
                    <a:pt x="80" y="10"/>
                    <a:pt x="77" y="14"/>
                  </a:cubicBezTo>
                  <a:cubicBezTo>
                    <a:pt x="58" y="0"/>
                    <a:pt x="31" y="2"/>
                    <a:pt x="14" y="19"/>
                  </a:cubicBezTo>
                  <a:cubicBezTo>
                    <a:pt x="5" y="29"/>
                    <a:pt x="0" y="42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6" y="46"/>
                    <a:pt x="19" y="37"/>
                    <a:pt x="26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09" name="Freeform 157"/>
            <p:cNvSpPr/>
            <p:nvPr/>
          </p:nvSpPr>
          <p:spPr bwMode="auto">
            <a:xfrm>
              <a:off x="5548313" y="2095500"/>
              <a:ext cx="346075" cy="206375"/>
            </a:xfrm>
            <a:custGeom>
              <a:avLst/>
              <a:gdLst>
                <a:gd name="T0" fmla="*/ 75 w 92"/>
                <a:gd name="T1" fmla="*/ 0 h 55"/>
                <a:gd name="T2" fmla="*/ 66 w 92"/>
                <a:gd name="T3" fmla="*/ 25 h 55"/>
                <a:gd name="T4" fmla="*/ 27 w 92"/>
                <a:gd name="T5" fmla="*/ 30 h 55"/>
                <a:gd name="T6" fmla="*/ 36 w 92"/>
                <a:gd name="T7" fmla="*/ 21 h 55"/>
                <a:gd name="T8" fmla="*/ 33 w 92"/>
                <a:gd name="T9" fmla="*/ 14 h 55"/>
                <a:gd name="T10" fmla="*/ 11 w 92"/>
                <a:gd name="T11" fmla="*/ 14 h 55"/>
                <a:gd name="T12" fmla="*/ 8 w 92"/>
                <a:gd name="T13" fmla="*/ 14 h 55"/>
                <a:gd name="T14" fmla="*/ 6 w 92"/>
                <a:gd name="T15" fmla="*/ 14 h 55"/>
                <a:gd name="T16" fmla="*/ 2 w 92"/>
                <a:gd name="T17" fmla="*/ 14 h 55"/>
                <a:gd name="T18" fmla="*/ 0 w 92"/>
                <a:gd name="T19" fmla="*/ 17 h 55"/>
                <a:gd name="T20" fmla="*/ 0 w 92"/>
                <a:gd name="T21" fmla="*/ 48 h 55"/>
                <a:gd name="T22" fmla="*/ 6 w 92"/>
                <a:gd name="T23" fmla="*/ 50 h 55"/>
                <a:gd name="T24" fmla="*/ 15 w 92"/>
                <a:gd name="T25" fmla="*/ 41 h 55"/>
                <a:gd name="T26" fmla="*/ 77 w 92"/>
                <a:gd name="T27" fmla="*/ 36 h 55"/>
                <a:gd name="T28" fmla="*/ 91 w 92"/>
                <a:gd name="T29" fmla="*/ 0 h 55"/>
                <a:gd name="T30" fmla="*/ 75 w 92"/>
                <a:gd name="T3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55">
                  <a:moveTo>
                    <a:pt x="75" y="0"/>
                  </a:moveTo>
                  <a:cubicBezTo>
                    <a:pt x="76" y="9"/>
                    <a:pt x="73" y="18"/>
                    <a:pt x="66" y="25"/>
                  </a:cubicBezTo>
                  <a:cubicBezTo>
                    <a:pt x="55" y="36"/>
                    <a:pt x="39" y="37"/>
                    <a:pt x="27" y="30"/>
                  </a:cubicBezTo>
                  <a:cubicBezTo>
                    <a:pt x="31" y="26"/>
                    <a:pt x="36" y="21"/>
                    <a:pt x="36" y="21"/>
                  </a:cubicBezTo>
                  <a:cubicBezTo>
                    <a:pt x="39" y="17"/>
                    <a:pt x="35" y="14"/>
                    <a:pt x="33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5"/>
                    <a:pt x="0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0"/>
                    <a:pt x="3" y="53"/>
                    <a:pt x="6" y="50"/>
                  </a:cubicBezTo>
                  <a:cubicBezTo>
                    <a:pt x="6" y="50"/>
                    <a:pt x="11" y="45"/>
                    <a:pt x="15" y="41"/>
                  </a:cubicBezTo>
                  <a:cubicBezTo>
                    <a:pt x="34" y="55"/>
                    <a:pt x="60" y="53"/>
                    <a:pt x="77" y="36"/>
                  </a:cubicBezTo>
                  <a:cubicBezTo>
                    <a:pt x="87" y="26"/>
                    <a:pt x="92" y="13"/>
                    <a:pt x="91" y="0"/>
                  </a:cubicBezTo>
                  <a:cubicBezTo>
                    <a:pt x="75" y="0"/>
                    <a:pt x="75" y="0"/>
                    <a:pt x="7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10" name="Freeform 158"/>
          <p:cNvSpPr>
            <a:spLocks noEditPoints="1"/>
          </p:cNvSpPr>
          <p:nvPr/>
        </p:nvSpPr>
        <p:spPr bwMode="auto">
          <a:xfrm>
            <a:off x="4269150" y="3579562"/>
            <a:ext cx="459170" cy="404774"/>
          </a:xfrm>
          <a:custGeom>
            <a:avLst/>
            <a:gdLst>
              <a:gd name="T0" fmla="*/ 162 w 184"/>
              <a:gd name="T1" fmla="*/ 0 h 163"/>
              <a:gd name="T2" fmla="*/ 21 w 184"/>
              <a:gd name="T3" fmla="*/ 0 h 163"/>
              <a:gd name="T4" fmla="*/ 0 w 184"/>
              <a:gd name="T5" fmla="*/ 21 h 163"/>
              <a:gd name="T6" fmla="*/ 0 w 184"/>
              <a:gd name="T7" fmla="*/ 97 h 163"/>
              <a:gd name="T8" fmla="*/ 21 w 184"/>
              <a:gd name="T9" fmla="*/ 119 h 163"/>
              <a:gd name="T10" fmla="*/ 32 w 184"/>
              <a:gd name="T11" fmla="*/ 119 h 163"/>
              <a:gd name="T12" fmla="*/ 32 w 184"/>
              <a:gd name="T13" fmla="*/ 157 h 163"/>
              <a:gd name="T14" fmla="*/ 34 w 184"/>
              <a:gd name="T15" fmla="*/ 161 h 163"/>
              <a:gd name="T16" fmla="*/ 42 w 184"/>
              <a:gd name="T17" fmla="*/ 161 h 163"/>
              <a:gd name="T18" fmla="*/ 86 w 184"/>
              <a:gd name="T19" fmla="*/ 119 h 163"/>
              <a:gd name="T20" fmla="*/ 162 w 184"/>
              <a:gd name="T21" fmla="*/ 119 h 163"/>
              <a:gd name="T22" fmla="*/ 184 w 184"/>
              <a:gd name="T23" fmla="*/ 97 h 163"/>
              <a:gd name="T24" fmla="*/ 184 w 184"/>
              <a:gd name="T25" fmla="*/ 21 h 163"/>
              <a:gd name="T26" fmla="*/ 162 w 184"/>
              <a:gd name="T27" fmla="*/ 0 h 163"/>
              <a:gd name="T28" fmla="*/ 38 w 184"/>
              <a:gd name="T29" fmla="*/ 32 h 163"/>
              <a:gd name="T30" fmla="*/ 124 w 184"/>
              <a:gd name="T31" fmla="*/ 32 h 163"/>
              <a:gd name="T32" fmla="*/ 130 w 184"/>
              <a:gd name="T33" fmla="*/ 38 h 163"/>
              <a:gd name="T34" fmla="*/ 124 w 184"/>
              <a:gd name="T35" fmla="*/ 43 h 163"/>
              <a:gd name="T36" fmla="*/ 38 w 184"/>
              <a:gd name="T37" fmla="*/ 43 h 163"/>
              <a:gd name="T38" fmla="*/ 32 w 184"/>
              <a:gd name="T39" fmla="*/ 38 h 163"/>
              <a:gd name="T40" fmla="*/ 38 w 184"/>
              <a:gd name="T41" fmla="*/ 32 h 163"/>
              <a:gd name="T42" fmla="*/ 81 w 184"/>
              <a:gd name="T43" fmla="*/ 86 h 163"/>
              <a:gd name="T44" fmla="*/ 38 w 184"/>
              <a:gd name="T45" fmla="*/ 86 h 163"/>
              <a:gd name="T46" fmla="*/ 32 w 184"/>
              <a:gd name="T47" fmla="*/ 81 h 163"/>
              <a:gd name="T48" fmla="*/ 38 w 184"/>
              <a:gd name="T49" fmla="*/ 76 h 163"/>
              <a:gd name="T50" fmla="*/ 81 w 184"/>
              <a:gd name="T51" fmla="*/ 76 h 163"/>
              <a:gd name="T52" fmla="*/ 86 w 184"/>
              <a:gd name="T53" fmla="*/ 81 h 163"/>
              <a:gd name="T54" fmla="*/ 81 w 184"/>
              <a:gd name="T55" fmla="*/ 86 h 163"/>
              <a:gd name="T56" fmla="*/ 146 w 184"/>
              <a:gd name="T57" fmla="*/ 65 h 163"/>
              <a:gd name="T58" fmla="*/ 38 w 184"/>
              <a:gd name="T59" fmla="*/ 65 h 163"/>
              <a:gd name="T60" fmla="*/ 32 w 184"/>
              <a:gd name="T61" fmla="*/ 59 h 163"/>
              <a:gd name="T62" fmla="*/ 38 w 184"/>
              <a:gd name="T63" fmla="*/ 54 h 163"/>
              <a:gd name="T64" fmla="*/ 146 w 184"/>
              <a:gd name="T65" fmla="*/ 54 h 163"/>
              <a:gd name="T66" fmla="*/ 151 w 184"/>
              <a:gd name="T67" fmla="*/ 59 h 163"/>
              <a:gd name="T68" fmla="*/ 146 w 184"/>
              <a:gd name="T69" fmla="*/ 6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" h="163">
                <a:moveTo>
                  <a:pt x="162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9"/>
                  <a:pt x="9" y="119"/>
                  <a:pt x="21" y="119"/>
                </a:cubicBezTo>
                <a:cubicBezTo>
                  <a:pt x="32" y="119"/>
                  <a:pt x="32" y="119"/>
                  <a:pt x="32" y="119"/>
                </a:cubicBezTo>
                <a:cubicBezTo>
                  <a:pt x="32" y="157"/>
                  <a:pt x="32" y="157"/>
                  <a:pt x="32" y="157"/>
                </a:cubicBezTo>
                <a:cubicBezTo>
                  <a:pt x="32" y="158"/>
                  <a:pt x="33" y="160"/>
                  <a:pt x="34" y="161"/>
                </a:cubicBezTo>
                <a:cubicBezTo>
                  <a:pt x="36" y="163"/>
                  <a:pt x="39" y="163"/>
                  <a:pt x="42" y="161"/>
                </a:cubicBezTo>
                <a:cubicBezTo>
                  <a:pt x="86" y="119"/>
                  <a:pt x="86" y="119"/>
                  <a:pt x="86" y="119"/>
                </a:cubicBezTo>
                <a:cubicBezTo>
                  <a:pt x="162" y="119"/>
                  <a:pt x="162" y="119"/>
                  <a:pt x="162" y="119"/>
                </a:cubicBezTo>
                <a:cubicBezTo>
                  <a:pt x="174" y="119"/>
                  <a:pt x="184" y="109"/>
                  <a:pt x="184" y="97"/>
                </a:cubicBezTo>
                <a:cubicBezTo>
                  <a:pt x="184" y="21"/>
                  <a:pt x="184" y="21"/>
                  <a:pt x="184" y="21"/>
                </a:cubicBezTo>
                <a:cubicBezTo>
                  <a:pt x="184" y="9"/>
                  <a:pt x="174" y="0"/>
                  <a:pt x="162" y="0"/>
                </a:cubicBezTo>
                <a:moveTo>
                  <a:pt x="38" y="32"/>
                </a:moveTo>
                <a:cubicBezTo>
                  <a:pt x="124" y="32"/>
                  <a:pt x="124" y="32"/>
                  <a:pt x="124" y="32"/>
                </a:cubicBezTo>
                <a:cubicBezTo>
                  <a:pt x="127" y="32"/>
                  <a:pt x="130" y="35"/>
                  <a:pt x="130" y="38"/>
                </a:cubicBezTo>
                <a:cubicBezTo>
                  <a:pt x="130" y="41"/>
                  <a:pt x="127" y="43"/>
                  <a:pt x="124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3"/>
                  <a:pt x="32" y="41"/>
                  <a:pt x="32" y="38"/>
                </a:cubicBezTo>
                <a:cubicBezTo>
                  <a:pt x="32" y="35"/>
                  <a:pt x="35" y="32"/>
                  <a:pt x="38" y="32"/>
                </a:cubicBezTo>
                <a:moveTo>
                  <a:pt x="81" y="86"/>
                </a:moveTo>
                <a:cubicBezTo>
                  <a:pt x="38" y="86"/>
                  <a:pt x="38" y="86"/>
                  <a:pt x="38" y="86"/>
                </a:cubicBezTo>
                <a:cubicBezTo>
                  <a:pt x="35" y="86"/>
                  <a:pt x="32" y="84"/>
                  <a:pt x="32" y="81"/>
                </a:cubicBezTo>
                <a:cubicBezTo>
                  <a:pt x="32" y="78"/>
                  <a:pt x="35" y="76"/>
                  <a:pt x="38" y="76"/>
                </a:cubicBezTo>
                <a:cubicBezTo>
                  <a:pt x="81" y="76"/>
                  <a:pt x="81" y="76"/>
                  <a:pt x="81" y="76"/>
                </a:cubicBezTo>
                <a:cubicBezTo>
                  <a:pt x="84" y="76"/>
                  <a:pt x="86" y="78"/>
                  <a:pt x="86" y="81"/>
                </a:cubicBezTo>
                <a:cubicBezTo>
                  <a:pt x="86" y="84"/>
                  <a:pt x="84" y="86"/>
                  <a:pt x="81" y="86"/>
                </a:cubicBezTo>
                <a:moveTo>
                  <a:pt x="146" y="65"/>
                </a:moveTo>
                <a:cubicBezTo>
                  <a:pt x="38" y="65"/>
                  <a:pt x="38" y="65"/>
                  <a:pt x="38" y="65"/>
                </a:cubicBezTo>
                <a:cubicBezTo>
                  <a:pt x="35" y="65"/>
                  <a:pt x="32" y="62"/>
                  <a:pt x="32" y="59"/>
                </a:cubicBezTo>
                <a:cubicBezTo>
                  <a:pt x="32" y="56"/>
                  <a:pt x="35" y="54"/>
                  <a:pt x="38" y="54"/>
                </a:cubicBezTo>
                <a:cubicBezTo>
                  <a:pt x="146" y="54"/>
                  <a:pt x="146" y="54"/>
                  <a:pt x="146" y="54"/>
                </a:cubicBezTo>
                <a:cubicBezTo>
                  <a:pt x="149" y="54"/>
                  <a:pt x="151" y="56"/>
                  <a:pt x="151" y="59"/>
                </a:cubicBezTo>
                <a:cubicBezTo>
                  <a:pt x="151" y="62"/>
                  <a:pt x="149" y="65"/>
                  <a:pt x="146" y="65"/>
                </a:cubicBezTo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11" name="Group 396"/>
          <p:cNvGrpSpPr/>
          <p:nvPr/>
        </p:nvGrpSpPr>
        <p:grpSpPr>
          <a:xfrm>
            <a:off x="5128373" y="4544309"/>
            <a:ext cx="321946" cy="281035"/>
            <a:chOff x="8332788" y="4259263"/>
            <a:chExt cx="484188" cy="425449"/>
          </a:xfrm>
          <a:solidFill>
            <a:srgbClr val="9999FF"/>
          </a:solidFill>
        </p:grpSpPr>
        <p:sp>
          <p:nvSpPr>
            <p:cNvPr id="112" name="Freeform 159"/>
            <p:cNvSpPr/>
            <p:nvPr/>
          </p:nvSpPr>
          <p:spPr bwMode="auto">
            <a:xfrm>
              <a:off x="8569326" y="4552950"/>
              <a:ext cx="131763" cy="131762"/>
            </a:xfrm>
            <a:custGeom>
              <a:avLst/>
              <a:gdLst>
                <a:gd name="T0" fmla="*/ 13 w 35"/>
                <a:gd name="T1" fmla="*/ 3 h 35"/>
                <a:gd name="T2" fmla="*/ 33 w 35"/>
                <a:gd name="T3" fmla="*/ 13 h 35"/>
                <a:gd name="T4" fmla="*/ 23 w 35"/>
                <a:gd name="T5" fmla="*/ 33 h 35"/>
                <a:gd name="T6" fmla="*/ 3 w 35"/>
                <a:gd name="T7" fmla="*/ 23 h 35"/>
                <a:gd name="T8" fmla="*/ 13 w 35"/>
                <a:gd name="T9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13" y="3"/>
                  </a:moveTo>
                  <a:cubicBezTo>
                    <a:pt x="21" y="0"/>
                    <a:pt x="30" y="5"/>
                    <a:pt x="33" y="13"/>
                  </a:cubicBezTo>
                  <a:cubicBezTo>
                    <a:pt x="35" y="21"/>
                    <a:pt x="31" y="30"/>
                    <a:pt x="23" y="33"/>
                  </a:cubicBezTo>
                  <a:cubicBezTo>
                    <a:pt x="15" y="35"/>
                    <a:pt x="6" y="31"/>
                    <a:pt x="3" y="23"/>
                  </a:cubicBezTo>
                  <a:cubicBezTo>
                    <a:pt x="0" y="15"/>
                    <a:pt x="5" y="6"/>
                    <a:pt x="1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3" name="Freeform 160"/>
            <p:cNvSpPr/>
            <p:nvPr/>
          </p:nvSpPr>
          <p:spPr bwMode="auto">
            <a:xfrm>
              <a:off x="8445501" y="4395788"/>
              <a:ext cx="315913" cy="217487"/>
            </a:xfrm>
            <a:custGeom>
              <a:avLst/>
              <a:gdLst>
                <a:gd name="T0" fmla="*/ 74 w 84"/>
                <a:gd name="T1" fmla="*/ 12 h 58"/>
                <a:gd name="T2" fmla="*/ 73 w 84"/>
                <a:gd name="T3" fmla="*/ 12 h 58"/>
                <a:gd name="T4" fmla="*/ 72 w 84"/>
                <a:gd name="T5" fmla="*/ 11 h 58"/>
                <a:gd name="T6" fmla="*/ 72 w 84"/>
                <a:gd name="T7" fmla="*/ 11 h 58"/>
                <a:gd name="T8" fmla="*/ 6 w 84"/>
                <a:gd name="T9" fmla="*/ 36 h 58"/>
                <a:gd name="T10" fmla="*/ 4 w 84"/>
                <a:gd name="T11" fmla="*/ 38 h 58"/>
                <a:gd name="T12" fmla="*/ 2 w 84"/>
                <a:gd name="T13" fmla="*/ 42 h 58"/>
                <a:gd name="T14" fmla="*/ 7 w 84"/>
                <a:gd name="T15" fmla="*/ 56 h 58"/>
                <a:gd name="T16" fmla="*/ 20 w 84"/>
                <a:gd name="T17" fmla="*/ 51 h 58"/>
                <a:gd name="T18" fmla="*/ 23 w 84"/>
                <a:gd name="T19" fmla="*/ 44 h 58"/>
                <a:gd name="T20" fmla="*/ 65 w 84"/>
                <a:gd name="T21" fmla="*/ 30 h 58"/>
                <a:gd name="T22" fmla="*/ 70 w 84"/>
                <a:gd name="T23" fmla="*/ 32 h 58"/>
                <a:gd name="T24" fmla="*/ 83 w 84"/>
                <a:gd name="T25" fmla="*/ 27 h 58"/>
                <a:gd name="T26" fmla="*/ 84 w 84"/>
                <a:gd name="T27" fmla="*/ 20 h 58"/>
                <a:gd name="T28" fmla="*/ 79 w 84"/>
                <a:gd name="T29" fmla="*/ 14 h 58"/>
                <a:gd name="T30" fmla="*/ 74 w 84"/>
                <a:gd name="T31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58">
                  <a:moveTo>
                    <a:pt x="74" y="12"/>
                  </a:moveTo>
                  <a:cubicBezTo>
                    <a:pt x="74" y="12"/>
                    <a:pt x="73" y="12"/>
                    <a:pt x="73" y="12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46" y="0"/>
                    <a:pt x="18" y="11"/>
                    <a:pt x="6" y="36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0" y="47"/>
                    <a:pt x="2" y="53"/>
                    <a:pt x="7" y="56"/>
                  </a:cubicBezTo>
                  <a:cubicBezTo>
                    <a:pt x="12" y="58"/>
                    <a:pt x="18" y="56"/>
                    <a:pt x="20" y="51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31" y="29"/>
                    <a:pt x="50" y="22"/>
                    <a:pt x="65" y="30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5" y="34"/>
                    <a:pt x="81" y="32"/>
                    <a:pt x="83" y="27"/>
                  </a:cubicBezTo>
                  <a:cubicBezTo>
                    <a:pt x="84" y="25"/>
                    <a:pt x="84" y="22"/>
                    <a:pt x="84" y="20"/>
                  </a:cubicBezTo>
                  <a:cubicBezTo>
                    <a:pt x="83" y="18"/>
                    <a:pt x="81" y="16"/>
                    <a:pt x="79" y="14"/>
                  </a:cubicBezTo>
                  <a:lnTo>
                    <a:pt x="7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14" name="Freeform 161"/>
            <p:cNvSpPr/>
            <p:nvPr/>
          </p:nvSpPr>
          <p:spPr bwMode="auto">
            <a:xfrm>
              <a:off x="8332788" y="4259263"/>
              <a:ext cx="484188" cy="296862"/>
            </a:xfrm>
            <a:custGeom>
              <a:avLst/>
              <a:gdLst>
                <a:gd name="T0" fmla="*/ 123 w 129"/>
                <a:gd name="T1" fmla="*/ 21 h 79"/>
                <a:gd name="T2" fmla="*/ 119 w 129"/>
                <a:gd name="T3" fmla="*/ 19 h 79"/>
                <a:gd name="T4" fmla="*/ 118 w 129"/>
                <a:gd name="T5" fmla="*/ 19 h 79"/>
                <a:gd name="T6" fmla="*/ 115 w 129"/>
                <a:gd name="T7" fmla="*/ 17 h 79"/>
                <a:gd name="T8" fmla="*/ 113 w 129"/>
                <a:gd name="T9" fmla="*/ 17 h 79"/>
                <a:gd name="T10" fmla="*/ 6 w 129"/>
                <a:gd name="T11" fmla="*/ 57 h 79"/>
                <a:gd name="T12" fmla="*/ 5 w 129"/>
                <a:gd name="T13" fmla="*/ 57 h 79"/>
                <a:gd name="T14" fmla="*/ 2 w 129"/>
                <a:gd name="T15" fmla="*/ 65 h 79"/>
                <a:gd name="T16" fmla="*/ 6 w 129"/>
                <a:gd name="T17" fmla="*/ 77 h 79"/>
                <a:gd name="T18" fmla="*/ 18 w 129"/>
                <a:gd name="T19" fmla="*/ 73 h 79"/>
                <a:gd name="T20" fmla="*/ 22 w 129"/>
                <a:gd name="T21" fmla="*/ 65 h 79"/>
                <a:gd name="T22" fmla="*/ 22 w 129"/>
                <a:gd name="T23" fmla="*/ 65 h 79"/>
                <a:gd name="T24" fmla="*/ 109 w 129"/>
                <a:gd name="T25" fmla="*/ 34 h 79"/>
                <a:gd name="T26" fmla="*/ 115 w 129"/>
                <a:gd name="T27" fmla="*/ 37 h 79"/>
                <a:gd name="T28" fmla="*/ 127 w 129"/>
                <a:gd name="T29" fmla="*/ 33 h 79"/>
                <a:gd name="T30" fmla="*/ 123 w 129"/>
                <a:gd name="T31" fmla="*/ 2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79">
                  <a:moveTo>
                    <a:pt x="123" y="21"/>
                  </a:moveTo>
                  <a:cubicBezTo>
                    <a:pt x="119" y="19"/>
                    <a:pt x="119" y="19"/>
                    <a:pt x="119" y="19"/>
                  </a:cubicBezTo>
                  <a:cubicBezTo>
                    <a:pt x="118" y="19"/>
                    <a:pt x="118" y="19"/>
                    <a:pt x="118" y="19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5" y="17"/>
                    <a:pt x="114" y="17"/>
                    <a:pt x="113" y="17"/>
                  </a:cubicBezTo>
                  <a:cubicBezTo>
                    <a:pt x="73" y="0"/>
                    <a:pt x="26" y="18"/>
                    <a:pt x="6" y="57"/>
                  </a:cubicBezTo>
                  <a:cubicBezTo>
                    <a:pt x="6" y="57"/>
                    <a:pt x="6" y="57"/>
                    <a:pt x="5" y="57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0" y="69"/>
                    <a:pt x="2" y="75"/>
                    <a:pt x="6" y="77"/>
                  </a:cubicBezTo>
                  <a:cubicBezTo>
                    <a:pt x="10" y="79"/>
                    <a:pt x="16" y="77"/>
                    <a:pt x="18" y="73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38" y="33"/>
                    <a:pt x="76" y="20"/>
                    <a:pt x="109" y="34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9" y="39"/>
                    <a:pt x="125" y="37"/>
                    <a:pt x="127" y="33"/>
                  </a:cubicBezTo>
                  <a:cubicBezTo>
                    <a:pt x="129" y="29"/>
                    <a:pt x="127" y="23"/>
                    <a:pt x="123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15" name="Freeform 162"/>
          <p:cNvSpPr/>
          <p:nvPr/>
        </p:nvSpPr>
        <p:spPr bwMode="auto">
          <a:xfrm>
            <a:off x="5243431" y="3296429"/>
            <a:ext cx="285002" cy="263206"/>
          </a:xfrm>
          <a:custGeom>
            <a:avLst/>
            <a:gdLst>
              <a:gd name="T0" fmla="*/ 107 w 114"/>
              <a:gd name="T1" fmla="*/ 55 h 106"/>
              <a:gd name="T2" fmla="*/ 59 w 114"/>
              <a:gd name="T3" fmla="*/ 38 h 106"/>
              <a:gd name="T4" fmla="*/ 57 w 114"/>
              <a:gd name="T5" fmla="*/ 43 h 106"/>
              <a:gd name="T6" fmla="*/ 56 w 114"/>
              <a:gd name="T7" fmla="*/ 38 h 106"/>
              <a:gd name="T8" fmla="*/ 6 w 114"/>
              <a:gd name="T9" fmla="*/ 34 h 106"/>
              <a:gd name="T10" fmla="*/ 44 w 114"/>
              <a:gd name="T11" fmla="*/ 106 h 106"/>
              <a:gd name="T12" fmla="*/ 44 w 114"/>
              <a:gd name="T13" fmla="*/ 106 h 106"/>
              <a:gd name="T14" fmla="*/ 44 w 114"/>
              <a:gd name="T15" fmla="*/ 106 h 106"/>
              <a:gd name="T16" fmla="*/ 44 w 114"/>
              <a:gd name="T17" fmla="*/ 106 h 106"/>
              <a:gd name="T18" fmla="*/ 44 w 114"/>
              <a:gd name="T19" fmla="*/ 106 h 106"/>
              <a:gd name="T20" fmla="*/ 107 w 114"/>
              <a:gd name="T21" fmla="*/ 5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4" h="106">
                <a:moveTo>
                  <a:pt x="107" y="55"/>
                </a:moveTo>
                <a:cubicBezTo>
                  <a:pt x="114" y="21"/>
                  <a:pt x="73" y="8"/>
                  <a:pt x="59" y="38"/>
                </a:cubicBezTo>
                <a:cubicBezTo>
                  <a:pt x="57" y="43"/>
                  <a:pt x="57" y="43"/>
                  <a:pt x="57" y="43"/>
                </a:cubicBezTo>
                <a:cubicBezTo>
                  <a:pt x="56" y="38"/>
                  <a:pt x="56" y="38"/>
                  <a:pt x="56" y="38"/>
                </a:cubicBezTo>
                <a:cubicBezTo>
                  <a:pt x="55" y="5"/>
                  <a:pt x="13" y="0"/>
                  <a:pt x="6" y="34"/>
                </a:cubicBezTo>
                <a:cubicBezTo>
                  <a:pt x="0" y="61"/>
                  <a:pt x="30" y="8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64" y="93"/>
                  <a:pt x="101" y="82"/>
                  <a:pt x="107" y="5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116" name="Freeform 163"/>
          <p:cNvSpPr>
            <a:spLocks noEditPoints="1"/>
          </p:cNvSpPr>
          <p:nvPr/>
        </p:nvSpPr>
        <p:spPr bwMode="auto">
          <a:xfrm>
            <a:off x="2284699" y="5105331"/>
            <a:ext cx="339890" cy="286278"/>
          </a:xfrm>
          <a:custGeom>
            <a:avLst/>
            <a:gdLst>
              <a:gd name="T0" fmla="*/ 2 w 136"/>
              <a:gd name="T1" fmla="*/ 32 h 115"/>
              <a:gd name="T2" fmla="*/ 0 w 136"/>
              <a:gd name="T3" fmla="*/ 35 h 115"/>
              <a:gd name="T4" fmla="*/ 2 w 136"/>
              <a:gd name="T5" fmla="*/ 39 h 115"/>
              <a:gd name="T6" fmla="*/ 14 w 136"/>
              <a:gd name="T7" fmla="*/ 51 h 115"/>
              <a:gd name="T8" fmla="*/ 78 w 136"/>
              <a:gd name="T9" fmla="*/ 115 h 115"/>
              <a:gd name="T10" fmla="*/ 136 w 136"/>
              <a:gd name="T11" fmla="*/ 56 h 115"/>
              <a:gd name="T12" fmla="*/ 123 w 136"/>
              <a:gd name="T13" fmla="*/ 63 h 115"/>
              <a:gd name="T14" fmla="*/ 90 w 136"/>
              <a:gd name="T15" fmla="*/ 46 h 115"/>
              <a:gd name="T16" fmla="*/ 90 w 136"/>
              <a:gd name="T17" fmla="*/ 40 h 115"/>
              <a:gd name="T18" fmla="*/ 56 w 136"/>
              <a:gd name="T19" fmla="*/ 0 h 115"/>
              <a:gd name="T20" fmla="*/ 19 w 136"/>
              <a:gd name="T21" fmla="*/ 24 h 115"/>
              <a:gd name="T22" fmla="*/ 2 w 136"/>
              <a:gd name="T23" fmla="*/ 32 h 115"/>
              <a:gd name="T24" fmla="*/ 35 w 136"/>
              <a:gd name="T25" fmla="*/ 39 h 115"/>
              <a:gd name="T26" fmla="*/ 29 w 136"/>
              <a:gd name="T27" fmla="*/ 33 h 115"/>
              <a:gd name="T28" fmla="*/ 35 w 136"/>
              <a:gd name="T29" fmla="*/ 27 h 115"/>
              <a:gd name="T30" fmla="*/ 41 w 136"/>
              <a:gd name="T31" fmla="*/ 33 h 115"/>
              <a:gd name="T32" fmla="*/ 35 w 136"/>
              <a:gd name="T33" fmla="*/ 39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6" h="115">
                <a:moveTo>
                  <a:pt x="2" y="32"/>
                </a:moveTo>
                <a:cubicBezTo>
                  <a:pt x="1" y="33"/>
                  <a:pt x="0" y="34"/>
                  <a:pt x="0" y="35"/>
                </a:cubicBezTo>
                <a:cubicBezTo>
                  <a:pt x="0" y="37"/>
                  <a:pt x="1" y="38"/>
                  <a:pt x="2" y="39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0"/>
                  <a:pt x="40" y="115"/>
                  <a:pt x="78" y="115"/>
                </a:cubicBezTo>
                <a:cubicBezTo>
                  <a:pt x="110" y="115"/>
                  <a:pt x="136" y="80"/>
                  <a:pt x="136" y="56"/>
                </a:cubicBezTo>
                <a:cubicBezTo>
                  <a:pt x="136" y="45"/>
                  <a:pt x="132" y="58"/>
                  <a:pt x="123" y="63"/>
                </a:cubicBezTo>
                <a:cubicBezTo>
                  <a:pt x="114" y="68"/>
                  <a:pt x="89" y="72"/>
                  <a:pt x="90" y="46"/>
                </a:cubicBezTo>
                <a:cubicBezTo>
                  <a:pt x="90" y="44"/>
                  <a:pt x="90" y="42"/>
                  <a:pt x="90" y="40"/>
                </a:cubicBezTo>
                <a:cubicBezTo>
                  <a:pt x="90" y="19"/>
                  <a:pt x="77" y="0"/>
                  <a:pt x="56" y="0"/>
                </a:cubicBezTo>
                <a:cubicBezTo>
                  <a:pt x="36" y="0"/>
                  <a:pt x="22" y="11"/>
                  <a:pt x="19" y="24"/>
                </a:cubicBezTo>
                <a:cubicBezTo>
                  <a:pt x="2" y="32"/>
                  <a:pt x="2" y="32"/>
                  <a:pt x="2" y="32"/>
                </a:cubicBezTo>
                <a:moveTo>
                  <a:pt x="35" y="39"/>
                </a:moveTo>
                <a:cubicBezTo>
                  <a:pt x="32" y="39"/>
                  <a:pt x="29" y="36"/>
                  <a:pt x="29" y="33"/>
                </a:cubicBezTo>
                <a:cubicBezTo>
                  <a:pt x="29" y="30"/>
                  <a:pt x="32" y="27"/>
                  <a:pt x="35" y="27"/>
                </a:cubicBezTo>
                <a:cubicBezTo>
                  <a:pt x="38" y="27"/>
                  <a:pt x="41" y="30"/>
                  <a:pt x="41" y="33"/>
                </a:cubicBezTo>
                <a:cubicBezTo>
                  <a:pt x="41" y="36"/>
                  <a:pt x="38" y="39"/>
                  <a:pt x="35" y="39"/>
                </a:cubicBezTo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117" name="Freeform 164"/>
          <p:cNvSpPr>
            <a:spLocks noEditPoints="1"/>
          </p:cNvSpPr>
          <p:nvPr/>
        </p:nvSpPr>
        <p:spPr bwMode="auto">
          <a:xfrm>
            <a:off x="3306478" y="4440492"/>
            <a:ext cx="237501" cy="332417"/>
          </a:xfrm>
          <a:custGeom>
            <a:avLst/>
            <a:gdLst>
              <a:gd name="T0" fmla="*/ 47 w 95"/>
              <a:gd name="T1" fmla="*/ 0 h 134"/>
              <a:gd name="T2" fmla="*/ 0 w 95"/>
              <a:gd name="T3" fmla="*/ 47 h 134"/>
              <a:gd name="T4" fmla="*/ 47 w 95"/>
              <a:gd name="T5" fmla="*/ 134 h 134"/>
              <a:gd name="T6" fmla="*/ 95 w 95"/>
              <a:gd name="T7" fmla="*/ 47 h 134"/>
              <a:gd name="T8" fmla="*/ 47 w 95"/>
              <a:gd name="T9" fmla="*/ 0 h 134"/>
              <a:gd name="T10" fmla="*/ 47 w 95"/>
              <a:gd name="T11" fmla="*/ 55 h 134"/>
              <a:gd name="T12" fmla="*/ 32 w 95"/>
              <a:gd name="T13" fmla="*/ 40 h 134"/>
              <a:gd name="T14" fmla="*/ 47 w 95"/>
              <a:gd name="T15" fmla="*/ 25 h 134"/>
              <a:gd name="T16" fmla="*/ 62 w 95"/>
              <a:gd name="T17" fmla="*/ 40 h 134"/>
              <a:gd name="T18" fmla="*/ 47 w 95"/>
              <a:gd name="T19" fmla="*/ 55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5" h="134">
                <a:moveTo>
                  <a:pt x="47" y="0"/>
                </a:moveTo>
                <a:cubicBezTo>
                  <a:pt x="21" y="0"/>
                  <a:pt x="0" y="21"/>
                  <a:pt x="0" y="47"/>
                </a:cubicBezTo>
                <a:cubicBezTo>
                  <a:pt x="0" y="73"/>
                  <a:pt x="47" y="134"/>
                  <a:pt x="47" y="134"/>
                </a:cubicBezTo>
                <a:cubicBezTo>
                  <a:pt x="47" y="134"/>
                  <a:pt x="95" y="73"/>
                  <a:pt x="95" y="47"/>
                </a:cubicBezTo>
                <a:cubicBezTo>
                  <a:pt x="95" y="21"/>
                  <a:pt x="73" y="0"/>
                  <a:pt x="47" y="0"/>
                </a:cubicBezTo>
                <a:close/>
                <a:moveTo>
                  <a:pt x="47" y="55"/>
                </a:moveTo>
                <a:cubicBezTo>
                  <a:pt x="39" y="55"/>
                  <a:pt x="32" y="48"/>
                  <a:pt x="32" y="40"/>
                </a:cubicBezTo>
                <a:cubicBezTo>
                  <a:pt x="32" y="32"/>
                  <a:pt x="39" y="25"/>
                  <a:pt x="47" y="25"/>
                </a:cubicBezTo>
                <a:cubicBezTo>
                  <a:pt x="55" y="25"/>
                  <a:pt x="62" y="32"/>
                  <a:pt x="62" y="40"/>
                </a:cubicBezTo>
                <a:cubicBezTo>
                  <a:pt x="62" y="48"/>
                  <a:pt x="55" y="55"/>
                  <a:pt x="47" y="5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118" name="Freeform 165"/>
          <p:cNvSpPr>
            <a:spLocks noEditPoints="1"/>
          </p:cNvSpPr>
          <p:nvPr/>
        </p:nvSpPr>
        <p:spPr bwMode="auto">
          <a:xfrm>
            <a:off x="4216372" y="3174788"/>
            <a:ext cx="177334" cy="250622"/>
          </a:xfrm>
          <a:custGeom>
            <a:avLst/>
            <a:gdLst>
              <a:gd name="T0" fmla="*/ 36 w 71"/>
              <a:gd name="T1" fmla="*/ 0 h 101"/>
              <a:gd name="T2" fmla="*/ 0 w 71"/>
              <a:gd name="T3" fmla="*/ 36 h 101"/>
              <a:gd name="T4" fmla="*/ 36 w 71"/>
              <a:gd name="T5" fmla="*/ 101 h 101"/>
              <a:gd name="T6" fmla="*/ 71 w 71"/>
              <a:gd name="T7" fmla="*/ 36 h 101"/>
              <a:gd name="T8" fmla="*/ 36 w 71"/>
              <a:gd name="T9" fmla="*/ 0 h 101"/>
              <a:gd name="T10" fmla="*/ 36 w 71"/>
              <a:gd name="T11" fmla="*/ 41 h 101"/>
              <a:gd name="T12" fmla="*/ 25 w 71"/>
              <a:gd name="T13" fmla="*/ 30 h 101"/>
              <a:gd name="T14" fmla="*/ 36 w 71"/>
              <a:gd name="T15" fmla="*/ 19 h 101"/>
              <a:gd name="T16" fmla="*/ 47 w 71"/>
              <a:gd name="T17" fmla="*/ 30 h 101"/>
              <a:gd name="T18" fmla="*/ 36 w 71"/>
              <a:gd name="T19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" h="101">
                <a:moveTo>
                  <a:pt x="36" y="0"/>
                </a:moveTo>
                <a:cubicBezTo>
                  <a:pt x="16" y="0"/>
                  <a:pt x="0" y="16"/>
                  <a:pt x="0" y="36"/>
                </a:cubicBezTo>
                <a:cubicBezTo>
                  <a:pt x="0" y="55"/>
                  <a:pt x="36" y="101"/>
                  <a:pt x="36" y="101"/>
                </a:cubicBezTo>
                <a:cubicBezTo>
                  <a:pt x="36" y="101"/>
                  <a:pt x="71" y="55"/>
                  <a:pt x="71" y="36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41"/>
                </a:moveTo>
                <a:cubicBezTo>
                  <a:pt x="30" y="41"/>
                  <a:pt x="25" y="37"/>
                  <a:pt x="25" y="30"/>
                </a:cubicBezTo>
                <a:cubicBezTo>
                  <a:pt x="25" y="24"/>
                  <a:pt x="30" y="19"/>
                  <a:pt x="36" y="19"/>
                </a:cubicBezTo>
                <a:cubicBezTo>
                  <a:pt x="42" y="19"/>
                  <a:pt x="47" y="24"/>
                  <a:pt x="47" y="30"/>
                </a:cubicBezTo>
                <a:cubicBezTo>
                  <a:pt x="47" y="37"/>
                  <a:pt x="42" y="41"/>
                  <a:pt x="36" y="41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19" name="Group 404"/>
          <p:cNvGrpSpPr/>
          <p:nvPr/>
        </p:nvGrpSpPr>
        <p:grpSpPr>
          <a:xfrm>
            <a:off x="3626315" y="2105177"/>
            <a:ext cx="402169" cy="105912"/>
            <a:chOff x="6073776" y="566738"/>
            <a:chExt cx="604838" cy="160337"/>
          </a:xfrm>
          <a:solidFill>
            <a:srgbClr val="9999FF"/>
          </a:solidFill>
        </p:grpSpPr>
        <p:sp>
          <p:nvSpPr>
            <p:cNvPr id="120" name="Freeform 166"/>
            <p:cNvSpPr/>
            <p:nvPr/>
          </p:nvSpPr>
          <p:spPr bwMode="auto">
            <a:xfrm>
              <a:off x="6073776" y="566738"/>
              <a:ext cx="195263" cy="160337"/>
            </a:xfrm>
            <a:custGeom>
              <a:avLst/>
              <a:gdLst>
                <a:gd name="T0" fmla="*/ 11 w 52"/>
                <a:gd name="T1" fmla="*/ 43 h 43"/>
                <a:gd name="T2" fmla="*/ 0 w 52"/>
                <a:gd name="T3" fmla="*/ 0 h 43"/>
                <a:gd name="T4" fmla="*/ 6 w 52"/>
                <a:gd name="T5" fmla="*/ 0 h 43"/>
                <a:gd name="T6" fmla="*/ 11 w 52"/>
                <a:gd name="T7" fmla="*/ 22 h 43"/>
                <a:gd name="T8" fmla="*/ 14 w 52"/>
                <a:gd name="T9" fmla="*/ 37 h 43"/>
                <a:gd name="T10" fmla="*/ 14 w 52"/>
                <a:gd name="T11" fmla="*/ 37 h 43"/>
                <a:gd name="T12" fmla="*/ 18 w 52"/>
                <a:gd name="T13" fmla="*/ 22 h 43"/>
                <a:gd name="T14" fmla="*/ 23 w 52"/>
                <a:gd name="T15" fmla="*/ 0 h 43"/>
                <a:gd name="T16" fmla="*/ 29 w 52"/>
                <a:gd name="T17" fmla="*/ 0 h 43"/>
                <a:gd name="T18" fmla="*/ 34 w 52"/>
                <a:gd name="T19" fmla="*/ 22 h 43"/>
                <a:gd name="T20" fmla="*/ 37 w 52"/>
                <a:gd name="T21" fmla="*/ 36 h 43"/>
                <a:gd name="T22" fmla="*/ 37 w 52"/>
                <a:gd name="T23" fmla="*/ 36 h 43"/>
                <a:gd name="T24" fmla="*/ 41 w 52"/>
                <a:gd name="T25" fmla="*/ 22 h 43"/>
                <a:gd name="T26" fmla="*/ 46 w 52"/>
                <a:gd name="T27" fmla="*/ 0 h 43"/>
                <a:gd name="T28" fmla="*/ 52 w 52"/>
                <a:gd name="T29" fmla="*/ 0 h 43"/>
                <a:gd name="T30" fmla="*/ 40 w 52"/>
                <a:gd name="T31" fmla="*/ 43 h 43"/>
                <a:gd name="T32" fmla="*/ 34 w 52"/>
                <a:gd name="T33" fmla="*/ 43 h 43"/>
                <a:gd name="T34" fmla="*/ 29 w 52"/>
                <a:gd name="T35" fmla="*/ 21 h 43"/>
                <a:gd name="T36" fmla="*/ 26 w 52"/>
                <a:gd name="T37" fmla="*/ 7 h 43"/>
                <a:gd name="T38" fmla="*/ 26 w 52"/>
                <a:gd name="T39" fmla="*/ 7 h 43"/>
                <a:gd name="T40" fmla="*/ 23 w 52"/>
                <a:gd name="T41" fmla="*/ 21 h 43"/>
                <a:gd name="T42" fmla="*/ 17 w 52"/>
                <a:gd name="T43" fmla="*/ 43 h 43"/>
                <a:gd name="T44" fmla="*/ 11 w 52"/>
                <a:gd name="T4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43">
                  <a:moveTo>
                    <a:pt x="11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7"/>
                    <a:pt x="13" y="32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5" y="32"/>
                    <a:pt x="16" y="27"/>
                    <a:pt x="18" y="2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5" y="27"/>
                    <a:pt x="37" y="32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2"/>
                    <a:pt x="39" y="27"/>
                    <a:pt x="41" y="2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15"/>
                    <a:pt x="27" y="11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11"/>
                    <a:pt x="24" y="15"/>
                    <a:pt x="23" y="21"/>
                  </a:cubicBezTo>
                  <a:cubicBezTo>
                    <a:pt x="17" y="43"/>
                    <a:pt x="17" y="43"/>
                    <a:pt x="17" y="43"/>
                  </a:cubicBezTo>
                  <a:lnTo>
                    <a:pt x="1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1" name="Freeform 167"/>
            <p:cNvSpPr/>
            <p:nvPr/>
          </p:nvSpPr>
          <p:spPr bwMode="auto">
            <a:xfrm>
              <a:off x="6281738" y="566738"/>
              <a:ext cx="195263" cy="160337"/>
            </a:xfrm>
            <a:custGeom>
              <a:avLst/>
              <a:gdLst>
                <a:gd name="T0" fmla="*/ 10 w 52"/>
                <a:gd name="T1" fmla="*/ 43 h 43"/>
                <a:gd name="T2" fmla="*/ 0 w 52"/>
                <a:gd name="T3" fmla="*/ 0 h 43"/>
                <a:gd name="T4" fmla="*/ 5 w 52"/>
                <a:gd name="T5" fmla="*/ 0 h 43"/>
                <a:gd name="T6" fmla="*/ 10 w 52"/>
                <a:gd name="T7" fmla="*/ 22 h 43"/>
                <a:gd name="T8" fmla="*/ 14 w 52"/>
                <a:gd name="T9" fmla="*/ 37 h 43"/>
                <a:gd name="T10" fmla="*/ 14 w 52"/>
                <a:gd name="T11" fmla="*/ 37 h 43"/>
                <a:gd name="T12" fmla="*/ 17 w 52"/>
                <a:gd name="T13" fmla="*/ 22 h 43"/>
                <a:gd name="T14" fmla="*/ 23 w 52"/>
                <a:gd name="T15" fmla="*/ 0 h 43"/>
                <a:gd name="T16" fmla="*/ 29 w 52"/>
                <a:gd name="T17" fmla="*/ 0 h 43"/>
                <a:gd name="T18" fmla="*/ 34 w 52"/>
                <a:gd name="T19" fmla="*/ 22 h 43"/>
                <a:gd name="T20" fmla="*/ 37 w 52"/>
                <a:gd name="T21" fmla="*/ 36 h 43"/>
                <a:gd name="T22" fmla="*/ 37 w 52"/>
                <a:gd name="T23" fmla="*/ 36 h 43"/>
                <a:gd name="T24" fmla="*/ 40 w 52"/>
                <a:gd name="T25" fmla="*/ 22 h 43"/>
                <a:gd name="T26" fmla="*/ 46 w 52"/>
                <a:gd name="T27" fmla="*/ 0 h 43"/>
                <a:gd name="T28" fmla="*/ 52 w 52"/>
                <a:gd name="T29" fmla="*/ 0 h 43"/>
                <a:gd name="T30" fmla="*/ 40 w 52"/>
                <a:gd name="T31" fmla="*/ 43 h 43"/>
                <a:gd name="T32" fmla="*/ 34 w 52"/>
                <a:gd name="T33" fmla="*/ 43 h 43"/>
                <a:gd name="T34" fmla="*/ 28 w 52"/>
                <a:gd name="T35" fmla="*/ 21 h 43"/>
                <a:gd name="T36" fmla="*/ 26 w 52"/>
                <a:gd name="T37" fmla="*/ 7 h 43"/>
                <a:gd name="T38" fmla="*/ 25 w 52"/>
                <a:gd name="T39" fmla="*/ 7 h 43"/>
                <a:gd name="T40" fmla="*/ 22 w 52"/>
                <a:gd name="T41" fmla="*/ 21 h 43"/>
                <a:gd name="T42" fmla="*/ 16 w 52"/>
                <a:gd name="T43" fmla="*/ 43 h 43"/>
                <a:gd name="T44" fmla="*/ 10 w 52"/>
                <a:gd name="T4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43">
                  <a:moveTo>
                    <a:pt x="10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2" y="27"/>
                    <a:pt x="13" y="32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2"/>
                    <a:pt x="16" y="27"/>
                    <a:pt x="17" y="2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5" y="27"/>
                    <a:pt x="36" y="32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2"/>
                    <a:pt x="39" y="27"/>
                    <a:pt x="40" y="2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15"/>
                    <a:pt x="26" y="11"/>
                    <a:pt x="26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11"/>
                    <a:pt x="24" y="15"/>
                    <a:pt x="22" y="21"/>
                  </a:cubicBezTo>
                  <a:cubicBezTo>
                    <a:pt x="16" y="43"/>
                    <a:pt x="16" y="43"/>
                    <a:pt x="16" y="43"/>
                  </a:cubicBezTo>
                  <a:lnTo>
                    <a:pt x="1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2" name="Freeform 168"/>
            <p:cNvSpPr/>
            <p:nvPr/>
          </p:nvSpPr>
          <p:spPr bwMode="auto">
            <a:xfrm>
              <a:off x="6483351" y="566738"/>
              <a:ext cx="195263" cy="160337"/>
            </a:xfrm>
            <a:custGeom>
              <a:avLst/>
              <a:gdLst>
                <a:gd name="T0" fmla="*/ 11 w 52"/>
                <a:gd name="T1" fmla="*/ 43 h 43"/>
                <a:gd name="T2" fmla="*/ 0 w 52"/>
                <a:gd name="T3" fmla="*/ 0 h 43"/>
                <a:gd name="T4" fmla="*/ 6 w 52"/>
                <a:gd name="T5" fmla="*/ 0 h 43"/>
                <a:gd name="T6" fmla="*/ 11 w 52"/>
                <a:gd name="T7" fmla="*/ 22 h 43"/>
                <a:gd name="T8" fmla="*/ 14 w 52"/>
                <a:gd name="T9" fmla="*/ 37 h 43"/>
                <a:gd name="T10" fmla="*/ 14 w 52"/>
                <a:gd name="T11" fmla="*/ 37 h 43"/>
                <a:gd name="T12" fmla="*/ 18 w 52"/>
                <a:gd name="T13" fmla="*/ 22 h 43"/>
                <a:gd name="T14" fmla="*/ 23 w 52"/>
                <a:gd name="T15" fmla="*/ 0 h 43"/>
                <a:gd name="T16" fmla="*/ 29 w 52"/>
                <a:gd name="T17" fmla="*/ 0 h 43"/>
                <a:gd name="T18" fmla="*/ 34 w 52"/>
                <a:gd name="T19" fmla="*/ 22 h 43"/>
                <a:gd name="T20" fmla="*/ 37 w 52"/>
                <a:gd name="T21" fmla="*/ 36 h 43"/>
                <a:gd name="T22" fmla="*/ 37 w 52"/>
                <a:gd name="T23" fmla="*/ 36 h 43"/>
                <a:gd name="T24" fmla="*/ 41 w 52"/>
                <a:gd name="T25" fmla="*/ 22 h 43"/>
                <a:gd name="T26" fmla="*/ 46 w 52"/>
                <a:gd name="T27" fmla="*/ 0 h 43"/>
                <a:gd name="T28" fmla="*/ 52 w 52"/>
                <a:gd name="T29" fmla="*/ 0 h 43"/>
                <a:gd name="T30" fmla="*/ 40 w 52"/>
                <a:gd name="T31" fmla="*/ 43 h 43"/>
                <a:gd name="T32" fmla="*/ 34 w 52"/>
                <a:gd name="T33" fmla="*/ 43 h 43"/>
                <a:gd name="T34" fmla="*/ 29 w 52"/>
                <a:gd name="T35" fmla="*/ 21 h 43"/>
                <a:gd name="T36" fmla="*/ 26 w 52"/>
                <a:gd name="T37" fmla="*/ 7 h 43"/>
                <a:gd name="T38" fmla="*/ 26 w 52"/>
                <a:gd name="T39" fmla="*/ 7 h 43"/>
                <a:gd name="T40" fmla="*/ 23 w 52"/>
                <a:gd name="T41" fmla="*/ 21 h 43"/>
                <a:gd name="T42" fmla="*/ 17 w 52"/>
                <a:gd name="T43" fmla="*/ 43 h 43"/>
                <a:gd name="T44" fmla="*/ 11 w 52"/>
                <a:gd name="T4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43">
                  <a:moveTo>
                    <a:pt x="11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7"/>
                    <a:pt x="13" y="32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5" y="32"/>
                    <a:pt x="16" y="27"/>
                    <a:pt x="18" y="2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6" y="27"/>
                    <a:pt x="37" y="32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2"/>
                    <a:pt x="40" y="27"/>
                    <a:pt x="41" y="2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15"/>
                    <a:pt x="27" y="11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11"/>
                    <a:pt x="24" y="15"/>
                    <a:pt x="23" y="21"/>
                  </a:cubicBezTo>
                  <a:cubicBezTo>
                    <a:pt x="17" y="43"/>
                    <a:pt x="17" y="43"/>
                    <a:pt x="17" y="43"/>
                  </a:cubicBezTo>
                  <a:lnTo>
                    <a:pt x="1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23" name="Group 408"/>
          <p:cNvGrpSpPr/>
          <p:nvPr/>
        </p:nvGrpSpPr>
        <p:grpSpPr>
          <a:xfrm>
            <a:off x="2964478" y="5329738"/>
            <a:ext cx="400058" cy="450916"/>
            <a:chOff x="5078413" y="5448300"/>
            <a:chExt cx="601663" cy="682625"/>
          </a:xfrm>
          <a:solidFill>
            <a:schemeClr val="accent2"/>
          </a:solidFill>
        </p:grpSpPr>
        <p:sp>
          <p:nvSpPr>
            <p:cNvPr id="124" name="Freeform 169"/>
            <p:cNvSpPr/>
            <p:nvPr/>
          </p:nvSpPr>
          <p:spPr bwMode="auto">
            <a:xfrm>
              <a:off x="5364163" y="5635625"/>
              <a:ext cx="44450" cy="85725"/>
            </a:xfrm>
            <a:custGeom>
              <a:avLst/>
              <a:gdLst>
                <a:gd name="T0" fmla="*/ 6 w 12"/>
                <a:gd name="T1" fmla="*/ 18 h 23"/>
                <a:gd name="T2" fmla="*/ 1 w 12"/>
                <a:gd name="T3" fmla="*/ 10 h 23"/>
                <a:gd name="T4" fmla="*/ 1 w 12"/>
                <a:gd name="T5" fmla="*/ 16 h 23"/>
                <a:gd name="T6" fmla="*/ 2 w 12"/>
                <a:gd name="T7" fmla="*/ 23 h 23"/>
                <a:gd name="T8" fmla="*/ 6 w 12"/>
                <a:gd name="T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3">
                  <a:moveTo>
                    <a:pt x="6" y="18"/>
                  </a:moveTo>
                  <a:cubicBezTo>
                    <a:pt x="12" y="5"/>
                    <a:pt x="1" y="0"/>
                    <a:pt x="1" y="10"/>
                  </a:cubicBezTo>
                  <a:cubicBezTo>
                    <a:pt x="0" y="12"/>
                    <a:pt x="0" y="14"/>
                    <a:pt x="1" y="16"/>
                  </a:cubicBezTo>
                  <a:cubicBezTo>
                    <a:pt x="1" y="18"/>
                    <a:pt x="1" y="21"/>
                    <a:pt x="2" y="23"/>
                  </a:cubicBezTo>
                  <a:cubicBezTo>
                    <a:pt x="4" y="22"/>
                    <a:pt x="5" y="20"/>
                    <a:pt x="6" y="18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5" name="Freeform 170"/>
            <p:cNvSpPr/>
            <p:nvPr/>
          </p:nvSpPr>
          <p:spPr bwMode="auto">
            <a:xfrm>
              <a:off x="5262563" y="5691188"/>
              <a:ext cx="30163" cy="38100"/>
            </a:xfrm>
            <a:custGeom>
              <a:avLst/>
              <a:gdLst>
                <a:gd name="T0" fmla="*/ 4 w 8"/>
                <a:gd name="T1" fmla="*/ 8 h 10"/>
                <a:gd name="T2" fmla="*/ 8 w 8"/>
                <a:gd name="T3" fmla="*/ 10 h 10"/>
                <a:gd name="T4" fmla="*/ 1 w 8"/>
                <a:gd name="T5" fmla="*/ 0 h 10"/>
                <a:gd name="T6" fmla="*/ 4 w 8"/>
                <a:gd name="T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0">
                  <a:moveTo>
                    <a:pt x="4" y="8"/>
                  </a:moveTo>
                  <a:cubicBezTo>
                    <a:pt x="5" y="9"/>
                    <a:pt x="6" y="9"/>
                    <a:pt x="8" y="10"/>
                  </a:cubicBezTo>
                  <a:cubicBezTo>
                    <a:pt x="6" y="6"/>
                    <a:pt x="4" y="2"/>
                    <a:pt x="1" y="0"/>
                  </a:cubicBezTo>
                  <a:cubicBezTo>
                    <a:pt x="0" y="4"/>
                    <a:pt x="1" y="6"/>
                    <a:pt x="4" y="8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6" name="Freeform 171"/>
            <p:cNvSpPr/>
            <p:nvPr/>
          </p:nvSpPr>
          <p:spPr bwMode="auto">
            <a:xfrm>
              <a:off x="5432426" y="5740400"/>
              <a:ext cx="71438" cy="52387"/>
            </a:xfrm>
            <a:custGeom>
              <a:avLst/>
              <a:gdLst>
                <a:gd name="T0" fmla="*/ 6 w 19"/>
                <a:gd name="T1" fmla="*/ 14 h 14"/>
                <a:gd name="T2" fmla="*/ 12 w 19"/>
                <a:gd name="T3" fmla="*/ 12 h 14"/>
                <a:gd name="T4" fmla="*/ 13 w 19"/>
                <a:gd name="T5" fmla="*/ 1 h 14"/>
                <a:gd name="T6" fmla="*/ 0 w 19"/>
                <a:gd name="T7" fmla="*/ 13 h 14"/>
                <a:gd name="T8" fmla="*/ 6 w 1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4">
                  <a:moveTo>
                    <a:pt x="6" y="14"/>
                  </a:moveTo>
                  <a:cubicBezTo>
                    <a:pt x="8" y="14"/>
                    <a:pt x="10" y="13"/>
                    <a:pt x="12" y="12"/>
                  </a:cubicBezTo>
                  <a:cubicBezTo>
                    <a:pt x="19" y="8"/>
                    <a:pt x="19" y="4"/>
                    <a:pt x="13" y="1"/>
                  </a:cubicBezTo>
                  <a:cubicBezTo>
                    <a:pt x="8" y="0"/>
                    <a:pt x="3" y="6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7" name="Freeform 172"/>
            <p:cNvSpPr/>
            <p:nvPr/>
          </p:nvSpPr>
          <p:spPr bwMode="auto">
            <a:xfrm>
              <a:off x="5326063" y="5751513"/>
              <a:ext cx="87313" cy="214312"/>
            </a:xfrm>
            <a:custGeom>
              <a:avLst/>
              <a:gdLst>
                <a:gd name="T0" fmla="*/ 23 w 23"/>
                <a:gd name="T1" fmla="*/ 13 h 57"/>
                <a:gd name="T2" fmla="*/ 13 w 23"/>
                <a:gd name="T3" fmla="*/ 7 h 57"/>
                <a:gd name="T4" fmla="*/ 9 w 23"/>
                <a:gd name="T5" fmla="*/ 0 h 57"/>
                <a:gd name="T6" fmla="*/ 0 w 23"/>
                <a:gd name="T7" fmla="*/ 2 h 57"/>
                <a:gd name="T8" fmla="*/ 8 w 23"/>
                <a:gd name="T9" fmla="*/ 55 h 57"/>
                <a:gd name="T10" fmla="*/ 7 w 23"/>
                <a:gd name="T11" fmla="*/ 57 h 57"/>
                <a:gd name="T12" fmla="*/ 14 w 23"/>
                <a:gd name="T13" fmla="*/ 57 h 57"/>
                <a:gd name="T14" fmla="*/ 23 w 23"/>
                <a:gd name="T15" fmla="*/ 57 h 57"/>
                <a:gd name="T16" fmla="*/ 23 w 23"/>
                <a:gd name="T17" fmla="*/ 1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57">
                  <a:moveTo>
                    <a:pt x="23" y="13"/>
                  </a:moveTo>
                  <a:cubicBezTo>
                    <a:pt x="19" y="12"/>
                    <a:pt x="15" y="9"/>
                    <a:pt x="13" y="7"/>
                  </a:cubicBezTo>
                  <a:cubicBezTo>
                    <a:pt x="12" y="5"/>
                    <a:pt x="10" y="3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5" y="19"/>
                    <a:pt x="6" y="37"/>
                    <a:pt x="8" y="55"/>
                  </a:cubicBezTo>
                  <a:cubicBezTo>
                    <a:pt x="8" y="55"/>
                    <a:pt x="7" y="56"/>
                    <a:pt x="7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18" y="42"/>
                    <a:pt x="18" y="27"/>
                    <a:pt x="23" y="13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8" name="Freeform 173"/>
            <p:cNvSpPr/>
            <p:nvPr/>
          </p:nvSpPr>
          <p:spPr bwMode="auto">
            <a:xfrm>
              <a:off x="5078413" y="5448300"/>
              <a:ext cx="601663" cy="522287"/>
            </a:xfrm>
            <a:custGeom>
              <a:avLst/>
              <a:gdLst>
                <a:gd name="T0" fmla="*/ 121 w 160"/>
                <a:gd name="T1" fmla="*/ 15 h 139"/>
                <a:gd name="T2" fmla="*/ 80 w 160"/>
                <a:gd name="T3" fmla="*/ 0 h 139"/>
                <a:gd name="T4" fmla="*/ 39 w 160"/>
                <a:gd name="T5" fmla="*/ 15 h 139"/>
                <a:gd name="T6" fmla="*/ 32 w 160"/>
                <a:gd name="T7" fmla="*/ 99 h 139"/>
                <a:gd name="T8" fmla="*/ 43 w 160"/>
                <a:gd name="T9" fmla="*/ 128 h 139"/>
                <a:gd name="T10" fmla="*/ 48 w 160"/>
                <a:gd name="T11" fmla="*/ 138 h 139"/>
                <a:gd name="T12" fmla="*/ 68 w 160"/>
                <a:gd name="T13" fmla="*/ 138 h 139"/>
                <a:gd name="T14" fmla="*/ 60 w 160"/>
                <a:gd name="T15" fmla="*/ 84 h 139"/>
                <a:gd name="T16" fmla="*/ 59 w 160"/>
                <a:gd name="T17" fmla="*/ 83 h 139"/>
                <a:gd name="T18" fmla="*/ 51 w 160"/>
                <a:gd name="T19" fmla="*/ 80 h 139"/>
                <a:gd name="T20" fmla="*/ 42 w 160"/>
                <a:gd name="T21" fmla="*/ 66 h 139"/>
                <a:gd name="T22" fmla="*/ 63 w 160"/>
                <a:gd name="T23" fmla="*/ 74 h 139"/>
                <a:gd name="T24" fmla="*/ 64 w 160"/>
                <a:gd name="T25" fmla="*/ 77 h 139"/>
                <a:gd name="T26" fmla="*/ 73 w 160"/>
                <a:gd name="T27" fmla="*/ 76 h 139"/>
                <a:gd name="T28" fmla="*/ 78 w 160"/>
                <a:gd name="T29" fmla="*/ 48 h 139"/>
                <a:gd name="T30" fmla="*/ 89 w 160"/>
                <a:gd name="T31" fmla="*/ 59 h 139"/>
                <a:gd name="T32" fmla="*/ 80 w 160"/>
                <a:gd name="T33" fmla="*/ 77 h 139"/>
                <a:gd name="T34" fmla="*/ 82 w 160"/>
                <a:gd name="T35" fmla="*/ 80 h 139"/>
                <a:gd name="T36" fmla="*/ 91 w 160"/>
                <a:gd name="T37" fmla="*/ 89 h 139"/>
                <a:gd name="T38" fmla="*/ 94 w 160"/>
                <a:gd name="T39" fmla="*/ 83 h 139"/>
                <a:gd name="T40" fmla="*/ 109 w 160"/>
                <a:gd name="T41" fmla="*/ 73 h 139"/>
                <a:gd name="T42" fmla="*/ 117 w 160"/>
                <a:gd name="T43" fmla="*/ 85 h 139"/>
                <a:gd name="T44" fmla="*/ 93 w 160"/>
                <a:gd name="T45" fmla="*/ 96 h 139"/>
                <a:gd name="T46" fmla="*/ 91 w 160"/>
                <a:gd name="T47" fmla="*/ 101 h 139"/>
                <a:gd name="T48" fmla="*/ 95 w 160"/>
                <a:gd name="T49" fmla="*/ 136 h 139"/>
                <a:gd name="T50" fmla="*/ 95 w 160"/>
                <a:gd name="T51" fmla="*/ 138 h 139"/>
                <a:gd name="T52" fmla="*/ 112 w 160"/>
                <a:gd name="T53" fmla="*/ 138 h 139"/>
                <a:gd name="T54" fmla="*/ 117 w 160"/>
                <a:gd name="T55" fmla="*/ 128 h 139"/>
                <a:gd name="T56" fmla="*/ 128 w 160"/>
                <a:gd name="T57" fmla="*/ 99 h 139"/>
                <a:gd name="T58" fmla="*/ 121 w 160"/>
                <a:gd name="T59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139">
                  <a:moveTo>
                    <a:pt x="121" y="15"/>
                  </a:moveTo>
                  <a:cubicBezTo>
                    <a:pt x="113" y="8"/>
                    <a:pt x="103" y="0"/>
                    <a:pt x="80" y="0"/>
                  </a:cubicBezTo>
                  <a:cubicBezTo>
                    <a:pt x="57" y="0"/>
                    <a:pt x="47" y="8"/>
                    <a:pt x="39" y="15"/>
                  </a:cubicBezTo>
                  <a:cubicBezTo>
                    <a:pt x="0" y="54"/>
                    <a:pt x="30" y="94"/>
                    <a:pt x="32" y="99"/>
                  </a:cubicBezTo>
                  <a:cubicBezTo>
                    <a:pt x="35" y="103"/>
                    <a:pt x="42" y="118"/>
                    <a:pt x="43" y="128"/>
                  </a:cubicBezTo>
                  <a:cubicBezTo>
                    <a:pt x="44" y="139"/>
                    <a:pt x="48" y="138"/>
                    <a:pt x="4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7" y="120"/>
                    <a:pt x="66" y="101"/>
                    <a:pt x="60" y="84"/>
                  </a:cubicBezTo>
                  <a:cubicBezTo>
                    <a:pt x="60" y="84"/>
                    <a:pt x="60" y="83"/>
                    <a:pt x="59" y="83"/>
                  </a:cubicBezTo>
                  <a:cubicBezTo>
                    <a:pt x="57" y="82"/>
                    <a:pt x="54" y="81"/>
                    <a:pt x="51" y="80"/>
                  </a:cubicBezTo>
                  <a:cubicBezTo>
                    <a:pt x="47" y="77"/>
                    <a:pt x="40" y="72"/>
                    <a:pt x="42" y="66"/>
                  </a:cubicBezTo>
                  <a:cubicBezTo>
                    <a:pt x="48" y="48"/>
                    <a:pt x="59" y="65"/>
                    <a:pt x="63" y="74"/>
                  </a:cubicBezTo>
                  <a:cubicBezTo>
                    <a:pt x="63" y="75"/>
                    <a:pt x="63" y="76"/>
                    <a:pt x="64" y="77"/>
                  </a:cubicBezTo>
                  <a:cubicBezTo>
                    <a:pt x="67" y="78"/>
                    <a:pt x="70" y="77"/>
                    <a:pt x="73" y="76"/>
                  </a:cubicBezTo>
                  <a:cubicBezTo>
                    <a:pt x="70" y="66"/>
                    <a:pt x="68" y="52"/>
                    <a:pt x="78" y="48"/>
                  </a:cubicBezTo>
                  <a:cubicBezTo>
                    <a:pt x="84" y="46"/>
                    <a:pt x="89" y="54"/>
                    <a:pt x="89" y="59"/>
                  </a:cubicBezTo>
                  <a:cubicBezTo>
                    <a:pt x="89" y="66"/>
                    <a:pt x="85" y="73"/>
                    <a:pt x="80" y="77"/>
                  </a:cubicBezTo>
                  <a:cubicBezTo>
                    <a:pt x="80" y="78"/>
                    <a:pt x="81" y="79"/>
                    <a:pt x="82" y="80"/>
                  </a:cubicBezTo>
                  <a:cubicBezTo>
                    <a:pt x="84" y="84"/>
                    <a:pt x="87" y="87"/>
                    <a:pt x="91" y="89"/>
                  </a:cubicBezTo>
                  <a:cubicBezTo>
                    <a:pt x="92" y="87"/>
                    <a:pt x="93" y="85"/>
                    <a:pt x="94" y="83"/>
                  </a:cubicBezTo>
                  <a:cubicBezTo>
                    <a:pt x="97" y="79"/>
                    <a:pt x="103" y="72"/>
                    <a:pt x="109" y="73"/>
                  </a:cubicBezTo>
                  <a:cubicBezTo>
                    <a:pt x="114" y="74"/>
                    <a:pt x="119" y="80"/>
                    <a:pt x="117" y="85"/>
                  </a:cubicBezTo>
                  <a:cubicBezTo>
                    <a:pt x="114" y="97"/>
                    <a:pt x="103" y="99"/>
                    <a:pt x="93" y="96"/>
                  </a:cubicBezTo>
                  <a:cubicBezTo>
                    <a:pt x="92" y="98"/>
                    <a:pt x="91" y="100"/>
                    <a:pt x="91" y="101"/>
                  </a:cubicBezTo>
                  <a:cubicBezTo>
                    <a:pt x="90" y="113"/>
                    <a:pt x="91" y="125"/>
                    <a:pt x="95" y="136"/>
                  </a:cubicBezTo>
                  <a:cubicBezTo>
                    <a:pt x="95" y="136"/>
                    <a:pt x="95" y="137"/>
                    <a:pt x="95" y="13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38"/>
                    <a:pt x="116" y="139"/>
                    <a:pt x="117" y="128"/>
                  </a:cubicBezTo>
                  <a:cubicBezTo>
                    <a:pt x="118" y="118"/>
                    <a:pt x="125" y="103"/>
                    <a:pt x="128" y="99"/>
                  </a:cubicBezTo>
                  <a:cubicBezTo>
                    <a:pt x="130" y="94"/>
                    <a:pt x="160" y="54"/>
                    <a:pt x="121" y="15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29" name="Freeform 174"/>
            <p:cNvSpPr/>
            <p:nvPr/>
          </p:nvSpPr>
          <p:spPr bwMode="auto">
            <a:xfrm>
              <a:off x="5251451" y="5988050"/>
              <a:ext cx="263525" cy="46037"/>
            </a:xfrm>
            <a:custGeom>
              <a:avLst/>
              <a:gdLst>
                <a:gd name="T0" fmla="*/ 64 w 70"/>
                <a:gd name="T1" fmla="*/ 0 h 12"/>
                <a:gd name="T2" fmla="*/ 6 w 70"/>
                <a:gd name="T3" fmla="*/ 0 h 12"/>
                <a:gd name="T4" fmla="*/ 0 w 70"/>
                <a:gd name="T5" fmla="*/ 6 h 12"/>
                <a:gd name="T6" fmla="*/ 6 w 70"/>
                <a:gd name="T7" fmla="*/ 12 h 12"/>
                <a:gd name="T8" fmla="*/ 64 w 70"/>
                <a:gd name="T9" fmla="*/ 12 h 12"/>
                <a:gd name="T10" fmla="*/ 70 w 70"/>
                <a:gd name="T11" fmla="*/ 6 h 12"/>
                <a:gd name="T12" fmla="*/ 64 w 7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7" y="12"/>
                    <a:pt x="70" y="10"/>
                    <a:pt x="70" y="6"/>
                  </a:cubicBezTo>
                  <a:cubicBezTo>
                    <a:pt x="70" y="3"/>
                    <a:pt x="67" y="0"/>
                    <a:pt x="64" y="0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0" name="Freeform 175"/>
            <p:cNvSpPr/>
            <p:nvPr/>
          </p:nvSpPr>
          <p:spPr bwMode="auto">
            <a:xfrm>
              <a:off x="5259388" y="6045200"/>
              <a:ext cx="247650" cy="41275"/>
            </a:xfrm>
            <a:custGeom>
              <a:avLst/>
              <a:gdLst>
                <a:gd name="T0" fmla="*/ 61 w 66"/>
                <a:gd name="T1" fmla="*/ 0 h 11"/>
                <a:gd name="T2" fmla="*/ 6 w 66"/>
                <a:gd name="T3" fmla="*/ 0 h 11"/>
                <a:gd name="T4" fmla="*/ 0 w 66"/>
                <a:gd name="T5" fmla="*/ 6 h 11"/>
                <a:gd name="T6" fmla="*/ 6 w 66"/>
                <a:gd name="T7" fmla="*/ 11 h 11"/>
                <a:gd name="T8" fmla="*/ 61 w 66"/>
                <a:gd name="T9" fmla="*/ 11 h 11"/>
                <a:gd name="T10" fmla="*/ 66 w 66"/>
                <a:gd name="T11" fmla="*/ 6 h 11"/>
                <a:gd name="T12" fmla="*/ 61 w 6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6" y="9"/>
                    <a:pt x="66" y="6"/>
                  </a:cubicBezTo>
                  <a:cubicBezTo>
                    <a:pt x="66" y="3"/>
                    <a:pt x="64" y="0"/>
                    <a:pt x="61" y="0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1" name="Freeform 176"/>
            <p:cNvSpPr/>
            <p:nvPr/>
          </p:nvSpPr>
          <p:spPr bwMode="auto">
            <a:xfrm>
              <a:off x="5314951" y="6097588"/>
              <a:ext cx="136525" cy="33337"/>
            </a:xfrm>
            <a:custGeom>
              <a:avLst/>
              <a:gdLst>
                <a:gd name="T0" fmla="*/ 32 w 36"/>
                <a:gd name="T1" fmla="*/ 0 h 9"/>
                <a:gd name="T2" fmla="*/ 4 w 36"/>
                <a:gd name="T3" fmla="*/ 0 h 9"/>
                <a:gd name="T4" fmla="*/ 0 w 36"/>
                <a:gd name="T5" fmla="*/ 4 h 9"/>
                <a:gd name="T6" fmla="*/ 4 w 36"/>
                <a:gd name="T7" fmla="*/ 9 h 9"/>
                <a:gd name="T8" fmla="*/ 32 w 36"/>
                <a:gd name="T9" fmla="*/ 9 h 9"/>
                <a:gd name="T10" fmla="*/ 36 w 36"/>
                <a:gd name="T11" fmla="*/ 4 h 9"/>
                <a:gd name="T12" fmla="*/ 32 w 36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9">
                  <a:moveTo>
                    <a:pt x="3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4" y="9"/>
                    <a:pt x="36" y="7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32" name="Freeform 177"/>
          <p:cNvSpPr>
            <a:spLocks noEditPoints="1"/>
          </p:cNvSpPr>
          <p:nvPr/>
        </p:nvSpPr>
        <p:spPr bwMode="auto">
          <a:xfrm>
            <a:off x="3086925" y="2521486"/>
            <a:ext cx="272334" cy="352343"/>
          </a:xfrm>
          <a:custGeom>
            <a:avLst/>
            <a:gdLst>
              <a:gd name="T0" fmla="*/ 253 w 258"/>
              <a:gd name="T1" fmla="*/ 303 h 336"/>
              <a:gd name="T2" fmla="*/ 142 w 258"/>
              <a:gd name="T3" fmla="*/ 254 h 336"/>
              <a:gd name="T4" fmla="*/ 232 w 258"/>
              <a:gd name="T5" fmla="*/ 43 h 336"/>
              <a:gd name="T6" fmla="*/ 97 w 258"/>
              <a:gd name="T7" fmla="*/ 235 h 336"/>
              <a:gd name="T8" fmla="*/ 0 w 258"/>
              <a:gd name="T9" fmla="*/ 190 h 336"/>
              <a:gd name="T10" fmla="*/ 258 w 258"/>
              <a:gd name="T11" fmla="*/ 0 h 336"/>
              <a:gd name="T12" fmla="*/ 253 w 258"/>
              <a:gd name="T13" fmla="*/ 303 h 336"/>
              <a:gd name="T14" fmla="*/ 109 w 258"/>
              <a:gd name="T15" fmla="*/ 336 h 336"/>
              <a:gd name="T16" fmla="*/ 92 w 258"/>
              <a:gd name="T17" fmla="*/ 263 h 336"/>
              <a:gd name="T18" fmla="*/ 154 w 258"/>
              <a:gd name="T19" fmla="*/ 287 h 336"/>
              <a:gd name="T20" fmla="*/ 109 w 258"/>
              <a:gd name="T21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8" h="336">
                <a:moveTo>
                  <a:pt x="253" y="303"/>
                </a:moveTo>
                <a:lnTo>
                  <a:pt x="142" y="254"/>
                </a:lnTo>
                <a:lnTo>
                  <a:pt x="232" y="43"/>
                </a:lnTo>
                <a:lnTo>
                  <a:pt x="97" y="235"/>
                </a:lnTo>
                <a:lnTo>
                  <a:pt x="0" y="190"/>
                </a:lnTo>
                <a:lnTo>
                  <a:pt x="258" y="0"/>
                </a:lnTo>
                <a:lnTo>
                  <a:pt x="253" y="303"/>
                </a:lnTo>
                <a:close/>
                <a:moveTo>
                  <a:pt x="109" y="336"/>
                </a:moveTo>
                <a:lnTo>
                  <a:pt x="92" y="263"/>
                </a:lnTo>
                <a:lnTo>
                  <a:pt x="154" y="287"/>
                </a:lnTo>
                <a:lnTo>
                  <a:pt x="109" y="336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33" name="Group 418"/>
          <p:cNvGrpSpPr/>
          <p:nvPr/>
        </p:nvGrpSpPr>
        <p:grpSpPr>
          <a:xfrm>
            <a:off x="4525651" y="2285542"/>
            <a:ext cx="363113" cy="368072"/>
            <a:chOff x="7426326" y="839788"/>
            <a:chExt cx="546100" cy="557212"/>
          </a:xfrm>
          <a:solidFill>
            <a:srgbClr val="9999FF"/>
          </a:solidFill>
        </p:grpSpPr>
        <p:sp>
          <p:nvSpPr>
            <p:cNvPr id="134" name="Freeform 178"/>
            <p:cNvSpPr>
              <a:spLocks noEditPoints="1"/>
            </p:cNvSpPr>
            <p:nvPr/>
          </p:nvSpPr>
          <p:spPr bwMode="auto">
            <a:xfrm>
              <a:off x="7426326" y="1017588"/>
              <a:ext cx="381000" cy="379412"/>
            </a:xfrm>
            <a:custGeom>
              <a:avLst/>
              <a:gdLst>
                <a:gd name="T0" fmla="*/ 15 w 101"/>
                <a:gd name="T1" fmla="*/ 76 h 101"/>
                <a:gd name="T2" fmla="*/ 9 w 101"/>
                <a:gd name="T3" fmla="*/ 81 h 101"/>
                <a:gd name="T4" fmla="*/ 21 w 101"/>
                <a:gd name="T5" fmla="*/ 92 h 101"/>
                <a:gd name="T6" fmla="*/ 26 w 101"/>
                <a:gd name="T7" fmla="*/ 87 h 101"/>
                <a:gd name="T8" fmla="*/ 43 w 101"/>
                <a:gd name="T9" fmla="*/ 93 h 101"/>
                <a:gd name="T10" fmla="*/ 43 w 101"/>
                <a:gd name="T11" fmla="*/ 101 h 101"/>
                <a:gd name="T12" fmla="*/ 59 w 101"/>
                <a:gd name="T13" fmla="*/ 101 h 101"/>
                <a:gd name="T14" fmla="*/ 59 w 101"/>
                <a:gd name="T15" fmla="*/ 93 h 101"/>
                <a:gd name="T16" fmla="*/ 75 w 101"/>
                <a:gd name="T17" fmla="*/ 86 h 101"/>
                <a:gd name="T18" fmla="*/ 81 w 101"/>
                <a:gd name="T19" fmla="*/ 91 h 101"/>
                <a:gd name="T20" fmla="*/ 92 w 101"/>
                <a:gd name="T21" fmla="*/ 80 h 101"/>
                <a:gd name="T22" fmla="*/ 87 w 101"/>
                <a:gd name="T23" fmla="*/ 75 h 101"/>
                <a:gd name="T24" fmla="*/ 93 w 101"/>
                <a:gd name="T25" fmla="*/ 58 h 101"/>
                <a:gd name="T26" fmla="*/ 101 w 101"/>
                <a:gd name="T27" fmla="*/ 58 h 101"/>
                <a:gd name="T28" fmla="*/ 101 w 101"/>
                <a:gd name="T29" fmla="*/ 42 h 101"/>
                <a:gd name="T30" fmla="*/ 93 w 101"/>
                <a:gd name="T31" fmla="*/ 42 h 101"/>
                <a:gd name="T32" fmla="*/ 86 w 101"/>
                <a:gd name="T33" fmla="*/ 25 h 101"/>
                <a:gd name="T34" fmla="*/ 91 w 101"/>
                <a:gd name="T35" fmla="*/ 20 h 101"/>
                <a:gd name="T36" fmla="*/ 80 w 101"/>
                <a:gd name="T37" fmla="*/ 9 h 101"/>
                <a:gd name="T38" fmla="*/ 74 w 101"/>
                <a:gd name="T39" fmla="*/ 14 h 101"/>
                <a:gd name="T40" fmla="*/ 58 w 101"/>
                <a:gd name="T41" fmla="*/ 7 h 101"/>
                <a:gd name="T42" fmla="*/ 57 w 101"/>
                <a:gd name="T43" fmla="*/ 0 h 101"/>
                <a:gd name="T44" fmla="*/ 41 w 101"/>
                <a:gd name="T45" fmla="*/ 0 h 101"/>
                <a:gd name="T46" fmla="*/ 42 w 101"/>
                <a:gd name="T47" fmla="*/ 8 h 101"/>
                <a:gd name="T48" fmla="*/ 25 w 101"/>
                <a:gd name="T49" fmla="*/ 15 h 101"/>
                <a:gd name="T50" fmla="*/ 20 w 101"/>
                <a:gd name="T51" fmla="*/ 10 h 101"/>
                <a:gd name="T52" fmla="*/ 8 w 101"/>
                <a:gd name="T53" fmla="*/ 21 h 101"/>
                <a:gd name="T54" fmla="*/ 14 w 101"/>
                <a:gd name="T55" fmla="*/ 26 h 101"/>
                <a:gd name="T56" fmla="*/ 7 w 101"/>
                <a:gd name="T57" fmla="*/ 43 h 101"/>
                <a:gd name="T58" fmla="*/ 0 w 101"/>
                <a:gd name="T59" fmla="*/ 43 h 101"/>
                <a:gd name="T60" fmla="*/ 0 w 101"/>
                <a:gd name="T61" fmla="*/ 59 h 101"/>
                <a:gd name="T62" fmla="*/ 7 w 101"/>
                <a:gd name="T63" fmla="*/ 59 h 101"/>
                <a:gd name="T64" fmla="*/ 15 w 101"/>
                <a:gd name="T65" fmla="*/ 76 h 101"/>
                <a:gd name="T66" fmla="*/ 50 w 101"/>
                <a:gd name="T67" fmla="*/ 18 h 101"/>
                <a:gd name="T68" fmla="*/ 82 w 101"/>
                <a:gd name="T69" fmla="*/ 50 h 101"/>
                <a:gd name="T70" fmla="*/ 51 w 101"/>
                <a:gd name="T71" fmla="*/ 83 h 101"/>
                <a:gd name="T72" fmla="*/ 18 w 101"/>
                <a:gd name="T73" fmla="*/ 51 h 101"/>
                <a:gd name="T74" fmla="*/ 50 w 101"/>
                <a:gd name="T75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101">
                  <a:moveTo>
                    <a:pt x="15" y="76"/>
                  </a:moveTo>
                  <a:cubicBezTo>
                    <a:pt x="9" y="81"/>
                    <a:pt x="9" y="81"/>
                    <a:pt x="9" y="81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31" y="90"/>
                    <a:pt x="37" y="92"/>
                    <a:pt x="43" y="93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5" y="92"/>
                    <a:pt x="71" y="90"/>
                    <a:pt x="75" y="86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90" y="70"/>
                    <a:pt x="92" y="64"/>
                    <a:pt x="93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2" y="36"/>
                    <a:pt x="89" y="30"/>
                    <a:pt x="86" y="25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69" y="11"/>
                    <a:pt x="64" y="8"/>
                    <a:pt x="58" y="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35" y="9"/>
                    <a:pt x="30" y="11"/>
                    <a:pt x="25" y="15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0" y="31"/>
                    <a:pt x="8" y="37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9" y="65"/>
                    <a:pt x="11" y="71"/>
                    <a:pt x="15" y="76"/>
                  </a:cubicBezTo>
                  <a:moveTo>
                    <a:pt x="50" y="18"/>
                  </a:moveTo>
                  <a:cubicBezTo>
                    <a:pt x="68" y="18"/>
                    <a:pt x="82" y="32"/>
                    <a:pt x="82" y="50"/>
                  </a:cubicBezTo>
                  <a:cubicBezTo>
                    <a:pt x="83" y="68"/>
                    <a:pt x="68" y="82"/>
                    <a:pt x="51" y="83"/>
                  </a:cubicBezTo>
                  <a:cubicBezTo>
                    <a:pt x="33" y="83"/>
                    <a:pt x="18" y="69"/>
                    <a:pt x="18" y="51"/>
                  </a:cubicBezTo>
                  <a:cubicBezTo>
                    <a:pt x="18" y="33"/>
                    <a:pt x="32" y="18"/>
                    <a:pt x="5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5" name="Freeform 179"/>
            <p:cNvSpPr>
              <a:spLocks noEditPoints="1"/>
            </p:cNvSpPr>
            <p:nvPr/>
          </p:nvSpPr>
          <p:spPr bwMode="auto">
            <a:xfrm>
              <a:off x="7712076" y="839788"/>
              <a:ext cx="260350" cy="260350"/>
            </a:xfrm>
            <a:custGeom>
              <a:avLst/>
              <a:gdLst>
                <a:gd name="T0" fmla="*/ 64 w 69"/>
                <a:gd name="T1" fmla="*/ 29 h 69"/>
                <a:gd name="T2" fmla="*/ 69 w 69"/>
                <a:gd name="T3" fmla="*/ 26 h 69"/>
                <a:gd name="T4" fmla="*/ 63 w 69"/>
                <a:gd name="T5" fmla="*/ 15 h 69"/>
                <a:gd name="T6" fmla="*/ 59 w 69"/>
                <a:gd name="T7" fmla="*/ 17 h 69"/>
                <a:gd name="T8" fmla="*/ 51 w 69"/>
                <a:gd name="T9" fmla="*/ 10 h 69"/>
                <a:gd name="T10" fmla="*/ 53 w 69"/>
                <a:gd name="T11" fmla="*/ 5 h 69"/>
                <a:gd name="T12" fmla="*/ 41 w 69"/>
                <a:gd name="T13" fmla="*/ 0 h 69"/>
                <a:gd name="T14" fmla="*/ 39 w 69"/>
                <a:gd name="T15" fmla="*/ 5 h 69"/>
                <a:gd name="T16" fmla="*/ 29 w 69"/>
                <a:gd name="T17" fmla="*/ 5 h 69"/>
                <a:gd name="T18" fmla="*/ 27 w 69"/>
                <a:gd name="T19" fmla="*/ 1 h 69"/>
                <a:gd name="T20" fmla="*/ 15 w 69"/>
                <a:gd name="T21" fmla="*/ 6 h 69"/>
                <a:gd name="T22" fmla="*/ 17 w 69"/>
                <a:gd name="T23" fmla="*/ 10 h 69"/>
                <a:gd name="T24" fmla="*/ 10 w 69"/>
                <a:gd name="T25" fmla="*/ 18 h 69"/>
                <a:gd name="T26" fmla="*/ 5 w 69"/>
                <a:gd name="T27" fmla="*/ 16 h 69"/>
                <a:gd name="T28" fmla="*/ 0 w 69"/>
                <a:gd name="T29" fmla="*/ 28 h 69"/>
                <a:gd name="T30" fmla="*/ 5 w 69"/>
                <a:gd name="T31" fmla="*/ 30 h 69"/>
                <a:gd name="T32" fmla="*/ 5 w 69"/>
                <a:gd name="T33" fmla="*/ 40 h 69"/>
                <a:gd name="T34" fmla="*/ 1 w 69"/>
                <a:gd name="T35" fmla="*/ 43 h 69"/>
                <a:gd name="T36" fmla="*/ 6 w 69"/>
                <a:gd name="T37" fmla="*/ 54 h 69"/>
                <a:gd name="T38" fmla="*/ 11 w 69"/>
                <a:gd name="T39" fmla="*/ 52 h 69"/>
                <a:gd name="T40" fmla="*/ 18 w 69"/>
                <a:gd name="T41" fmla="*/ 59 h 69"/>
                <a:gd name="T42" fmla="*/ 16 w 69"/>
                <a:gd name="T43" fmla="*/ 64 h 69"/>
                <a:gd name="T44" fmla="*/ 28 w 69"/>
                <a:gd name="T45" fmla="*/ 69 h 69"/>
                <a:gd name="T46" fmla="*/ 30 w 69"/>
                <a:gd name="T47" fmla="*/ 64 h 69"/>
                <a:gd name="T48" fmla="*/ 41 w 69"/>
                <a:gd name="T49" fmla="*/ 64 h 69"/>
                <a:gd name="T50" fmla="*/ 43 w 69"/>
                <a:gd name="T51" fmla="*/ 68 h 69"/>
                <a:gd name="T52" fmla="*/ 54 w 69"/>
                <a:gd name="T53" fmla="*/ 63 h 69"/>
                <a:gd name="T54" fmla="*/ 52 w 69"/>
                <a:gd name="T55" fmla="*/ 58 h 69"/>
                <a:gd name="T56" fmla="*/ 59 w 69"/>
                <a:gd name="T57" fmla="*/ 51 h 69"/>
                <a:gd name="T58" fmla="*/ 64 w 69"/>
                <a:gd name="T59" fmla="*/ 53 h 69"/>
                <a:gd name="T60" fmla="*/ 69 w 69"/>
                <a:gd name="T61" fmla="*/ 41 h 69"/>
                <a:gd name="T62" fmla="*/ 64 w 69"/>
                <a:gd name="T63" fmla="*/ 39 h 69"/>
                <a:gd name="T64" fmla="*/ 64 w 69"/>
                <a:gd name="T65" fmla="*/ 29 h 69"/>
                <a:gd name="T66" fmla="*/ 43 w 69"/>
                <a:gd name="T67" fmla="*/ 53 h 69"/>
                <a:gd name="T68" fmla="*/ 35 w 69"/>
                <a:gd name="T69" fmla="*/ 54 h 69"/>
                <a:gd name="T70" fmla="*/ 16 w 69"/>
                <a:gd name="T71" fmla="*/ 43 h 69"/>
                <a:gd name="T72" fmla="*/ 26 w 69"/>
                <a:gd name="T73" fmla="*/ 16 h 69"/>
                <a:gd name="T74" fmla="*/ 34 w 69"/>
                <a:gd name="T75" fmla="*/ 14 h 69"/>
                <a:gd name="T76" fmla="*/ 53 w 69"/>
                <a:gd name="T77" fmla="*/ 26 h 69"/>
                <a:gd name="T78" fmla="*/ 43 w 69"/>
                <a:gd name="T79" fmla="*/ 5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9" h="69">
                  <a:moveTo>
                    <a:pt x="64" y="29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7" y="14"/>
                    <a:pt x="54" y="12"/>
                    <a:pt x="51" y="10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6" y="4"/>
                    <a:pt x="32" y="5"/>
                    <a:pt x="29" y="5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4" y="13"/>
                    <a:pt x="12" y="15"/>
                    <a:pt x="10" y="1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3"/>
                    <a:pt x="5" y="37"/>
                    <a:pt x="5" y="40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3" y="55"/>
                    <a:pt x="15" y="57"/>
                    <a:pt x="18" y="59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4" y="64"/>
                    <a:pt x="37" y="64"/>
                    <a:pt x="41" y="64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5" y="56"/>
                    <a:pt x="58" y="54"/>
                    <a:pt x="59" y="51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5" y="35"/>
                    <a:pt x="64" y="32"/>
                    <a:pt x="64" y="29"/>
                  </a:cubicBezTo>
                  <a:moveTo>
                    <a:pt x="43" y="53"/>
                  </a:moveTo>
                  <a:cubicBezTo>
                    <a:pt x="40" y="54"/>
                    <a:pt x="38" y="54"/>
                    <a:pt x="35" y="54"/>
                  </a:cubicBezTo>
                  <a:cubicBezTo>
                    <a:pt x="27" y="55"/>
                    <a:pt x="20" y="50"/>
                    <a:pt x="16" y="43"/>
                  </a:cubicBezTo>
                  <a:cubicBezTo>
                    <a:pt x="12" y="33"/>
                    <a:pt x="16" y="21"/>
                    <a:pt x="26" y="16"/>
                  </a:cubicBezTo>
                  <a:cubicBezTo>
                    <a:pt x="29" y="15"/>
                    <a:pt x="32" y="15"/>
                    <a:pt x="34" y="14"/>
                  </a:cubicBezTo>
                  <a:cubicBezTo>
                    <a:pt x="42" y="14"/>
                    <a:pt x="50" y="19"/>
                    <a:pt x="53" y="26"/>
                  </a:cubicBezTo>
                  <a:cubicBezTo>
                    <a:pt x="57" y="36"/>
                    <a:pt x="53" y="48"/>
                    <a:pt x="43" y="5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36" name="Freeform 180"/>
          <p:cNvSpPr/>
          <p:nvPr/>
        </p:nvSpPr>
        <p:spPr bwMode="auto">
          <a:xfrm>
            <a:off x="4386316" y="5344418"/>
            <a:ext cx="274445" cy="321932"/>
          </a:xfrm>
          <a:custGeom>
            <a:avLst/>
            <a:gdLst>
              <a:gd name="T0" fmla="*/ 71 w 110"/>
              <a:gd name="T1" fmla="*/ 112 h 130"/>
              <a:gd name="T2" fmla="*/ 102 w 110"/>
              <a:gd name="T3" fmla="*/ 55 h 130"/>
              <a:gd name="T4" fmla="*/ 91 w 110"/>
              <a:gd name="T5" fmla="*/ 13 h 130"/>
              <a:gd name="T6" fmla="*/ 80 w 110"/>
              <a:gd name="T7" fmla="*/ 7 h 130"/>
              <a:gd name="T8" fmla="*/ 41 w 110"/>
              <a:gd name="T9" fmla="*/ 22 h 130"/>
              <a:gd name="T10" fmla="*/ 7 w 110"/>
              <a:gd name="T11" fmla="*/ 87 h 130"/>
              <a:gd name="T12" fmla="*/ 17 w 110"/>
              <a:gd name="T13" fmla="*/ 123 h 130"/>
              <a:gd name="T14" fmla="*/ 18 w 110"/>
              <a:gd name="T15" fmla="*/ 123 h 130"/>
              <a:gd name="T16" fmla="*/ 54 w 110"/>
              <a:gd name="T17" fmla="*/ 113 h 130"/>
              <a:gd name="T18" fmla="*/ 78 w 110"/>
              <a:gd name="T19" fmla="*/ 68 h 130"/>
              <a:gd name="T20" fmla="*/ 70 w 110"/>
              <a:gd name="T21" fmla="*/ 42 h 130"/>
              <a:gd name="T22" fmla="*/ 69 w 110"/>
              <a:gd name="T23" fmla="*/ 41 h 130"/>
              <a:gd name="T24" fmla="*/ 44 w 110"/>
              <a:gd name="T25" fmla="*/ 50 h 130"/>
              <a:gd name="T26" fmla="*/ 24 w 110"/>
              <a:gd name="T27" fmla="*/ 87 h 130"/>
              <a:gd name="T28" fmla="*/ 33 w 110"/>
              <a:gd name="T29" fmla="*/ 92 h 130"/>
              <a:gd name="T30" fmla="*/ 53 w 110"/>
              <a:gd name="T31" fmla="*/ 54 h 130"/>
              <a:gd name="T32" fmla="*/ 64 w 110"/>
              <a:gd name="T33" fmla="*/ 50 h 130"/>
              <a:gd name="T34" fmla="*/ 66 w 110"/>
              <a:gd name="T35" fmla="*/ 51 h 130"/>
              <a:gd name="T36" fmla="*/ 69 w 110"/>
              <a:gd name="T37" fmla="*/ 63 h 130"/>
              <a:gd name="T38" fmla="*/ 45 w 110"/>
              <a:gd name="T39" fmla="*/ 107 h 130"/>
              <a:gd name="T40" fmla="*/ 23 w 110"/>
              <a:gd name="T41" fmla="*/ 114 h 130"/>
              <a:gd name="T42" fmla="*/ 14 w 110"/>
              <a:gd name="T43" fmla="*/ 103 h 130"/>
              <a:gd name="T44" fmla="*/ 18 w 110"/>
              <a:gd name="T45" fmla="*/ 87 h 130"/>
              <a:gd name="T46" fmla="*/ 50 w 110"/>
              <a:gd name="T47" fmla="*/ 27 h 130"/>
              <a:gd name="T48" fmla="*/ 75 w 110"/>
              <a:gd name="T49" fmla="*/ 16 h 130"/>
              <a:gd name="T50" fmla="*/ 87 w 110"/>
              <a:gd name="T51" fmla="*/ 22 h 130"/>
              <a:gd name="T52" fmla="*/ 93 w 110"/>
              <a:gd name="T53" fmla="*/ 50 h 130"/>
              <a:gd name="T54" fmla="*/ 62 w 110"/>
              <a:gd name="T55" fmla="*/ 108 h 130"/>
              <a:gd name="T56" fmla="*/ 71 w 110"/>
              <a:gd name="T57" fmla="*/ 11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0" h="130">
                <a:moveTo>
                  <a:pt x="71" y="112"/>
                </a:moveTo>
                <a:cubicBezTo>
                  <a:pt x="102" y="55"/>
                  <a:pt x="102" y="55"/>
                  <a:pt x="102" y="55"/>
                </a:cubicBezTo>
                <a:cubicBezTo>
                  <a:pt x="110" y="38"/>
                  <a:pt x="106" y="21"/>
                  <a:pt x="91" y="13"/>
                </a:cubicBezTo>
                <a:cubicBezTo>
                  <a:pt x="80" y="7"/>
                  <a:pt x="80" y="7"/>
                  <a:pt x="80" y="7"/>
                </a:cubicBezTo>
                <a:cubicBezTo>
                  <a:pt x="66" y="0"/>
                  <a:pt x="50" y="6"/>
                  <a:pt x="41" y="22"/>
                </a:cubicBezTo>
                <a:cubicBezTo>
                  <a:pt x="7" y="87"/>
                  <a:pt x="7" y="87"/>
                  <a:pt x="7" y="87"/>
                </a:cubicBezTo>
                <a:cubicBezTo>
                  <a:pt x="0" y="100"/>
                  <a:pt x="5" y="116"/>
                  <a:pt x="17" y="123"/>
                </a:cubicBezTo>
                <a:cubicBezTo>
                  <a:pt x="18" y="123"/>
                  <a:pt x="18" y="123"/>
                  <a:pt x="18" y="123"/>
                </a:cubicBezTo>
                <a:cubicBezTo>
                  <a:pt x="31" y="130"/>
                  <a:pt x="47" y="125"/>
                  <a:pt x="54" y="113"/>
                </a:cubicBezTo>
                <a:cubicBezTo>
                  <a:pt x="78" y="68"/>
                  <a:pt x="78" y="68"/>
                  <a:pt x="78" y="68"/>
                </a:cubicBezTo>
                <a:cubicBezTo>
                  <a:pt x="83" y="58"/>
                  <a:pt x="79" y="47"/>
                  <a:pt x="70" y="42"/>
                </a:cubicBezTo>
                <a:cubicBezTo>
                  <a:pt x="69" y="41"/>
                  <a:pt x="69" y="41"/>
                  <a:pt x="69" y="41"/>
                </a:cubicBezTo>
                <a:cubicBezTo>
                  <a:pt x="60" y="36"/>
                  <a:pt x="49" y="40"/>
                  <a:pt x="44" y="50"/>
                </a:cubicBezTo>
                <a:cubicBezTo>
                  <a:pt x="24" y="87"/>
                  <a:pt x="24" y="87"/>
                  <a:pt x="24" y="87"/>
                </a:cubicBezTo>
                <a:cubicBezTo>
                  <a:pt x="33" y="92"/>
                  <a:pt x="33" y="92"/>
                  <a:pt x="33" y="92"/>
                </a:cubicBezTo>
                <a:cubicBezTo>
                  <a:pt x="53" y="54"/>
                  <a:pt x="53" y="54"/>
                  <a:pt x="53" y="54"/>
                </a:cubicBezTo>
                <a:cubicBezTo>
                  <a:pt x="55" y="50"/>
                  <a:pt x="59" y="47"/>
                  <a:pt x="64" y="50"/>
                </a:cubicBezTo>
                <a:cubicBezTo>
                  <a:pt x="66" y="51"/>
                  <a:pt x="66" y="51"/>
                  <a:pt x="66" y="51"/>
                </a:cubicBezTo>
                <a:cubicBezTo>
                  <a:pt x="70" y="53"/>
                  <a:pt x="71" y="58"/>
                  <a:pt x="69" y="63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1" y="115"/>
                  <a:pt x="31" y="119"/>
                  <a:pt x="23" y="114"/>
                </a:cubicBezTo>
                <a:cubicBezTo>
                  <a:pt x="18" y="112"/>
                  <a:pt x="15" y="108"/>
                  <a:pt x="14" y="103"/>
                </a:cubicBezTo>
                <a:cubicBezTo>
                  <a:pt x="13" y="99"/>
                  <a:pt x="14" y="94"/>
                  <a:pt x="18" y="87"/>
                </a:cubicBezTo>
                <a:cubicBezTo>
                  <a:pt x="50" y="27"/>
                  <a:pt x="50" y="27"/>
                  <a:pt x="50" y="27"/>
                </a:cubicBezTo>
                <a:cubicBezTo>
                  <a:pt x="57" y="13"/>
                  <a:pt x="68" y="12"/>
                  <a:pt x="75" y="16"/>
                </a:cubicBezTo>
                <a:cubicBezTo>
                  <a:pt x="87" y="22"/>
                  <a:pt x="87" y="22"/>
                  <a:pt x="87" y="22"/>
                </a:cubicBezTo>
                <a:cubicBezTo>
                  <a:pt x="98" y="28"/>
                  <a:pt x="98" y="40"/>
                  <a:pt x="93" y="50"/>
                </a:cubicBezTo>
                <a:cubicBezTo>
                  <a:pt x="62" y="108"/>
                  <a:pt x="62" y="108"/>
                  <a:pt x="62" y="108"/>
                </a:cubicBezTo>
                <a:lnTo>
                  <a:pt x="71" y="112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37" name="Group 422"/>
          <p:cNvGrpSpPr/>
          <p:nvPr/>
        </p:nvGrpSpPr>
        <p:grpSpPr>
          <a:xfrm>
            <a:off x="2160143" y="3269165"/>
            <a:ext cx="250168" cy="341857"/>
            <a:chOff x="3868738" y="2328863"/>
            <a:chExt cx="376238" cy="517525"/>
          </a:xfrm>
          <a:solidFill>
            <a:srgbClr val="9999FF"/>
          </a:solidFill>
        </p:grpSpPr>
        <p:sp>
          <p:nvSpPr>
            <p:cNvPr id="138" name="Freeform 181"/>
            <p:cNvSpPr/>
            <p:nvPr/>
          </p:nvSpPr>
          <p:spPr bwMode="auto">
            <a:xfrm>
              <a:off x="3868738" y="2328863"/>
              <a:ext cx="180975" cy="517525"/>
            </a:xfrm>
            <a:custGeom>
              <a:avLst/>
              <a:gdLst>
                <a:gd name="T0" fmla="*/ 6 w 48"/>
                <a:gd name="T1" fmla="*/ 16 h 138"/>
                <a:gd name="T2" fmla="*/ 1 w 48"/>
                <a:gd name="T3" fmla="*/ 34 h 138"/>
                <a:gd name="T4" fmla="*/ 4 w 48"/>
                <a:gd name="T5" fmla="*/ 48 h 138"/>
                <a:gd name="T6" fmla="*/ 17 w 48"/>
                <a:gd name="T7" fmla="*/ 63 h 138"/>
                <a:gd name="T8" fmla="*/ 17 w 48"/>
                <a:gd name="T9" fmla="*/ 138 h 138"/>
                <a:gd name="T10" fmla="*/ 30 w 48"/>
                <a:gd name="T11" fmla="*/ 138 h 138"/>
                <a:gd name="T12" fmla="*/ 30 w 48"/>
                <a:gd name="T13" fmla="*/ 63 h 138"/>
                <a:gd name="T14" fmla="*/ 44 w 48"/>
                <a:gd name="T15" fmla="*/ 48 h 138"/>
                <a:gd name="T16" fmla="*/ 47 w 48"/>
                <a:gd name="T17" fmla="*/ 34 h 138"/>
                <a:gd name="T18" fmla="*/ 42 w 48"/>
                <a:gd name="T19" fmla="*/ 16 h 138"/>
                <a:gd name="T20" fmla="*/ 32 w 48"/>
                <a:gd name="T21" fmla="*/ 0 h 138"/>
                <a:gd name="T22" fmla="*/ 35 w 48"/>
                <a:gd name="T23" fmla="*/ 33 h 138"/>
                <a:gd name="T24" fmla="*/ 31 w 48"/>
                <a:gd name="T25" fmla="*/ 33 h 138"/>
                <a:gd name="T26" fmla="*/ 27 w 48"/>
                <a:gd name="T27" fmla="*/ 0 h 138"/>
                <a:gd name="T28" fmla="*/ 24 w 48"/>
                <a:gd name="T29" fmla="*/ 0 h 138"/>
                <a:gd name="T30" fmla="*/ 20 w 48"/>
                <a:gd name="T31" fmla="*/ 0 h 138"/>
                <a:gd name="T32" fmla="*/ 17 w 48"/>
                <a:gd name="T33" fmla="*/ 33 h 138"/>
                <a:gd name="T34" fmla="*/ 13 w 48"/>
                <a:gd name="T35" fmla="*/ 33 h 138"/>
                <a:gd name="T36" fmla="*/ 16 w 48"/>
                <a:gd name="T37" fmla="*/ 0 h 138"/>
                <a:gd name="T38" fmla="*/ 6 w 48"/>
                <a:gd name="T39" fmla="*/ 1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" h="138">
                  <a:moveTo>
                    <a:pt x="6" y="16"/>
                  </a:moveTo>
                  <a:cubicBezTo>
                    <a:pt x="4" y="22"/>
                    <a:pt x="1" y="28"/>
                    <a:pt x="1" y="34"/>
                  </a:cubicBezTo>
                  <a:cubicBezTo>
                    <a:pt x="0" y="39"/>
                    <a:pt x="1" y="43"/>
                    <a:pt x="4" y="48"/>
                  </a:cubicBezTo>
                  <a:cubicBezTo>
                    <a:pt x="7" y="53"/>
                    <a:pt x="12" y="60"/>
                    <a:pt x="17" y="63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6" y="60"/>
                    <a:pt x="41" y="53"/>
                    <a:pt x="44" y="48"/>
                  </a:cubicBezTo>
                  <a:cubicBezTo>
                    <a:pt x="46" y="43"/>
                    <a:pt x="48" y="39"/>
                    <a:pt x="47" y="34"/>
                  </a:cubicBezTo>
                  <a:cubicBezTo>
                    <a:pt x="46" y="28"/>
                    <a:pt x="44" y="22"/>
                    <a:pt x="42" y="16"/>
                  </a:cubicBezTo>
                  <a:cubicBezTo>
                    <a:pt x="41" y="12"/>
                    <a:pt x="37" y="1"/>
                    <a:pt x="32" y="0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"/>
                    <a:pt x="7" y="12"/>
                    <a:pt x="6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39" name="Freeform 182"/>
            <p:cNvSpPr/>
            <p:nvPr/>
          </p:nvSpPr>
          <p:spPr bwMode="auto">
            <a:xfrm>
              <a:off x="4127501" y="2328863"/>
              <a:ext cx="117475" cy="517525"/>
            </a:xfrm>
            <a:custGeom>
              <a:avLst/>
              <a:gdLst>
                <a:gd name="T0" fmla="*/ 0 w 31"/>
                <a:gd name="T1" fmla="*/ 39 h 138"/>
                <a:gd name="T2" fmla="*/ 18 w 31"/>
                <a:gd name="T3" fmla="*/ 77 h 138"/>
                <a:gd name="T4" fmla="*/ 18 w 31"/>
                <a:gd name="T5" fmla="*/ 138 h 138"/>
                <a:gd name="T6" fmla="*/ 31 w 31"/>
                <a:gd name="T7" fmla="*/ 138 h 138"/>
                <a:gd name="T8" fmla="*/ 31 w 31"/>
                <a:gd name="T9" fmla="*/ 0 h 138"/>
                <a:gd name="T10" fmla="*/ 18 w 31"/>
                <a:gd name="T11" fmla="*/ 0 h 138"/>
                <a:gd name="T12" fmla="*/ 0 w 31"/>
                <a:gd name="T13" fmla="*/ 3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8">
                  <a:moveTo>
                    <a:pt x="0" y="39"/>
                  </a:moveTo>
                  <a:cubicBezTo>
                    <a:pt x="0" y="73"/>
                    <a:pt x="14" y="77"/>
                    <a:pt x="18" y="77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0" y="0"/>
                    <a:pt x="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40" name="Group 425"/>
          <p:cNvGrpSpPr/>
          <p:nvPr/>
        </p:nvGrpSpPr>
        <p:grpSpPr>
          <a:xfrm>
            <a:off x="4206872" y="2668296"/>
            <a:ext cx="324057" cy="312494"/>
            <a:chOff x="6946901" y="1419225"/>
            <a:chExt cx="487363" cy="473075"/>
          </a:xfrm>
          <a:solidFill>
            <a:srgbClr val="9999FF"/>
          </a:solidFill>
        </p:grpSpPr>
        <p:sp>
          <p:nvSpPr>
            <p:cNvPr id="141" name="Freeform 183"/>
            <p:cNvSpPr/>
            <p:nvPr/>
          </p:nvSpPr>
          <p:spPr bwMode="auto">
            <a:xfrm>
              <a:off x="6946901" y="1419225"/>
              <a:ext cx="487363" cy="300037"/>
            </a:xfrm>
            <a:custGeom>
              <a:avLst/>
              <a:gdLst>
                <a:gd name="T0" fmla="*/ 130 w 130"/>
                <a:gd name="T1" fmla="*/ 66 h 80"/>
                <a:gd name="T2" fmla="*/ 116 w 130"/>
                <a:gd name="T3" fmla="*/ 52 h 80"/>
                <a:gd name="T4" fmla="*/ 118 w 130"/>
                <a:gd name="T5" fmla="*/ 40 h 80"/>
                <a:gd name="T6" fmla="*/ 78 w 130"/>
                <a:gd name="T7" fmla="*/ 0 h 80"/>
                <a:gd name="T8" fmla="*/ 38 w 130"/>
                <a:gd name="T9" fmla="*/ 39 h 80"/>
                <a:gd name="T10" fmla="*/ 23 w 130"/>
                <a:gd name="T11" fmla="*/ 34 h 80"/>
                <a:gd name="T12" fmla="*/ 0 w 130"/>
                <a:gd name="T13" fmla="*/ 57 h 80"/>
                <a:gd name="T14" fmla="*/ 23 w 130"/>
                <a:gd name="T15" fmla="*/ 80 h 80"/>
                <a:gd name="T16" fmla="*/ 76 w 130"/>
                <a:gd name="T17" fmla="*/ 80 h 80"/>
                <a:gd name="T18" fmla="*/ 78 w 130"/>
                <a:gd name="T19" fmla="*/ 80 h 80"/>
                <a:gd name="T20" fmla="*/ 116 w 130"/>
                <a:gd name="T21" fmla="*/ 80 h 80"/>
                <a:gd name="T22" fmla="*/ 130 w 130"/>
                <a:gd name="T23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80">
                  <a:moveTo>
                    <a:pt x="130" y="66"/>
                  </a:moveTo>
                  <a:cubicBezTo>
                    <a:pt x="130" y="58"/>
                    <a:pt x="124" y="52"/>
                    <a:pt x="116" y="52"/>
                  </a:cubicBezTo>
                  <a:cubicBezTo>
                    <a:pt x="118" y="48"/>
                    <a:pt x="118" y="44"/>
                    <a:pt x="118" y="40"/>
                  </a:cubicBezTo>
                  <a:cubicBezTo>
                    <a:pt x="118" y="18"/>
                    <a:pt x="100" y="0"/>
                    <a:pt x="78" y="0"/>
                  </a:cubicBezTo>
                  <a:cubicBezTo>
                    <a:pt x="56" y="0"/>
                    <a:pt x="38" y="18"/>
                    <a:pt x="38" y="39"/>
                  </a:cubicBezTo>
                  <a:cubicBezTo>
                    <a:pt x="34" y="36"/>
                    <a:pt x="29" y="34"/>
                    <a:pt x="23" y="34"/>
                  </a:cubicBezTo>
                  <a:cubicBezTo>
                    <a:pt x="10" y="34"/>
                    <a:pt x="0" y="44"/>
                    <a:pt x="0" y="57"/>
                  </a:cubicBezTo>
                  <a:cubicBezTo>
                    <a:pt x="0" y="70"/>
                    <a:pt x="10" y="80"/>
                    <a:pt x="23" y="80"/>
                  </a:cubicBezTo>
                  <a:cubicBezTo>
                    <a:pt x="76" y="80"/>
                    <a:pt x="76" y="80"/>
                    <a:pt x="76" y="80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116" y="80"/>
                    <a:pt x="116" y="80"/>
                    <a:pt x="116" y="80"/>
                  </a:cubicBezTo>
                  <a:cubicBezTo>
                    <a:pt x="124" y="80"/>
                    <a:pt x="130" y="74"/>
                    <a:pt x="130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42" name="Rectangle 184"/>
            <p:cNvSpPr>
              <a:spLocks noChangeArrowheads="1"/>
            </p:cNvSpPr>
            <p:nvPr/>
          </p:nvSpPr>
          <p:spPr bwMode="auto">
            <a:xfrm>
              <a:off x="7016751" y="1749425"/>
              <a:ext cx="42863" cy="904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43" name="Rectangle 185"/>
            <p:cNvSpPr>
              <a:spLocks noChangeArrowheads="1"/>
            </p:cNvSpPr>
            <p:nvPr/>
          </p:nvSpPr>
          <p:spPr bwMode="auto">
            <a:xfrm>
              <a:off x="7118351" y="1798638"/>
              <a:ext cx="41275" cy="936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44" name="Rectangle 186"/>
            <p:cNvSpPr>
              <a:spLocks noChangeArrowheads="1"/>
            </p:cNvSpPr>
            <p:nvPr/>
          </p:nvSpPr>
          <p:spPr bwMode="auto">
            <a:xfrm>
              <a:off x="7219951" y="1749425"/>
              <a:ext cx="41275" cy="904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45" name="Rectangle 187"/>
            <p:cNvSpPr>
              <a:spLocks noChangeArrowheads="1"/>
            </p:cNvSpPr>
            <p:nvPr/>
          </p:nvSpPr>
          <p:spPr bwMode="auto">
            <a:xfrm>
              <a:off x="7321551" y="1798638"/>
              <a:ext cx="46038" cy="936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46" name="Freeform 188"/>
          <p:cNvSpPr/>
          <p:nvPr/>
        </p:nvSpPr>
        <p:spPr bwMode="auto">
          <a:xfrm>
            <a:off x="5287764" y="2869632"/>
            <a:ext cx="257557" cy="210776"/>
          </a:xfrm>
          <a:custGeom>
            <a:avLst/>
            <a:gdLst>
              <a:gd name="T0" fmla="*/ 202 w 244"/>
              <a:gd name="T1" fmla="*/ 0 h 201"/>
              <a:gd name="T2" fmla="*/ 88 w 244"/>
              <a:gd name="T3" fmla="*/ 113 h 201"/>
              <a:gd name="T4" fmla="*/ 45 w 244"/>
              <a:gd name="T5" fmla="*/ 71 h 201"/>
              <a:gd name="T6" fmla="*/ 0 w 244"/>
              <a:gd name="T7" fmla="*/ 116 h 201"/>
              <a:gd name="T8" fmla="*/ 43 w 244"/>
              <a:gd name="T9" fmla="*/ 158 h 201"/>
              <a:gd name="T10" fmla="*/ 88 w 244"/>
              <a:gd name="T11" fmla="*/ 201 h 201"/>
              <a:gd name="T12" fmla="*/ 133 w 244"/>
              <a:gd name="T13" fmla="*/ 158 h 201"/>
              <a:gd name="T14" fmla="*/ 244 w 244"/>
              <a:gd name="T15" fmla="*/ 45 h 201"/>
              <a:gd name="T16" fmla="*/ 202 w 244"/>
              <a:gd name="T1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" h="201">
                <a:moveTo>
                  <a:pt x="202" y="0"/>
                </a:moveTo>
                <a:lnTo>
                  <a:pt x="88" y="113"/>
                </a:lnTo>
                <a:lnTo>
                  <a:pt x="45" y="71"/>
                </a:lnTo>
                <a:lnTo>
                  <a:pt x="0" y="116"/>
                </a:lnTo>
                <a:lnTo>
                  <a:pt x="43" y="158"/>
                </a:lnTo>
                <a:lnTo>
                  <a:pt x="88" y="201"/>
                </a:lnTo>
                <a:lnTo>
                  <a:pt x="133" y="158"/>
                </a:lnTo>
                <a:lnTo>
                  <a:pt x="244" y="45"/>
                </a:lnTo>
                <a:lnTo>
                  <a:pt x="202" y="0"/>
                </a:ln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47" name="Group 432"/>
          <p:cNvGrpSpPr/>
          <p:nvPr/>
        </p:nvGrpSpPr>
        <p:grpSpPr>
          <a:xfrm>
            <a:off x="5448210" y="4284246"/>
            <a:ext cx="230113" cy="270549"/>
            <a:chOff x="8813801" y="3865563"/>
            <a:chExt cx="346075" cy="409574"/>
          </a:xfrm>
          <a:solidFill>
            <a:srgbClr val="9999FF"/>
          </a:solidFill>
        </p:grpSpPr>
        <p:sp>
          <p:nvSpPr>
            <p:cNvPr id="148" name="Freeform 189"/>
            <p:cNvSpPr/>
            <p:nvPr/>
          </p:nvSpPr>
          <p:spPr bwMode="auto">
            <a:xfrm>
              <a:off x="8813801" y="3940175"/>
              <a:ext cx="346075" cy="334962"/>
            </a:xfrm>
            <a:custGeom>
              <a:avLst/>
              <a:gdLst>
                <a:gd name="T0" fmla="*/ 46 w 92"/>
                <a:gd name="T1" fmla="*/ 89 h 89"/>
                <a:gd name="T2" fmla="*/ 92 w 92"/>
                <a:gd name="T3" fmla="*/ 43 h 89"/>
                <a:gd name="T4" fmla="*/ 63 w 92"/>
                <a:gd name="T5" fmla="*/ 0 h 89"/>
                <a:gd name="T6" fmla="*/ 57 w 92"/>
                <a:gd name="T7" fmla="*/ 9 h 89"/>
                <a:gd name="T8" fmla="*/ 82 w 92"/>
                <a:gd name="T9" fmla="*/ 43 h 89"/>
                <a:gd name="T10" fmla="*/ 46 w 92"/>
                <a:gd name="T11" fmla="*/ 79 h 89"/>
                <a:gd name="T12" fmla="*/ 10 w 92"/>
                <a:gd name="T13" fmla="*/ 43 h 89"/>
                <a:gd name="T14" fmla="*/ 35 w 92"/>
                <a:gd name="T15" fmla="*/ 9 h 89"/>
                <a:gd name="T16" fmla="*/ 28 w 92"/>
                <a:gd name="T17" fmla="*/ 0 h 89"/>
                <a:gd name="T18" fmla="*/ 0 w 92"/>
                <a:gd name="T19" fmla="*/ 43 h 89"/>
                <a:gd name="T20" fmla="*/ 46 w 92"/>
                <a:gd name="T2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89">
                  <a:moveTo>
                    <a:pt x="46" y="89"/>
                  </a:moveTo>
                  <a:cubicBezTo>
                    <a:pt x="71" y="89"/>
                    <a:pt x="92" y="68"/>
                    <a:pt x="92" y="43"/>
                  </a:cubicBezTo>
                  <a:cubicBezTo>
                    <a:pt x="92" y="24"/>
                    <a:pt x="80" y="7"/>
                    <a:pt x="63" y="0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71" y="13"/>
                    <a:pt x="82" y="27"/>
                    <a:pt x="82" y="43"/>
                  </a:cubicBezTo>
                  <a:cubicBezTo>
                    <a:pt x="82" y="63"/>
                    <a:pt x="66" y="79"/>
                    <a:pt x="46" y="79"/>
                  </a:cubicBezTo>
                  <a:cubicBezTo>
                    <a:pt x="26" y="79"/>
                    <a:pt x="10" y="63"/>
                    <a:pt x="10" y="43"/>
                  </a:cubicBezTo>
                  <a:cubicBezTo>
                    <a:pt x="10" y="27"/>
                    <a:pt x="20" y="13"/>
                    <a:pt x="35" y="9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7"/>
                    <a:pt x="0" y="24"/>
                    <a:pt x="0" y="43"/>
                  </a:cubicBezTo>
                  <a:cubicBezTo>
                    <a:pt x="0" y="68"/>
                    <a:pt x="20" y="89"/>
                    <a:pt x="46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49" name="Freeform 190"/>
            <p:cNvSpPr/>
            <p:nvPr/>
          </p:nvSpPr>
          <p:spPr bwMode="auto">
            <a:xfrm>
              <a:off x="8904288" y="3865563"/>
              <a:ext cx="160338" cy="120650"/>
            </a:xfrm>
            <a:custGeom>
              <a:avLst/>
              <a:gdLst>
                <a:gd name="T0" fmla="*/ 33 w 101"/>
                <a:gd name="T1" fmla="*/ 66 h 76"/>
                <a:gd name="T2" fmla="*/ 40 w 101"/>
                <a:gd name="T3" fmla="*/ 76 h 76"/>
                <a:gd name="T4" fmla="*/ 52 w 101"/>
                <a:gd name="T5" fmla="*/ 76 h 76"/>
                <a:gd name="T6" fmla="*/ 61 w 101"/>
                <a:gd name="T7" fmla="*/ 76 h 76"/>
                <a:gd name="T8" fmla="*/ 71 w 101"/>
                <a:gd name="T9" fmla="*/ 66 h 76"/>
                <a:gd name="T10" fmla="*/ 85 w 101"/>
                <a:gd name="T11" fmla="*/ 45 h 76"/>
                <a:gd name="T12" fmla="*/ 101 w 101"/>
                <a:gd name="T13" fmla="*/ 21 h 76"/>
                <a:gd name="T14" fmla="*/ 85 w 101"/>
                <a:gd name="T15" fmla="*/ 0 h 76"/>
                <a:gd name="T16" fmla="*/ 52 w 101"/>
                <a:gd name="T17" fmla="*/ 0 h 76"/>
                <a:gd name="T18" fmla="*/ 16 w 101"/>
                <a:gd name="T19" fmla="*/ 0 h 76"/>
                <a:gd name="T20" fmla="*/ 0 w 101"/>
                <a:gd name="T21" fmla="*/ 21 h 76"/>
                <a:gd name="T22" fmla="*/ 19 w 101"/>
                <a:gd name="T23" fmla="*/ 45 h 76"/>
                <a:gd name="T24" fmla="*/ 33 w 101"/>
                <a:gd name="T25" fmla="*/ 6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76">
                  <a:moveTo>
                    <a:pt x="33" y="66"/>
                  </a:moveTo>
                  <a:lnTo>
                    <a:pt x="40" y="76"/>
                  </a:lnTo>
                  <a:lnTo>
                    <a:pt x="52" y="76"/>
                  </a:lnTo>
                  <a:lnTo>
                    <a:pt x="61" y="76"/>
                  </a:lnTo>
                  <a:lnTo>
                    <a:pt x="71" y="66"/>
                  </a:lnTo>
                  <a:lnTo>
                    <a:pt x="85" y="45"/>
                  </a:lnTo>
                  <a:lnTo>
                    <a:pt x="101" y="21"/>
                  </a:lnTo>
                  <a:lnTo>
                    <a:pt x="85" y="0"/>
                  </a:lnTo>
                  <a:lnTo>
                    <a:pt x="52" y="0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19" y="45"/>
                  </a:lnTo>
                  <a:lnTo>
                    <a:pt x="33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grpSp>
        <p:nvGrpSpPr>
          <p:cNvPr id="150" name="Group 435"/>
          <p:cNvGrpSpPr/>
          <p:nvPr/>
        </p:nvGrpSpPr>
        <p:grpSpPr>
          <a:xfrm>
            <a:off x="2260421" y="2809862"/>
            <a:ext cx="197388" cy="325077"/>
            <a:chOff x="4019551" y="1633538"/>
            <a:chExt cx="296862" cy="492124"/>
          </a:xfrm>
          <a:solidFill>
            <a:srgbClr val="9999FF"/>
          </a:solidFill>
        </p:grpSpPr>
        <p:sp>
          <p:nvSpPr>
            <p:cNvPr id="151" name="Freeform 191"/>
            <p:cNvSpPr/>
            <p:nvPr/>
          </p:nvSpPr>
          <p:spPr bwMode="auto">
            <a:xfrm>
              <a:off x="4019551" y="1708150"/>
              <a:ext cx="255588" cy="417512"/>
            </a:xfrm>
            <a:custGeom>
              <a:avLst/>
              <a:gdLst>
                <a:gd name="T0" fmla="*/ 2 w 161"/>
                <a:gd name="T1" fmla="*/ 263 h 263"/>
                <a:gd name="T2" fmla="*/ 45 w 161"/>
                <a:gd name="T3" fmla="*/ 235 h 263"/>
                <a:gd name="T4" fmla="*/ 132 w 161"/>
                <a:gd name="T5" fmla="*/ 71 h 263"/>
                <a:gd name="T6" fmla="*/ 161 w 161"/>
                <a:gd name="T7" fmla="*/ 19 h 263"/>
                <a:gd name="T8" fmla="*/ 151 w 161"/>
                <a:gd name="T9" fmla="*/ 14 h 263"/>
                <a:gd name="T10" fmla="*/ 144 w 161"/>
                <a:gd name="T11" fmla="*/ 12 h 263"/>
                <a:gd name="T12" fmla="*/ 135 w 161"/>
                <a:gd name="T13" fmla="*/ 7 h 263"/>
                <a:gd name="T14" fmla="*/ 116 w 161"/>
                <a:gd name="T15" fmla="*/ 0 h 263"/>
                <a:gd name="T16" fmla="*/ 106 w 161"/>
                <a:gd name="T17" fmla="*/ 17 h 263"/>
                <a:gd name="T18" fmla="*/ 102 w 161"/>
                <a:gd name="T19" fmla="*/ 26 h 263"/>
                <a:gd name="T20" fmla="*/ 97 w 161"/>
                <a:gd name="T21" fmla="*/ 36 h 263"/>
                <a:gd name="T22" fmla="*/ 64 w 161"/>
                <a:gd name="T23" fmla="*/ 95 h 263"/>
                <a:gd name="T24" fmla="*/ 0 w 161"/>
                <a:gd name="T25" fmla="*/ 216 h 263"/>
                <a:gd name="T26" fmla="*/ 2 w 161"/>
                <a:gd name="T27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1" h="263">
                  <a:moveTo>
                    <a:pt x="2" y="263"/>
                  </a:moveTo>
                  <a:lnTo>
                    <a:pt x="45" y="235"/>
                  </a:lnTo>
                  <a:lnTo>
                    <a:pt x="132" y="71"/>
                  </a:lnTo>
                  <a:lnTo>
                    <a:pt x="161" y="19"/>
                  </a:lnTo>
                  <a:lnTo>
                    <a:pt x="151" y="14"/>
                  </a:lnTo>
                  <a:lnTo>
                    <a:pt x="144" y="12"/>
                  </a:lnTo>
                  <a:lnTo>
                    <a:pt x="135" y="7"/>
                  </a:lnTo>
                  <a:lnTo>
                    <a:pt x="116" y="0"/>
                  </a:lnTo>
                  <a:lnTo>
                    <a:pt x="106" y="17"/>
                  </a:lnTo>
                  <a:lnTo>
                    <a:pt x="102" y="26"/>
                  </a:lnTo>
                  <a:lnTo>
                    <a:pt x="97" y="36"/>
                  </a:lnTo>
                  <a:lnTo>
                    <a:pt x="64" y="95"/>
                  </a:lnTo>
                  <a:lnTo>
                    <a:pt x="0" y="216"/>
                  </a:lnTo>
                  <a:lnTo>
                    <a:pt x="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52" name="Freeform 192"/>
            <p:cNvSpPr/>
            <p:nvPr/>
          </p:nvSpPr>
          <p:spPr bwMode="auto">
            <a:xfrm>
              <a:off x="4214813" y="1633538"/>
              <a:ext cx="101600" cy="82550"/>
            </a:xfrm>
            <a:custGeom>
              <a:avLst/>
              <a:gdLst>
                <a:gd name="T0" fmla="*/ 19 w 64"/>
                <a:gd name="T1" fmla="*/ 0 h 52"/>
                <a:gd name="T2" fmla="*/ 0 w 64"/>
                <a:gd name="T3" fmla="*/ 33 h 52"/>
                <a:gd name="T4" fmla="*/ 33 w 64"/>
                <a:gd name="T5" fmla="*/ 47 h 52"/>
                <a:gd name="T6" fmla="*/ 42 w 64"/>
                <a:gd name="T7" fmla="*/ 52 h 52"/>
                <a:gd name="T8" fmla="*/ 45 w 64"/>
                <a:gd name="T9" fmla="*/ 52 h 52"/>
                <a:gd name="T10" fmla="*/ 47 w 64"/>
                <a:gd name="T11" fmla="*/ 50 h 52"/>
                <a:gd name="T12" fmla="*/ 52 w 64"/>
                <a:gd name="T13" fmla="*/ 40 h 52"/>
                <a:gd name="T14" fmla="*/ 64 w 64"/>
                <a:gd name="T15" fmla="*/ 19 h 52"/>
                <a:gd name="T16" fmla="*/ 19 w 64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2">
                  <a:moveTo>
                    <a:pt x="19" y="0"/>
                  </a:moveTo>
                  <a:lnTo>
                    <a:pt x="0" y="33"/>
                  </a:lnTo>
                  <a:lnTo>
                    <a:pt x="33" y="47"/>
                  </a:lnTo>
                  <a:lnTo>
                    <a:pt x="42" y="52"/>
                  </a:lnTo>
                  <a:lnTo>
                    <a:pt x="45" y="52"/>
                  </a:lnTo>
                  <a:lnTo>
                    <a:pt x="47" y="50"/>
                  </a:lnTo>
                  <a:lnTo>
                    <a:pt x="52" y="40"/>
                  </a:lnTo>
                  <a:lnTo>
                    <a:pt x="64" y="19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53" name="Freeform 193"/>
          <p:cNvSpPr>
            <a:spLocks noEditPoints="1"/>
          </p:cNvSpPr>
          <p:nvPr/>
        </p:nvSpPr>
        <p:spPr bwMode="auto">
          <a:xfrm>
            <a:off x="5008040" y="5068628"/>
            <a:ext cx="277612" cy="272647"/>
          </a:xfrm>
          <a:custGeom>
            <a:avLst/>
            <a:gdLst>
              <a:gd name="T0" fmla="*/ 75 w 111"/>
              <a:gd name="T1" fmla="*/ 0 h 110"/>
              <a:gd name="T2" fmla="*/ 80 w 111"/>
              <a:gd name="T3" fmla="*/ 0 h 110"/>
              <a:gd name="T4" fmla="*/ 97 w 111"/>
              <a:gd name="T5" fmla="*/ 43 h 110"/>
              <a:gd name="T6" fmla="*/ 66 w 111"/>
              <a:gd name="T7" fmla="*/ 49 h 110"/>
              <a:gd name="T8" fmla="*/ 59 w 111"/>
              <a:gd name="T9" fmla="*/ 55 h 110"/>
              <a:gd name="T10" fmla="*/ 39 w 111"/>
              <a:gd name="T11" fmla="*/ 75 h 110"/>
              <a:gd name="T12" fmla="*/ 48 w 111"/>
              <a:gd name="T13" fmla="*/ 85 h 110"/>
              <a:gd name="T14" fmla="*/ 44 w 111"/>
              <a:gd name="T15" fmla="*/ 91 h 110"/>
              <a:gd name="T16" fmla="*/ 39 w 111"/>
              <a:gd name="T17" fmla="*/ 94 h 110"/>
              <a:gd name="T18" fmla="*/ 29 w 111"/>
              <a:gd name="T19" fmla="*/ 85 h 110"/>
              <a:gd name="T20" fmla="*/ 23 w 111"/>
              <a:gd name="T21" fmla="*/ 90 h 110"/>
              <a:gd name="T22" fmla="*/ 32 w 111"/>
              <a:gd name="T23" fmla="*/ 101 h 110"/>
              <a:gd name="T24" fmla="*/ 29 w 111"/>
              <a:gd name="T25" fmla="*/ 106 h 110"/>
              <a:gd name="T26" fmla="*/ 23 w 111"/>
              <a:gd name="T27" fmla="*/ 110 h 110"/>
              <a:gd name="T28" fmla="*/ 15 w 111"/>
              <a:gd name="T29" fmla="*/ 103 h 110"/>
              <a:gd name="T30" fmla="*/ 13 w 111"/>
              <a:gd name="T31" fmla="*/ 101 h 110"/>
              <a:gd name="T32" fmla="*/ 9 w 111"/>
              <a:gd name="T33" fmla="*/ 103 h 110"/>
              <a:gd name="T34" fmla="*/ 0 w 111"/>
              <a:gd name="T35" fmla="*/ 97 h 110"/>
              <a:gd name="T36" fmla="*/ 0 w 111"/>
              <a:gd name="T37" fmla="*/ 95 h 110"/>
              <a:gd name="T38" fmla="*/ 8 w 111"/>
              <a:gd name="T39" fmla="*/ 85 h 110"/>
              <a:gd name="T40" fmla="*/ 55 w 111"/>
              <a:gd name="T41" fmla="*/ 38 h 110"/>
              <a:gd name="T42" fmla="*/ 52 w 111"/>
              <a:gd name="T43" fmla="*/ 28 h 110"/>
              <a:gd name="T44" fmla="*/ 75 w 111"/>
              <a:gd name="T45" fmla="*/ 0 h 110"/>
              <a:gd name="T46" fmla="*/ 67 w 111"/>
              <a:gd name="T47" fmla="*/ 26 h 110"/>
              <a:gd name="T48" fmla="*/ 88 w 111"/>
              <a:gd name="T49" fmla="*/ 31 h 110"/>
              <a:gd name="T50" fmla="*/ 76 w 111"/>
              <a:gd name="T51" fmla="*/ 15 h 110"/>
              <a:gd name="T52" fmla="*/ 67 w 111"/>
              <a:gd name="T53" fmla="*/ 2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1" h="110">
                <a:moveTo>
                  <a:pt x="75" y="0"/>
                </a:moveTo>
                <a:cubicBezTo>
                  <a:pt x="77" y="0"/>
                  <a:pt x="79" y="0"/>
                  <a:pt x="80" y="0"/>
                </a:cubicBezTo>
                <a:cubicBezTo>
                  <a:pt x="100" y="1"/>
                  <a:pt x="111" y="28"/>
                  <a:pt x="97" y="43"/>
                </a:cubicBezTo>
                <a:cubicBezTo>
                  <a:pt x="91" y="50"/>
                  <a:pt x="77" y="55"/>
                  <a:pt x="66" y="49"/>
                </a:cubicBezTo>
                <a:cubicBezTo>
                  <a:pt x="63" y="50"/>
                  <a:pt x="61" y="52"/>
                  <a:pt x="59" y="55"/>
                </a:cubicBezTo>
                <a:cubicBezTo>
                  <a:pt x="53" y="61"/>
                  <a:pt x="46" y="68"/>
                  <a:pt x="39" y="75"/>
                </a:cubicBezTo>
                <a:cubicBezTo>
                  <a:pt x="40" y="78"/>
                  <a:pt x="48" y="81"/>
                  <a:pt x="48" y="85"/>
                </a:cubicBezTo>
                <a:cubicBezTo>
                  <a:pt x="48" y="88"/>
                  <a:pt x="44" y="91"/>
                  <a:pt x="44" y="91"/>
                </a:cubicBezTo>
                <a:cubicBezTo>
                  <a:pt x="44" y="91"/>
                  <a:pt x="41" y="94"/>
                  <a:pt x="39" y="94"/>
                </a:cubicBezTo>
                <a:cubicBezTo>
                  <a:pt x="35" y="94"/>
                  <a:pt x="32" y="87"/>
                  <a:pt x="29" y="85"/>
                </a:cubicBezTo>
                <a:cubicBezTo>
                  <a:pt x="27" y="87"/>
                  <a:pt x="25" y="89"/>
                  <a:pt x="23" y="90"/>
                </a:cubicBezTo>
                <a:cubicBezTo>
                  <a:pt x="25" y="94"/>
                  <a:pt x="32" y="96"/>
                  <a:pt x="32" y="101"/>
                </a:cubicBezTo>
                <a:cubicBezTo>
                  <a:pt x="32" y="103"/>
                  <a:pt x="29" y="106"/>
                  <a:pt x="29" y="106"/>
                </a:cubicBezTo>
                <a:cubicBezTo>
                  <a:pt x="29" y="106"/>
                  <a:pt x="26" y="110"/>
                  <a:pt x="23" y="110"/>
                </a:cubicBezTo>
                <a:cubicBezTo>
                  <a:pt x="20" y="110"/>
                  <a:pt x="15" y="103"/>
                  <a:pt x="15" y="103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13" y="101"/>
                  <a:pt x="10" y="103"/>
                  <a:pt x="9" y="103"/>
                </a:cubicBezTo>
                <a:cubicBezTo>
                  <a:pt x="4" y="104"/>
                  <a:pt x="1" y="100"/>
                  <a:pt x="0" y="97"/>
                </a:cubicBezTo>
                <a:cubicBezTo>
                  <a:pt x="0" y="96"/>
                  <a:pt x="0" y="95"/>
                  <a:pt x="0" y="95"/>
                </a:cubicBezTo>
                <a:cubicBezTo>
                  <a:pt x="2" y="91"/>
                  <a:pt x="5" y="88"/>
                  <a:pt x="8" y="85"/>
                </a:cubicBezTo>
                <a:cubicBezTo>
                  <a:pt x="24" y="69"/>
                  <a:pt x="40" y="53"/>
                  <a:pt x="55" y="38"/>
                </a:cubicBezTo>
                <a:cubicBezTo>
                  <a:pt x="54" y="35"/>
                  <a:pt x="53" y="32"/>
                  <a:pt x="52" y="28"/>
                </a:cubicBezTo>
                <a:cubicBezTo>
                  <a:pt x="51" y="12"/>
                  <a:pt x="62" y="3"/>
                  <a:pt x="75" y="0"/>
                </a:cubicBezTo>
                <a:close/>
                <a:moveTo>
                  <a:pt x="67" y="26"/>
                </a:moveTo>
                <a:cubicBezTo>
                  <a:pt x="67" y="38"/>
                  <a:pt x="83" y="40"/>
                  <a:pt x="88" y="31"/>
                </a:cubicBezTo>
                <a:cubicBezTo>
                  <a:pt x="92" y="22"/>
                  <a:pt x="84" y="14"/>
                  <a:pt x="76" y="15"/>
                </a:cubicBezTo>
                <a:cubicBezTo>
                  <a:pt x="71" y="16"/>
                  <a:pt x="67" y="20"/>
                  <a:pt x="67" y="26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154" name="Freeform 194"/>
          <p:cNvSpPr>
            <a:spLocks noEditPoints="1"/>
          </p:cNvSpPr>
          <p:nvPr/>
        </p:nvSpPr>
        <p:spPr bwMode="auto">
          <a:xfrm>
            <a:off x="1862475" y="3676038"/>
            <a:ext cx="317723" cy="250622"/>
          </a:xfrm>
          <a:custGeom>
            <a:avLst/>
            <a:gdLst>
              <a:gd name="T0" fmla="*/ 110 w 127"/>
              <a:gd name="T1" fmla="*/ 9 h 101"/>
              <a:gd name="T2" fmla="*/ 107 w 127"/>
              <a:gd name="T3" fmla="*/ 7 h 101"/>
              <a:gd name="T4" fmla="*/ 57 w 127"/>
              <a:gd name="T5" fmla="*/ 0 h 101"/>
              <a:gd name="T6" fmla="*/ 18 w 127"/>
              <a:gd name="T7" fmla="*/ 15 h 101"/>
              <a:gd name="T8" fmla="*/ 18 w 127"/>
              <a:gd name="T9" fmla="*/ 15 h 101"/>
              <a:gd name="T10" fmla="*/ 17 w 127"/>
              <a:gd name="T11" fmla="*/ 16 h 101"/>
              <a:gd name="T12" fmla="*/ 0 w 127"/>
              <a:gd name="T13" fmla="*/ 38 h 101"/>
              <a:gd name="T14" fmla="*/ 2 w 127"/>
              <a:gd name="T15" fmla="*/ 43 h 101"/>
              <a:gd name="T16" fmla="*/ 16 w 127"/>
              <a:gd name="T17" fmla="*/ 82 h 101"/>
              <a:gd name="T18" fmla="*/ 71 w 127"/>
              <a:gd name="T19" fmla="*/ 101 h 101"/>
              <a:gd name="T20" fmla="*/ 72 w 127"/>
              <a:gd name="T21" fmla="*/ 101 h 101"/>
              <a:gd name="T22" fmla="*/ 72 w 127"/>
              <a:gd name="T23" fmla="*/ 101 h 101"/>
              <a:gd name="T24" fmla="*/ 73 w 127"/>
              <a:gd name="T25" fmla="*/ 101 h 101"/>
              <a:gd name="T26" fmla="*/ 112 w 127"/>
              <a:gd name="T27" fmla="*/ 77 h 101"/>
              <a:gd name="T28" fmla="*/ 125 w 127"/>
              <a:gd name="T29" fmla="*/ 36 h 101"/>
              <a:gd name="T30" fmla="*/ 126 w 127"/>
              <a:gd name="T31" fmla="*/ 31 h 101"/>
              <a:gd name="T32" fmla="*/ 21 w 127"/>
              <a:gd name="T33" fmla="*/ 21 h 101"/>
              <a:gd name="T34" fmla="*/ 53 w 127"/>
              <a:gd name="T35" fmla="*/ 50 h 101"/>
              <a:gd name="T36" fmla="*/ 68 w 127"/>
              <a:gd name="T37" fmla="*/ 93 h 101"/>
              <a:gd name="T38" fmla="*/ 23 w 127"/>
              <a:gd name="T39" fmla="*/ 48 h 101"/>
              <a:gd name="T40" fmla="*/ 54 w 127"/>
              <a:gd name="T41" fmla="*/ 56 h 101"/>
              <a:gd name="T42" fmla="*/ 68 w 127"/>
              <a:gd name="T43" fmla="*/ 38 h 101"/>
              <a:gd name="T44" fmla="*/ 71 w 127"/>
              <a:gd name="T45" fmla="*/ 24 h 101"/>
              <a:gd name="T46" fmla="*/ 58 w 127"/>
              <a:gd name="T47" fmla="*/ 7 h 101"/>
              <a:gd name="T48" fmla="*/ 71 w 127"/>
              <a:gd name="T49" fmla="*/ 24 h 101"/>
              <a:gd name="T50" fmla="*/ 75 w 127"/>
              <a:gd name="T51" fmla="*/ 42 h 101"/>
              <a:gd name="T52" fmla="*/ 82 w 127"/>
              <a:gd name="T53" fmla="*/ 55 h 101"/>
              <a:gd name="T54" fmla="*/ 85 w 127"/>
              <a:gd name="T55" fmla="*/ 55 h 101"/>
              <a:gd name="T56" fmla="*/ 106 w 127"/>
              <a:gd name="T57" fmla="*/ 75 h 101"/>
              <a:gd name="T58" fmla="*/ 75 w 127"/>
              <a:gd name="T59" fmla="*/ 92 h 101"/>
              <a:gd name="T60" fmla="*/ 76 w 127"/>
              <a:gd name="T61" fmla="*/ 29 h 101"/>
              <a:gd name="T62" fmla="*/ 118 w 127"/>
              <a:gd name="T63" fmla="*/ 3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7" h="101">
                <a:moveTo>
                  <a:pt x="126" y="31"/>
                </a:moveTo>
                <a:cubicBezTo>
                  <a:pt x="110" y="9"/>
                  <a:pt x="110" y="9"/>
                  <a:pt x="110" y="9"/>
                </a:cubicBezTo>
                <a:cubicBezTo>
                  <a:pt x="109" y="8"/>
                  <a:pt x="108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59" y="0"/>
                  <a:pt x="59" y="0"/>
                  <a:pt x="59" y="0"/>
                </a:cubicBezTo>
                <a:cubicBezTo>
                  <a:pt x="58" y="0"/>
                  <a:pt x="57" y="0"/>
                  <a:pt x="57" y="0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0" y="40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82"/>
                  <a:pt x="16" y="82"/>
                  <a:pt x="16" y="82"/>
                </a:cubicBezTo>
                <a:cubicBezTo>
                  <a:pt x="16" y="83"/>
                  <a:pt x="17" y="85"/>
                  <a:pt x="19" y="85"/>
                </a:cubicBezTo>
                <a:cubicBezTo>
                  <a:pt x="71" y="101"/>
                  <a:pt x="71" y="101"/>
                  <a:pt x="71" y="101"/>
                </a:cubicBezTo>
                <a:cubicBezTo>
                  <a:pt x="71" y="101"/>
                  <a:pt x="71" y="101"/>
                  <a:pt x="71" y="101"/>
                </a:cubicBezTo>
                <a:cubicBezTo>
                  <a:pt x="71" y="101"/>
                  <a:pt x="71" y="101"/>
                  <a:pt x="72" y="101"/>
                </a:cubicBezTo>
                <a:cubicBezTo>
                  <a:pt x="72" y="101"/>
                  <a:pt x="72" y="101"/>
                  <a:pt x="72" y="101"/>
                </a:cubicBezTo>
                <a:cubicBezTo>
                  <a:pt x="72" y="101"/>
                  <a:pt x="72" y="101"/>
                  <a:pt x="72" y="101"/>
                </a:cubicBezTo>
                <a:cubicBezTo>
                  <a:pt x="73" y="101"/>
                  <a:pt x="73" y="101"/>
                  <a:pt x="73" y="101"/>
                </a:cubicBezTo>
                <a:cubicBezTo>
                  <a:pt x="73" y="101"/>
                  <a:pt x="73" y="101"/>
                  <a:pt x="73" y="101"/>
                </a:cubicBezTo>
                <a:cubicBezTo>
                  <a:pt x="110" y="80"/>
                  <a:pt x="110" y="80"/>
                  <a:pt x="110" y="80"/>
                </a:cubicBezTo>
                <a:cubicBezTo>
                  <a:pt x="111" y="79"/>
                  <a:pt x="112" y="78"/>
                  <a:pt x="112" y="77"/>
                </a:cubicBezTo>
                <a:cubicBezTo>
                  <a:pt x="112" y="42"/>
                  <a:pt x="112" y="42"/>
                  <a:pt x="112" y="42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5"/>
                  <a:pt x="126" y="34"/>
                </a:cubicBezTo>
                <a:cubicBezTo>
                  <a:pt x="127" y="33"/>
                  <a:pt x="126" y="32"/>
                  <a:pt x="126" y="31"/>
                </a:cubicBezTo>
                <a:close/>
                <a:moveTo>
                  <a:pt x="8" y="38"/>
                </a:moveTo>
                <a:cubicBezTo>
                  <a:pt x="21" y="21"/>
                  <a:pt x="21" y="21"/>
                  <a:pt x="21" y="21"/>
                </a:cubicBezTo>
                <a:cubicBezTo>
                  <a:pt x="66" y="30"/>
                  <a:pt x="66" y="30"/>
                  <a:pt x="66" y="30"/>
                </a:cubicBezTo>
                <a:cubicBezTo>
                  <a:pt x="53" y="50"/>
                  <a:pt x="53" y="50"/>
                  <a:pt x="53" y="50"/>
                </a:cubicBezTo>
                <a:lnTo>
                  <a:pt x="8" y="38"/>
                </a:lnTo>
                <a:close/>
                <a:moveTo>
                  <a:pt x="68" y="93"/>
                </a:moveTo>
                <a:cubicBezTo>
                  <a:pt x="23" y="80"/>
                  <a:pt x="23" y="80"/>
                  <a:pt x="23" y="80"/>
                </a:cubicBezTo>
                <a:cubicBezTo>
                  <a:pt x="23" y="48"/>
                  <a:pt x="23" y="48"/>
                  <a:pt x="23" y="48"/>
                </a:cubicBezTo>
                <a:cubicBezTo>
                  <a:pt x="53" y="56"/>
                  <a:pt x="53" y="56"/>
                  <a:pt x="53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6"/>
                  <a:pt x="56" y="56"/>
                  <a:pt x="57" y="55"/>
                </a:cubicBezTo>
                <a:cubicBezTo>
                  <a:pt x="68" y="38"/>
                  <a:pt x="68" y="38"/>
                  <a:pt x="68" y="38"/>
                </a:cubicBezTo>
                <a:lnTo>
                  <a:pt x="68" y="93"/>
                </a:lnTo>
                <a:close/>
                <a:moveTo>
                  <a:pt x="71" y="24"/>
                </a:moveTo>
                <a:cubicBezTo>
                  <a:pt x="31" y="17"/>
                  <a:pt x="31" y="17"/>
                  <a:pt x="31" y="17"/>
                </a:cubicBezTo>
                <a:cubicBezTo>
                  <a:pt x="58" y="7"/>
                  <a:pt x="58" y="7"/>
                  <a:pt x="58" y="7"/>
                </a:cubicBezTo>
                <a:cubicBezTo>
                  <a:pt x="96" y="12"/>
                  <a:pt x="96" y="12"/>
                  <a:pt x="96" y="12"/>
                </a:cubicBezTo>
                <a:lnTo>
                  <a:pt x="71" y="24"/>
                </a:lnTo>
                <a:close/>
                <a:moveTo>
                  <a:pt x="75" y="92"/>
                </a:moveTo>
                <a:cubicBezTo>
                  <a:pt x="75" y="42"/>
                  <a:pt x="75" y="42"/>
                  <a:pt x="75" y="42"/>
                </a:cubicBezTo>
                <a:cubicBezTo>
                  <a:pt x="80" y="54"/>
                  <a:pt x="80" y="54"/>
                  <a:pt x="80" y="54"/>
                </a:cubicBezTo>
                <a:cubicBezTo>
                  <a:pt x="81" y="54"/>
                  <a:pt x="81" y="55"/>
                  <a:pt x="82" y="55"/>
                </a:cubicBezTo>
                <a:cubicBezTo>
                  <a:pt x="83" y="55"/>
                  <a:pt x="83" y="55"/>
                  <a:pt x="83" y="55"/>
                </a:cubicBezTo>
                <a:cubicBezTo>
                  <a:pt x="84" y="55"/>
                  <a:pt x="84" y="55"/>
                  <a:pt x="85" y="55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75"/>
                  <a:pt x="106" y="75"/>
                  <a:pt x="106" y="75"/>
                </a:cubicBezTo>
                <a:cubicBezTo>
                  <a:pt x="106" y="75"/>
                  <a:pt x="106" y="75"/>
                  <a:pt x="106" y="75"/>
                </a:cubicBezTo>
                <a:lnTo>
                  <a:pt x="75" y="92"/>
                </a:lnTo>
                <a:close/>
                <a:moveTo>
                  <a:pt x="85" y="48"/>
                </a:moveTo>
                <a:cubicBezTo>
                  <a:pt x="76" y="29"/>
                  <a:pt x="76" y="29"/>
                  <a:pt x="76" y="29"/>
                </a:cubicBezTo>
                <a:cubicBezTo>
                  <a:pt x="106" y="15"/>
                  <a:pt x="106" y="15"/>
                  <a:pt x="106" y="15"/>
                </a:cubicBezTo>
                <a:cubicBezTo>
                  <a:pt x="118" y="32"/>
                  <a:pt x="118" y="32"/>
                  <a:pt x="118" y="32"/>
                </a:cubicBezTo>
                <a:lnTo>
                  <a:pt x="85" y="48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grpSp>
        <p:nvGrpSpPr>
          <p:cNvPr id="155" name="Group 440"/>
          <p:cNvGrpSpPr/>
          <p:nvPr/>
        </p:nvGrpSpPr>
        <p:grpSpPr>
          <a:xfrm>
            <a:off x="2747033" y="2310710"/>
            <a:ext cx="319835" cy="319834"/>
            <a:chOff x="4751388" y="877888"/>
            <a:chExt cx="481013" cy="484187"/>
          </a:xfrm>
          <a:solidFill>
            <a:srgbClr val="9999FF"/>
          </a:solidFill>
        </p:grpSpPr>
        <p:sp>
          <p:nvSpPr>
            <p:cNvPr id="156" name="Oval 195"/>
            <p:cNvSpPr>
              <a:spLocks noChangeArrowheads="1"/>
            </p:cNvSpPr>
            <p:nvPr/>
          </p:nvSpPr>
          <p:spPr bwMode="auto">
            <a:xfrm>
              <a:off x="4830763" y="960438"/>
              <a:ext cx="323850" cy="3190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57" name="Rectangle 196"/>
            <p:cNvSpPr>
              <a:spLocks noChangeArrowheads="1"/>
            </p:cNvSpPr>
            <p:nvPr/>
          </p:nvSpPr>
          <p:spPr bwMode="auto">
            <a:xfrm>
              <a:off x="4973638" y="877888"/>
              <a:ext cx="41275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58" name="Rectangle 197"/>
            <p:cNvSpPr>
              <a:spLocks noChangeArrowheads="1"/>
            </p:cNvSpPr>
            <p:nvPr/>
          </p:nvSpPr>
          <p:spPr bwMode="auto">
            <a:xfrm>
              <a:off x="5176838" y="1100138"/>
              <a:ext cx="55563" cy="41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59" name="Rectangle 198"/>
            <p:cNvSpPr>
              <a:spLocks noChangeArrowheads="1"/>
            </p:cNvSpPr>
            <p:nvPr/>
          </p:nvSpPr>
          <p:spPr bwMode="auto">
            <a:xfrm>
              <a:off x="4973638" y="1303338"/>
              <a:ext cx="41275" cy="58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0" name="Rectangle 199"/>
            <p:cNvSpPr>
              <a:spLocks noChangeArrowheads="1"/>
            </p:cNvSpPr>
            <p:nvPr/>
          </p:nvSpPr>
          <p:spPr bwMode="auto">
            <a:xfrm>
              <a:off x="4751388" y="1100138"/>
              <a:ext cx="57150" cy="41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1" name="Freeform 200"/>
            <p:cNvSpPr/>
            <p:nvPr/>
          </p:nvSpPr>
          <p:spPr bwMode="auto">
            <a:xfrm>
              <a:off x="5108576" y="935038"/>
              <a:ext cx="68263" cy="71437"/>
            </a:xfrm>
            <a:custGeom>
              <a:avLst/>
              <a:gdLst>
                <a:gd name="T0" fmla="*/ 43 w 43"/>
                <a:gd name="T1" fmla="*/ 18 h 45"/>
                <a:gd name="T2" fmla="*/ 19 w 43"/>
                <a:gd name="T3" fmla="*/ 45 h 45"/>
                <a:gd name="T4" fmla="*/ 0 w 43"/>
                <a:gd name="T5" fmla="*/ 26 h 45"/>
                <a:gd name="T6" fmla="*/ 26 w 43"/>
                <a:gd name="T7" fmla="*/ 0 h 45"/>
                <a:gd name="T8" fmla="*/ 43 w 43"/>
                <a:gd name="T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43" y="18"/>
                  </a:moveTo>
                  <a:lnTo>
                    <a:pt x="19" y="45"/>
                  </a:lnTo>
                  <a:lnTo>
                    <a:pt x="0" y="26"/>
                  </a:lnTo>
                  <a:lnTo>
                    <a:pt x="26" y="0"/>
                  </a:lnTo>
                  <a:lnTo>
                    <a:pt x="43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2" name="Freeform 201"/>
            <p:cNvSpPr/>
            <p:nvPr/>
          </p:nvSpPr>
          <p:spPr bwMode="auto">
            <a:xfrm>
              <a:off x="5108576" y="1235075"/>
              <a:ext cx="68263" cy="71437"/>
            </a:xfrm>
            <a:custGeom>
              <a:avLst/>
              <a:gdLst>
                <a:gd name="T0" fmla="*/ 19 w 43"/>
                <a:gd name="T1" fmla="*/ 0 h 45"/>
                <a:gd name="T2" fmla="*/ 43 w 43"/>
                <a:gd name="T3" fmla="*/ 26 h 45"/>
                <a:gd name="T4" fmla="*/ 26 w 43"/>
                <a:gd name="T5" fmla="*/ 45 h 45"/>
                <a:gd name="T6" fmla="*/ 0 w 43"/>
                <a:gd name="T7" fmla="*/ 19 h 45"/>
                <a:gd name="T8" fmla="*/ 19 w 4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9" y="0"/>
                  </a:moveTo>
                  <a:lnTo>
                    <a:pt x="43" y="26"/>
                  </a:lnTo>
                  <a:lnTo>
                    <a:pt x="26" y="45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3" name="Freeform 202"/>
            <p:cNvSpPr/>
            <p:nvPr/>
          </p:nvSpPr>
          <p:spPr bwMode="auto">
            <a:xfrm>
              <a:off x="4808538" y="1235075"/>
              <a:ext cx="66675" cy="71437"/>
            </a:xfrm>
            <a:custGeom>
              <a:avLst/>
              <a:gdLst>
                <a:gd name="T0" fmla="*/ 26 w 42"/>
                <a:gd name="T1" fmla="*/ 0 h 45"/>
                <a:gd name="T2" fmla="*/ 42 w 42"/>
                <a:gd name="T3" fmla="*/ 19 h 45"/>
                <a:gd name="T4" fmla="*/ 19 w 42"/>
                <a:gd name="T5" fmla="*/ 45 h 45"/>
                <a:gd name="T6" fmla="*/ 0 w 42"/>
                <a:gd name="T7" fmla="*/ 26 h 45"/>
                <a:gd name="T8" fmla="*/ 26 w 4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5">
                  <a:moveTo>
                    <a:pt x="26" y="0"/>
                  </a:moveTo>
                  <a:lnTo>
                    <a:pt x="42" y="19"/>
                  </a:lnTo>
                  <a:lnTo>
                    <a:pt x="19" y="45"/>
                  </a:lnTo>
                  <a:lnTo>
                    <a:pt x="0" y="26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4" name="Freeform 203"/>
            <p:cNvSpPr/>
            <p:nvPr/>
          </p:nvSpPr>
          <p:spPr bwMode="auto">
            <a:xfrm>
              <a:off x="4808538" y="935038"/>
              <a:ext cx="66675" cy="71437"/>
            </a:xfrm>
            <a:custGeom>
              <a:avLst/>
              <a:gdLst>
                <a:gd name="T0" fmla="*/ 42 w 42"/>
                <a:gd name="T1" fmla="*/ 26 h 45"/>
                <a:gd name="T2" fmla="*/ 26 w 42"/>
                <a:gd name="T3" fmla="*/ 45 h 45"/>
                <a:gd name="T4" fmla="*/ 0 w 42"/>
                <a:gd name="T5" fmla="*/ 18 h 45"/>
                <a:gd name="T6" fmla="*/ 19 w 42"/>
                <a:gd name="T7" fmla="*/ 0 h 45"/>
                <a:gd name="T8" fmla="*/ 42 w 42"/>
                <a:gd name="T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5">
                  <a:moveTo>
                    <a:pt x="42" y="26"/>
                  </a:moveTo>
                  <a:lnTo>
                    <a:pt x="26" y="45"/>
                  </a:lnTo>
                  <a:lnTo>
                    <a:pt x="0" y="18"/>
                  </a:lnTo>
                  <a:lnTo>
                    <a:pt x="19" y="0"/>
                  </a:lnTo>
                  <a:lnTo>
                    <a:pt x="4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5" name="Freeform 204"/>
            <p:cNvSpPr/>
            <p:nvPr/>
          </p:nvSpPr>
          <p:spPr bwMode="auto">
            <a:xfrm>
              <a:off x="5045076" y="889000"/>
              <a:ext cx="60325" cy="68262"/>
            </a:xfrm>
            <a:custGeom>
              <a:avLst/>
              <a:gdLst>
                <a:gd name="T0" fmla="*/ 38 w 38"/>
                <a:gd name="T1" fmla="*/ 10 h 43"/>
                <a:gd name="T2" fmla="*/ 24 w 38"/>
                <a:gd name="T3" fmla="*/ 43 h 43"/>
                <a:gd name="T4" fmla="*/ 0 w 38"/>
                <a:gd name="T5" fmla="*/ 33 h 43"/>
                <a:gd name="T6" fmla="*/ 12 w 38"/>
                <a:gd name="T7" fmla="*/ 0 h 43"/>
                <a:gd name="T8" fmla="*/ 38 w 38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3">
                  <a:moveTo>
                    <a:pt x="38" y="10"/>
                  </a:moveTo>
                  <a:lnTo>
                    <a:pt x="24" y="43"/>
                  </a:lnTo>
                  <a:lnTo>
                    <a:pt x="0" y="33"/>
                  </a:lnTo>
                  <a:lnTo>
                    <a:pt x="12" y="0"/>
                  </a:lnTo>
                  <a:lnTo>
                    <a:pt x="3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6" name="Freeform 205"/>
            <p:cNvSpPr/>
            <p:nvPr/>
          </p:nvSpPr>
          <p:spPr bwMode="auto">
            <a:xfrm>
              <a:off x="5154613" y="1171575"/>
              <a:ext cx="71438" cy="60325"/>
            </a:xfrm>
            <a:custGeom>
              <a:avLst/>
              <a:gdLst>
                <a:gd name="T0" fmla="*/ 9 w 45"/>
                <a:gd name="T1" fmla="*/ 0 h 38"/>
                <a:gd name="T2" fmla="*/ 45 w 45"/>
                <a:gd name="T3" fmla="*/ 14 h 38"/>
                <a:gd name="T4" fmla="*/ 33 w 45"/>
                <a:gd name="T5" fmla="*/ 38 h 38"/>
                <a:gd name="T6" fmla="*/ 0 w 45"/>
                <a:gd name="T7" fmla="*/ 23 h 38"/>
                <a:gd name="T8" fmla="*/ 9 w 45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8">
                  <a:moveTo>
                    <a:pt x="9" y="0"/>
                  </a:moveTo>
                  <a:lnTo>
                    <a:pt x="45" y="14"/>
                  </a:lnTo>
                  <a:lnTo>
                    <a:pt x="33" y="38"/>
                  </a:lnTo>
                  <a:lnTo>
                    <a:pt x="0" y="2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7" name="Freeform 206"/>
            <p:cNvSpPr/>
            <p:nvPr/>
          </p:nvSpPr>
          <p:spPr bwMode="auto">
            <a:xfrm>
              <a:off x="4883151" y="1284288"/>
              <a:ext cx="60325" cy="66675"/>
            </a:xfrm>
            <a:custGeom>
              <a:avLst/>
              <a:gdLst>
                <a:gd name="T0" fmla="*/ 38 w 38"/>
                <a:gd name="T1" fmla="*/ 9 h 42"/>
                <a:gd name="T2" fmla="*/ 24 w 38"/>
                <a:gd name="T3" fmla="*/ 42 h 42"/>
                <a:gd name="T4" fmla="*/ 0 w 38"/>
                <a:gd name="T5" fmla="*/ 33 h 42"/>
                <a:gd name="T6" fmla="*/ 14 w 38"/>
                <a:gd name="T7" fmla="*/ 0 h 42"/>
                <a:gd name="T8" fmla="*/ 38 w 38"/>
                <a:gd name="T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2">
                  <a:moveTo>
                    <a:pt x="38" y="9"/>
                  </a:moveTo>
                  <a:lnTo>
                    <a:pt x="24" y="42"/>
                  </a:lnTo>
                  <a:lnTo>
                    <a:pt x="0" y="33"/>
                  </a:lnTo>
                  <a:lnTo>
                    <a:pt x="14" y="0"/>
                  </a:lnTo>
                  <a:lnTo>
                    <a:pt x="38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8" name="Freeform 207"/>
            <p:cNvSpPr/>
            <p:nvPr/>
          </p:nvSpPr>
          <p:spPr bwMode="auto">
            <a:xfrm>
              <a:off x="4762501" y="1009650"/>
              <a:ext cx="68263" cy="60325"/>
            </a:xfrm>
            <a:custGeom>
              <a:avLst/>
              <a:gdLst>
                <a:gd name="T0" fmla="*/ 34 w 43"/>
                <a:gd name="T1" fmla="*/ 38 h 38"/>
                <a:gd name="T2" fmla="*/ 0 w 43"/>
                <a:gd name="T3" fmla="*/ 24 h 38"/>
                <a:gd name="T4" fmla="*/ 10 w 43"/>
                <a:gd name="T5" fmla="*/ 0 h 38"/>
                <a:gd name="T6" fmla="*/ 43 w 43"/>
                <a:gd name="T7" fmla="*/ 14 h 38"/>
                <a:gd name="T8" fmla="*/ 34 w 43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34" y="38"/>
                  </a:moveTo>
                  <a:lnTo>
                    <a:pt x="0" y="24"/>
                  </a:lnTo>
                  <a:lnTo>
                    <a:pt x="10" y="0"/>
                  </a:lnTo>
                  <a:lnTo>
                    <a:pt x="43" y="14"/>
                  </a:lnTo>
                  <a:lnTo>
                    <a:pt x="34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69" name="Freeform 208"/>
            <p:cNvSpPr/>
            <p:nvPr/>
          </p:nvSpPr>
          <p:spPr bwMode="auto">
            <a:xfrm>
              <a:off x="5154613" y="1009650"/>
              <a:ext cx="66675" cy="60325"/>
            </a:xfrm>
            <a:custGeom>
              <a:avLst/>
              <a:gdLst>
                <a:gd name="T0" fmla="*/ 0 w 42"/>
                <a:gd name="T1" fmla="*/ 14 h 38"/>
                <a:gd name="T2" fmla="*/ 33 w 42"/>
                <a:gd name="T3" fmla="*/ 0 h 38"/>
                <a:gd name="T4" fmla="*/ 42 w 42"/>
                <a:gd name="T5" fmla="*/ 24 h 38"/>
                <a:gd name="T6" fmla="*/ 9 w 42"/>
                <a:gd name="T7" fmla="*/ 38 h 38"/>
                <a:gd name="T8" fmla="*/ 0 w 42"/>
                <a:gd name="T9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8">
                  <a:moveTo>
                    <a:pt x="0" y="14"/>
                  </a:moveTo>
                  <a:lnTo>
                    <a:pt x="33" y="0"/>
                  </a:lnTo>
                  <a:lnTo>
                    <a:pt x="42" y="24"/>
                  </a:lnTo>
                  <a:lnTo>
                    <a:pt x="9" y="38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70" name="Freeform 209"/>
            <p:cNvSpPr/>
            <p:nvPr/>
          </p:nvSpPr>
          <p:spPr bwMode="auto">
            <a:xfrm>
              <a:off x="5045076" y="1279525"/>
              <a:ext cx="60325" cy="71437"/>
            </a:xfrm>
            <a:custGeom>
              <a:avLst/>
              <a:gdLst>
                <a:gd name="T0" fmla="*/ 38 w 38"/>
                <a:gd name="T1" fmla="*/ 33 h 45"/>
                <a:gd name="T2" fmla="*/ 14 w 38"/>
                <a:gd name="T3" fmla="*/ 45 h 45"/>
                <a:gd name="T4" fmla="*/ 0 w 38"/>
                <a:gd name="T5" fmla="*/ 12 h 45"/>
                <a:gd name="T6" fmla="*/ 24 w 38"/>
                <a:gd name="T7" fmla="*/ 0 h 45"/>
                <a:gd name="T8" fmla="*/ 38 w 38"/>
                <a:gd name="T9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5">
                  <a:moveTo>
                    <a:pt x="38" y="33"/>
                  </a:moveTo>
                  <a:lnTo>
                    <a:pt x="14" y="45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38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71" name="Freeform 210"/>
            <p:cNvSpPr/>
            <p:nvPr/>
          </p:nvSpPr>
          <p:spPr bwMode="auto">
            <a:xfrm>
              <a:off x="4762501" y="1171575"/>
              <a:ext cx="68263" cy="60325"/>
            </a:xfrm>
            <a:custGeom>
              <a:avLst/>
              <a:gdLst>
                <a:gd name="T0" fmla="*/ 43 w 43"/>
                <a:gd name="T1" fmla="*/ 23 h 38"/>
                <a:gd name="T2" fmla="*/ 10 w 43"/>
                <a:gd name="T3" fmla="*/ 38 h 38"/>
                <a:gd name="T4" fmla="*/ 0 w 43"/>
                <a:gd name="T5" fmla="*/ 14 h 38"/>
                <a:gd name="T6" fmla="*/ 34 w 43"/>
                <a:gd name="T7" fmla="*/ 0 h 38"/>
                <a:gd name="T8" fmla="*/ 43 w 43"/>
                <a:gd name="T9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43" y="23"/>
                  </a:moveTo>
                  <a:lnTo>
                    <a:pt x="10" y="38"/>
                  </a:lnTo>
                  <a:lnTo>
                    <a:pt x="0" y="14"/>
                  </a:lnTo>
                  <a:lnTo>
                    <a:pt x="34" y="0"/>
                  </a:lnTo>
                  <a:lnTo>
                    <a:pt x="43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  <p:sp>
          <p:nvSpPr>
            <p:cNvPr id="172" name="Freeform 211"/>
            <p:cNvSpPr/>
            <p:nvPr/>
          </p:nvSpPr>
          <p:spPr bwMode="auto">
            <a:xfrm>
              <a:off x="4879976" y="889000"/>
              <a:ext cx="60325" cy="68262"/>
            </a:xfrm>
            <a:custGeom>
              <a:avLst/>
              <a:gdLst>
                <a:gd name="T0" fmla="*/ 38 w 38"/>
                <a:gd name="T1" fmla="*/ 33 h 43"/>
                <a:gd name="T2" fmla="*/ 14 w 38"/>
                <a:gd name="T3" fmla="*/ 43 h 43"/>
                <a:gd name="T4" fmla="*/ 0 w 38"/>
                <a:gd name="T5" fmla="*/ 10 h 43"/>
                <a:gd name="T6" fmla="*/ 23 w 38"/>
                <a:gd name="T7" fmla="*/ 0 h 43"/>
                <a:gd name="T8" fmla="*/ 38 w 38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3">
                  <a:moveTo>
                    <a:pt x="38" y="33"/>
                  </a:moveTo>
                  <a:lnTo>
                    <a:pt x="14" y="43"/>
                  </a:lnTo>
                  <a:lnTo>
                    <a:pt x="0" y="10"/>
                  </a:lnTo>
                  <a:lnTo>
                    <a:pt x="23" y="0"/>
                  </a:lnTo>
                  <a:lnTo>
                    <a:pt x="38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endParaRPr>
            </a:p>
          </p:txBody>
        </p:sp>
      </p:grpSp>
      <p:sp>
        <p:nvSpPr>
          <p:cNvPr id="173" name="Freeform 212"/>
          <p:cNvSpPr/>
          <p:nvPr/>
        </p:nvSpPr>
        <p:spPr bwMode="auto">
          <a:xfrm>
            <a:off x="5630822" y="3579561"/>
            <a:ext cx="74944" cy="76551"/>
          </a:xfrm>
          <a:custGeom>
            <a:avLst/>
            <a:gdLst>
              <a:gd name="T0" fmla="*/ 27 w 30"/>
              <a:gd name="T1" fmla="*/ 25 h 31"/>
              <a:gd name="T2" fmla="*/ 7 w 30"/>
              <a:gd name="T3" fmla="*/ 1 h 31"/>
              <a:gd name="T4" fmla="*/ 7 w 30"/>
              <a:gd name="T5" fmla="*/ 12 h 31"/>
              <a:gd name="T6" fmla="*/ 17 w 30"/>
              <a:gd name="T7" fmla="*/ 22 h 31"/>
              <a:gd name="T8" fmla="*/ 27 w 30"/>
              <a:gd name="T9" fmla="*/ 2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1">
                <a:moveTo>
                  <a:pt x="27" y="25"/>
                </a:moveTo>
                <a:cubicBezTo>
                  <a:pt x="30" y="12"/>
                  <a:pt x="20" y="0"/>
                  <a:pt x="7" y="1"/>
                </a:cubicBezTo>
                <a:cubicBezTo>
                  <a:pt x="0" y="2"/>
                  <a:pt x="0" y="12"/>
                  <a:pt x="7" y="12"/>
                </a:cubicBezTo>
                <a:cubicBezTo>
                  <a:pt x="13" y="11"/>
                  <a:pt x="18" y="15"/>
                  <a:pt x="17" y="22"/>
                </a:cubicBezTo>
                <a:cubicBezTo>
                  <a:pt x="16" y="29"/>
                  <a:pt x="26" y="31"/>
                  <a:pt x="27" y="25"/>
                </a:cubicBezTo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174" name="Freeform 213"/>
          <p:cNvSpPr/>
          <p:nvPr/>
        </p:nvSpPr>
        <p:spPr bwMode="auto">
          <a:xfrm>
            <a:off x="5563266" y="3650871"/>
            <a:ext cx="269167" cy="216019"/>
          </a:xfrm>
          <a:custGeom>
            <a:avLst/>
            <a:gdLst>
              <a:gd name="T0" fmla="*/ 3 w 108"/>
              <a:gd name="T1" fmla="*/ 15 h 87"/>
              <a:gd name="T2" fmla="*/ 2 w 108"/>
              <a:gd name="T3" fmla="*/ 41 h 87"/>
              <a:gd name="T4" fmla="*/ 31 w 108"/>
              <a:gd name="T5" fmla="*/ 87 h 87"/>
              <a:gd name="T6" fmla="*/ 35 w 108"/>
              <a:gd name="T7" fmla="*/ 87 h 87"/>
              <a:gd name="T8" fmla="*/ 50 w 108"/>
              <a:gd name="T9" fmla="*/ 82 h 87"/>
              <a:gd name="T10" fmla="*/ 64 w 108"/>
              <a:gd name="T11" fmla="*/ 87 h 87"/>
              <a:gd name="T12" fmla="*/ 94 w 108"/>
              <a:gd name="T13" fmla="*/ 10 h 87"/>
              <a:gd name="T14" fmla="*/ 91 w 108"/>
              <a:gd name="T15" fmla="*/ 7 h 87"/>
              <a:gd name="T16" fmla="*/ 70 w 108"/>
              <a:gd name="T17" fmla="*/ 0 h 87"/>
              <a:gd name="T18" fmla="*/ 50 w 108"/>
              <a:gd name="T19" fmla="*/ 4 h 87"/>
              <a:gd name="T20" fmla="*/ 50 w 108"/>
              <a:gd name="T21" fmla="*/ 4 h 87"/>
              <a:gd name="T22" fmla="*/ 45 w 108"/>
              <a:gd name="T23" fmla="*/ 2 h 87"/>
              <a:gd name="T24" fmla="*/ 31 w 108"/>
              <a:gd name="T25" fmla="*/ 0 h 87"/>
              <a:gd name="T26" fmla="*/ 30 w 108"/>
              <a:gd name="T27" fmla="*/ 0 h 87"/>
              <a:gd name="T28" fmla="*/ 3 w 108"/>
              <a:gd name="T29" fmla="*/ 15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8" h="87">
                <a:moveTo>
                  <a:pt x="3" y="15"/>
                </a:moveTo>
                <a:cubicBezTo>
                  <a:pt x="0" y="23"/>
                  <a:pt x="1" y="33"/>
                  <a:pt x="2" y="41"/>
                </a:cubicBezTo>
                <a:cubicBezTo>
                  <a:pt x="5" y="57"/>
                  <a:pt x="13" y="82"/>
                  <a:pt x="31" y="87"/>
                </a:cubicBezTo>
                <a:cubicBezTo>
                  <a:pt x="32" y="87"/>
                  <a:pt x="34" y="87"/>
                  <a:pt x="35" y="87"/>
                </a:cubicBezTo>
                <a:cubicBezTo>
                  <a:pt x="40" y="87"/>
                  <a:pt x="45" y="85"/>
                  <a:pt x="50" y="82"/>
                </a:cubicBezTo>
                <a:cubicBezTo>
                  <a:pt x="54" y="86"/>
                  <a:pt x="59" y="87"/>
                  <a:pt x="64" y="87"/>
                </a:cubicBezTo>
                <a:cubicBezTo>
                  <a:pt x="90" y="87"/>
                  <a:pt x="108" y="29"/>
                  <a:pt x="94" y="10"/>
                </a:cubicBezTo>
                <a:cubicBezTo>
                  <a:pt x="93" y="9"/>
                  <a:pt x="92" y="8"/>
                  <a:pt x="91" y="7"/>
                </a:cubicBezTo>
                <a:cubicBezTo>
                  <a:pt x="86" y="2"/>
                  <a:pt x="78" y="0"/>
                  <a:pt x="70" y="0"/>
                </a:cubicBezTo>
                <a:cubicBezTo>
                  <a:pt x="63" y="0"/>
                  <a:pt x="55" y="2"/>
                  <a:pt x="50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4"/>
                  <a:pt x="45" y="3"/>
                  <a:pt x="45" y="2"/>
                </a:cubicBezTo>
                <a:cubicBezTo>
                  <a:pt x="40" y="1"/>
                  <a:pt x="36" y="0"/>
                  <a:pt x="31" y="0"/>
                </a:cubicBezTo>
                <a:cubicBezTo>
                  <a:pt x="31" y="0"/>
                  <a:pt x="30" y="0"/>
                  <a:pt x="30" y="0"/>
                </a:cubicBezTo>
                <a:cubicBezTo>
                  <a:pt x="19" y="0"/>
                  <a:pt x="7" y="4"/>
                  <a:pt x="3" y="15"/>
                </a:cubicBezTo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  <p:sp>
        <p:nvSpPr>
          <p:cNvPr id="175" name="Freeform 6"/>
          <p:cNvSpPr>
            <a:spLocks noEditPoints="1"/>
          </p:cNvSpPr>
          <p:nvPr/>
        </p:nvSpPr>
        <p:spPr bwMode="auto">
          <a:xfrm>
            <a:off x="2989893" y="4735202"/>
            <a:ext cx="1749589" cy="1852354"/>
          </a:xfrm>
          <a:custGeom>
            <a:avLst/>
            <a:gdLst>
              <a:gd name="T0" fmla="*/ 743 w 957"/>
              <a:gd name="T1" fmla="*/ 313 h 1020"/>
              <a:gd name="T2" fmla="*/ 756 w 957"/>
              <a:gd name="T3" fmla="*/ 428 h 1020"/>
              <a:gd name="T4" fmla="*/ 704 w 957"/>
              <a:gd name="T5" fmla="*/ 513 h 1020"/>
              <a:gd name="T6" fmla="*/ 724 w 957"/>
              <a:gd name="T7" fmla="*/ 341 h 1020"/>
              <a:gd name="T8" fmla="*/ 704 w 957"/>
              <a:gd name="T9" fmla="*/ 152 h 1020"/>
              <a:gd name="T10" fmla="*/ 953 w 957"/>
              <a:gd name="T11" fmla="*/ 925 h 1020"/>
              <a:gd name="T12" fmla="*/ 704 w 957"/>
              <a:gd name="T13" fmla="*/ 1020 h 1020"/>
              <a:gd name="T14" fmla="*/ 478 w 957"/>
              <a:gd name="T15" fmla="*/ 16 h 1020"/>
              <a:gd name="T16" fmla="*/ 704 w 957"/>
              <a:gd name="T17" fmla="*/ 308 h 1020"/>
              <a:gd name="T18" fmla="*/ 679 w 957"/>
              <a:gd name="T19" fmla="*/ 494 h 1020"/>
              <a:gd name="T20" fmla="*/ 704 w 957"/>
              <a:gd name="T21" fmla="*/ 513 h 1020"/>
              <a:gd name="T22" fmla="*/ 665 w 957"/>
              <a:gd name="T23" fmla="*/ 566 h 1020"/>
              <a:gd name="T24" fmla="*/ 684 w 957"/>
              <a:gd name="T25" fmla="*/ 723 h 1020"/>
              <a:gd name="T26" fmla="*/ 704 w 957"/>
              <a:gd name="T27" fmla="*/ 1020 h 1020"/>
              <a:gd name="T28" fmla="*/ 478 w 957"/>
              <a:gd name="T29" fmla="*/ 984 h 1020"/>
              <a:gd name="T30" fmla="*/ 493 w 957"/>
              <a:gd name="T31" fmla="*/ 969 h 1020"/>
              <a:gd name="T32" fmla="*/ 478 w 957"/>
              <a:gd name="T33" fmla="*/ 955 h 1020"/>
              <a:gd name="T34" fmla="*/ 480 w 957"/>
              <a:gd name="T35" fmla="*/ 945 h 1020"/>
              <a:gd name="T36" fmla="*/ 480 w 957"/>
              <a:gd name="T37" fmla="*/ 916 h 1020"/>
              <a:gd name="T38" fmla="*/ 478 w 957"/>
              <a:gd name="T39" fmla="*/ 901 h 1020"/>
              <a:gd name="T40" fmla="*/ 589 w 957"/>
              <a:gd name="T41" fmla="*/ 663 h 1020"/>
              <a:gd name="T42" fmla="*/ 479 w 957"/>
              <a:gd name="T43" fmla="*/ 709 h 1020"/>
              <a:gd name="T44" fmla="*/ 478 w 957"/>
              <a:gd name="T45" fmla="*/ 613 h 1020"/>
              <a:gd name="T46" fmla="*/ 519 w 957"/>
              <a:gd name="T47" fmla="*/ 628 h 1020"/>
              <a:gd name="T48" fmla="*/ 478 w 957"/>
              <a:gd name="T49" fmla="*/ 512 h 1020"/>
              <a:gd name="T50" fmla="*/ 587 w 957"/>
              <a:gd name="T51" fmla="*/ 502 h 1020"/>
              <a:gd name="T52" fmla="*/ 664 w 957"/>
              <a:gd name="T53" fmla="*/ 319 h 1020"/>
              <a:gd name="T54" fmla="*/ 478 w 957"/>
              <a:gd name="T55" fmla="*/ 16 h 1020"/>
              <a:gd name="T56" fmla="*/ 395 w 957"/>
              <a:gd name="T57" fmla="*/ 35 h 1020"/>
              <a:gd name="T58" fmla="*/ 478 w 957"/>
              <a:gd name="T59" fmla="*/ 16 h 1020"/>
              <a:gd name="T60" fmla="*/ 425 w 957"/>
              <a:gd name="T61" fmla="*/ 204 h 1020"/>
              <a:gd name="T62" fmla="*/ 294 w 957"/>
              <a:gd name="T63" fmla="*/ 284 h 1020"/>
              <a:gd name="T64" fmla="*/ 362 w 957"/>
              <a:gd name="T65" fmla="*/ 506 h 1020"/>
              <a:gd name="T66" fmla="*/ 477 w 957"/>
              <a:gd name="T67" fmla="*/ 478 h 1020"/>
              <a:gd name="T68" fmla="*/ 478 w 957"/>
              <a:gd name="T69" fmla="*/ 512 h 1020"/>
              <a:gd name="T70" fmla="*/ 438 w 957"/>
              <a:gd name="T71" fmla="*/ 628 h 1020"/>
              <a:gd name="T72" fmla="*/ 478 w 957"/>
              <a:gd name="T73" fmla="*/ 709 h 1020"/>
              <a:gd name="T74" fmla="*/ 370 w 957"/>
              <a:gd name="T75" fmla="*/ 665 h 1020"/>
              <a:gd name="T76" fmla="*/ 478 w 957"/>
              <a:gd name="T77" fmla="*/ 901 h 1020"/>
              <a:gd name="T78" fmla="*/ 478 w 957"/>
              <a:gd name="T79" fmla="*/ 916 h 1020"/>
              <a:gd name="T80" fmla="*/ 478 w 957"/>
              <a:gd name="T81" fmla="*/ 945 h 1020"/>
              <a:gd name="T82" fmla="*/ 466 w 957"/>
              <a:gd name="T83" fmla="*/ 969 h 1020"/>
              <a:gd name="T84" fmla="*/ 478 w 957"/>
              <a:gd name="T85" fmla="*/ 1020 h 1020"/>
              <a:gd name="T86" fmla="*/ 253 w 957"/>
              <a:gd name="T87" fmla="*/ 730 h 1020"/>
              <a:gd name="T88" fmla="*/ 342 w 957"/>
              <a:gd name="T89" fmla="*/ 640 h 1020"/>
              <a:gd name="T90" fmla="*/ 265 w 957"/>
              <a:gd name="T91" fmla="*/ 519 h 1020"/>
              <a:gd name="T92" fmla="*/ 253 w 957"/>
              <a:gd name="T93" fmla="*/ 477 h 1020"/>
              <a:gd name="T94" fmla="*/ 276 w 957"/>
              <a:gd name="T95" fmla="*/ 341 h 1020"/>
              <a:gd name="T96" fmla="*/ 253 w 957"/>
              <a:gd name="T97" fmla="*/ 143 h 1020"/>
              <a:gd name="T98" fmla="*/ 214 w 957"/>
              <a:gd name="T99" fmla="*/ 313 h 1020"/>
              <a:gd name="T100" fmla="*/ 253 w 957"/>
              <a:gd name="T101" fmla="*/ 310 h 1020"/>
              <a:gd name="T102" fmla="*/ 253 w 957"/>
              <a:gd name="T103" fmla="*/ 477 h 1020"/>
              <a:gd name="T104" fmla="*/ 227 w 957"/>
              <a:gd name="T105" fmla="*/ 490 h 1020"/>
              <a:gd name="T106" fmla="*/ 199 w 957"/>
              <a:gd name="T107" fmla="*/ 359 h 1020"/>
              <a:gd name="T108" fmla="*/ 253 w 957"/>
              <a:gd name="T109" fmla="*/ 1020 h 1020"/>
              <a:gd name="T110" fmla="*/ 3 w 957"/>
              <a:gd name="T111" fmla="*/ 925 h 1020"/>
              <a:gd name="T112" fmla="*/ 253 w 957"/>
              <a:gd name="T113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57" h="1020">
                <a:moveTo>
                  <a:pt x="704" y="152"/>
                </a:moveTo>
                <a:cubicBezTo>
                  <a:pt x="723" y="197"/>
                  <a:pt x="736" y="251"/>
                  <a:pt x="743" y="313"/>
                </a:cubicBezTo>
                <a:cubicBezTo>
                  <a:pt x="750" y="327"/>
                  <a:pt x="755" y="342"/>
                  <a:pt x="757" y="359"/>
                </a:cubicBezTo>
                <a:cubicBezTo>
                  <a:pt x="761" y="381"/>
                  <a:pt x="760" y="406"/>
                  <a:pt x="756" y="428"/>
                </a:cubicBezTo>
                <a:cubicBezTo>
                  <a:pt x="751" y="452"/>
                  <a:pt x="742" y="473"/>
                  <a:pt x="729" y="490"/>
                </a:cubicBezTo>
                <a:cubicBezTo>
                  <a:pt x="722" y="500"/>
                  <a:pt x="713" y="508"/>
                  <a:pt x="704" y="513"/>
                </a:cubicBezTo>
                <a:cubicBezTo>
                  <a:pt x="704" y="476"/>
                  <a:pt x="704" y="476"/>
                  <a:pt x="704" y="476"/>
                </a:cubicBezTo>
                <a:cubicBezTo>
                  <a:pt x="730" y="445"/>
                  <a:pt x="739" y="384"/>
                  <a:pt x="724" y="341"/>
                </a:cubicBezTo>
                <a:cubicBezTo>
                  <a:pt x="718" y="320"/>
                  <a:pt x="710" y="310"/>
                  <a:pt x="704" y="308"/>
                </a:cubicBezTo>
                <a:lnTo>
                  <a:pt x="704" y="152"/>
                </a:lnTo>
                <a:close/>
                <a:moveTo>
                  <a:pt x="704" y="731"/>
                </a:moveTo>
                <a:cubicBezTo>
                  <a:pt x="815" y="772"/>
                  <a:pt x="957" y="791"/>
                  <a:pt x="953" y="925"/>
                </a:cubicBezTo>
                <a:cubicBezTo>
                  <a:pt x="952" y="956"/>
                  <a:pt x="940" y="988"/>
                  <a:pt x="921" y="1020"/>
                </a:cubicBezTo>
                <a:cubicBezTo>
                  <a:pt x="704" y="1020"/>
                  <a:pt x="704" y="1020"/>
                  <a:pt x="704" y="1020"/>
                </a:cubicBezTo>
                <a:lnTo>
                  <a:pt x="704" y="731"/>
                </a:lnTo>
                <a:close/>
                <a:moveTo>
                  <a:pt x="478" y="16"/>
                </a:moveTo>
                <a:cubicBezTo>
                  <a:pt x="588" y="0"/>
                  <a:pt x="661" y="52"/>
                  <a:pt x="704" y="152"/>
                </a:cubicBezTo>
                <a:cubicBezTo>
                  <a:pt x="704" y="308"/>
                  <a:pt x="704" y="308"/>
                  <a:pt x="704" y="308"/>
                </a:cubicBezTo>
                <a:cubicBezTo>
                  <a:pt x="693" y="305"/>
                  <a:pt x="684" y="321"/>
                  <a:pt x="680" y="350"/>
                </a:cubicBezTo>
                <a:cubicBezTo>
                  <a:pt x="675" y="381"/>
                  <a:pt x="674" y="429"/>
                  <a:pt x="679" y="494"/>
                </a:cubicBezTo>
                <a:cubicBezTo>
                  <a:pt x="688" y="491"/>
                  <a:pt x="697" y="484"/>
                  <a:pt x="704" y="476"/>
                </a:cubicBezTo>
                <a:cubicBezTo>
                  <a:pt x="704" y="513"/>
                  <a:pt x="704" y="513"/>
                  <a:pt x="704" y="513"/>
                </a:cubicBezTo>
                <a:cubicBezTo>
                  <a:pt x="700" y="515"/>
                  <a:pt x="696" y="517"/>
                  <a:pt x="692" y="519"/>
                </a:cubicBezTo>
                <a:cubicBezTo>
                  <a:pt x="684" y="535"/>
                  <a:pt x="675" y="552"/>
                  <a:pt x="665" y="566"/>
                </a:cubicBezTo>
                <a:cubicBezTo>
                  <a:pt x="654" y="594"/>
                  <a:pt x="635" y="619"/>
                  <a:pt x="614" y="640"/>
                </a:cubicBezTo>
                <a:cubicBezTo>
                  <a:pt x="621" y="675"/>
                  <a:pt x="640" y="705"/>
                  <a:pt x="684" y="723"/>
                </a:cubicBezTo>
                <a:cubicBezTo>
                  <a:pt x="690" y="726"/>
                  <a:pt x="697" y="728"/>
                  <a:pt x="704" y="731"/>
                </a:cubicBezTo>
                <a:cubicBezTo>
                  <a:pt x="704" y="1020"/>
                  <a:pt x="704" y="1020"/>
                  <a:pt x="704" y="1020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478" y="984"/>
                  <a:pt x="478" y="984"/>
                  <a:pt x="478" y="984"/>
                </a:cubicBezTo>
                <a:cubicBezTo>
                  <a:pt x="479" y="984"/>
                  <a:pt x="479" y="984"/>
                  <a:pt x="480" y="984"/>
                </a:cubicBezTo>
                <a:cubicBezTo>
                  <a:pt x="487" y="984"/>
                  <a:pt x="493" y="977"/>
                  <a:pt x="493" y="969"/>
                </a:cubicBezTo>
                <a:cubicBezTo>
                  <a:pt x="493" y="961"/>
                  <a:pt x="487" y="955"/>
                  <a:pt x="480" y="955"/>
                </a:cubicBezTo>
                <a:cubicBezTo>
                  <a:pt x="479" y="955"/>
                  <a:pt x="479" y="955"/>
                  <a:pt x="478" y="955"/>
                </a:cubicBezTo>
                <a:cubicBezTo>
                  <a:pt x="478" y="945"/>
                  <a:pt x="478" y="945"/>
                  <a:pt x="478" y="945"/>
                </a:cubicBezTo>
                <a:cubicBezTo>
                  <a:pt x="479" y="945"/>
                  <a:pt x="479" y="945"/>
                  <a:pt x="480" y="945"/>
                </a:cubicBezTo>
                <a:cubicBezTo>
                  <a:pt x="487" y="945"/>
                  <a:pt x="493" y="938"/>
                  <a:pt x="493" y="930"/>
                </a:cubicBezTo>
                <a:cubicBezTo>
                  <a:pt x="493" y="922"/>
                  <a:pt x="487" y="916"/>
                  <a:pt x="480" y="916"/>
                </a:cubicBezTo>
                <a:cubicBezTo>
                  <a:pt x="479" y="916"/>
                  <a:pt x="479" y="916"/>
                  <a:pt x="478" y="916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556" y="871"/>
                  <a:pt x="598" y="831"/>
                  <a:pt x="661" y="751"/>
                </a:cubicBezTo>
                <a:cubicBezTo>
                  <a:pt x="625" y="737"/>
                  <a:pt x="602" y="703"/>
                  <a:pt x="589" y="663"/>
                </a:cubicBezTo>
                <a:cubicBezTo>
                  <a:pt x="553" y="691"/>
                  <a:pt x="514" y="709"/>
                  <a:pt x="485" y="709"/>
                </a:cubicBezTo>
                <a:cubicBezTo>
                  <a:pt x="483" y="709"/>
                  <a:pt x="481" y="709"/>
                  <a:pt x="479" y="709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8" y="613"/>
                  <a:pt x="478" y="613"/>
                  <a:pt x="478" y="613"/>
                </a:cubicBezTo>
                <a:cubicBezTo>
                  <a:pt x="479" y="613"/>
                  <a:pt x="479" y="613"/>
                  <a:pt x="479" y="613"/>
                </a:cubicBezTo>
                <a:cubicBezTo>
                  <a:pt x="493" y="613"/>
                  <a:pt x="503" y="634"/>
                  <a:pt x="519" y="628"/>
                </a:cubicBezTo>
                <a:cubicBezTo>
                  <a:pt x="555" y="615"/>
                  <a:pt x="571" y="591"/>
                  <a:pt x="571" y="565"/>
                </a:cubicBezTo>
                <a:cubicBezTo>
                  <a:pt x="571" y="529"/>
                  <a:pt x="525" y="512"/>
                  <a:pt x="478" y="512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531" y="470"/>
                  <a:pt x="566" y="485"/>
                  <a:pt x="587" y="502"/>
                </a:cubicBezTo>
                <a:cubicBezTo>
                  <a:pt x="588" y="503"/>
                  <a:pt x="590" y="504"/>
                  <a:pt x="591" y="506"/>
                </a:cubicBezTo>
                <a:cubicBezTo>
                  <a:pt x="644" y="538"/>
                  <a:pt x="663" y="405"/>
                  <a:pt x="664" y="319"/>
                </a:cubicBezTo>
                <a:cubicBezTo>
                  <a:pt x="580" y="314"/>
                  <a:pt x="531" y="271"/>
                  <a:pt x="478" y="235"/>
                </a:cubicBezTo>
                <a:lnTo>
                  <a:pt x="478" y="16"/>
                </a:lnTo>
                <a:close/>
                <a:moveTo>
                  <a:pt x="253" y="143"/>
                </a:moveTo>
                <a:cubicBezTo>
                  <a:pt x="281" y="83"/>
                  <a:pt x="325" y="38"/>
                  <a:pt x="395" y="35"/>
                </a:cubicBezTo>
                <a:cubicBezTo>
                  <a:pt x="408" y="31"/>
                  <a:pt x="422" y="27"/>
                  <a:pt x="437" y="25"/>
                </a:cubicBezTo>
                <a:cubicBezTo>
                  <a:pt x="451" y="21"/>
                  <a:pt x="465" y="18"/>
                  <a:pt x="478" y="16"/>
                </a:cubicBezTo>
                <a:cubicBezTo>
                  <a:pt x="478" y="235"/>
                  <a:pt x="478" y="235"/>
                  <a:pt x="478" y="235"/>
                </a:cubicBezTo>
                <a:cubicBezTo>
                  <a:pt x="461" y="223"/>
                  <a:pt x="444" y="212"/>
                  <a:pt x="425" y="204"/>
                </a:cubicBezTo>
                <a:cubicBezTo>
                  <a:pt x="378" y="183"/>
                  <a:pt x="333" y="179"/>
                  <a:pt x="316" y="207"/>
                </a:cubicBezTo>
                <a:cubicBezTo>
                  <a:pt x="303" y="228"/>
                  <a:pt x="296" y="254"/>
                  <a:pt x="294" y="284"/>
                </a:cubicBezTo>
                <a:cubicBezTo>
                  <a:pt x="294" y="285"/>
                  <a:pt x="294" y="287"/>
                  <a:pt x="294" y="289"/>
                </a:cubicBezTo>
                <a:cubicBezTo>
                  <a:pt x="290" y="370"/>
                  <a:pt x="303" y="542"/>
                  <a:pt x="362" y="506"/>
                </a:cubicBezTo>
                <a:cubicBezTo>
                  <a:pt x="364" y="504"/>
                  <a:pt x="365" y="503"/>
                  <a:pt x="367" y="502"/>
                </a:cubicBezTo>
                <a:cubicBezTo>
                  <a:pt x="388" y="485"/>
                  <a:pt x="423" y="469"/>
                  <a:pt x="477" y="478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78" y="512"/>
                  <a:pt x="478" y="512"/>
                  <a:pt x="478" y="512"/>
                </a:cubicBezTo>
                <a:cubicBezTo>
                  <a:pt x="432" y="512"/>
                  <a:pt x="384" y="529"/>
                  <a:pt x="382" y="561"/>
                </a:cubicBezTo>
                <a:cubicBezTo>
                  <a:pt x="380" y="588"/>
                  <a:pt x="400" y="615"/>
                  <a:pt x="438" y="628"/>
                </a:cubicBezTo>
                <a:cubicBezTo>
                  <a:pt x="454" y="634"/>
                  <a:pt x="464" y="613"/>
                  <a:pt x="478" y="613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7" y="709"/>
                  <a:pt x="475" y="709"/>
                  <a:pt x="472" y="709"/>
                </a:cubicBezTo>
                <a:cubicBezTo>
                  <a:pt x="444" y="709"/>
                  <a:pt x="405" y="692"/>
                  <a:pt x="370" y="665"/>
                </a:cubicBezTo>
                <a:cubicBezTo>
                  <a:pt x="357" y="704"/>
                  <a:pt x="334" y="737"/>
                  <a:pt x="298" y="751"/>
                </a:cubicBezTo>
                <a:cubicBezTo>
                  <a:pt x="358" y="841"/>
                  <a:pt x="407" y="878"/>
                  <a:pt x="478" y="901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478" y="916"/>
                  <a:pt x="478" y="916"/>
                  <a:pt x="478" y="916"/>
                </a:cubicBezTo>
                <a:cubicBezTo>
                  <a:pt x="471" y="916"/>
                  <a:pt x="466" y="923"/>
                  <a:pt x="466" y="930"/>
                </a:cubicBezTo>
                <a:cubicBezTo>
                  <a:pt x="466" y="938"/>
                  <a:pt x="471" y="944"/>
                  <a:pt x="478" y="945"/>
                </a:cubicBezTo>
                <a:cubicBezTo>
                  <a:pt x="478" y="955"/>
                  <a:pt x="478" y="955"/>
                  <a:pt x="478" y="955"/>
                </a:cubicBezTo>
                <a:cubicBezTo>
                  <a:pt x="471" y="956"/>
                  <a:pt x="466" y="962"/>
                  <a:pt x="466" y="969"/>
                </a:cubicBezTo>
                <a:cubicBezTo>
                  <a:pt x="466" y="977"/>
                  <a:pt x="471" y="983"/>
                  <a:pt x="478" y="984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253" y="1020"/>
                  <a:pt x="253" y="1020"/>
                  <a:pt x="253" y="1020"/>
                </a:cubicBezTo>
                <a:cubicBezTo>
                  <a:pt x="253" y="730"/>
                  <a:pt x="253" y="730"/>
                  <a:pt x="253" y="730"/>
                </a:cubicBezTo>
                <a:cubicBezTo>
                  <a:pt x="260" y="728"/>
                  <a:pt x="266" y="726"/>
                  <a:pt x="272" y="723"/>
                </a:cubicBezTo>
                <a:cubicBezTo>
                  <a:pt x="317" y="704"/>
                  <a:pt x="336" y="675"/>
                  <a:pt x="342" y="640"/>
                </a:cubicBezTo>
                <a:cubicBezTo>
                  <a:pt x="322" y="619"/>
                  <a:pt x="304" y="595"/>
                  <a:pt x="293" y="569"/>
                </a:cubicBezTo>
                <a:cubicBezTo>
                  <a:pt x="282" y="554"/>
                  <a:pt x="273" y="537"/>
                  <a:pt x="265" y="519"/>
                </a:cubicBezTo>
                <a:cubicBezTo>
                  <a:pt x="261" y="517"/>
                  <a:pt x="257" y="516"/>
                  <a:pt x="253" y="513"/>
                </a:cubicBezTo>
                <a:cubicBezTo>
                  <a:pt x="253" y="477"/>
                  <a:pt x="253" y="477"/>
                  <a:pt x="253" y="477"/>
                </a:cubicBezTo>
                <a:cubicBezTo>
                  <a:pt x="260" y="485"/>
                  <a:pt x="269" y="491"/>
                  <a:pt x="278" y="494"/>
                </a:cubicBezTo>
                <a:cubicBezTo>
                  <a:pt x="283" y="431"/>
                  <a:pt x="283" y="374"/>
                  <a:pt x="276" y="341"/>
                </a:cubicBezTo>
                <a:cubicBezTo>
                  <a:pt x="271" y="317"/>
                  <a:pt x="262" y="308"/>
                  <a:pt x="253" y="310"/>
                </a:cubicBezTo>
                <a:lnTo>
                  <a:pt x="253" y="143"/>
                </a:lnTo>
                <a:close/>
                <a:moveTo>
                  <a:pt x="214" y="313"/>
                </a:moveTo>
                <a:cubicBezTo>
                  <a:pt x="214" y="313"/>
                  <a:pt x="214" y="313"/>
                  <a:pt x="214" y="313"/>
                </a:cubicBezTo>
                <a:cubicBezTo>
                  <a:pt x="218" y="258"/>
                  <a:pt x="229" y="195"/>
                  <a:pt x="253" y="143"/>
                </a:cubicBezTo>
                <a:cubicBezTo>
                  <a:pt x="253" y="310"/>
                  <a:pt x="253" y="310"/>
                  <a:pt x="253" y="310"/>
                </a:cubicBezTo>
                <a:cubicBezTo>
                  <a:pt x="246" y="312"/>
                  <a:pt x="238" y="323"/>
                  <a:pt x="233" y="339"/>
                </a:cubicBezTo>
                <a:cubicBezTo>
                  <a:pt x="217" y="383"/>
                  <a:pt x="226" y="445"/>
                  <a:pt x="253" y="477"/>
                </a:cubicBezTo>
                <a:cubicBezTo>
                  <a:pt x="253" y="513"/>
                  <a:pt x="253" y="513"/>
                  <a:pt x="253" y="513"/>
                </a:cubicBezTo>
                <a:cubicBezTo>
                  <a:pt x="243" y="508"/>
                  <a:pt x="235" y="500"/>
                  <a:pt x="227" y="490"/>
                </a:cubicBezTo>
                <a:cubicBezTo>
                  <a:pt x="214" y="473"/>
                  <a:pt x="206" y="452"/>
                  <a:pt x="201" y="428"/>
                </a:cubicBezTo>
                <a:cubicBezTo>
                  <a:pt x="196" y="406"/>
                  <a:pt x="195" y="381"/>
                  <a:pt x="199" y="359"/>
                </a:cubicBezTo>
                <a:cubicBezTo>
                  <a:pt x="202" y="342"/>
                  <a:pt x="206" y="326"/>
                  <a:pt x="214" y="313"/>
                </a:cubicBezTo>
                <a:moveTo>
                  <a:pt x="253" y="1020"/>
                </a:moveTo>
                <a:cubicBezTo>
                  <a:pt x="35" y="1020"/>
                  <a:pt x="35" y="1020"/>
                  <a:pt x="35" y="1020"/>
                </a:cubicBezTo>
                <a:cubicBezTo>
                  <a:pt x="16" y="988"/>
                  <a:pt x="4" y="956"/>
                  <a:pt x="3" y="925"/>
                </a:cubicBezTo>
                <a:cubicBezTo>
                  <a:pt x="0" y="791"/>
                  <a:pt x="142" y="772"/>
                  <a:pt x="253" y="730"/>
                </a:cubicBezTo>
                <a:lnTo>
                  <a:pt x="253" y="1020"/>
                </a:lnTo>
                <a:close/>
              </a:path>
            </a:pathLst>
          </a:custGeom>
          <a:solidFill>
            <a:srgbClr val="3C00A0"/>
          </a:solidFill>
          <a:ln>
            <a:noFill/>
          </a:ln>
        </p:spPr>
        <p:txBody>
          <a:bodyPr vert="horz" wrap="square" lIns="122101" tIns="61050" rIns="122101" bIns="610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3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3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3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3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3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3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3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3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3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3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3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3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3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000"/>
                            </p:stCondLst>
                            <p:childTnLst>
                              <p:par>
                                <p:cTn id="2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3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3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3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3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3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3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3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3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3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500"/>
                            </p:stCondLst>
                            <p:childTnLst>
                              <p:par>
                                <p:cTn id="2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0"/>
                            </p:stCondLst>
                            <p:childTnLst>
                              <p:par>
                                <p:cTn id="2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27" grpId="0"/>
      <p:bldP spid="28" grpId="0"/>
      <p:bldP spid="29" grpId="0"/>
      <p:bldP spid="30" grpId="0" animBg="1"/>
      <p:bldP spid="31" grpId="0" animBg="1"/>
      <p:bldP spid="40" grpId="0" animBg="1"/>
      <p:bldP spid="44" grpId="0" animBg="1"/>
      <p:bldP spid="51" grpId="0" animBg="1"/>
      <p:bldP spid="62" grpId="0" animBg="1"/>
      <p:bldP spid="69" grpId="0" animBg="1"/>
      <p:bldP spid="73" grpId="0" animBg="1"/>
      <p:bldP spid="74" grpId="0" animBg="1"/>
      <p:bldP spid="93" grpId="0" animBg="1"/>
      <p:bldP spid="103" grpId="0" animBg="1"/>
      <p:bldP spid="110" grpId="0" animBg="1"/>
      <p:bldP spid="115" grpId="0" animBg="1"/>
      <p:bldP spid="116" grpId="0" animBg="1"/>
      <p:bldP spid="117" grpId="0" animBg="1"/>
      <p:bldP spid="118" grpId="0" animBg="1"/>
      <p:bldP spid="132" grpId="0" animBg="1"/>
      <p:bldP spid="136" grpId="0" animBg="1"/>
      <p:bldP spid="146" grpId="0" animBg="1"/>
      <p:bldP spid="153" grpId="0" animBg="1"/>
      <p:bldP spid="154" grpId="0" animBg="1"/>
      <p:bldP spid="173" grpId="0" animBg="1"/>
      <p:bldP spid="174" grpId="0" animBg="1"/>
      <p:bldP spid="1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标题标题</a:t>
            </a:r>
            <a:endParaRPr lang="en-US" altLang="zh-CN" sz="2800" dirty="0">
              <a:solidFill>
                <a:srgbClr val="3C00A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grpSp>
        <p:nvGrpSpPr>
          <p:cNvPr id="176" name="组合 175"/>
          <p:cNvGrpSpPr/>
          <p:nvPr/>
        </p:nvGrpSpPr>
        <p:grpSpPr>
          <a:xfrm>
            <a:off x="1444960" y="26521"/>
            <a:ext cx="9331681" cy="6000243"/>
            <a:chOff x="1032363" y="-18083"/>
            <a:chExt cx="9331681" cy="6000243"/>
          </a:xfrm>
          <a:solidFill>
            <a:schemeClr val="bg1">
              <a:lumMod val="75000"/>
            </a:schemeClr>
          </a:solidFill>
        </p:grpSpPr>
        <p:grpSp>
          <p:nvGrpSpPr>
            <p:cNvPr id="177" name="Group 185"/>
            <p:cNvGrpSpPr/>
            <p:nvPr/>
          </p:nvGrpSpPr>
          <p:grpSpPr>
            <a:xfrm>
              <a:off x="1032363" y="1032026"/>
              <a:ext cx="9331681" cy="4950134"/>
              <a:chOff x="1163638" y="768350"/>
              <a:chExt cx="9874250" cy="5238750"/>
            </a:xfrm>
            <a:grpFill/>
          </p:grpSpPr>
          <p:sp>
            <p:nvSpPr>
              <p:cNvPr id="179" name="Freeform 5"/>
              <p:cNvSpPr>
                <a:spLocks noEditPoints="1"/>
              </p:cNvSpPr>
              <p:nvPr/>
            </p:nvSpPr>
            <p:spPr bwMode="auto">
              <a:xfrm>
                <a:off x="4071938" y="3135313"/>
                <a:ext cx="1227138" cy="1227138"/>
              </a:xfrm>
              <a:custGeom>
                <a:avLst/>
                <a:gdLst>
                  <a:gd name="T0" fmla="*/ 0 w 376"/>
                  <a:gd name="T1" fmla="*/ 188 h 376"/>
                  <a:gd name="T2" fmla="*/ 188 w 376"/>
                  <a:gd name="T3" fmla="*/ 0 h 376"/>
                  <a:gd name="T4" fmla="*/ 376 w 376"/>
                  <a:gd name="T5" fmla="*/ 188 h 376"/>
                  <a:gd name="T6" fmla="*/ 188 w 376"/>
                  <a:gd name="T7" fmla="*/ 376 h 376"/>
                  <a:gd name="T8" fmla="*/ 0 w 376"/>
                  <a:gd name="T9" fmla="*/ 188 h 376"/>
                  <a:gd name="T10" fmla="*/ 354 w 376"/>
                  <a:gd name="T11" fmla="*/ 188 h 376"/>
                  <a:gd name="T12" fmla="*/ 188 w 376"/>
                  <a:gd name="T13" fmla="*/ 22 h 376"/>
                  <a:gd name="T14" fmla="*/ 22 w 376"/>
                  <a:gd name="T15" fmla="*/ 188 h 376"/>
                  <a:gd name="T16" fmla="*/ 188 w 376"/>
                  <a:gd name="T17" fmla="*/ 354 h 376"/>
                  <a:gd name="T18" fmla="*/ 354 w 376"/>
                  <a:gd name="T19" fmla="*/ 188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6" h="376">
                    <a:moveTo>
                      <a:pt x="0" y="188"/>
                    </a:moveTo>
                    <a:cubicBezTo>
                      <a:pt x="0" y="84"/>
                      <a:pt x="84" y="0"/>
                      <a:pt x="188" y="0"/>
                    </a:cubicBezTo>
                    <a:cubicBezTo>
                      <a:pt x="292" y="0"/>
                      <a:pt x="376" y="84"/>
                      <a:pt x="376" y="188"/>
                    </a:cubicBezTo>
                    <a:cubicBezTo>
                      <a:pt x="376" y="292"/>
                      <a:pt x="292" y="376"/>
                      <a:pt x="188" y="376"/>
                    </a:cubicBezTo>
                    <a:cubicBezTo>
                      <a:pt x="84" y="376"/>
                      <a:pt x="0" y="292"/>
                      <a:pt x="0" y="188"/>
                    </a:cubicBezTo>
                    <a:close/>
                    <a:moveTo>
                      <a:pt x="354" y="188"/>
                    </a:moveTo>
                    <a:cubicBezTo>
                      <a:pt x="354" y="96"/>
                      <a:pt x="280" y="22"/>
                      <a:pt x="188" y="22"/>
                    </a:cubicBezTo>
                    <a:cubicBezTo>
                      <a:pt x="96" y="22"/>
                      <a:pt x="22" y="96"/>
                      <a:pt x="22" y="188"/>
                    </a:cubicBezTo>
                    <a:cubicBezTo>
                      <a:pt x="22" y="280"/>
                      <a:pt x="96" y="354"/>
                      <a:pt x="188" y="354"/>
                    </a:cubicBezTo>
                    <a:cubicBezTo>
                      <a:pt x="280" y="354"/>
                      <a:pt x="354" y="280"/>
                      <a:pt x="354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0" name="Freeform 6"/>
              <p:cNvSpPr>
                <a:spLocks noEditPoints="1"/>
              </p:cNvSpPr>
              <p:nvPr/>
            </p:nvSpPr>
            <p:spPr bwMode="auto">
              <a:xfrm>
                <a:off x="7688263" y="3017838"/>
                <a:ext cx="1100138" cy="1098550"/>
              </a:xfrm>
              <a:custGeom>
                <a:avLst/>
                <a:gdLst>
                  <a:gd name="T0" fmla="*/ 0 w 337"/>
                  <a:gd name="T1" fmla="*/ 169 h 337"/>
                  <a:gd name="T2" fmla="*/ 169 w 337"/>
                  <a:gd name="T3" fmla="*/ 0 h 337"/>
                  <a:gd name="T4" fmla="*/ 337 w 337"/>
                  <a:gd name="T5" fmla="*/ 169 h 337"/>
                  <a:gd name="T6" fmla="*/ 169 w 337"/>
                  <a:gd name="T7" fmla="*/ 337 h 337"/>
                  <a:gd name="T8" fmla="*/ 0 w 337"/>
                  <a:gd name="T9" fmla="*/ 169 h 337"/>
                  <a:gd name="T10" fmla="*/ 317 w 337"/>
                  <a:gd name="T11" fmla="*/ 169 h 337"/>
                  <a:gd name="T12" fmla="*/ 169 w 337"/>
                  <a:gd name="T13" fmla="*/ 20 h 337"/>
                  <a:gd name="T14" fmla="*/ 20 w 337"/>
                  <a:gd name="T15" fmla="*/ 169 h 337"/>
                  <a:gd name="T16" fmla="*/ 169 w 337"/>
                  <a:gd name="T17" fmla="*/ 318 h 337"/>
                  <a:gd name="T18" fmla="*/ 317 w 337"/>
                  <a:gd name="T19" fmla="*/ 169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7" h="337">
                    <a:moveTo>
                      <a:pt x="0" y="169"/>
                    </a:moveTo>
                    <a:cubicBezTo>
                      <a:pt x="0" y="76"/>
                      <a:pt x="76" y="0"/>
                      <a:pt x="169" y="0"/>
                    </a:cubicBezTo>
                    <a:cubicBezTo>
                      <a:pt x="262" y="0"/>
                      <a:pt x="337" y="76"/>
                      <a:pt x="337" y="169"/>
                    </a:cubicBezTo>
                    <a:cubicBezTo>
                      <a:pt x="337" y="262"/>
                      <a:pt x="262" y="337"/>
                      <a:pt x="169" y="337"/>
                    </a:cubicBezTo>
                    <a:cubicBezTo>
                      <a:pt x="76" y="337"/>
                      <a:pt x="0" y="262"/>
                      <a:pt x="0" y="169"/>
                    </a:cubicBezTo>
                    <a:close/>
                    <a:moveTo>
                      <a:pt x="317" y="169"/>
                    </a:moveTo>
                    <a:cubicBezTo>
                      <a:pt x="317" y="87"/>
                      <a:pt x="251" y="20"/>
                      <a:pt x="169" y="20"/>
                    </a:cubicBezTo>
                    <a:cubicBezTo>
                      <a:pt x="87" y="20"/>
                      <a:pt x="20" y="87"/>
                      <a:pt x="20" y="169"/>
                    </a:cubicBezTo>
                    <a:cubicBezTo>
                      <a:pt x="20" y="251"/>
                      <a:pt x="87" y="318"/>
                      <a:pt x="169" y="318"/>
                    </a:cubicBezTo>
                    <a:cubicBezTo>
                      <a:pt x="251" y="318"/>
                      <a:pt x="317" y="251"/>
                      <a:pt x="317" y="16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1" name="Freeform 7"/>
              <p:cNvSpPr>
                <a:spLocks noEditPoints="1"/>
              </p:cNvSpPr>
              <p:nvPr/>
            </p:nvSpPr>
            <p:spPr bwMode="auto">
              <a:xfrm>
                <a:off x="8164513" y="4430713"/>
                <a:ext cx="906463" cy="906463"/>
              </a:xfrm>
              <a:custGeom>
                <a:avLst/>
                <a:gdLst>
                  <a:gd name="T0" fmla="*/ 0 w 278"/>
                  <a:gd name="T1" fmla="*/ 139 h 278"/>
                  <a:gd name="T2" fmla="*/ 139 w 278"/>
                  <a:gd name="T3" fmla="*/ 0 h 278"/>
                  <a:gd name="T4" fmla="*/ 278 w 278"/>
                  <a:gd name="T5" fmla="*/ 139 h 278"/>
                  <a:gd name="T6" fmla="*/ 139 w 278"/>
                  <a:gd name="T7" fmla="*/ 278 h 278"/>
                  <a:gd name="T8" fmla="*/ 0 w 278"/>
                  <a:gd name="T9" fmla="*/ 139 h 278"/>
                  <a:gd name="T10" fmla="*/ 262 w 278"/>
                  <a:gd name="T11" fmla="*/ 139 h 278"/>
                  <a:gd name="T12" fmla="*/ 139 w 278"/>
                  <a:gd name="T13" fmla="*/ 17 h 278"/>
                  <a:gd name="T14" fmla="*/ 17 w 278"/>
                  <a:gd name="T15" fmla="*/ 139 h 278"/>
                  <a:gd name="T16" fmla="*/ 139 w 278"/>
                  <a:gd name="T17" fmla="*/ 262 h 278"/>
                  <a:gd name="T18" fmla="*/ 262 w 278"/>
                  <a:gd name="T19" fmla="*/ 13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8" h="278">
                    <a:moveTo>
                      <a:pt x="0" y="139"/>
                    </a:moveTo>
                    <a:cubicBezTo>
                      <a:pt x="0" y="63"/>
                      <a:pt x="63" y="0"/>
                      <a:pt x="139" y="0"/>
                    </a:cubicBezTo>
                    <a:cubicBezTo>
                      <a:pt x="216" y="0"/>
                      <a:pt x="278" y="63"/>
                      <a:pt x="278" y="139"/>
                    </a:cubicBezTo>
                    <a:cubicBezTo>
                      <a:pt x="278" y="216"/>
                      <a:pt x="216" y="278"/>
                      <a:pt x="139" y="278"/>
                    </a:cubicBezTo>
                    <a:cubicBezTo>
                      <a:pt x="63" y="278"/>
                      <a:pt x="0" y="216"/>
                      <a:pt x="0" y="139"/>
                    </a:cubicBezTo>
                    <a:close/>
                    <a:moveTo>
                      <a:pt x="262" y="139"/>
                    </a:moveTo>
                    <a:cubicBezTo>
                      <a:pt x="262" y="72"/>
                      <a:pt x="207" y="17"/>
                      <a:pt x="139" y="17"/>
                    </a:cubicBezTo>
                    <a:cubicBezTo>
                      <a:pt x="72" y="17"/>
                      <a:pt x="17" y="72"/>
                      <a:pt x="17" y="139"/>
                    </a:cubicBezTo>
                    <a:cubicBezTo>
                      <a:pt x="17" y="207"/>
                      <a:pt x="72" y="262"/>
                      <a:pt x="139" y="262"/>
                    </a:cubicBezTo>
                    <a:cubicBezTo>
                      <a:pt x="207" y="262"/>
                      <a:pt x="262" y="207"/>
                      <a:pt x="262" y="1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2" name="Freeform 8"/>
              <p:cNvSpPr>
                <a:spLocks noEditPoints="1"/>
              </p:cNvSpPr>
              <p:nvPr/>
            </p:nvSpPr>
            <p:spPr bwMode="auto">
              <a:xfrm>
                <a:off x="2589213" y="4841875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1"/>
                      <a:pt x="80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3" name="Freeform 9"/>
              <p:cNvSpPr>
                <a:spLocks noEditPoints="1"/>
              </p:cNvSpPr>
              <p:nvPr/>
            </p:nvSpPr>
            <p:spPr bwMode="auto">
              <a:xfrm>
                <a:off x="3286126" y="514508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4" name="Freeform 10"/>
              <p:cNvSpPr>
                <a:spLocks noEditPoints="1"/>
              </p:cNvSpPr>
              <p:nvPr/>
            </p:nvSpPr>
            <p:spPr bwMode="auto">
              <a:xfrm>
                <a:off x="5067301" y="4629150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7"/>
                      <a:pt x="27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5" name="Freeform 11"/>
              <p:cNvSpPr>
                <a:spLocks noEditPoints="1"/>
              </p:cNvSpPr>
              <p:nvPr/>
            </p:nvSpPr>
            <p:spPr bwMode="auto">
              <a:xfrm>
                <a:off x="7743826" y="5583238"/>
                <a:ext cx="339725" cy="338138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6" name="Freeform 12"/>
              <p:cNvSpPr>
                <a:spLocks noEditPoints="1"/>
              </p:cNvSpPr>
              <p:nvPr/>
            </p:nvSpPr>
            <p:spPr bwMode="auto">
              <a:xfrm>
                <a:off x="3867151" y="2713038"/>
                <a:ext cx="342900" cy="339725"/>
              </a:xfrm>
              <a:custGeom>
                <a:avLst/>
                <a:gdLst>
                  <a:gd name="T0" fmla="*/ 0 w 105"/>
                  <a:gd name="T1" fmla="*/ 52 h 104"/>
                  <a:gd name="T2" fmla="*/ 53 w 105"/>
                  <a:gd name="T3" fmla="*/ 0 h 104"/>
                  <a:gd name="T4" fmla="*/ 105 w 105"/>
                  <a:gd name="T5" fmla="*/ 52 h 104"/>
                  <a:gd name="T6" fmla="*/ 53 w 105"/>
                  <a:gd name="T7" fmla="*/ 104 h 104"/>
                  <a:gd name="T8" fmla="*/ 0 w 105"/>
                  <a:gd name="T9" fmla="*/ 52 h 104"/>
                  <a:gd name="T10" fmla="*/ 98 w 105"/>
                  <a:gd name="T11" fmla="*/ 52 h 104"/>
                  <a:gd name="T12" fmla="*/ 53 w 105"/>
                  <a:gd name="T13" fmla="*/ 6 h 104"/>
                  <a:gd name="T14" fmla="*/ 7 w 105"/>
                  <a:gd name="T15" fmla="*/ 52 h 104"/>
                  <a:gd name="T16" fmla="*/ 53 w 105"/>
                  <a:gd name="T17" fmla="*/ 98 h 104"/>
                  <a:gd name="T18" fmla="*/ 98 w 105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" h="104">
                    <a:moveTo>
                      <a:pt x="0" y="52"/>
                    </a:moveTo>
                    <a:cubicBezTo>
                      <a:pt x="0" y="23"/>
                      <a:pt x="24" y="0"/>
                      <a:pt x="53" y="0"/>
                    </a:cubicBezTo>
                    <a:cubicBezTo>
                      <a:pt x="81" y="0"/>
                      <a:pt x="105" y="23"/>
                      <a:pt x="105" y="52"/>
                    </a:cubicBezTo>
                    <a:cubicBezTo>
                      <a:pt x="105" y="81"/>
                      <a:pt x="81" y="104"/>
                      <a:pt x="53" y="104"/>
                    </a:cubicBezTo>
                    <a:cubicBezTo>
                      <a:pt x="24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8" y="6"/>
                      <a:pt x="53" y="6"/>
                    </a:cubicBezTo>
                    <a:cubicBezTo>
                      <a:pt x="27" y="6"/>
                      <a:pt x="7" y="27"/>
                      <a:pt x="7" y="52"/>
                    </a:cubicBezTo>
                    <a:cubicBezTo>
                      <a:pt x="7" y="77"/>
                      <a:pt x="27" y="98"/>
                      <a:pt x="53" y="98"/>
                    </a:cubicBezTo>
                    <a:cubicBezTo>
                      <a:pt x="78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7" name="Freeform 13"/>
              <p:cNvSpPr>
                <a:spLocks noEditPoints="1"/>
              </p:cNvSpPr>
              <p:nvPr/>
            </p:nvSpPr>
            <p:spPr bwMode="auto">
              <a:xfrm>
                <a:off x="4675188" y="5487988"/>
                <a:ext cx="339725" cy="342900"/>
              </a:xfrm>
              <a:custGeom>
                <a:avLst/>
                <a:gdLst>
                  <a:gd name="T0" fmla="*/ 0 w 104"/>
                  <a:gd name="T1" fmla="*/ 52 h 105"/>
                  <a:gd name="T2" fmla="*/ 52 w 104"/>
                  <a:gd name="T3" fmla="*/ 0 h 105"/>
                  <a:gd name="T4" fmla="*/ 104 w 104"/>
                  <a:gd name="T5" fmla="*/ 52 h 105"/>
                  <a:gd name="T6" fmla="*/ 52 w 104"/>
                  <a:gd name="T7" fmla="*/ 105 h 105"/>
                  <a:gd name="T8" fmla="*/ 0 w 104"/>
                  <a:gd name="T9" fmla="*/ 52 h 105"/>
                  <a:gd name="T10" fmla="*/ 98 w 104"/>
                  <a:gd name="T11" fmla="*/ 52 h 105"/>
                  <a:gd name="T12" fmla="*/ 52 w 104"/>
                  <a:gd name="T13" fmla="*/ 6 h 105"/>
                  <a:gd name="T14" fmla="*/ 6 w 104"/>
                  <a:gd name="T15" fmla="*/ 52 h 105"/>
                  <a:gd name="T16" fmla="*/ 52 w 104"/>
                  <a:gd name="T17" fmla="*/ 98 h 105"/>
                  <a:gd name="T18" fmla="*/ 98 w 104"/>
                  <a:gd name="T19" fmla="*/ 5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5">
                    <a:moveTo>
                      <a:pt x="0" y="52"/>
                    </a:moveTo>
                    <a:cubicBezTo>
                      <a:pt x="0" y="24"/>
                      <a:pt x="24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5"/>
                      <a:pt x="52" y="105"/>
                    </a:cubicBezTo>
                    <a:cubicBezTo>
                      <a:pt x="24" y="105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8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8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8" name="Freeform 14"/>
              <p:cNvSpPr>
                <a:spLocks noEditPoints="1"/>
              </p:cNvSpPr>
              <p:nvPr/>
            </p:nvSpPr>
            <p:spPr bwMode="auto">
              <a:xfrm>
                <a:off x="6877051" y="524668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89" name="Freeform 15"/>
              <p:cNvSpPr>
                <a:spLocks noEditPoints="1"/>
              </p:cNvSpPr>
              <p:nvPr/>
            </p:nvSpPr>
            <p:spPr bwMode="auto">
              <a:xfrm>
                <a:off x="8931276" y="398303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4"/>
                      <a:pt x="23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7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0" name="Freeform 16"/>
              <p:cNvSpPr>
                <a:spLocks noEditPoints="1"/>
              </p:cNvSpPr>
              <p:nvPr/>
            </p:nvSpPr>
            <p:spPr bwMode="auto">
              <a:xfrm>
                <a:off x="7032626" y="2498725"/>
                <a:ext cx="209550" cy="207963"/>
              </a:xfrm>
              <a:custGeom>
                <a:avLst/>
                <a:gdLst>
                  <a:gd name="T0" fmla="*/ 0 w 64"/>
                  <a:gd name="T1" fmla="*/ 32 h 64"/>
                  <a:gd name="T2" fmla="*/ 32 w 64"/>
                  <a:gd name="T3" fmla="*/ 0 h 64"/>
                  <a:gd name="T4" fmla="*/ 64 w 64"/>
                  <a:gd name="T5" fmla="*/ 32 h 64"/>
                  <a:gd name="T6" fmla="*/ 32 w 64"/>
                  <a:gd name="T7" fmla="*/ 64 h 64"/>
                  <a:gd name="T8" fmla="*/ 0 w 64"/>
                  <a:gd name="T9" fmla="*/ 32 h 64"/>
                  <a:gd name="T10" fmla="*/ 56 w 64"/>
                  <a:gd name="T11" fmla="*/ 32 h 64"/>
                  <a:gd name="T12" fmla="*/ 32 w 64"/>
                  <a:gd name="T13" fmla="*/ 8 h 64"/>
                  <a:gd name="T14" fmla="*/ 8 w 64"/>
                  <a:gd name="T15" fmla="*/ 32 h 64"/>
                  <a:gd name="T16" fmla="*/ 32 w 64"/>
                  <a:gd name="T17" fmla="*/ 56 h 64"/>
                  <a:gd name="T18" fmla="*/ 56 w 64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4" y="14"/>
                      <a:pt x="64" y="32"/>
                    </a:cubicBezTo>
                    <a:cubicBezTo>
                      <a:pt x="64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1" name="Freeform 17"/>
              <p:cNvSpPr>
                <a:spLocks noEditPoints="1"/>
              </p:cNvSpPr>
              <p:nvPr/>
            </p:nvSpPr>
            <p:spPr bwMode="auto">
              <a:xfrm>
                <a:off x="4257676" y="4802188"/>
                <a:ext cx="212725" cy="212725"/>
              </a:xfrm>
              <a:custGeom>
                <a:avLst/>
                <a:gdLst>
                  <a:gd name="T0" fmla="*/ 0 w 65"/>
                  <a:gd name="T1" fmla="*/ 33 h 65"/>
                  <a:gd name="T2" fmla="*/ 33 w 65"/>
                  <a:gd name="T3" fmla="*/ 0 h 65"/>
                  <a:gd name="T4" fmla="*/ 65 w 65"/>
                  <a:gd name="T5" fmla="*/ 33 h 65"/>
                  <a:gd name="T6" fmla="*/ 33 w 65"/>
                  <a:gd name="T7" fmla="*/ 65 h 65"/>
                  <a:gd name="T8" fmla="*/ 0 w 65"/>
                  <a:gd name="T9" fmla="*/ 33 h 65"/>
                  <a:gd name="T10" fmla="*/ 56 w 65"/>
                  <a:gd name="T11" fmla="*/ 33 h 65"/>
                  <a:gd name="T12" fmla="*/ 33 w 65"/>
                  <a:gd name="T13" fmla="*/ 9 h 65"/>
                  <a:gd name="T14" fmla="*/ 9 w 65"/>
                  <a:gd name="T15" fmla="*/ 33 h 65"/>
                  <a:gd name="T16" fmla="*/ 33 w 65"/>
                  <a:gd name="T17" fmla="*/ 57 h 65"/>
                  <a:gd name="T18" fmla="*/ 56 w 65"/>
                  <a:gd name="T1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3"/>
                    </a:moveTo>
                    <a:cubicBezTo>
                      <a:pt x="0" y="15"/>
                      <a:pt x="15" y="0"/>
                      <a:pt x="33" y="0"/>
                    </a:cubicBezTo>
                    <a:cubicBezTo>
                      <a:pt x="50" y="0"/>
                      <a:pt x="65" y="15"/>
                      <a:pt x="65" y="33"/>
                    </a:cubicBezTo>
                    <a:cubicBezTo>
                      <a:pt x="65" y="51"/>
                      <a:pt x="50" y="65"/>
                      <a:pt x="33" y="65"/>
                    </a:cubicBezTo>
                    <a:cubicBezTo>
                      <a:pt x="15" y="65"/>
                      <a:pt x="0" y="51"/>
                      <a:pt x="0" y="33"/>
                    </a:cubicBezTo>
                    <a:close/>
                    <a:moveTo>
                      <a:pt x="56" y="33"/>
                    </a:moveTo>
                    <a:cubicBezTo>
                      <a:pt x="56" y="20"/>
                      <a:pt x="46" y="9"/>
                      <a:pt x="33" y="9"/>
                    </a:cubicBezTo>
                    <a:cubicBezTo>
                      <a:pt x="19" y="9"/>
                      <a:pt x="9" y="20"/>
                      <a:pt x="9" y="33"/>
                    </a:cubicBezTo>
                    <a:cubicBezTo>
                      <a:pt x="9" y="46"/>
                      <a:pt x="19" y="57"/>
                      <a:pt x="33" y="57"/>
                    </a:cubicBezTo>
                    <a:cubicBezTo>
                      <a:pt x="46" y="57"/>
                      <a:pt x="56" y="46"/>
                      <a:pt x="56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2" name="Freeform 18"/>
              <p:cNvSpPr>
                <a:spLocks noEditPoints="1"/>
              </p:cNvSpPr>
              <p:nvPr/>
            </p:nvSpPr>
            <p:spPr bwMode="auto">
              <a:xfrm>
                <a:off x="4956176" y="2165350"/>
                <a:ext cx="212725" cy="212725"/>
              </a:xfrm>
              <a:custGeom>
                <a:avLst/>
                <a:gdLst>
                  <a:gd name="T0" fmla="*/ 0 w 65"/>
                  <a:gd name="T1" fmla="*/ 33 h 65"/>
                  <a:gd name="T2" fmla="*/ 33 w 65"/>
                  <a:gd name="T3" fmla="*/ 0 h 65"/>
                  <a:gd name="T4" fmla="*/ 65 w 65"/>
                  <a:gd name="T5" fmla="*/ 33 h 65"/>
                  <a:gd name="T6" fmla="*/ 33 w 65"/>
                  <a:gd name="T7" fmla="*/ 65 h 65"/>
                  <a:gd name="T8" fmla="*/ 0 w 65"/>
                  <a:gd name="T9" fmla="*/ 33 h 65"/>
                  <a:gd name="T10" fmla="*/ 56 w 65"/>
                  <a:gd name="T11" fmla="*/ 33 h 65"/>
                  <a:gd name="T12" fmla="*/ 33 w 65"/>
                  <a:gd name="T13" fmla="*/ 9 h 65"/>
                  <a:gd name="T14" fmla="*/ 9 w 65"/>
                  <a:gd name="T15" fmla="*/ 33 h 65"/>
                  <a:gd name="T16" fmla="*/ 33 w 65"/>
                  <a:gd name="T17" fmla="*/ 57 h 65"/>
                  <a:gd name="T18" fmla="*/ 56 w 65"/>
                  <a:gd name="T1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3"/>
                    </a:moveTo>
                    <a:cubicBezTo>
                      <a:pt x="0" y="15"/>
                      <a:pt x="15" y="0"/>
                      <a:pt x="33" y="0"/>
                    </a:cubicBezTo>
                    <a:cubicBezTo>
                      <a:pt x="50" y="0"/>
                      <a:pt x="65" y="15"/>
                      <a:pt x="65" y="33"/>
                    </a:cubicBezTo>
                    <a:cubicBezTo>
                      <a:pt x="65" y="51"/>
                      <a:pt x="50" y="65"/>
                      <a:pt x="33" y="65"/>
                    </a:cubicBezTo>
                    <a:cubicBezTo>
                      <a:pt x="15" y="65"/>
                      <a:pt x="0" y="51"/>
                      <a:pt x="0" y="33"/>
                    </a:cubicBezTo>
                    <a:close/>
                    <a:moveTo>
                      <a:pt x="56" y="33"/>
                    </a:moveTo>
                    <a:cubicBezTo>
                      <a:pt x="56" y="20"/>
                      <a:pt x="46" y="9"/>
                      <a:pt x="33" y="9"/>
                    </a:cubicBezTo>
                    <a:cubicBezTo>
                      <a:pt x="19" y="9"/>
                      <a:pt x="9" y="20"/>
                      <a:pt x="9" y="33"/>
                    </a:cubicBezTo>
                    <a:cubicBezTo>
                      <a:pt x="9" y="46"/>
                      <a:pt x="19" y="57"/>
                      <a:pt x="33" y="57"/>
                    </a:cubicBezTo>
                    <a:cubicBezTo>
                      <a:pt x="46" y="57"/>
                      <a:pt x="56" y="46"/>
                      <a:pt x="56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3" name="Freeform 19"/>
              <p:cNvSpPr>
                <a:spLocks noEditPoints="1"/>
              </p:cNvSpPr>
              <p:nvPr/>
            </p:nvSpPr>
            <p:spPr bwMode="auto">
              <a:xfrm>
                <a:off x="7150101" y="1809750"/>
                <a:ext cx="212725" cy="207963"/>
              </a:xfrm>
              <a:custGeom>
                <a:avLst/>
                <a:gdLst>
                  <a:gd name="T0" fmla="*/ 0 w 65"/>
                  <a:gd name="T1" fmla="*/ 32 h 64"/>
                  <a:gd name="T2" fmla="*/ 32 w 65"/>
                  <a:gd name="T3" fmla="*/ 0 h 64"/>
                  <a:gd name="T4" fmla="*/ 65 w 65"/>
                  <a:gd name="T5" fmla="*/ 32 h 64"/>
                  <a:gd name="T6" fmla="*/ 32 w 65"/>
                  <a:gd name="T7" fmla="*/ 64 h 64"/>
                  <a:gd name="T8" fmla="*/ 0 w 65"/>
                  <a:gd name="T9" fmla="*/ 32 h 64"/>
                  <a:gd name="T10" fmla="*/ 56 w 65"/>
                  <a:gd name="T11" fmla="*/ 32 h 64"/>
                  <a:gd name="T12" fmla="*/ 32 w 65"/>
                  <a:gd name="T13" fmla="*/ 8 h 64"/>
                  <a:gd name="T14" fmla="*/ 9 w 65"/>
                  <a:gd name="T15" fmla="*/ 32 h 64"/>
                  <a:gd name="T16" fmla="*/ 32 w 65"/>
                  <a:gd name="T17" fmla="*/ 56 h 64"/>
                  <a:gd name="T18" fmla="*/ 56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5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4"/>
                      <a:pt x="32" y="64"/>
                    </a:cubicBezTo>
                    <a:cubicBezTo>
                      <a:pt x="15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6" y="8"/>
                      <a:pt x="32" y="8"/>
                    </a:cubicBezTo>
                    <a:cubicBezTo>
                      <a:pt x="19" y="8"/>
                      <a:pt x="9" y="19"/>
                      <a:pt x="9" y="32"/>
                    </a:cubicBezTo>
                    <a:cubicBezTo>
                      <a:pt x="9" y="45"/>
                      <a:pt x="19" y="56"/>
                      <a:pt x="32" y="56"/>
                    </a:cubicBezTo>
                    <a:cubicBezTo>
                      <a:pt x="46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4" name="Freeform 20"/>
              <p:cNvSpPr>
                <a:spLocks noEditPoints="1"/>
              </p:cNvSpPr>
              <p:nvPr/>
            </p:nvSpPr>
            <p:spPr bwMode="auto">
              <a:xfrm>
                <a:off x="5268913" y="5797550"/>
                <a:ext cx="212725" cy="209550"/>
              </a:xfrm>
              <a:custGeom>
                <a:avLst/>
                <a:gdLst>
                  <a:gd name="T0" fmla="*/ 0 w 65"/>
                  <a:gd name="T1" fmla="*/ 32 h 64"/>
                  <a:gd name="T2" fmla="*/ 32 w 65"/>
                  <a:gd name="T3" fmla="*/ 0 h 64"/>
                  <a:gd name="T4" fmla="*/ 65 w 65"/>
                  <a:gd name="T5" fmla="*/ 32 h 64"/>
                  <a:gd name="T6" fmla="*/ 32 w 65"/>
                  <a:gd name="T7" fmla="*/ 64 h 64"/>
                  <a:gd name="T8" fmla="*/ 0 w 65"/>
                  <a:gd name="T9" fmla="*/ 32 h 64"/>
                  <a:gd name="T10" fmla="*/ 56 w 65"/>
                  <a:gd name="T11" fmla="*/ 32 h 64"/>
                  <a:gd name="T12" fmla="*/ 32 w 65"/>
                  <a:gd name="T13" fmla="*/ 8 h 64"/>
                  <a:gd name="T14" fmla="*/ 8 w 65"/>
                  <a:gd name="T15" fmla="*/ 32 h 64"/>
                  <a:gd name="T16" fmla="*/ 32 w 65"/>
                  <a:gd name="T17" fmla="*/ 56 h 64"/>
                  <a:gd name="T18" fmla="*/ 56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5" name="Freeform 21"/>
              <p:cNvSpPr>
                <a:spLocks noEditPoints="1"/>
              </p:cNvSpPr>
              <p:nvPr/>
            </p:nvSpPr>
            <p:spPr bwMode="auto">
              <a:xfrm>
                <a:off x="7140576" y="5753100"/>
                <a:ext cx="212725" cy="207963"/>
              </a:xfrm>
              <a:custGeom>
                <a:avLst/>
                <a:gdLst>
                  <a:gd name="T0" fmla="*/ 0 w 65"/>
                  <a:gd name="T1" fmla="*/ 32 h 64"/>
                  <a:gd name="T2" fmla="*/ 33 w 65"/>
                  <a:gd name="T3" fmla="*/ 0 h 64"/>
                  <a:gd name="T4" fmla="*/ 65 w 65"/>
                  <a:gd name="T5" fmla="*/ 32 h 64"/>
                  <a:gd name="T6" fmla="*/ 33 w 65"/>
                  <a:gd name="T7" fmla="*/ 64 h 64"/>
                  <a:gd name="T8" fmla="*/ 0 w 65"/>
                  <a:gd name="T9" fmla="*/ 32 h 64"/>
                  <a:gd name="T10" fmla="*/ 57 w 65"/>
                  <a:gd name="T11" fmla="*/ 32 h 64"/>
                  <a:gd name="T12" fmla="*/ 33 w 65"/>
                  <a:gd name="T13" fmla="*/ 8 h 64"/>
                  <a:gd name="T14" fmla="*/ 9 w 65"/>
                  <a:gd name="T15" fmla="*/ 32 h 64"/>
                  <a:gd name="T16" fmla="*/ 33 w 65"/>
                  <a:gd name="T17" fmla="*/ 56 h 64"/>
                  <a:gd name="T18" fmla="*/ 57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5" y="0"/>
                      <a:pt x="33" y="0"/>
                    </a:cubicBezTo>
                    <a:cubicBezTo>
                      <a:pt x="51" y="0"/>
                      <a:pt x="65" y="14"/>
                      <a:pt x="65" y="32"/>
                    </a:cubicBezTo>
                    <a:cubicBezTo>
                      <a:pt x="65" y="50"/>
                      <a:pt x="51" y="64"/>
                      <a:pt x="33" y="64"/>
                    </a:cubicBezTo>
                    <a:cubicBezTo>
                      <a:pt x="15" y="64"/>
                      <a:pt x="0" y="50"/>
                      <a:pt x="0" y="32"/>
                    </a:cubicBezTo>
                    <a:close/>
                    <a:moveTo>
                      <a:pt x="57" y="32"/>
                    </a:moveTo>
                    <a:cubicBezTo>
                      <a:pt x="57" y="19"/>
                      <a:pt x="46" y="8"/>
                      <a:pt x="33" y="8"/>
                    </a:cubicBezTo>
                    <a:cubicBezTo>
                      <a:pt x="19" y="8"/>
                      <a:pt x="9" y="19"/>
                      <a:pt x="9" y="32"/>
                    </a:cubicBezTo>
                    <a:cubicBezTo>
                      <a:pt x="9" y="45"/>
                      <a:pt x="19" y="56"/>
                      <a:pt x="33" y="56"/>
                    </a:cubicBezTo>
                    <a:cubicBezTo>
                      <a:pt x="46" y="56"/>
                      <a:pt x="57" y="45"/>
                      <a:pt x="57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6" name="Freeform 22"/>
              <p:cNvSpPr>
                <a:spLocks noEditPoints="1"/>
              </p:cNvSpPr>
              <p:nvPr/>
            </p:nvSpPr>
            <p:spPr bwMode="auto">
              <a:xfrm>
                <a:off x="3130551" y="1744663"/>
                <a:ext cx="211138" cy="211138"/>
              </a:xfrm>
              <a:custGeom>
                <a:avLst/>
                <a:gdLst>
                  <a:gd name="T0" fmla="*/ 0 w 65"/>
                  <a:gd name="T1" fmla="*/ 32 h 65"/>
                  <a:gd name="T2" fmla="*/ 32 w 65"/>
                  <a:gd name="T3" fmla="*/ 0 h 65"/>
                  <a:gd name="T4" fmla="*/ 65 w 65"/>
                  <a:gd name="T5" fmla="*/ 32 h 65"/>
                  <a:gd name="T6" fmla="*/ 32 w 65"/>
                  <a:gd name="T7" fmla="*/ 65 h 65"/>
                  <a:gd name="T8" fmla="*/ 0 w 65"/>
                  <a:gd name="T9" fmla="*/ 32 h 65"/>
                  <a:gd name="T10" fmla="*/ 56 w 65"/>
                  <a:gd name="T11" fmla="*/ 32 h 65"/>
                  <a:gd name="T12" fmla="*/ 32 w 65"/>
                  <a:gd name="T13" fmla="*/ 8 h 65"/>
                  <a:gd name="T14" fmla="*/ 8 w 65"/>
                  <a:gd name="T15" fmla="*/ 32 h 65"/>
                  <a:gd name="T16" fmla="*/ 32 w 65"/>
                  <a:gd name="T17" fmla="*/ 56 h 65"/>
                  <a:gd name="T18" fmla="*/ 56 w 65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7" name="Freeform 23"/>
              <p:cNvSpPr>
                <a:spLocks noEditPoints="1"/>
              </p:cNvSpPr>
              <p:nvPr/>
            </p:nvSpPr>
            <p:spPr bwMode="auto">
              <a:xfrm>
                <a:off x="9117013" y="5227638"/>
                <a:ext cx="209550" cy="211138"/>
              </a:xfrm>
              <a:custGeom>
                <a:avLst/>
                <a:gdLst>
                  <a:gd name="T0" fmla="*/ 0 w 64"/>
                  <a:gd name="T1" fmla="*/ 32 h 65"/>
                  <a:gd name="T2" fmla="*/ 32 w 64"/>
                  <a:gd name="T3" fmla="*/ 0 h 65"/>
                  <a:gd name="T4" fmla="*/ 64 w 64"/>
                  <a:gd name="T5" fmla="*/ 32 h 65"/>
                  <a:gd name="T6" fmla="*/ 32 w 64"/>
                  <a:gd name="T7" fmla="*/ 65 h 65"/>
                  <a:gd name="T8" fmla="*/ 0 w 64"/>
                  <a:gd name="T9" fmla="*/ 32 h 65"/>
                  <a:gd name="T10" fmla="*/ 56 w 64"/>
                  <a:gd name="T11" fmla="*/ 32 h 65"/>
                  <a:gd name="T12" fmla="*/ 32 w 64"/>
                  <a:gd name="T13" fmla="*/ 8 h 65"/>
                  <a:gd name="T14" fmla="*/ 8 w 64"/>
                  <a:gd name="T15" fmla="*/ 32 h 65"/>
                  <a:gd name="T16" fmla="*/ 32 w 64"/>
                  <a:gd name="T17" fmla="*/ 56 h 65"/>
                  <a:gd name="T18" fmla="*/ 56 w 64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0" y="32"/>
                    </a:move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2"/>
                    </a:cubicBez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6"/>
                      <a:pt x="19" y="56"/>
                      <a:pt x="32" y="56"/>
                    </a:cubicBezTo>
                    <a:cubicBezTo>
                      <a:pt x="45" y="56"/>
                      <a:pt x="56" y="46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8" name="Freeform 24"/>
              <p:cNvSpPr>
                <a:spLocks noEditPoints="1"/>
              </p:cNvSpPr>
              <p:nvPr/>
            </p:nvSpPr>
            <p:spPr bwMode="auto">
              <a:xfrm>
                <a:off x="7721601" y="4300538"/>
                <a:ext cx="207963" cy="207963"/>
              </a:xfrm>
              <a:custGeom>
                <a:avLst/>
                <a:gdLst>
                  <a:gd name="T0" fmla="*/ 0 w 64"/>
                  <a:gd name="T1" fmla="*/ 32 h 64"/>
                  <a:gd name="T2" fmla="*/ 32 w 64"/>
                  <a:gd name="T3" fmla="*/ 0 h 64"/>
                  <a:gd name="T4" fmla="*/ 64 w 64"/>
                  <a:gd name="T5" fmla="*/ 32 h 64"/>
                  <a:gd name="T6" fmla="*/ 32 w 64"/>
                  <a:gd name="T7" fmla="*/ 64 h 64"/>
                  <a:gd name="T8" fmla="*/ 0 w 64"/>
                  <a:gd name="T9" fmla="*/ 32 h 64"/>
                  <a:gd name="T10" fmla="*/ 56 w 64"/>
                  <a:gd name="T11" fmla="*/ 32 h 64"/>
                  <a:gd name="T12" fmla="*/ 32 w 64"/>
                  <a:gd name="T13" fmla="*/ 8 h 64"/>
                  <a:gd name="T14" fmla="*/ 8 w 64"/>
                  <a:gd name="T15" fmla="*/ 32 h 64"/>
                  <a:gd name="T16" fmla="*/ 32 w 64"/>
                  <a:gd name="T17" fmla="*/ 56 h 64"/>
                  <a:gd name="T18" fmla="*/ 56 w 64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4" y="14"/>
                      <a:pt x="64" y="32"/>
                    </a:cubicBezTo>
                    <a:cubicBezTo>
                      <a:pt x="64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199" name="Freeform 25"/>
              <p:cNvSpPr>
                <a:spLocks noEditPoints="1"/>
              </p:cNvSpPr>
              <p:nvPr/>
            </p:nvSpPr>
            <p:spPr bwMode="auto">
              <a:xfrm>
                <a:off x="6140451" y="5530850"/>
                <a:ext cx="211138" cy="211138"/>
              </a:xfrm>
              <a:custGeom>
                <a:avLst/>
                <a:gdLst>
                  <a:gd name="T0" fmla="*/ 0 w 65"/>
                  <a:gd name="T1" fmla="*/ 32 h 65"/>
                  <a:gd name="T2" fmla="*/ 33 w 65"/>
                  <a:gd name="T3" fmla="*/ 0 h 65"/>
                  <a:gd name="T4" fmla="*/ 65 w 65"/>
                  <a:gd name="T5" fmla="*/ 32 h 65"/>
                  <a:gd name="T6" fmla="*/ 33 w 65"/>
                  <a:gd name="T7" fmla="*/ 65 h 65"/>
                  <a:gd name="T8" fmla="*/ 0 w 65"/>
                  <a:gd name="T9" fmla="*/ 32 h 65"/>
                  <a:gd name="T10" fmla="*/ 57 w 65"/>
                  <a:gd name="T11" fmla="*/ 32 h 65"/>
                  <a:gd name="T12" fmla="*/ 33 w 65"/>
                  <a:gd name="T13" fmla="*/ 8 h 65"/>
                  <a:gd name="T14" fmla="*/ 9 w 65"/>
                  <a:gd name="T15" fmla="*/ 32 h 65"/>
                  <a:gd name="T16" fmla="*/ 33 w 65"/>
                  <a:gd name="T17" fmla="*/ 56 h 65"/>
                  <a:gd name="T18" fmla="*/ 57 w 65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2"/>
                    </a:moveTo>
                    <a:cubicBezTo>
                      <a:pt x="0" y="14"/>
                      <a:pt x="15" y="0"/>
                      <a:pt x="33" y="0"/>
                    </a:cubicBezTo>
                    <a:cubicBezTo>
                      <a:pt x="51" y="0"/>
                      <a:pt x="65" y="14"/>
                      <a:pt x="65" y="32"/>
                    </a:cubicBezTo>
                    <a:cubicBezTo>
                      <a:pt x="65" y="50"/>
                      <a:pt x="51" y="65"/>
                      <a:pt x="33" y="65"/>
                    </a:cubicBezTo>
                    <a:cubicBezTo>
                      <a:pt x="15" y="65"/>
                      <a:pt x="0" y="50"/>
                      <a:pt x="0" y="32"/>
                    </a:cubicBezTo>
                    <a:close/>
                    <a:moveTo>
                      <a:pt x="57" y="32"/>
                    </a:moveTo>
                    <a:cubicBezTo>
                      <a:pt x="57" y="19"/>
                      <a:pt x="46" y="8"/>
                      <a:pt x="33" y="8"/>
                    </a:cubicBezTo>
                    <a:cubicBezTo>
                      <a:pt x="20" y="8"/>
                      <a:pt x="9" y="19"/>
                      <a:pt x="9" y="32"/>
                    </a:cubicBezTo>
                    <a:cubicBezTo>
                      <a:pt x="9" y="45"/>
                      <a:pt x="20" y="56"/>
                      <a:pt x="33" y="56"/>
                    </a:cubicBezTo>
                    <a:cubicBezTo>
                      <a:pt x="46" y="56"/>
                      <a:pt x="57" y="45"/>
                      <a:pt x="57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0" name="Freeform 26"/>
              <p:cNvSpPr/>
              <p:nvPr/>
            </p:nvSpPr>
            <p:spPr bwMode="auto">
              <a:xfrm>
                <a:off x="4454526" y="4799013"/>
                <a:ext cx="625475" cy="120650"/>
              </a:xfrm>
              <a:custGeom>
                <a:avLst/>
                <a:gdLst>
                  <a:gd name="T0" fmla="*/ 0 w 394"/>
                  <a:gd name="T1" fmla="*/ 64 h 76"/>
                  <a:gd name="T2" fmla="*/ 392 w 394"/>
                  <a:gd name="T3" fmla="*/ 0 h 76"/>
                  <a:gd name="T4" fmla="*/ 394 w 394"/>
                  <a:gd name="T5" fmla="*/ 12 h 76"/>
                  <a:gd name="T6" fmla="*/ 2 w 394"/>
                  <a:gd name="T7" fmla="*/ 76 h 76"/>
                  <a:gd name="T8" fmla="*/ 0 w 394"/>
                  <a:gd name="T9" fmla="*/ 6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4" h="76">
                    <a:moveTo>
                      <a:pt x="0" y="64"/>
                    </a:moveTo>
                    <a:lnTo>
                      <a:pt x="392" y="0"/>
                    </a:lnTo>
                    <a:lnTo>
                      <a:pt x="394" y="12"/>
                    </a:lnTo>
                    <a:lnTo>
                      <a:pt x="2" y="76"/>
                    </a:lnTo>
                    <a:lnTo>
                      <a:pt x="0" y="6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1" name="Freeform 27"/>
              <p:cNvSpPr/>
              <p:nvPr/>
            </p:nvSpPr>
            <p:spPr bwMode="auto">
              <a:xfrm>
                <a:off x="5340351" y="4903788"/>
                <a:ext cx="847725" cy="692150"/>
              </a:xfrm>
              <a:custGeom>
                <a:avLst/>
                <a:gdLst>
                  <a:gd name="T0" fmla="*/ 0 w 260"/>
                  <a:gd name="T1" fmla="*/ 5 h 212"/>
                  <a:gd name="T2" fmla="*/ 1 w 260"/>
                  <a:gd name="T3" fmla="*/ 2 h 212"/>
                  <a:gd name="T4" fmla="*/ 7 w 260"/>
                  <a:gd name="T5" fmla="*/ 1 h 212"/>
                  <a:gd name="T6" fmla="*/ 258 w 260"/>
                  <a:gd name="T7" fmla="*/ 204 h 212"/>
                  <a:gd name="T8" fmla="*/ 259 w 260"/>
                  <a:gd name="T9" fmla="*/ 210 h 212"/>
                  <a:gd name="T10" fmla="*/ 253 w 260"/>
                  <a:gd name="T11" fmla="*/ 211 h 212"/>
                  <a:gd name="T12" fmla="*/ 2 w 260"/>
                  <a:gd name="T13" fmla="*/ 8 h 212"/>
                  <a:gd name="T14" fmla="*/ 0 w 260"/>
                  <a:gd name="T15" fmla="*/ 5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0" h="212">
                    <a:moveTo>
                      <a:pt x="0" y="5"/>
                    </a:moveTo>
                    <a:cubicBezTo>
                      <a:pt x="0" y="4"/>
                      <a:pt x="1" y="3"/>
                      <a:pt x="1" y="2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258" y="204"/>
                      <a:pt x="258" y="204"/>
                      <a:pt x="258" y="204"/>
                    </a:cubicBezTo>
                    <a:cubicBezTo>
                      <a:pt x="260" y="206"/>
                      <a:pt x="260" y="208"/>
                      <a:pt x="259" y="210"/>
                    </a:cubicBezTo>
                    <a:cubicBezTo>
                      <a:pt x="257" y="212"/>
                      <a:pt x="254" y="212"/>
                      <a:pt x="253" y="21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2" name="Freeform 28"/>
              <p:cNvSpPr/>
              <p:nvPr/>
            </p:nvSpPr>
            <p:spPr bwMode="auto">
              <a:xfrm>
                <a:off x="4910138" y="4940300"/>
                <a:ext cx="280988" cy="593725"/>
              </a:xfrm>
              <a:custGeom>
                <a:avLst/>
                <a:gdLst>
                  <a:gd name="T0" fmla="*/ 0 w 86"/>
                  <a:gd name="T1" fmla="*/ 177 h 182"/>
                  <a:gd name="T2" fmla="*/ 0 w 86"/>
                  <a:gd name="T3" fmla="*/ 175 h 182"/>
                  <a:gd name="T4" fmla="*/ 77 w 86"/>
                  <a:gd name="T5" fmla="*/ 4 h 182"/>
                  <a:gd name="T6" fmla="*/ 83 w 86"/>
                  <a:gd name="T7" fmla="*/ 1 h 182"/>
                  <a:gd name="T8" fmla="*/ 85 w 86"/>
                  <a:gd name="T9" fmla="*/ 7 h 182"/>
                  <a:gd name="T10" fmla="*/ 8 w 86"/>
                  <a:gd name="T11" fmla="*/ 178 h 182"/>
                  <a:gd name="T12" fmla="*/ 3 w 86"/>
                  <a:gd name="T13" fmla="*/ 181 h 182"/>
                  <a:gd name="T14" fmla="*/ 0 w 86"/>
                  <a:gd name="T15" fmla="*/ 177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182">
                    <a:moveTo>
                      <a:pt x="0" y="177"/>
                    </a:moveTo>
                    <a:cubicBezTo>
                      <a:pt x="0" y="176"/>
                      <a:pt x="0" y="175"/>
                      <a:pt x="0" y="175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8" y="1"/>
                      <a:pt x="80" y="0"/>
                      <a:pt x="83" y="1"/>
                    </a:cubicBezTo>
                    <a:cubicBezTo>
                      <a:pt x="85" y="2"/>
                      <a:pt x="86" y="5"/>
                      <a:pt x="85" y="7"/>
                    </a:cubicBezTo>
                    <a:cubicBezTo>
                      <a:pt x="8" y="178"/>
                      <a:pt x="8" y="178"/>
                      <a:pt x="8" y="178"/>
                    </a:cubicBezTo>
                    <a:cubicBezTo>
                      <a:pt x="7" y="181"/>
                      <a:pt x="5" y="182"/>
                      <a:pt x="3" y="181"/>
                    </a:cubicBezTo>
                    <a:cubicBezTo>
                      <a:pt x="1" y="180"/>
                      <a:pt x="0" y="178"/>
                      <a:pt x="0" y="1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3" name="Freeform 29"/>
              <p:cNvSpPr/>
              <p:nvPr/>
            </p:nvSpPr>
            <p:spPr bwMode="auto">
              <a:xfrm>
                <a:off x="4405313" y="4975225"/>
                <a:ext cx="371475" cy="555625"/>
              </a:xfrm>
              <a:custGeom>
                <a:avLst/>
                <a:gdLst>
                  <a:gd name="T0" fmla="*/ 0 w 114"/>
                  <a:gd name="T1" fmla="*/ 5 h 170"/>
                  <a:gd name="T2" fmla="*/ 2 w 114"/>
                  <a:gd name="T3" fmla="*/ 2 h 170"/>
                  <a:gd name="T4" fmla="*/ 8 w 114"/>
                  <a:gd name="T5" fmla="*/ 3 h 170"/>
                  <a:gd name="T6" fmla="*/ 113 w 114"/>
                  <a:gd name="T7" fmla="*/ 163 h 170"/>
                  <a:gd name="T8" fmla="*/ 112 w 114"/>
                  <a:gd name="T9" fmla="*/ 168 h 170"/>
                  <a:gd name="T10" fmla="*/ 106 w 114"/>
                  <a:gd name="T11" fmla="*/ 167 h 170"/>
                  <a:gd name="T12" fmla="*/ 1 w 114"/>
                  <a:gd name="T13" fmla="*/ 7 h 170"/>
                  <a:gd name="T14" fmla="*/ 0 w 114"/>
                  <a:gd name="T15" fmla="*/ 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4" h="170">
                    <a:moveTo>
                      <a:pt x="0" y="5"/>
                    </a:moveTo>
                    <a:cubicBezTo>
                      <a:pt x="0" y="4"/>
                      <a:pt x="1" y="2"/>
                      <a:pt x="2" y="2"/>
                    </a:cubicBezTo>
                    <a:cubicBezTo>
                      <a:pt x="4" y="0"/>
                      <a:pt x="7" y="1"/>
                      <a:pt x="8" y="3"/>
                    </a:cubicBezTo>
                    <a:cubicBezTo>
                      <a:pt x="113" y="163"/>
                      <a:pt x="113" y="163"/>
                      <a:pt x="113" y="163"/>
                    </a:cubicBezTo>
                    <a:cubicBezTo>
                      <a:pt x="114" y="165"/>
                      <a:pt x="113" y="167"/>
                      <a:pt x="112" y="168"/>
                    </a:cubicBezTo>
                    <a:cubicBezTo>
                      <a:pt x="110" y="170"/>
                      <a:pt x="107" y="169"/>
                      <a:pt x="106" y="16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4" name="Oval 30"/>
              <p:cNvSpPr>
                <a:spLocks noChangeArrowheads="1"/>
              </p:cNvSpPr>
              <p:nvPr/>
            </p:nvSpPr>
            <p:spPr bwMode="auto">
              <a:xfrm>
                <a:off x="8726488" y="2622550"/>
                <a:ext cx="146050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5" name="Oval 31"/>
              <p:cNvSpPr>
                <a:spLocks noChangeArrowheads="1"/>
              </p:cNvSpPr>
              <p:nvPr/>
            </p:nvSpPr>
            <p:spPr bwMode="auto">
              <a:xfrm>
                <a:off x="6045201" y="4597400"/>
                <a:ext cx="147638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6" name="Oval 32"/>
              <p:cNvSpPr>
                <a:spLocks noChangeArrowheads="1"/>
              </p:cNvSpPr>
              <p:nvPr/>
            </p:nvSpPr>
            <p:spPr bwMode="auto">
              <a:xfrm>
                <a:off x="5383213" y="2546350"/>
                <a:ext cx="147638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7" name="Oval 33"/>
              <p:cNvSpPr>
                <a:spLocks noChangeArrowheads="1"/>
              </p:cNvSpPr>
              <p:nvPr/>
            </p:nvSpPr>
            <p:spPr bwMode="auto">
              <a:xfrm>
                <a:off x="4210051" y="5726113"/>
                <a:ext cx="146050" cy="15081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8" name="Oval 34"/>
              <p:cNvSpPr>
                <a:spLocks noChangeArrowheads="1"/>
              </p:cNvSpPr>
              <p:nvPr/>
            </p:nvSpPr>
            <p:spPr bwMode="auto">
              <a:xfrm>
                <a:off x="2905126" y="5497513"/>
                <a:ext cx="146050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09" name="Oval 35"/>
              <p:cNvSpPr>
                <a:spLocks noChangeArrowheads="1"/>
              </p:cNvSpPr>
              <p:nvPr/>
            </p:nvSpPr>
            <p:spPr bwMode="auto">
              <a:xfrm>
                <a:off x="7724776" y="5011738"/>
                <a:ext cx="146050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0" name="Oval 36"/>
              <p:cNvSpPr>
                <a:spLocks noChangeArrowheads="1"/>
              </p:cNvSpPr>
              <p:nvPr/>
            </p:nvSpPr>
            <p:spPr bwMode="auto">
              <a:xfrm>
                <a:off x="8993188" y="5827713"/>
                <a:ext cx="146050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1" name="Freeform 37"/>
              <p:cNvSpPr/>
              <p:nvPr/>
            </p:nvSpPr>
            <p:spPr bwMode="auto">
              <a:xfrm>
                <a:off x="8726488" y="2860675"/>
                <a:ext cx="765175" cy="544513"/>
              </a:xfrm>
              <a:custGeom>
                <a:avLst/>
                <a:gdLst>
                  <a:gd name="T0" fmla="*/ 0 w 482"/>
                  <a:gd name="T1" fmla="*/ 337 h 343"/>
                  <a:gd name="T2" fmla="*/ 470 w 482"/>
                  <a:gd name="T3" fmla="*/ 0 h 343"/>
                  <a:gd name="T4" fmla="*/ 482 w 482"/>
                  <a:gd name="T5" fmla="*/ 6 h 343"/>
                  <a:gd name="T6" fmla="*/ 10 w 482"/>
                  <a:gd name="T7" fmla="*/ 343 h 343"/>
                  <a:gd name="T8" fmla="*/ 0 w 482"/>
                  <a:gd name="T9" fmla="*/ 3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43">
                    <a:moveTo>
                      <a:pt x="0" y="337"/>
                    </a:moveTo>
                    <a:lnTo>
                      <a:pt x="470" y="0"/>
                    </a:lnTo>
                    <a:lnTo>
                      <a:pt x="482" y="6"/>
                    </a:lnTo>
                    <a:lnTo>
                      <a:pt x="10" y="343"/>
                    </a:lnTo>
                    <a:lnTo>
                      <a:pt x="0" y="33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2" name="Freeform 38"/>
              <p:cNvSpPr/>
              <p:nvPr/>
            </p:nvSpPr>
            <p:spPr bwMode="auto">
              <a:xfrm>
                <a:off x="4278313" y="5689600"/>
                <a:ext cx="400050" cy="122238"/>
              </a:xfrm>
              <a:custGeom>
                <a:avLst/>
                <a:gdLst>
                  <a:gd name="T0" fmla="*/ 0 w 252"/>
                  <a:gd name="T1" fmla="*/ 64 h 77"/>
                  <a:gd name="T2" fmla="*/ 250 w 252"/>
                  <a:gd name="T3" fmla="*/ 0 h 77"/>
                  <a:gd name="T4" fmla="*/ 252 w 252"/>
                  <a:gd name="T5" fmla="*/ 13 h 77"/>
                  <a:gd name="T6" fmla="*/ 4 w 252"/>
                  <a:gd name="T7" fmla="*/ 77 h 77"/>
                  <a:gd name="T8" fmla="*/ 0 w 252"/>
                  <a:gd name="T9" fmla="*/ 6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77">
                    <a:moveTo>
                      <a:pt x="0" y="64"/>
                    </a:moveTo>
                    <a:lnTo>
                      <a:pt x="250" y="0"/>
                    </a:lnTo>
                    <a:lnTo>
                      <a:pt x="252" y="13"/>
                    </a:lnTo>
                    <a:lnTo>
                      <a:pt x="4" y="77"/>
                    </a:lnTo>
                    <a:lnTo>
                      <a:pt x="0" y="6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3" name="Freeform 39"/>
              <p:cNvSpPr/>
              <p:nvPr/>
            </p:nvSpPr>
            <p:spPr bwMode="auto">
              <a:xfrm>
                <a:off x="2973388" y="5395913"/>
                <a:ext cx="339725" cy="184150"/>
              </a:xfrm>
              <a:custGeom>
                <a:avLst/>
                <a:gdLst>
                  <a:gd name="T0" fmla="*/ 0 w 214"/>
                  <a:gd name="T1" fmla="*/ 105 h 116"/>
                  <a:gd name="T2" fmla="*/ 208 w 214"/>
                  <a:gd name="T3" fmla="*/ 0 h 116"/>
                  <a:gd name="T4" fmla="*/ 214 w 214"/>
                  <a:gd name="T5" fmla="*/ 11 h 116"/>
                  <a:gd name="T6" fmla="*/ 6 w 214"/>
                  <a:gd name="T7" fmla="*/ 116 h 116"/>
                  <a:gd name="T8" fmla="*/ 0 w 214"/>
                  <a:gd name="T9" fmla="*/ 10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116">
                    <a:moveTo>
                      <a:pt x="0" y="105"/>
                    </a:moveTo>
                    <a:lnTo>
                      <a:pt x="208" y="0"/>
                    </a:lnTo>
                    <a:lnTo>
                      <a:pt x="214" y="11"/>
                    </a:lnTo>
                    <a:lnTo>
                      <a:pt x="6" y="116"/>
                    </a:lnTo>
                    <a:lnTo>
                      <a:pt x="0" y="10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4" name="Freeform 40"/>
              <p:cNvSpPr/>
              <p:nvPr/>
            </p:nvSpPr>
            <p:spPr bwMode="auto">
              <a:xfrm>
                <a:off x="5281613" y="4946650"/>
                <a:ext cx="101600" cy="874713"/>
              </a:xfrm>
              <a:custGeom>
                <a:avLst/>
                <a:gdLst>
                  <a:gd name="T0" fmla="*/ 0 w 31"/>
                  <a:gd name="T1" fmla="*/ 3 h 268"/>
                  <a:gd name="T2" fmla="*/ 3 w 31"/>
                  <a:gd name="T3" fmla="*/ 0 h 268"/>
                  <a:gd name="T4" fmla="*/ 6 w 31"/>
                  <a:gd name="T5" fmla="*/ 3 h 268"/>
                  <a:gd name="T6" fmla="*/ 31 w 31"/>
                  <a:gd name="T7" fmla="*/ 265 h 268"/>
                  <a:gd name="T8" fmla="*/ 29 w 31"/>
                  <a:gd name="T9" fmla="*/ 268 h 268"/>
                  <a:gd name="T10" fmla="*/ 25 w 31"/>
                  <a:gd name="T11" fmla="*/ 265 h 268"/>
                  <a:gd name="T12" fmla="*/ 0 w 31"/>
                  <a:gd name="T13" fmla="*/ 3 h 268"/>
                  <a:gd name="T14" fmla="*/ 0 w 31"/>
                  <a:gd name="T15" fmla="*/ 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68">
                    <a:moveTo>
                      <a:pt x="0" y="3"/>
                    </a:moveTo>
                    <a:cubicBezTo>
                      <a:pt x="0" y="2"/>
                      <a:pt x="1" y="0"/>
                      <a:pt x="3" y="0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31" y="265"/>
                      <a:pt x="31" y="265"/>
                      <a:pt x="31" y="265"/>
                    </a:cubicBezTo>
                    <a:cubicBezTo>
                      <a:pt x="31" y="266"/>
                      <a:pt x="30" y="267"/>
                      <a:pt x="29" y="268"/>
                    </a:cubicBezTo>
                    <a:cubicBezTo>
                      <a:pt x="27" y="268"/>
                      <a:pt x="26" y="267"/>
                      <a:pt x="25" y="26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5" name="Freeform 41"/>
              <p:cNvSpPr/>
              <p:nvPr/>
            </p:nvSpPr>
            <p:spPr bwMode="auto">
              <a:xfrm>
                <a:off x="4968876" y="5735638"/>
                <a:ext cx="312738" cy="130175"/>
              </a:xfrm>
              <a:custGeom>
                <a:avLst/>
                <a:gdLst>
                  <a:gd name="T0" fmla="*/ 0 w 96"/>
                  <a:gd name="T1" fmla="*/ 3 h 40"/>
                  <a:gd name="T2" fmla="*/ 1 w 96"/>
                  <a:gd name="T3" fmla="*/ 2 h 40"/>
                  <a:gd name="T4" fmla="*/ 4 w 96"/>
                  <a:gd name="T5" fmla="*/ 0 h 40"/>
                  <a:gd name="T6" fmla="*/ 94 w 96"/>
                  <a:gd name="T7" fmla="*/ 34 h 40"/>
                  <a:gd name="T8" fmla="*/ 96 w 96"/>
                  <a:gd name="T9" fmla="*/ 38 h 40"/>
                  <a:gd name="T10" fmla="*/ 92 w 96"/>
                  <a:gd name="T11" fmla="*/ 40 h 40"/>
                  <a:gd name="T12" fmla="*/ 2 w 96"/>
                  <a:gd name="T13" fmla="*/ 6 h 40"/>
                  <a:gd name="T14" fmla="*/ 0 w 96"/>
                  <a:gd name="T15" fmla="*/ 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40">
                    <a:moveTo>
                      <a:pt x="0" y="3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94" y="34"/>
                      <a:pt x="94" y="34"/>
                      <a:pt x="94" y="34"/>
                    </a:cubicBezTo>
                    <a:cubicBezTo>
                      <a:pt x="96" y="35"/>
                      <a:pt x="96" y="36"/>
                      <a:pt x="96" y="38"/>
                    </a:cubicBezTo>
                    <a:cubicBezTo>
                      <a:pt x="95" y="39"/>
                      <a:pt x="94" y="40"/>
                      <a:pt x="92" y="4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6" name="Freeform 42"/>
              <p:cNvSpPr/>
              <p:nvPr/>
            </p:nvSpPr>
            <p:spPr bwMode="auto">
              <a:xfrm>
                <a:off x="7081838" y="5559425"/>
                <a:ext cx="141288" cy="225425"/>
              </a:xfrm>
              <a:custGeom>
                <a:avLst/>
                <a:gdLst>
                  <a:gd name="T0" fmla="*/ 0 w 43"/>
                  <a:gd name="T1" fmla="*/ 4 h 69"/>
                  <a:gd name="T2" fmla="*/ 1 w 43"/>
                  <a:gd name="T3" fmla="*/ 1 h 69"/>
                  <a:gd name="T4" fmla="*/ 5 w 43"/>
                  <a:gd name="T5" fmla="*/ 2 h 69"/>
                  <a:gd name="T6" fmla="*/ 42 w 43"/>
                  <a:gd name="T7" fmla="*/ 64 h 69"/>
                  <a:gd name="T8" fmla="*/ 41 w 43"/>
                  <a:gd name="T9" fmla="*/ 68 h 69"/>
                  <a:gd name="T10" fmla="*/ 37 w 43"/>
                  <a:gd name="T11" fmla="*/ 67 h 69"/>
                  <a:gd name="T12" fmla="*/ 0 w 43"/>
                  <a:gd name="T13" fmla="*/ 5 h 69"/>
                  <a:gd name="T14" fmla="*/ 0 w 43"/>
                  <a:gd name="T1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9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3" y="65"/>
                      <a:pt x="42" y="67"/>
                      <a:pt x="41" y="68"/>
                    </a:cubicBezTo>
                    <a:cubicBezTo>
                      <a:pt x="40" y="69"/>
                      <a:pt x="38" y="68"/>
                      <a:pt x="37" y="6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7" name="Freeform 43"/>
              <p:cNvSpPr/>
              <p:nvPr/>
            </p:nvSpPr>
            <p:spPr bwMode="auto">
              <a:xfrm>
                <a:off x="2895601" y="5064125"/>
                <a:ext cx="414338" cy="185738"/>
              </a:xfrm>
              <a:custGeom>
                <a:avLst/>
                <a:gdLst>
                  <a:gd name="T0" fmla="*/ 0 w 127"/>
                  <a:gd name="T1" fmla="*/ 4 h 57"/>
                  <a:gd name="T2" fmla="*/ 0 w 127"/>
                  <a:gd name="T3" fmla="*/ 2 h 57"/>
                  <a:gd name="T4" fmla="*/ 4 w 127"/>
                  <a:gd name="T5" fmla="*/ 1 h 57"/>
                  <a:gd name="T6" fmla="*/ 125 w 127"/>
                  <a:gd name="T7" fmla="*/ 52 h 57"/>
                  <a:gd name="T8" fmla="*/ 126 w 127"/>
                  <a:gd name="T9" fmla="*/ 55 h 57"/>
                  <a:gd name="T10" fmla="*/ 123 w 127"/>
                  <a:gd name="T11" fmla="*/ 57 h 57"/>
                  <a:gd name="T12" fmla="*/ 2 w 127"/>
                  <a:gd name="T13" fmla="*/ 6 h 57"/>
                  <a:gd name="T14" fmla="*/ 0 w 127"/>
                  <a:gd name="T1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7" h="57">
                    <a:moveTo>
                      <a:pt x="0" y="4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125" y="52"/>
                      <a:pt x="125" y="52"/>
                      <a:pt x="125" y="52"/>
                    </a:cubicBezTo>
                    <a:cubicBezTo>
                      <a:pt x="126" y="52"/>
                      <a:pt x="127" y="54"/>
                      <a:pt x="126" y="55"/>
                    </a:cubicBezTo>
                    <a:cubicBezTo>
                      <a:pt x="126" y="57"/>
                      <a:pt x="124" y="57"/>
                      <a:pt x="123" y="5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8" name="Freeform 44"/>
              <p:cNvSpPr/>
              <p:nvPr/>
            </p:nvSpPr>
            <p:spPr bwMode="auto">
              <a:xfrm>
                <a:off x="3603626" y="4956175"/>
                <a:ext cx="687388" cy="287338"/>
              </a:xfrm>
              <a:custGeom>
                <a:avLst/>
                <a:gdLst>
                  <a:gd name="T0" fmla="*/ 0 w 211"/>
                  <a:gd name="T1" fmla="*/ 84 h 88"/>
                  <a:gd name="T2" fmla="*/ 2 w 211"/>
                  <a:gd name="T3" fmla="*/ 82 h 88"/>
                  <a:gd name="T4" fmla="*/ 207 w 211"/>
                  <a:gd name="T5" fmla="*/ 0 h 88"/>
                  <a:gd name="T6" fmla="*/ 211 w 211"/>
                  <a:gd name="T7" fmla="*/ 2 h 88"/>
                  <a:gd name="T8" fmla="*/ 209 w 211"/>
                  <a:gd name="T9" fmla="*/ 5 h 88"/>
                  <a:gd name="T10" fmla="*/ 4 w 211"/>
                  <a:gd name="T11" fmla="*/ 87 h 88"/>
                  <a:gd name="T12" fmla="*/ 0 w 211"/>
                  <a:gd name="T13" fmla="*/ 85 h 88"/>
                  <a:gd name="T14" fmla="*/ 0 w 211"/>
                  <a:gd name="T15" fmla="*/ 8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1" h="88">
                    <a:moveTo>
                      <a:pt x="0" y="84"/>
                    </a:moveTo>
                    <a:cubicBezTo>
                      <a:pt x="0" y="83"/>
                      <a:pt x="0" y="82"/>
                      <a:pt x="2" y="82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209" y="0"/>
                      <a:pt x="210" y="0"/>
                      <a:pt x="211" y="2"/>
                    </a:cubicBezTo>
                    <a:cubicBezTo>
                      <a:pt x="211" y="3"/>
                      <a:pt x="211" y="5"/>
                      <a:pt x="209" y="5"/>
                    </a:cubicBezTo>
                    <a:cubicBezTo>
                      <a:pt x="4" y="87"/>
                      <a:pt x="4" y="87"/>
                      <a:pt x="4" y="87"/>
                    </a:cubicBezTo>
                    <a:cubicBezTo>
                      <a:pt x="2" y="88"/>
                      <a:pt x="1" y="87"/>
                      <a:pt x="0" y="85"/>
                    </a:cubicBezTo>
                    <a:cubicBezTo>
                      <a:pt x="0" y="85"/>
                      <a:pt x="0" y="85"/>
                      <a:pt x="0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19" name="Freeform 45"/>
              <p:cNvSpPr/>
              <p:nvPr/>
            </p:nvSpPr>
            <p:spPr bwMode="auto">
              <a:xfrm>
                <a:off x="5392738" y="4662488"/>
                <a:ext cx="733425" cy="120650"/>
              </a:xfrm>
              <a:custGeom>
                <a:avLst/>
                <a:gdLst>
                  <a:gd name="T0" fmla="*/ 0 w 225"/>
                  <a:gd name="T1" fmla="*/ 34 h 37"/>
                  <a:gd name="T2" fmla="*/ 2 w 225"/>
                  <a:gd name="T3" fmla="*/ 31 h 37"/>
                  <a:gd name="T4" fmla="*/ 222 w 225"/>
                  <a:gd name="T5" fmla="*/ 0 h 37"/>
                  <a:gd name="T6" fmla="*/ 225 w 225"/>
                  <a:gd name="T7" fmla="*/ 2 h 37"/>
                  <a:gd name="T8" fmla="*/ 223 w 225"/>
                  <a:gd name="T9" fmla="*/ 5 h 37"/>
                  <a:gd name="T10" fmla="*/ 3 w 225"/>
                  <a:gd name="T11" fmla="*/ 36 h 37"/>
                  <a:gd name="T12" fmla="*/ 0 w 225"/>
                  <a:gd name="T13" fmla="*/ 34 h 37"/>
                  <a:gd name="T14" fmla="*/ 0 w 225"/>
                  <a:gd name="T15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37">
                    <a:moveTo>
                      <a:pt x="0" y="34"/>
                    </a:moveTo>
                    <a:cubicBezTo>
                      <a:pt x="0" y="32"/>
                      <a:pt x="1" y="31"/>
                      <a:pt x="2" y="31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23" y="0"/>
                      <a:pt x="225" y="1"/>
                      <a:pt x="225" y="2"/>
                    </a:cubicBezTo>
                    <a:cubicBezTo>
                      <a:pt x="225" y="4"/>
                      <a:pt x="224" y="5"/>
                      <a:pt x="223" y="5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2" y="37"/>
                      <a:pt x="0" y="36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0" name="Freeform 46"/>
              <p:cNvSpPr/>
              <p:nvPr/>
            </p:nvSpPr>
            <p:spPr bwMode="auto">
              <a:xfrm>
                <a:off x="6126163" y="4697413"/>
                <a:ext cx="800100" cy="617538"/>
              </a:xfrm>
              <a:custGeom>
                <a:avLst/>
                <a:gdLst>
                  <a:gd name="T0" fmla="*/ 0 w 245"/>
                  <a:gd name="T1" fmla="*/ 3 h 189"/>
                  <a:gd name="T2" fmla="*/ 1 w 245"/>
                  <a:gd name="T3" fmla="*/ 1 h 189"/>
                  <a:gd name="T4" fmla="*/ 5 w 245"/>
                  <a:gd name="T5" fmla="*/ 1 h 189"/>
                  <a:gd name="T6" fmla="*/ 244 w 245"/>
                  <a:gd name="T7" fmla="*/ 184 h 189"/>
                  <a:gd name="T8" fmla="*/ 245 w 245"/>
                  <a:gd name="T9" fmla="*/ 188 h 189"/>
                  <a:gd name="T10" fmla="*/ 241 w 245"/>
                  <a:gd name="T11" fmla="*/ 188 h 189"/>
                  <a:gd name="T12" fmla="*/ 1 w 245"/>
                  <a:gd name="T13" fmla="*/ 5 h 189"/>
                  <a:gd name="T14" fmla="*/ 0 w 245"/>
                  <a:gd name="T15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89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244" y="184"/>
                      <a:pt x="244" y="184"/>
                      <a:pt x="244" y="184"/>
                    </a:cubicBezTo>
                    <a:cubicBezTo>
                      <a:pt x="245" y="185"/>
                      <a:pt x="245" y="186"/>
                      <a:pt x="245" y="188"/>
                    </a:cubicBezTo>
                    <a:cubicBezTo>
                      <a:pt x="244" y="189"/>
                      <a:pt x="242" y="189"/>
                      <a:pt x="241" y="188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1" name="Freeform 47"/>
              <p:cNvSpPr/>
              <p:nvPr/>
            </p:nvSpPr>
            <p:spPr bwMode="auto">
              <a:xfrm>
                <a:off x="6329363" y="5451475"/>
                <a:ext cx="550863" cy="147638"/>
              </a:xfrm>
              <a:custGeom>
                <a:avLst/>
                <a:gdLst>
                  <a:gd name="T0" fmla="*/ 0 w 169"/>
                  <a:gd name="T1" fmla="*/ 42 h 45"/>
                  <a:gd name="T2" fmla="*/ 2 w 169"/>
                  <a:gd name="T3" fmla="*/ 39 h 45"/>
                  <a:gd name="T4" fmla="*/ 166 w 169"/>
                  <a:gd name="T5" fmla="*/ 0 h 45"/>
                  <a:gd name="T6" fmla="*/ 169 w 169"/>
                  <a:gd name="T7" fmla="*/ 2 h 45"/>
                  <a:gd name="T8" fmla="*/ 167 w 169"/>
                  <a:gd name="T9" fmla="*/ 6 h 45"/>
                  <a:gd name="T10" fmla="*/ 4 w 169"/>
                  <a:gd name="T11" fmla="*/ 45 h 45"/>
                  <a:gd name="T12" fmla="*/ 0 w 169"/>
                  <a:gd name="T13" fmla="*/ 43 h 45"/>
                  <a:gd name="T14" fmla="*/ 0 w 169"/>
                  <a:gd name="T15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45">
                    <a:moveTo>
                      <a:pt x="0" y="42"/>
                    </a:moveTo>
                    <a:cubicBezTo>
                      <a:pt x="0" y="41"/>
                      <a:pt x="1" y="40"/>
                      <a:pt x="2" y="39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167" y="0"/>
                      <a:pt x="169" y="1"/>
                      <a:pt x="169" y="2"/>
                    </a:cubicBezTo>
                    <a:cubicBezTo>
                      <a:pt x="169" y="4"/>
                      <a:pt x="168" y="5"/>
                      <a:pt x="167" y="6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2" y="45"/>
                      <a:pt x="1" y="44"/>
                      <a:pt x="0" y="43"/>
                    </a:cubicBezTo>
                    <a:cubicBezTo>
                      <a:pt x="0" y="43"/>
                      <a:pt x="0" y="42"/>
                      <a:pt x="0" y="4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2" name="Freeform 48"/>
              <p:cNvSpPr/>
              <p:nvPr/>
            </p:nvSpPr>
            <p:spPr bwMode="auto">
              <a:xfrm>
                <a:off x="7789863" y="5148263"/>
                <a:ext cx="133350" cy="444500"/>
              </a:xfrm>
              <a:custGeom>
                <a:avLst/>
                <a:gdLst>
                  <a:gd name="T0" fmla="*/ 0 w 41"/>
                  <a:gd name="T1" fmla="*/ 3 h 136"/>
                  <a:gd name="T2" fmla="*/ 2 w 41"/>
                  <a:gd name="T3" fmla="*/ 0 h 136"/>
                  <a:gd name="T4" fmla="*/ 5 w 41"/>
                  <a:gd name="T5" fmla="*/ 2 h 136"/>
                  <a:gd name="T6" fmla="*/ 40 w 41"/>
                  <a:gd name="T7" fmla="*/ 132 h 136"/>
                  <a:gd name="T8" fmla="*/ 39 w 41"/>
                  <a:gd name="T9" fmla="*/ 135 h 136"/>
                  <a:gd name="T10" fmla="*/ 35 w 41"/>
                  <a:gd name="T11" fmla="*/ 133 h 136"/>
                  <a:gd name="T12" fmla="*/ 0 w 41"/>
                  <a:gd name="T13" fmla="*/ 4 h 136"/>
                  <a:gd name="T14" fmla="*/ 0 w 41"/>
                  <a:gd name="T15" fmla="*/ 3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136">
                    <a:moveTo>
                      <a:pt x="0" y="3"/>
                    </a:move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1" y="133"/>
                      <a:pt x="40" y="135"/>
                      <a:pt x="39" y="135"/>
                    </a:cubicBezTo>
                    <a:cubicBezTo>
                      <a:pt x="37" y="136"/>
                      <a:pt x="35" y="135"/>
                      <a:pt x="35" y="13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3" name="Freeform 49"/>
              <p:cNvSpPr>
                <a:spLocks noEditPoints="1"/>
              </p:cNvSpPr>
              <p:nvPr/>
            </p:nvSpPr>
            <p:spPr bwMode="auto">
              <a:xfrm>
                <a:off x="2790826" y="2520950"/>
                <a:ext cx="900113" cy="901700"/>
              </a:xfrm>
              <a:custGeom>
                <a:avLst/>
                <a:gdLst>
                  <a:gd name="T0" fmla="*/ 0 w 276"/>
                  <a:gd name="T1" fmla="*/ 138 h 276"/>
                  <a:gd name="T2" fmla="*/ 138 w 276"/>
                  <a:gd name="T3" fmla="*/ 0 h 276"/>
                  <a:gd name="T4" fmla="*/ 276 w 276"/>
                  <a:gd name="T5" fmla="*/ 138 h 276"/>
                  <a:gd name="T6" fmla="*/ 138 w 276"/>
                  <a:gd name="T7" fmla="*/ 276 h 276"/>
                  <a:gd name="T8" fmla="*/ 0 w 276"/>
                  <a:gd name="T9" fmla="*/ 138 h 276"/>
                  <a:gd name="T10" fmla="*/ 259 w 276"/>
                  <a:gd name="T11" fmla="*/ 138 h 276"/>
                  <a:gd name="T12" fmla="*/ 138 w 276"/>
                  <a:gd name="T13" fmla="*/ 16 h 276"/>
                  <a:gd name="T14" fmla="*/ 16 w 276"/>
                  <a:gd name="T15" fmla="*/ 138 h 276"/>
                  <a:gd name="T16" fmla="*/ 138 w 276"/>
                  <a:gd name="T17" fmla="*/ 259 h 276"/>
                  <a:gd name="T18" fmla="*/ 259 w 276"/>
                  <a:gd name="T19" fmla="*/ 138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6" h="276">
                    <a:moveTo>
                      <a:pt x="0" y="138"/>
                    </a:moveTo>
                    <a:cubicBezTo>
                      <a:pt x="0" y="62"/>
                      <a:pt x="62" y="0"/>
                      <a:pt x="138" y="0"/>
                    </a:cubicBezTo>
                    <a:cubicBezTo>
                      <a:pt x="214" y="0"/>
                      <a:pt x="276" y="62"/>
                      <a:pt x="276" y="138"/>
                    </a:cubicBezTo>
                    <a:cubicBezTo>
                      <a:pt x="276" y="214"/>
                      <a:pt x="214" y="276"/>
                      <a:pt x="138" y="276"/>
                    </a:cubicBezTo>
                    <a:cubicBezTo>
                      <a:pt x="62" y="276"/>
                      <a:pt x="0" y="214"/>
                      <a:pt x="0" y="138"/>
                    </a:cubicBezTo>
                    <a:close/>
                    <a:moveTo>
                      <a:pt x="259" y="138"/>
                    </a:moveTo>
                    <a:cubicBezTo>
                      <a:pt x="259" y="71"/>
                      <a:pt x="205" y="16"/>
                      <a:pt x="138" y="16"/>
                    </a:cubicBezTo>
                    <a:cubicBezTo>
                      <a:pt x="71" y="16"/>
                      <a:pt x="16" y="71"/>
                      <a:pt x="16" y="138"/>
                    </a:cubicBezTo>
                    <a:cubicBezTo>
                      <a:pt x="16" y="205"/>
                      <a:pt x="71" y="259"/>
                      <a:pt x="138" y="259"/>
                    </a:cubicBezTo>
                    <a:cubicBezTo>
                      <a:pt x="205" y="259"/>
                      <a:pt x="259" y="205"/>
                      <a:pt x="259" y="13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4" name="Freeform 50"/>
              <p:cNvSpPr>
                <a:spLocks noEditPoints="1"/>
              </p:cNvSpPr>
              <p:nvPr/>
            </p:nvSpPr>
            <p:spPr bwMode="auto">
              <a:xfrm>
                <a:off x="3409951" y="5219700"/>
                <a:ext cx="92075" cy="92075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3 w 28"/>
                  <a:gd name="T11" fmla="*/ 14 h 28"/>
                  <a:gd name="T12" fmla="*/ 6 w 28"/>
                  <a:gd name="T13" fmla="*/ 7 h 28"/>
                  <a:gd name="T14" fmla="*/ 24 w 28"/>
                  <a:gd name="T15" fmla="*/ 14 h 28"/>
                  <a:gd name="T16" fmla="*/ 14 w 28"/>
                  <a:gd name="T17" fmla="*/ 25 h 28"/>
                  <a:gd name="T18" fmla="*/ 3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5"/>
                      <a:pt x="14" y="25"/>
                    </a:cubicBezTo>
                    <a:cubicBezTo>
                      <a:pt x="8" y="25"/>
                      <a:pt x="3" y="20"/>
                      <a:pt x="3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5" name="Freeform 51"/>
              <p:cNvSpPr/>
              <p:nvPr/>
            </p:nvSpPr>
            <p:spPr bwMode="auto">
              <a:xfrm>
                <a:off x="3375026" y="5321300"/>
                <a:ext cx="158750" cy="88900"/>
              </a:xfrm>
              <a:custGeom>
                <a:avLst/>
                <a:gdLst>
                  <a:gd name="T0" fmla="*/ 0 w 49"/>
                  <a:gd name="T1" fmla="*/ 8 h 27"/>
                  <a:gd name="T2" fmla="*/ 0 w 49"/>
                  <a:gd name="T3" fmla="*/ 14 h 27"/>
                  <a:gd name="T4" fmla="*/ 0 w 49"/>
                  <a:gd name="T5" fmla="*/ 23 h 27"/>
                  <a:gd name="T6" fmla="*/ 5 w 49"/>
                  <a:gd name="T7" fmla="*/ 27 h 27"/>
                  <a:gd name="T8" fmla="*/ 45 w 49"/>
                  <a:gd name="T9" fmla="*/ 27 h 27"/>
                  <a:gd name="T10" fmla="*/ 49 w 49"/>
                  <a:gd name="T11" fmla="*/ 23 h 27"/>
                  <a:gd name="T12" fmla="*/ 49 w 49"/>
                  <a:gd name="T13" fmla="*/ 14 h 27"/>
                  <a:gd name="T14" fmla="*/ 49 w 49"/>
                  <a:gd name="T15" fmla="*/ 8 h 27"/>
                  <a:gd name="T16" fmla="*/ 41 w 49"/>
                  <a:gd name="T17" fmla="*/ 0 h 27"/>
                  <a:gd name="T18" fmla="*/ 34 w 49"/>
                  <a:gd name="T19" fmla="*/ 0 h 27"/>
                  <a:gd name="T20" fmla="*/ 32 w 49"/>
                  <a:gd name="T21" fmla="*/ 1 h 27"/>
                  <a:gd name="T22" fmla="*/ 25 w 49"/>
                  <a:gd name="T23" fmla="*/ 11 h 27"/>
                  <a:gd name="T24" fmla="*/ 24 w 49"/>
                  <a:gd name="T25" fmla="*/ 11 h 27"/>
                  <a:gd name="T26" fmla="*/ 17 w 49"/>
                  <a:gd name="T27" fmla="*/ 1 h 27"/>
                  <a:gd name="T28" fmla="*/ 16 w 49"/>
                  <a:gd name="T29" fmla="*/ 0 h 27"/>
                  <a:gd name="T30" fmla="*/ 9 w 49"/>
                  <a:gd name="T31" fmla="*/ 0 h 27"/>
                  <a:gd name="T32" fmla="*/ 0 w 49"/>
                  <a:gd name="T33" fmla="*/ 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27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5" y="27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7" y="27"/>
                      <a:pt x="49" y="25"/>
                      <a:pt x="49" y="2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4"/>
                      <a:pt x="45" y="0"/>
                      <a:pt x="41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3" y="0"/>
                      <a:pt x="32" y="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4" y="1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6" name="Freeform 52"/>
              <p:cNvSpPr>
                <a:spLocks noEditPoints="1"/>
              </p:cNvSpPr>
              <p:nvPr/>
            </p:nvSpPr>
            <p:spPr bwMode="auto">
              <a:xfrm>
                <a:off x="4340226" y="4860925"/>
                <a:ext cx="49213" cy="49213"/>
              </a:xfrm>
              <a:custGeom>
                <a:avLst/>
                <a:gdLst>
                  <a:gd name="T0" fmla="*/ 15 w 15"/>
                  <a:gd name="T1" fmla="*/ 7 h 15"/>
                  <a:gd name="T2" fmla="*/ 8 w 15"/>
                  <a:gd name="T3" fmla="*/ 0 h 15"/>
                  <a:gd name="T4" fmla="*/ 0 w 15"/>
                  <a:gd name="T5" fmla="*/ 7 h 15"/>
                  <a:gd name="T6" fmla="*/ 8 w 15"/>
                  <a:gd name="T7" fmla="*/ 15 h 15"/>
                  <a:gd name="T8" fmla="*/ 15 w 15"/>
                  <a:gd name="T9" fmla="*/ 7 h 15"/>
                  <a:gd name="T10" fmla="*/ 2 w 15"/>
                  <a:gd name="T11" fmla="*/ 7 h 15"/>
                  <a:gd name="T12" fmla="*/ 3 w 15"/>
                  <a:gd name="T13" fmla="*/ 4 h 15"/>
                  <a:gd name="T14" fmla="*/ 13 w 15"/>
                  <a:gd name="T15" fmla="*/ 7 h 15"/>
                  <a:gd name="T16" fmla="*/ 8 w 15"/>
                  <a:gd name="T17" fmla="*/ 13 h 15"/>
                  <a:gd name="T18" fmla="*/ 2 w 15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cubicBezTo>
                      <a:pt x="15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8" y="15"/>
                    </a:cubicBezTo>
                    <a:cubicBezTo>
                      <a:pt x="12" y="15"/>
                      <a:pt x="15" y="11"/>
                      <a:pt x="15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2" y="5"/>
                      <a:pt x="3" y="4"/>
                    </a:cubicBezTo>
                    <a:cubicBezTo>
                      <a:pt x="4" y="5"/>
                      <a:pt x="8" y="7"/>
                      <a:pt x="13" y="7"/>
                    </a:cubicBezTo>
                    <a:cubicBezTo>
                      <a:pt x="13" y="10"/>
                      <a:pt x="11" y="13"/>
                      <a:pt x="8" y="13"/>
                    </a:cubicBezTo>
                    <a:cubicBezTo>
                      <a:pt x="4" y="13"/>
                      <a:pt x="2" y="10"/>
                      <a:pt x="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7" name="Freeform 53"/>
              <p:cNvSpPr/>
              <p:nvPr/>
            </p:nvSpPr>
            <p:spPr bwMode="auto">
              <a:xfrm>
                <a:off x="4322763" y="4913313"/>
                <a:ext cx="82550" cy="46038"/>
              </a:xfrm>
              <a:custGeom>
                <a:avLst/>
                <a:gdLst>
                  <a:gd name="T0" fmla="*/ 0 w 25"/>
                  <a:gd name="T1" fmla="*/ 4 h 14"/>
                  <a:gd name="T2" fmla="*/ 0 w 25"/>
                  <a:gd name="T3" fmla="*/ 8 h 14"/>
                  <a:gd name="T4" fmla="*/ 0 w 25"/>
                  <a:gd name="T5" fmla="*/ 12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2 h 14"/>
                  <a:gd name="T12" fmla="*/ 25 w 25"/>
                  <a:gd name="T13" fmla="*/ 8 h 14"/>
                  <a:gd name="T14" fmla="*/ 25 w 25"/>
                  <a:gd name="T15" fmla="*/ 4 h 14"/>
                  <a:gd name="T16" fmla="*/ 21 w 25"/>
                  <a:gd name="T17" fmla="*/ 0 h 14"/>
                  <a:gd name="T18" fmla="*/ 17 w 25"/>
                  <a:gd name="T19" fmla="*/ 0 h 14"/>
                  <a:gd name="T20" fmla="*/ 16 w 25"/>
                  <a:gd name="T21" fmla="*/ 0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0 h 14"/>
                  <a:gd name="T28" fmla="*/ 8 w 25"/>
                  <a:gd name="T29" fmla="*/ 0 h 14"/>
                  <a:gd name="T30" fmla="*/ 4 w 25"/>
                  <a:gd name="T31" fmla="*/ 0 h 14"/>
                  <a:gd name="T32" fmla="*/ 0 w 25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8" name="Freeform 54"/>
              <p:cNvSpPr>
                <a:spLocks noEditPoints="1"/>
              </p:cNvSpPr>
              <p:nvPr/>
            </p:nvSpPr>
            <p:spPr bwMode="auto">
              <a:xfrm>
                <a:off x="5360988" y="5853113"/>
                <a:ext cx="44450" cy="49213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2 w 14"/>
                  <a:gd name="T11" fmla="*/ 7 h 15"/>
                  <a:gd name="T12" fmla="*/ 3 w 14"/>
                  <a:gd name="T13" fmla="*/ 4 h 15"/>
                  <a:gd name="T14" fmla="*/ 13 w 14"/>
                  <a:gd name="T15" fmla="*/ 7 h 15"/>
                  <a:gd name="T16" fmla="*/ 7 w 14"/>
                  <a:gd name="T17" fmla="*/ 13 h 15"/>
                  <a:gd name="T18" fmla="*/ 2 w 14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1" y="5"/>
                      <a:pt x="3" y="4"/>
                    </a:cubicBezTo>
                    <a:cubicBezTo>
                      <a:pt x="4" y="5"/>
                      <a:pt x="7" y="7"/>
                      <a:pt x="13" y="7"/>
                    </a:cubicBezTo>
                    <a:cubicBezTo>
                      <a:pt x="13" y="11"/>
                      <a:pt x="10" y="13"/>
                      <a:pt x="7" y="13"/>
                    </a:cubicBezTo>
                    <a:cubicBezTo>
                      <a:pt x="4" y="13"/>
                      <a:pt x="2" y="11"/>
                      <a:pt x="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29" name="Freeform 55"/>
              <p:cNvSpPr/>
              <p:nvPr/>
            </p:nvSpPr>
            <p:spPr bwMode="auto">
              <a:xfrm>
                <a:off x="5340351" y="5905500"/>
                <a:ext cx="85725" cy="46038"/>
              </a:xfrm>
              <a:custGeom>
                <a:avLst/>
                <a:gdLst>
                  <a:gd name="T0" fmla="*/ 0 w 26"/>
                  <a:gd name="T1" fmla="*/ 4 h 14"/>
                  <a:gd name="T2" fmla="*/ 0 w 26"/>
                  <a:gd name="T3" fmla="*/ 8 h 14"/>
                  <a:gd name="T4" fmla="*/ 0 w 26"/>
                  <a:gd name="T5" fmla="*/ 12 h 14"/>
                  <a:gd name="T6" fmla="*/ 3 w 26"/>
                  <a:gd name="T7" fmla="*/ 14 h 14"/>
                  <a:gd name="T8" fmla="*/ 24 w 26"/>
                  <a:gd name="T9" fmla="*/ 14 h 14"/>
                  <a:gd name="T10" fmla="*/ 26 w 26"/>
                  <a:gd name="T11" fmla="*/ 12 h 14"/>
                  <a:gd name="T12" fmla="*/ 26 w 26"/>
                  <a:gd name="T13" fmla="*/ 8 h 14"/>
                  <a:gd name="T14" fmla="*/ 26 w 26"/>
                  <a:gd name="T15" fmla="*/ 4 h 14"/>
                  <a:gd name="T16" fmla="*/ 21 w 26"/>
                  <a:gd name="T17" fmla="*/ 0 h 14"/>
                  <a:gd name="T18" fmla="*/ 18 w 26"/>
                  <a:gd name="T19" fmla="*/ 0 h 14"/>
                  <a:gd name="T20" fmla="*/ 17 w 26"/>
                  <a:gd name="T21" fmla="*/ 1 h 14"/>
                  <a:gd name="T22" fmla="*/ 13 w 26"/>
                  <a:gd name="T23" fmla="*/ 6 h 14"/>
                  <a:gd name="T24" fmla="*/ 13 w 26"/>
                  <a:gd name="T25" fmla="*/ 6 h 14"/>
                  <a:gd name="T26" fmla="*/ 9 w 26"/>
                  <a:gd name="T27" fmla="*/ 1 h 14"/>
                  <a:gd name="T28" fmla="*/ 8 w 26"/>
                  <a:gd name="T29" fmla="*/ 0 h 14"/>
                  <a:gd name="T30" fmla="*/ 5 w 26"/>
                  <a:gd name="T31" fmla="*/ 0 h 14"/>
                  <a:gd name="T32" fmla="*/ 0 w 26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6" y="13"/>
                      <a:pt x="26" y="1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2"/>
                      <a:pt x="24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0" name="Freeform 56"/>
              <p:cNvSpPr>
                <a:spLocks noEditPoints="1"/>
              </p:cNvSpPr>
              <p:nvPr/>
            </p:nvSpPr>
            <p:spPr bwMode="auto">
              <a:xfrm>
                <a:off x="6221413" y="5586413"/>
                <a:ext cx="49213" cy="49213"/>
              </a:xfrm>
              <a:custGeom>
                <a:avLst/>
                <a:gdLst>
                  <a:gd name="T0" fmla="*/ 15 w 15"/>
                  <a:gd name="T1" fmla="*/ 8 h 15"/>
                  <a:gd name="T2" fmla="*/ 8 w 15"/>
                  <a:gd name="T3" fmla="*/ 0 h 15"/>
                  <a:gd name="T4" fmla="*/ 0 w 15"/>
                  <a:gd name="T5" fmla="*/ 8 h 15"/>
                  <a:gd name="T6" fmla="*/ 8 w 15"/>
                  <a:gd name="T7" fmla="*/ 15 h 15"/>
                  <a:gd name="T8" fmla="*/ 15 w 15"/>
                  <a:gd name="T9" fmla="*/ 8 h 15"/>
                  <a:gd name="T10" fmla="*/ 2 w 15"/>
                  <a:gd name="T11" fmla="*/ 8 h 15"/>
                  <a:gd name="T12" fmla="*/ 4 w 15"/>
                  <a:gd name="T13" fmla="*/ 4 h 15"/>
                  <a:gd name="T14" fmla="*/ 13 w 15"/>
                  <a:gd name="T15" fmla="*/ 8 h 15"/>
                  <a:gd name="T16" fmla="*/ 8 w 15"/>
                  <a:gd name="T17" fmla="*/ 13 h 15"/>
                  <a:gd name="T18" fmla="*/ 2 w 15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cubicBezTo>
                      <a:pt x="15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5"/>
                      <a:pt x="8" y="15"/>
                    </a:cubicBezTo>
                    <a:cubicBezTo>
                      <a:pt x="12" y="15"/>
                      <a:pt x="15" y="12"/>
                      <a:pt x="15" y="8"/>
                    </a:cubicBezTo>
                    <a:close/>
                    <a:moveTo>
                      <a:pt x="2" y="8"/>
                    </a:moveTo>
                    <a:cubicBezTo>
                      <a:pt x="2" y="8"/>
                      <a:pt x="2" y="6"/>
                      <a:pt x="4" y="4"/>
                    </a:cubicBezTo>
                    <a:cubicBezTo>
                      <a:pt x="5" y="5"/>
                      <a:pt x="8" y="8"/>
                      <a:pt x="13" y="8"/>
                    </a:cubicBezTo>
                    <a:cubicBezTo>
                      <a:pt x="13" y="11"/>
                      <a:pt x="11" y="13"/>
                      <a:pt x="8" y="13"/>
                    </a:cubicBezTo>
                    <a:cubicBezTo>
                      <a:pt x="5" y="13"/>
                      <a:pt x="2" y="11"/>
                      <a:pt x="2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1" name="Freeform 57"/>
              <p:cNvSpPr/>
              <p:nvPr/>
            </p:nvSpPr>
            <p:spPr bwMode="auto">
              <a:xfrm>
                <a:off x="6205538" y="5638800"/>
                <a:ext cx="80963" cy="44450"/>
              </a:xfrm>
              <a:custGeom>
                <a:avLst/>
                <a:gdLst>
                  <a:gd name="T0" fmla="*/ 0 w 25"/>
                  <a:gd name="T1" fmla="*/ 5 h 14"/>
                  <a:gd name="T2" fmla="*/ 0 w 25"/>
                  <a:gd name="T3" fmla="*/ 8 h 14"/>
                  <a:gd name="T4" fmla="*/ 0 w 25"/>
                  <a:gd name="T5" fmla="*/ 12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2 h 14"/>
                  <a:gd name="T12" fmla="*/ 25 w 25"/>
                  <a:gd name="T13" fmla="*/ 8 h 14"/>
                  <a:gd name="T14" fmla="*/ 25 w 25"/>
                  <a:gd name="T15" fmla="*/ 5 h 14"/>
                  <a:gd name="T16" fmla="*/ 21 w 25"/>
                  <a:gd name="T17" fmla="*/ 1 h 14"/>
                  <a:gd name="T18" fmla="*/ 17 w 25"/>
                  <a:gd name="T19" fmla="*/ 1 h 14"/>
                  <a:gd name="T20" fmla="*/ 17 w 25"/>
                  <a:gd name="T21" fmla="*/ 1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1 h 14"/>
                  <a:gd name="T28" fmla="*/ 8 w 25"/>
                  <a:gd name="T29" fmla="*/ 0 h 14"/>
                  <a:gd name="T30" fmla="*/ 4 w 25"/>
                  <a:gd name="T31" fmla="*/ 0 h 14"/>
                  <a:gd name="T32" fmla="*/ 0 w 25"/>
                  <a:gd name="T33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5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2"/>
                      <a:pt x="24" y="1"/>
                      <a:pt x="21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2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2" name="Freeform 58"/>
              <p:cNvSpPr>
                <a:spLocks noEditPoints="1"/>
              </p:cNvSpPr>
              <p:nvPr/>
            </p:nvSpPr>
            <p:spPr bwMode="auto">
              <a:xfrm>
                <a:off x="7802563" y="4356100"/>
                <a:ext cx="46038" cy="47625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2 w 14"/>
                  <a:gd name="T11" fmla="*/ 8 h 15"/>
                  <a:gd name="T12" fmla="*/ 3 w 14"/>
                  <a:gd name="T13" fmla="*/ 4 h 15"/>
                  <a:gd name="T14" fmla="*/ 13 w 14"/>
                  <a:gd name="T15" fmla="*/ 8 h 15"/>
                  <a:gd name="T16" fmla="*/ 7 w 14"/>
                  <a:gd name="T17" fmla="*/ 13 h 15"/>
                  <a:gd name="T18" fmla="*/ 2 w 14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2" y="8"/>
                    </a:moveTo>
                    <a:cubicBezTo>
                      <a:pt x="2" y="8"/>
                      <a:pt x="1" y="5"/>
                      <a:pt x="3" y="4"/>
                    </a:cubicBezTo>
                    <a:cubicBezTo>
                      <a:pt x="4" y="5"/>
                      <a:pt x="7" y="8"/>
                      <a:pt x="13" y="8"/>
                    </a:cubicBezTo>
                    <a:cubicBezTo>
                      <a:pt x="13" y="11"/>
                      <a:pt x="10" y="13"/>
                      <a:pt x="7" y="13"/>
                    </a:cubicBezTo>
                    <a:cubicBezTo>
                      <a:pt x="4" y="13"/>
                      <a:pt x="2" y="11"/>
                      <a:pt x="2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3" name="Freeform 59"/>
              <p:cNvSpPr/>
              <p:nvPr/>
            </p:nvSpPr>
            <p:spPr bwMode="auto">
              <a:xfrm>
                <a:off x="7783513" y="4406900"/>
                <a:ext cx="84138" cy="46038"/>
              </a:xfrm>
              <a:custGeom>
                <a:avLst/>
                <a:gdLst>
                  <a:gd name="T0" fmla="*/ 0 w 26"/>
                  <a:gd name="T1" fmla="*/ 4 h 14"/>
                  <a:gd name="T2" fmla="*/ 0 w 26"/>
                  <a:gd name="T3" fmla="*/ 8 h 14"/>
                  <a:gd name="T4" fmla="*/ 0 w 26"/>
                  <a:gd name="T5" fmla="*/ 12 h 14"/>
                  <a:gd name="T6" fmla="*/ 3 w 26"/>
                  <a:gd name="T7" fmla="*/ 14 h 14"/>
                  <a:gd name="T8" fmla="*/ 24 w 26"/>
                  <a:gd name="T9" fmla="*/ 14 h 14"/>
                  <a:gd name="T10" fmla="*/ 26 w 26"/>
                  <a:gd name="T11" fmla="*/ 12 h 14"/>
                  <a:gd name="T12" fmla="*/ 26 w 26"/>
                  <a:gd name="T13" fmla="*/ 8 h 14"/>
                  <a:gd name="T14" fmla="*/ 26 w 26"/>
                  <a:gd name="T15" fmla="*/ 4 h 14"/>
                  <a:gd name="T16" fmla="*/ 21 w 26"/>
                  <a:gd name="T17" fmla="*/ 0 h 14"/>
                  <a:gd name="T18" fmla="*/ 18 w 26"/>
                  <a:gd name="T19" fmla="*/ 0 h 14"/>
                  <a:gd name="T20" fmla="*/ 17 w 26"/>
                  <a:gd name="T21" fmla="*/ 1 h 14"/>
                  <a:gd name="T22" fmla="*/ 13 w 26"/>
                  <a:gd name="T23" fmla="*/ 6 h 14"/>
                  <a:gd name="T24" fmla="*/ 13 w 26"/>
                  <a:gd name="T25" fmla="*/ 6 h 14"/>
                  <a:gd name="T26" fmla="*/ 9 w 26"/>
                  <a:gd name="T27" fmla="*/ 1 h 14"/>
                  <a:gd name="T28" fmla="*/ 8 w 26"/>
                  <a:gd name="T29" fmla="*/ 0 h 14"/>
                  <a:gd name="T30" fmla="*/ 5 w 26"/>
                  <a:gd name="T31" fmla="*/ 0 h 14"/>
                  <a:gd name="T32" fmla="*/ 0 w 26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6" y="13"/>
                      <a:pt x="26" y="1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2"/>
                      <a:pt x="24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4" name="Freeform 60"/>
              <p:cNvSpPr>
                <a:spLocks noEditPoints="1"/>
              </p:cNvSpPr>
              <p:nvPr/>
            </p:nvSpPr>
            <p:spPr bwMode="auto">
              <a:xfrm>
                <a:off x="4795838" y="5565775"/>
                <a:ext cx="92075" cy="92075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4 w 28"/>
                  <a:gd name="T11" fmla="*/ 14 h 28"/>
                  <a:gd name="T12" fmla="*/ 6 w 28"/>
                  <a:gd name="T13" fmla="*/ 7 h 28"/>
                  <a:gd name="T14" fmla="*/ 25 w 28"/>
                  <a:gd name="T15" fmla="*/ 14 h 28"/>
                  <a:gd name="T16" fmla="*/ 14 w 28"/>
                  <a:gd name="T17" fmla="*/ 25 h 28"/>
                  <a:gd name="T18" fmla="*/ 4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5" y="14"/>
                    </a:cubicBezTo>
                    <a:cubicBezTo>
                      <a:pt x="25" y="20"/>
                      <a:pt x="20" y="25"/>
                      <a:pt x="14" y="25"/>
                    </a:cubicBezTo>
                    <a:cubicBezTo>
                      <a:pt x="8" y="25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5" name="Freeform 61"/>
              <p:cNvSpPr/>
              <p:nvPr/>
            </p:nvSpPr>
            <p:spPr bwMode="auto">
              <a:xfrm>
                <a:off x="4764088" y="5667375"/>
                <a:ext cx="155575" cy="85725"/>
              </a:xfrm>
              <a:custGeom>
                <a:avLst/>
                <a:gdLst>
                  <a:gd name="T0" fmla="*/ 0 w 48"/>
                  <a:gd name="T1" fmla="*/ 8 h 26"/>
                  <a:gd name="T2" fmla="*/ 0 w 48"/>
                  <a:gd name="T3" fmla="*/ 14 h 26"/>
                  <a:gd name="T4" fmla="*/ 0 w 48"/>
                  <a:gd name="T5" fmla="*/ 22 h 26"/>
                  <a:gd name="T6" fmla="*/ 4 w 48"/>
                  <a:gd name="T7" fmla="*/ 26 h 26"/>
                  <a:gd name="T8" fmla="*/ 44 w 48"/>
                  <a:gd name="T9" fmla="*/ 26 h 26"/>
                  <a:gd name="T10" fmla="*/ 48 w 48"/>
                  <a:gd name="T11" fmla="*/ 22 h 26"/>
                  <a:gd name="T12" fmla="*/ 48 w 48"/>
                  <a:gd name="T13" fmla="*/ 14 h 26"/>
                  <a:gd name="T14" fmla="*/ 48 w 48"/>
                  <a:gd name="T15" fmla="*/ 8 h 26"/>
                  <a:gd name="T16" fmla="*/ 40 w 48"/>
                  <a:gd name="T17" fmla="*/ 0 h 26"/>
                  <a:gd name="T18" fmla="*/ 33 w 48"/>
                  <a:gd name="T19" fmla="*/ 0 h 26"/>
                  <a:gd name="T20" fmla="*/ 32 w 48"/>
                  <a:gd name="T21" fmla="*/ 0 h 26"/>
                  <a:gd name="T22" fmla="*/ 25 w 48"/>
                  <a:gd name="T23" fmla="*/ 11 h 26"/>
                  <a:gd name="T24" fmla="*/ 24 w 48"/>
                  <a:gd name="T25" fmla="*/ 11 h 26"/>
                  <a:gd name="T26" fmla="*/ 17 w 48"/>
                  <a:gd name="T27" fmla="*/ 0 h 26"/>
                  <a:gd name="T28" fmla="*/ 15 w 48"/>
                  <a:gd name="T29" fmla="*/ 0 h 26"/>
                  <a:gd name="T30" fmla="*/ 8 w 48"/>
                  <a:gd name="T31" fmla="*/ 0 h 26"/>
                  <a:gd name="T32" fmla="*/ 0 w 48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6"/>
                      <a:pt x="48" y="24"/>
                      <a:pt x="48" y="22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3"/>
                      <a:pt x="45" y="0"/>
                      <a:pt x="40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6" name="Freeform 62"/>
              <p:cNvSpPr>
                <a:spLocks noEditPoints="1"/>
              </p:cNvSpPr>
              <p:nvPr/>
            </p:nvSpPr>
            <p:spPr bwMode="auto">
              <a:xfrm>
                <a:off x="7867651" y="5657850"/>
                <a:ext cx="92075" cy="87313"/>
              </a:xfrm>
              <a:custGeom>
                <a:avLst/>
                <a:gdLst>
                  <a:gd name="T0" fmla="*/ 28 w 28"/>
                  <a:gd name="T1" fmla="*/ 14 h 27"/>
                  <a:gd name="T2" fmla="*/ 14 w 28"/>
                  <a:gd name="T3" fmla="*/ 0 h 27"/>
                  <a:gd name="T4" fmla="*/ 0 w 28"/>
                  <a:gd name="T5" fmla="*/ 14 h 27"/>
                  <a:gd name="T6" fmla="*/ 14 w 28"/>
                  <a:gd name="T7" fmla="*/ 27 h 27"/>
                  <a:gd name="T8" fmla="*/ 28 w 28"/>
                  <a:gd name="T9" fmla="*/ 14 h 27"/>
                  <a:gd name="T10" fmla="*/ 4 w 28"/>
                  <a:gd name="T11" fmla="*/ 14 h 27"/>
                  <a:gd name="T12" fmla="*/ 6 w 28"/>
                  <a:gd name="T13" fmla="*/ 7 h 27"/>
                  <a:gd name="T14" fmla="*/ 24 w 28"/>
                  <a:gd name="T15" fmla="*/ 14 h 27"/>
                  <a:gd name="T16" fmla="*/ 14 w 28"/>
                  <a:gd name="T17" fmla="*/ 24 h 27"/>
                  <a:gd name="T18" fmla="*/ 4 w 28"/>
                  <a:gd name="T1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7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1"/>
                      <a:pt x="7" y="27"/>
                      <a:pt x="14" y="27"/>
                    </a:cubicBezTo>
                    <a:cubicBezTo>
                      <a:pt x="22" y="27"/>
                      <a:pt x="28" y="21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4"/>
                      <a:pt x="14" y="24"/>
                    </a:cubicBezTo>
                    <a:cubicBezTo>
                      <a:pt x="8" y="24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7" name="Freeform 63"/>
              <p:cNvSpPr/>
              <p:nvPr/>
            </p:nvSpPr>
            <p:spPr bwMode="auto">
              <a:xfrm>
                <a:off x="7839076" y="5756275"/>
                <a:ext cx="152400" cy="84138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0 w 47"/>
                  <a:gd name="T21" fmla="*/ 1 h 26"/>
                  <a:gd name="T22" fmla="*/ 24 w 47"/>
                  <a:gd name="T23" fmla="*/ 10 h 26"/>
                  <a:gd name="T24" fmla="*/ 23 w 47"/>
                  <a:gd name="T25" fmla="*/ 10 h 26"/>
                  <a:gd name="T26" fmla="*/ 16 w 47"/>
                  <a:gd name="T27" fmla="*/ 1 h 26"/>
                  <a:gd name="T28" fmla="*/ 14 w 47"/>
                  <a:gd name="T29" fmla="*/ 0 h 26"/>
                  <a:gd name="T30" fmla="*/ 7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4"/>
                      <a:pt x="43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0" y="1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3" y="11"/>
                      <a:pt x="23" y="1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8" name="Freeform 64"/>
              <p:cNvSpPr>
                <a:spLocks noEditPoints="1"/>
              </p:cNvSpPr>
              <p:nvPr/>
            </p:nvSpPr>
            <p:spPr bwMode="auto">
              <a:xfrm>
                <a:off x="7000876" y="5324475"/>
                <a:ext cx="87313" cy="88900"/>
              </a:xfrm>
              <a:custGeom>
                <a:avLst/>
                <a:gdLst>
                  <a:gd name="T0" fmla="*/ 27 w 27"/>
                  <a:gd name="T1" fmla="*/ 14 h 27"/>
                  <a:gd name="T2" fmla="*/ 14 w 27"/>
                  <a:gd name="T3" fmla="*/ 0 h 27"/>
                  <a:gd name="T4" fmla="*/ 0 w 27"/>
                  <a:gd name="T5" fmla="*/ 14 h 27"/>
                  <a:gd name="T6" fmla="*/ 14 w 27"/>
                  <a:gd name="T7" fmla="*/ 27 h 27"/>
                  <a:gd name="T8" fmla="*/ 27 w 27"/>
                  <a:gd name="T9" fmla="*/ 14 h 27"/>
                  <a:gd name="T10" fmla="*/ 3 w 27"/>
                  <a:gd name="T11" fmla="*/ 14 h 27"/>
                  <a:gd name="T12" fmla="*/ 6 w 27"/>
                  <a:gd name="T13" fmla="*/ 7 h 27"/>
                  <a:gd name="T14" fmla="*/ 24 w 27"/>
                  <a:gd name="T15" fmla="*/ 14 h 27"/>
                  <a:gd name="T16" fmla="*/ 14 w 27"/>
                  <a:gd name="T17" fmla="*/ 24 h 27"/>
                  <a:gd name="T18" fmla="*/ 3 w 27"/>
                  <a:gd name="T1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7">
                    <a:moveTo>
                      <a:pt x="27" y="14"/>
                    </a:moveTo>
                    <a:cubicBezTo>
                      <a:pt x="27" y="6"/>
                      <a:pt x="21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1"/>
                      <a:pt x="6" y="27"/>
                      <a:pt x="14" y="27"/>
                    </a:cubicBezTo>
                    <a:cubicBezTo>
                      <a:pt x="21" y="27"/>
                      <a:pt x="27" y="21"/>
                      <a:pt x="27" y="14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19" y="24"/>
                      <a:pt x="14" y="24"/>
                    </a:cubicBezTo>
                    <a:cubicBezTo>
                      <a:pt x="8" y="24"/>
                      <a:pt x="3" y="20"/>
                      <a:pt x="3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39" name="Freeform 65"/>
              <p:cNvSpPr/>
              <p:nvPr/>
            </p:nvSpPr>
            <p:spPr bwMode="auto">
              <a:xfrm>
                <a:off x="6967538" y="5422900"/>
                <a:ext cx="153988" cy="84138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1 w 47"/>
                  <a:gd name="T21" fmla="*/ 1 h 26"/>
                  <a:gd name="T22" fmla="*/ 24 w 47"/>
                  <a:gd name="T23" fmla="*/ 10 h 26"/>
                  <a:gd name="T24" fmla="*/ 23 w 47"/>
                  <a:gd name="T25" fmla="*/ 10 h 26"/>
                  <a:gd name="T26" fmla="*/ 16 w 47"/>
                  <a:gd name="T27" fmla="*/ 1 h 26"/>
                  <a:gd name="T28" fmla="*/ 15 w 47"/>
                  <a:gd name="T29" fmla="*/ 0 h 26"/>
                  <a:gd name="T30" fmla="*/ 8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3"/>
                      <a:pt x="44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1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1"/>
                      <a:pt x="24" y="11"/>
                      <a:pt x="23" y="1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0" name="Freeform 66"/>
              <p:cNvSpPr>
                <a:spLocks noEditPoints="1"/>
              </p:cNvSpPr>
              <p:nvPr/>
            </p:nvSpPr>
            <p:spPr bwMode="auto">
              <a:xfrm>
                <a:off x="9202738" y="5286375"/>
                <a:ext cx="47625" cy="44450"/>
              </a:xfrm>
              <a:custGeom>
                <a:avLst/>
                <a:gdLst>
                  <a:gd name="T0" fmla="*/ 15 w 15"/>
                  <a:gd name="T1" fmla="*/ 7 h 14"/>
                  <a:gd name="T2" fmla="*/ 7 w 15"/>
                  <a:gd name="T3" fmla="*/ 0 h 14"/>
                  <a:gd name="T4" fmla="*/ 0 w 15"/>
                  <a:gd name="T5" fmla="*/ 7 h 14"/>
                  <a:gd name="T6" fmla="*/ 7 w 15"/>
                  <a:gd name="T7" fmla="*/ 14 h 14"/>
                  <a:gd name="T8" fmla="*/ 15 w 15"/>
                  <a:gd name="T9" fmla="*/ 7 h 14"/>
                  <a:gd name="T10" fmla="*/ 2 w 15"/>
                  <a:gd name="T11" fmla="*/ 7 h 14"/>
                  <a:gd name="T12" fmla="*/ 3 w 15"/>
                  <a:gd name="T13" fmla="*/ 3 h 14"/>
                  <a:gd name="T14" fmla="*/ 13 w 15"/>
                  <a:gd name="T15" fmla="*/ 7 h 14"/>
                  <a:gd name="T16" fmla="*/ 7 w 15"/>
                  <a:gd name="T17" fmla="*/ 12 h 14"/>
                  <a:gd name="T18" fmla="*/ 2 w 15"/>
                  <a:gd name="T1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cubicBezTo>
                      <a:pt x="15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5" y="11"/>
                      <a:pt x="15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2" y="5"/>
                      <a:pt x="3" y="3"/>
                    </a:cubicBezTo>
                    <a:cubicBezTo>
                      <a:pt x="4" y="5"/>
                      <a:pt x="7" y="7"/>
                      <a:pt x="13" y="7"/>
                    </a:cubicBezTo>
                    <a:cubicBezTo>
                      <a:pt x="13" y="10"/>
                      <a:pt x="10" y="12"/>
                      <a:pt x="7" y="12"/>
                    </a:cubicBezTo>
                    <a:cubicBezTo>
                      <a:pt x="4" y="12"/>
                      <a:pt x="2" y="10"/>
                      <a:pt x="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1" name="Freeform 67"/>
              <p:cNvSpPr/>
              <p:nvPr/>
            </p:nvSpPr>
            <p:spPr bwMode="auto">
              <a:xfrm>
                <a:off x="9185276" y="5337175"/>
                <a:ext cx="82550" cy="42863"/>
              </a:xfrm>
              <a:custGeom>
                <a:avLst/>
                <a:gdLst>
                  <a:gd name="T0" fmla="*/ 0 w 25"/>
                  <a:gd name="T1" fmla="*/ 4 h 13"/>
                  <a:gd name="T2" fmla="*/ 0 w 25"/>
                  <a:gd name="T3" fmla="*/ 7 h 13"/>
                  <a:gd name="T4" fmla="*/ 0 w 25"/>
                  <a:gd name="T5" fmla="*/ 11 h 13"/>
                  <a:gd name="T6" fmla="*/ 2 w 25"/>
                  <a:gd name="T7" fmla="*/ 13 h 13"/>
                  <a:gd name="T8" fmla="*/ 23 w 25"/>
                  <a:gd name="T9" fmla="*/ 13 h 13"/>
                  <a:gd name="T10" fmla="*/ 25 w 25"/>
                  <a:gd name="T11" fmla="*/ 11 h 13"/>
                  <a:gd name="T12" fmla="*/ 25 w 25"/>
                  <a:gd name="T13" fmla="*/ 7 h 13"/>
                  <a:gd name="T14" fmla="*/ 25 w 25"/>
                  <a:gd name="T15" fmla="*/ 4 h 13"/>
                  <a:gd name="T16" fmla="*/ 21 w 25"/>
                  <a:gd name="T17" fmla="*/ 0 h 13"/>
                  <a:gd name="T18" fmla="*/ 17 w 25"/>
                  <a:gd name="T19" fmla="*/ 0 h 13"/>
                  <a:gd name="T20" fmla="*/ 16 w 25"/>
                  <a:gd name="T21" fmla="*/ 0 h 13"/>
                  <a:gd name="T22" fmla="*/ 13 w 25"/>
                  <a:gd name="T23" fmla="*/ 5 h 13"/>
                  <a:gd name="T24" fmla="*/ 12 w 25"/>
                  <a:gd name="T25" fmla="*/ 5 h 13"/>
                  <a:gd name="T26" fmla="*/ 9 w 25"/>
                  <a:gd name="T27" fmla="*/ 0 h 13"/>
                  <a:gd name="T28" fmla="*/ 8 w 25"/>
                  <a:gd name="T29" fmla="*/ 0 h 13"/>
                  <a:gd name="T30" fmla="*/ 4 w 25"/>
                  <a:gd name="T31" fmla="*/ 0 h 13"/>
                  <a:gd name="T32" fmla="*/ 0 w 25"/>
                  <a:gd name="T33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3">
                    <a:moveTo>
                      <a:pt x="0" y="4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4" y="13"/>
                      <a:pt x="25" y="12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1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2" name="Freeform 68"/>
              <p:cNvSpPr>
                <a:spLocks noEditPoints="1"/>
              </p:cNvSpPr>
              <p:nvPr/>
            </p:nvSpPr>
            <p:spPr bwMode="auto">
              <a:xfrm>
                <a:off x="7235826" y="1865313"/>
                <a:ext cx="46038" cy="49213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1 w 14"/>
                  <a:gd name="T11" fmla="*/ 8 h 15"/>
                  <a:gd name="T12" fmla="*/ 3 w 14"/>
                  <a:gd name="T13" fmla="*/ 4 h 15"/>
                  <a:gd name="T14" fmla="*/ 12 w 14"/>
                  <a:gd name="T15" fmla="*/ 8 h 15"/>
                  <a:gd name="T16" fmla="*/ 7 w 14"/>
                  <a:gd name="T17" fmla="*/ 13 h 15"/>
                  <a:gd name="T18" fmla="*/ 1 w 14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1" y="8"/>
                    </a:moveTo>
                    <a:cubicBezTo>
                      <a:pt x="1" y="8"/>
                      <a:pt x="1" y="6"/>
                      <a:pt x="3" y="4"/>
                    </a:cubicBezTo>
                    <a:cubicBezTo>
                      <a:pt x="4" y="5"/>
                      <a:pt x="7" y="8"/>
                      <a:pt x="12" y="8"/>
                    </a:cubicBezTo>
                    <a:cubicBezTo>
                      <a:pt x="12" y="11"/>
                      <a:pt x="10" y="13"/>
                      <a:pt x="7" y="13"/>
                    </a:cubicBezTo>
                    <a:cubicBezTo>
                      <a:pt x="4" y="13"/>
                      <a:pt x="1" y="11"/>
                      <a:pt x="1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3" name="Freeform 69"/>
              <p:cNvSpPr/>
              <p:nvPr/>
            </p:nvSpPr>
            <p:spPr bwMode="auto">
              <a:xfrm>
                <a:off x="7216776" y="1917700"/>
                <a:ext cx="80963" cy="44450"/>
              </a:xfrm>
              <a:custGeom>
                <a:avLst/>
                <a:gdLst>
                  <a:gd name="T0" fmla="*/ 0 w 25"/>
                  <a:gd name="T1" fmla="*/ 4 h 14"/>
                  <a:gd name="T2" fmla="*/ 0 w 25"/>
                  <a:gd name="T3" fmla="*/ 7 h 14"/>
                  <a:gd name="T4" fmla="*/ 0 w 25"/>
                  <a:gd name="T5" fmla="*/ 11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1 h 14"/>
                  <a:gd name="T12" fmla="*/ 25 w 25"/>
                  <a:gd name="T13" fmla="*/ 7 h 14"/>
                  <a:gd name="T14" fmla="*/ 25 w 25"/>
                  <a:gd name="T15" fmla="*/ 4 h 14"/>
                  <a:gd name="T16" fmla="*/ 21 w 25"/>
                  <a:gd name="T17" fmla="*/ 0 h 14"/>
                  <a:gd name="T18" fmla="*/ 17 w 25"/>
                  <a:gd name="T19" fmla="*/ 0 h 14"/>
                  <a:gd name="T20" fmla="*/ 17 w 25"/>
                  <a:gd name="T21" fmla="*/ 0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0 h 14"/>
                  <a:gd name="T28" fmla="*/ 8 w 25"/>
                  <a:gd name="T29" fmla="*/ 0 h 14"/>
                  <a:gd name="T30" fmla="*/ 5 w 25"/>
                  <a:gd name="T31" fmla="*/ 0 h 14"/>
                  <a:gd name="T32" fmla="*/ 0 w 25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4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2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4" name="Freeform 70"/>
              <p:cNvSpPr>
                <a:spLocks noEditPoints="1"/>
              </p:cNvSpPr>
              <p:nvPr/>
            </p:nvSpPr>
            <p:spPr bwMode="auto">
              <a:xfrm>
                <a:off x="9042401" y="4057650"/>
                <a:ext cx="133350" cy="95250"/>
              </a:xfrm>
              <a:custGeom>
                <a:avLst/>
                <a:gdLst>
                  <a:gd name="T0" fmla="*/ 20 w 41"/>
                  <a:gd name="T1" fmla="*/ 0 h 29"/>
                  <a:gd name="T2" fmla="*/ 6 w 41"/>
                  <a:gd name="T3" fmla="*/ 15 h 29"/>
                  <a:gd name="T4" fmla="*/ 6 w 41"/>
                  <a:gd name="T5" fmla="*/ 19 h 29"/>
                  <a:gd name="T6" fmla="*/ 3 w 41"/>
                  <a:gd name="T7" fmla="*/ 24 h 29"/>
                  <a:gd name="T8" fmla="*/ 9 w 41"/>
                  <a:gd name="T9" fmla="*/ 29 h 29"/>
                  <a:gd name="T10" fmla="*/ 9 w 41"/>
                  <a:gd name="T11" fmla="*/ 29 h 29"/>
                  <a:gd name="T12" fmla="*/ 31 w 41"/>
                  <a:gd name="T13" fmla="*/ 29 h 29"/>
                  <a:gd name="T14" fmla="*/ 38 w 41"/>
                  <a:gd name="T15" fmla="*/ 24 h 29"/>
                  <a:gd name="T16" fmla="*/ 35 w 41"/>
                  <a:gd name="T17" fmla="*/ 19 h 29"/>
                  <a:gd name="T18" fmla="*/ 35 w 41"/>
                  <a:gd name="T19" fmla="*/ 15 h 29"/>
                  <a:gd name="T20" fmla="*/ 20 w 41"/>
                  <a:gd name="T21" fmla="*/ 0 h 29"/>
                  <a:gd name="T22" fmla="*/ 20 w 41"/>
                  <a:gd name="T23" fmla="*/ 4 h 29"/>
                  <a:gd name="T24" fmla="*/ 30 w 41"/>
                  <a:gd name="T25" fmla="*/ 11 h 29"/>
                  <a:gd name="T26" fmla="*/ 30 w 41"/>
                  <a:gd name="T27" fmla="*/ 12 h 29"/>
                  <a:gd name="T28" fmla="*/ 30 w 41"/>
                  <a:gd name="T29" fmla="*/ 12 h 29"/>
                  <a:gd name="T30" fmla="*/ 20 w 41"/>
                  <a:gd name="T31" fmla="*/ 6 h 29"/>
                  <a:gd name="T32" fmla="*/ 11 w 41"/>
                  <a:gd name="T33" fmla="*/ 12 h 29"/>
                  <a:gd name="T34" fmla="*/ 10 w 41"/>
                  <a:gd name="T35" fmla="*/ 12 h 29"/>
                  <a:gd name="T36" fmla="*/ 10 w 41"/>
                  <a:gd name="T37" fmla="*/ 11 h 29"/>
                  <a:gd name="T38" fmla="*/ 20 w 41"/>
                  <a:gd name="T39" fmla="*/ 4 h 29"/>
                  <a:gd name="T40" fmla="*/ 20 w 41"/>
                  <a:gd name="T41" fmla="*/ 26 h 29"/>
                  <a:gd name="T42" fmla="*/ 9 w 41"/>
                  <a:gd name="T43" fmla="*/ 15 h 29"/>
                  <a:gd name="T44" fmla="*/ 20 w 41"/>
                  <a:gd name="T45" fmla="*/ 11 h 29"/>
                  <a:gd name="T46" fmla="*/ 31 w 41"/>
                  <a:gd name="T47" fmla="*/ 15 h 29"/>
                  <a:gd name="T48" fmla="*/ 20 w 41"/>
                  <a:gd name="T49" fmla="*/ 2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29">
                    <a:moveTo>
                      <a:pt x="20" y="0"/>
                    </a:moveTo>
                    <a:cubicBezTo>
                      <a:pt x="12" y="0"/>
                      <a:pt x="6" y="7"/>
                      <a:pt x="6" y="15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4" y="29"/>
                      <a:pt x="9" y="2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7" y="29"/>
                      <a:pt x="41" y="24"/>
                      <a:pt x="38" y="24"/>
                    </a:cubicBezTo>
                    <a:cubicBezTo>
                      <a:pt x="35" y="24"/>
                      <a:pt x="35" y="19"/>
                      <a:pt x="35" y="19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7"/>
                      <a:pt x="28" y="0"/>
                      <a:pt x="20" y="0"/>
                    </a:cubicBezTo>
                    <a:close/>
                    <a:moveTo>
                      <a:pt x="20" y="4"/>
                    </a:moveTo>
                    <a:cubicBezTo>
                      <a:pt x="25" y="4"/>
                      <a:pt x="30" y="7"/>
                      <a:pt x="30" y="11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28" y="8"/>
                      <a:pt x="24" y="6"/>
                      <a:pt x="20" y="6"/>
                    </a:cubicBezTo>
                    <a:cubicBezTo>
                      <a:pt x="16" y="6"/>
                      <a:pt x="12" y="8"/>
                      <a:pt x="11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7"/>
                      <a:pt x="15" y="4"/>
                      <a:pt x="20" y="4"/>
                    </a:cubicBezTo>
                    <a:close/>
                    <a:moveTo>
                      <a:pt x="20" y="26"/>
                    </a:moveTo>
                    <a:cubicBezTo>
                      <a:pt x="14" y="26"/>
                      <a:pt x="9" y="21"/>
                      <a:pt x="9" y="15"/>
                    </a:cubicBezTo>
                    <a:cubicBezTo>
                      <a:pt x="9" y="15"/>
                      <a:pt x="14" y="11"/>
                      <a:pt x="20" y="11"/>
                    </a:cubicBezTo>
                    <a:cubicBezTo>
                      <a:pt x="27" y="11"/>
                      <a:pt x="31" y="15"/>
                      <a:pt x="31" y="15"/>
                    </a:cubicBezTo>
                    <a:cubicBezTo>
                      <a:pt x="31" y="21"/>
                      <a:pt x="26" y="26"/>
                      <a:pt x="20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5" name="Freeform 71"/>
              <p:cNvSpPr>
                <a:spLocks noEditPoints="1"/>
              </p:cNvSpPr>
              <p:nvPr/>
            </p:nvSpPr>
            <p:spPr bwMode="auto">
              <a:xfrm>
                <a:off x="9039226" y="4165600"/>
                <a:ext cx="139700" cy="82550"/>
              </a:xfrm>
              <a:custGeom>
                <a:avLst/>
                <a:gdLst>
                  <a:gd name="T0" fmla="*/ 0 w 43"/>
                  <a:gd name="T1" fmla="*/ 7 h 25"/>
                  <a:gd name="T2" fmla="*/ 0 w 43"/>
                  <a:gd name="T3" fmla="*/ 21 h 25"/>
                  <a:gd name="T4" fmla="*/ 3 w 43"/>
                  <a:gd name="T5" fmla="*/ 25 h 25"/>
                  <a:gd name="T6" fmla="*/ 7 w 43"/>
                  <a:gd name="T7" fmla="*/ 25 h 25"/>
                  <a:gd name="T8" fmla="*/ 36 w 43"/>
                  <a:gd name="T9" fmla="*/ 25 h 25"/>
                  <a:gd name="T10" fmla="*/ 39 w 43"/>
                  <a:gd name="T11" fmla="*/ 25 h 25"/>
                  <a:gd name="T12" fmla="*/ 43 w 43"/>
                  <a:gd name="T13" fmla="*/ 21 h 25"/>
                  <a:gd name="T14" fmla="*/ 43 w 43"/>
                  <a:gd name="T15" fmla="*/ 7 h 25"/>
                  <a:gd name="T16" fmla="*/ 36 w 43"/>
                  <a:gd name="T17" fmla="*/ 0 h 25"/>
                  <a:gd name="T18" fmla="*/ 32 w 43"/>
                  <a:gd name="T19" fmla="*/ 0 h 25"/>
                  <a:gd name="T20" fmla="*/ 31 w 43"/>
                  <a:gd name="T21" fmla="*/ 0 h 25"/>
                  <a:gd name="T22" fmla="*/ 27 w 43"/>
                  <a:gd name="T23" fmla="*/ 3 h 25"/>
                  <a:gd name="T24" fmla="*/ 26 w 43"/>
                  <a:gd name="T25" fmla="*/ 4 h 25"/>
                  <a:gd name="T26" fmla="*/ 22 w 43"/>
                  <a:gd name="T27" fmla="*/ 19 h 25"/>
                  <a:gd name="T28" fmla="*/ 21 w 43"/>
                  <a:gd name="T29" fmla="*/ 19 h 25"/>
                  <a:gd name="T30" fmla="*/ 17 w 43"/>
                  <a:gd name="T31" fmla="*/ 4 h 25"/>
                  <a:gd name="T32" fmla="*/ 16 w 43"/>
                  <a:gd name="T33" fmla="*/ 3 h 25"/>
                  <a:gd name="T34" fmla="*/ 11 w 43"/>
                  <a:gd name="T35" fmla="*/ 0 h 25"/>
                  <a:gd name="T36" fmla="*/ 10 w 43"/>
                  <a:gd name="T37" fmla="*/ 0 h 25"/>
                  <a:gd name="T38" fmla="*/ 7 w 43"/>
                  <a:gd name="T39" fmla="*/ 0 h 25"/>
                  <a:gd name="T40" fmla="*/ 0 w 43"/>
                  <a:gd name="T41" fmla="*/ 7 h 25"/>
                  <a:gd name="T42" fmla="*/ 16 w 43"/>
                  <a:gd name="T43" fmla="*/ 14 h 25"/>
                  <a:gd name="T44" fmla="*/ 17 w 43"/>
                  <a:gd name="T45" fmla="*/ 15 h 25"/>
                  <a:gd name="T46" fmla="*/ 16 w 43"/>
                  <a:gd name="T47" fmla="*/ 17 h 25"/>
                  <a:gd name="T48" fmla="*/ 14 w 43"/>
                  <a:gd name="T49" fmla="*/ 15 h 25"/>
                  <a:gd name="T50" fmla="*/ 16 w 43"/>
                  <a:gd name="T51" fmla="*/ 14 h 25"/>
                  <a:gd name="T52" fmla="*/ 16 w 43"/>
                  <a:gd name="T53" fmla="*/ 19 h 25"/>
                  <a:gd name="T54" fmla="*/ 17 w 43"/>
                  <a:gd name="T55" fmla="*/ 21 h 25"/>
                  <a:gd name="T56" fmla="*/ 16 w 43"/>
                  <a:gd name="T57" fmla="*/ 22 h 25"/>
                  <a:gd name="T58" fmla="*/ 14 w 43"/>
                  <a:gd name="T59" fmla="*/ 21 h 25"/>
                  <a:gd name="T60" fmla="*/ 16 w 43"/>
                  <a:gd name="T6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25">
                    <a:moveTo>
                      <a:pt x="0" y="7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3"/>
                      <a:pt x="1" y="25"/>
                      <a:pt x="3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1" y="25"/>
                      <a:pt x="43" y="23"/>
                      <a:pt x="43" y="21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3"/>
                      <a:pt x="40" y="0"/>
                      <a:pt x="36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6" y="4"/>
                      <a:pt x="26" y="4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1" y="19"/>
                      <a:pt x="21" y="19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6" y="3"/>
                      <a:pt x="16" y="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  <a:moveTo>
                      <a:pt x="16" y="14"/>
                    </a:moveTo>
                    <a:cubicBezTo>
                      <a:pt x="16" y="14"/>
                      <a:pt x="17" y="14"/>
                      <a:pt x="17" y="15"/>
                    </a:cubicBezTo>
                    <a:cubicBezTo>
                      <a:pt x="17" y="16"/>
                      <a:pt x="16" y="17"/>
                      <a:pt x="16" y="17"/>
                    </a:cubicBezTo>
                    <a:cubicBezTo>
                      <a:pt x="15" y="17"/>
                      <a:pt x="14" y="16"/>
                      <a:pt x="14" y="15"/>
                    </a:cubicBezTo>
                    <a:cubicBezTo>
                      <a:pt x="14" y="14"/>
                      <a:pt x="15" y="14"/>
                      <a:pt x="16" y="14"/>
                    </a:cubicBezTo>
                    <a:close/>
                    <a:moveTo>
                      <a:pt x="16" y="19"/>
                    </a:moveTo>
                    <a:cubicBezTo>
                      <a:pt x="16" y="19"/>
                      <a:pt x="17" y="20"/>
                      <a:pt x="17" y="21"/>
                    </a:cubicBezTo>
                    <a:cubicBezTo>
                      <a:pt x="17" y="22"/>
                      <a:pt x="16" y="22"/>
                      <a:pt x="16" y="22"/>
                    </a:cubicBezTo>
                    <a:cubicBezTo>
                      <a:pt x="15" y="22"/>
                      <a:pt x="14" y="22"/>
                      <a:pt x="14" y="21"/>
                    </a:cubicBezTo>
                    <a:cubicBezTo>
                      <a:pt x="14" y="20"/>
                      <a:pt x="15" y="19"/>
                      <a:pt x="16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6" name="Freeform 72"/>
              <p:cNvSpPr>
                <a:spLocks noEditPoints="1"/>
              </p:cNvSpPr>
              <p:nvPr/>
            </p:nvSpPr>
            <p:spPr bwMode="auto">
              <a:xfrm>
                <a:off x="3975101" y="2778125"/>
                <a:ext cx="139700" cy="101600"/>
              </a:xfrm>
              <a:custGeom>
                <a:avLst/>
                <a:gdLst>
                  <a:gd name="T0" fmla="*/ 22 w 43"/>
                  <a:gd name="T1" fmla="*/ 0 h 31"/>
                  <a:gd name="T2" fmla="*/ 6 w 43"/>
                  <a:gd name="T3" fmla="*/ 16 h 31"/>
                  <a:gd name="T4" fmla="*/ 6 w 43"/>
                  <a:gd name="T5" fmla="*/ 21 h 31"/>
                  <a:gd name="T6" fmla="*/ 3 w 43"/>
                  <a:gd name="T7" fmla="*/ 26 h 31"/>
                  <a:gd name="T8" fmla="*/ 10 w 43"/>
                  <a:gd name="T9" fmla="*/ 31 h 31"/>
                  <a:gd name="T10" fmla="*/ 10 w 43"/>
                  <a:gd name="T11" fmla="*/ 31 h 31"/>
                  <a:gd name="T12" fmla="*/ 33 w 43"/>
                  <a:gd name="T13" fmla="*/ 31 h 31"/>
                  <a:gd name="T14" fmla="*/ 40 w 43"/>
                  <a:gd name="T15" fmla="*/ 26 h 31"/>
                  <a:gd name="T16" fmla="*/ 37 w 43"/>
                  <a:gd name="T17" fmla="*/ 20 h 31"/>
                  <a:gd name="T18" fmla="*/ 37 w 43"/>
                  <a:gd name="T19" fmla="*/ 16 h 31"/>
                  <a:gd name="T20" fmla="*/ 22 w 43"/>
                  <a:gd name="T21" fmla="*/ 0 h 31"/>
                  <a:gd name="T22" fmla="*/ 22 w 43"/>
                  <a:gd name="T23" fmla="*/ 4 h 31"/>
                  <a:gd name="T24" fmla="*/ 32 w 43"/>
                  <a:gd name="T25" fmla="*/ 12 h 31"/>
                  <a:gd name="T26" fmla="*/ 32 w 43"/>
                  <a:gd name="T27" fmla="*/ 13 h 31"/>
                  <a:gd name="T28" fmla="*/ 32 w 43"/>
                  <a:gd name="T29" fmla="*/ 13 h 31"/>
                  <a:gd name="T30" fmla="*/ 22 w 43"/>
                  <a:gd name="T31" fmla="*/ 6 h 31"/>
                  <a:gd name="T32" fmla="*/ 11 w 43"/>
                  <a:gd name="T33" fmla="*/ 13 h 31"/>
                  <a:gd name="T34" fmla="*/ 11 w 43"/>
                  <a:gd name="T35" fmla="*/ 13 h 31"/>
                  <a:gd name="T36" fmla="*/ 11 w 43"/>
                  <a:gd name="T37" fmla="*/ 12 h 31"/>
                  <a:gd name="T38" fmla="*/ 22 w 43"/>
                  <a:gd name="T39" fmla="*/ 4 h 31"/>
                  <a:gd name="T40" fmla="*/ 22 w 43"/>
                  <a:gd name="T41" fmla="*/ 27 h 31"/>
                  <a:gd name="T42" fmla="*/ 10 w 43"/>
                  <a:gd name="T43" fmla="*/ 16 h 31"/>
                  <a:gd name="T44" fmla="*/ 22 w 43"/>
                  <a:gd name="T45" fmla="*/ 12 h 31"/>
                  <a:gd name="T46" fmla="*/ 33 w 43"/>
                  <a:gd name="T47" fmla="*/ 16 h 31"/>
                  <a:gd name="T48" fmla="*/ 22 w 43"/>
                  <a:gd name="T4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22" y="0"/>
                    </a:moveTo>
                    <a:cubicBezTo>
                      <a:pt x="13" y="0"/>
                      <a:pt x="6" y="7"/>
                      <a:pt x="6" y="1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6"/>
                      <a:pt x="3" y="26"/>
                    </a:cubicBezTo>
                    <a:cubicBezTo>
                      <a:pt x="0" y="26"/>
                      <a:pt x="4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9" y="31"/>
                      <a:pt x="43" y="26"/>
                      <a:pt x="40" y="26"/>
                    </a:cubicBezTo>
                    <a:cubicBezTo>
                      <a:pt x="37" y="26"/>
                      <a:pt x="37" y="20"/>
                      <a:pt x="37" y="20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7" y="7"/>
                      <a:pt x="30" y="0"/>
                      <a:pt x="22" y="0"/>
                    </a:cubicBezTo>
                    <a:close/>
                    <a:moveTo>
                      <a:pt x="22" y="4"/>
                    </a:moveTo>
                    <a:cubicBezTo>
                      <a:pt x="27" y="4"/>
                      <a:pt x="32" y="8"/>
                      <a:pt x="32" y="12"/>
                    </a:cubicBezTo>
                    <a:cubicBezTo>
                      <a:pt x="32" y="12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9"/>
                      <a:pt x="26" y="6"/>
                      <a:pt x="22" y="6"/>
                    </a:cubicBezTo>
                    <a:cubicBezTo>
                      <a:pt x="17" y="6"/>
                      <a:pt x="13" y="9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2"/>
                      <a:pt x="11" y="12"/>
                    </a:cubicBezTo>
                    <a:cubicBezTo>
                      <a:pt x="11" y="8"/>
                      <a:pt x="16" y="4"/>
                      <a:pt x="22" y="4"/>
                    </a:cubicBezTo>
                    <a:close/>
                    <a:moveTo>
                      <a:pt x="22" y="27"/>
                    </a:moveTo>
                    <a:cubicBezTo>
                      <a:pt x="15" y="27"/>
                      <a:pt x="10" y="23"/>
                      <a:pt x="10" y="16"/>
                    </a:cubicBezTo>
                    <a:cubicBezTo>
                      <a:pt x="10" y="16"/>
                      <a:pt x="15" y="12"/>
                      <a:pt x="22" y="12"/>
                    </a:cubicBezTo>
                    <a:cubicBezTo>
                      <a:pt x="28" y="12"/>
                      <a:pt x="33" y="16"/>
                      <a:pt x="33" y="16"/>
                    </a:cubicBezTo>
                    <a:cubicBezTo>
                      <a:pt x="33" y="23"/>
                      <a:pt x="28" y="27"/>
                      <a:pt x="22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7" name="Freeform 73"/>
              <p:cNvSpPr>
                <a:spLocks noEditPoints="1"/>
              </p:cNvSpPr>
              <p:nvPr/>
            </p:nvSpPr>
            <p:spPr bwMode="auto">
              <a:xfrm>
                <a:off x="3971926" y="2892425"/>
                <a:ext cx="149225" cy="88900"/>
              </a:xfrm>
              <a:custGeom>
                <a:avLst/>
                <a:gdLst>
                  <a:gd name="T0" fmla="*/ 0 w 46"/>
                  <a:gd name="T1" fmla="*/ 8 h 27"/>
                  <a:gd name="T2" fmla="*/ 0 w 46"/>
                  <a:gd name="T3" fmla="*/ 23 h 27"/>
                  <a:gd name="T4" fmla="*/ 3 w 46"/>
                  <a:gd name="T5" fmla="*/ 27 h 27"/>
                  <a:gd name="T6" fmla="*/ 7 w 46"/>
                  <a:gd name="T7" fmla="*/ 27 h 27"/>
                  <a:gd name="T8" fmla="*/ 38 w 46"/>
                  <a:gd name="T9" fmla="*/ 27 h 27"/>
                  <a:gd name="T10" fmla="*/ 42 w 46"/>
                  <a:gd name="T11" fmla="*/ 27 h 27"/>
                  <a:gd name="T12" fmla="*/ 46 w 46"/>
                  <a:gd name="T13" fmla="*/ 23 h 27"/>
                  <a:gd name="T14" fmla="*/ 46 w 46"/>
                  <a:gd name="T15" fmla="*/ 8 h 27"/>
                  <a:gd name="T16" fmla="*/ 38 w 46"/>
                  <a:gd name="T17" fmla="*/ 0 h 27"/>
                  <a:gd name="T18" fmla="*/ 35 w 46"/>
                  <a:gd name="T19" fmla="*/ 0 h 27"/>
                  <a:gd name="T20" fmla="*/ 33 w 46"/>
                  <a:gd name="T21" fmla="*/ 1 h 27"/>
                  <a:gd name="T22" fmla="*/ 29 w 46"/>
                  <a:gd name="T23" fmla="*/ 3 h 27"/>
                  <a:gd name="T24" fmla="*/ 28 w 46"/>
                  <a:gd name="T25" fmla="*/ 5 h 27"/>
                  <a:gd name="T26" fmla="*/ 23 w 46"/>
                  <a:gd name="T27" fmla="*/ 21 h 27"/>
                  <a:gd name="T28" fmla="*/ 23 w 46"/>
                  <a:gd name="T29" fmla="*/ 21 h 27"/>
                  <a:gd name="T30" fmla="*/ 18 w 46"/>
                  <a:gd name="T31" fmla="*/ 5 h 27"/>
                  <a:gd name="T32" fmla="*/ 17 w 46"/>
                  <a:gd name="T33" fmla="*/ 4 h 27"/>
                  <a:gd name="T34" fmla="*/ 12 w 46"/>
                  <a:gd name="T35" fmla="*/ 1 h 27"/>
                  <a:gd name="T36" fmla="*/ 11 w 46"/>
                  <a:gd name="T37" fmla="*/ 0 h 27"/>
                  <a:gd name="T38" fmla="*/ 7 w 46"/>
                  <a:gd name="T39" fmla="*/ 0 h 27"/>
                  <a:gd name="T40" fmla="*/ 0 w 46"/>
                  <a:gd name="T41" fmla="*/ 8 h 27"/>
                  <a:gd name="T42" fmla="*/ 17 w 46"/>
                  <a:gd name="T43" fmla="*/ 15 h 27"/>
                  <a:gd name="T44" fmla="*/ 18 w 46"/>
                  <a:gd name="T45" fmla="*/ 17 h 27"/>
                  <a:gd name="T46" fmla="*/ 17 w 46"/>
                  <a:gd name="T47" fmla="*/ 18 h 27"/>
                  <a:gd name="T48" fmla="*/ 15 w 46"/>
                  <a:gd name="T49" fmla="*/ 17 h 27"/>
                  <a:gd name="T50" fmla="*/ 17 w 46"/>
                  <a:gd name="T51" fmla="*/ 15 h 27"/>
                  <a:gd name="T52" fmla="*/ 17 w 46"/>
                  <a:gd name="T53" fmla="*/ 21 h 27"/>
                  <a:gd name="T54" fmla="*/ 18 w 46"/>
                  <a:gd name="T55" fmla="*/ 23 h 27"/>
                  <a:gd name="T56" fmla="*/ 17 w 46"/>
                  <a:gd name="T57" fmla="*/ 24 h 27"/>
                  <a:gd name="T58" fmla="*/ 15 w 46"/>
                  <a:gd name="T59" fmla="*/ 23 h 27"/>
                  <a:gd name="T60" fmla="*/ 17 w 46"/>
                  <a:gd name="T6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6" h="27">
                    <a:moveTo>
                      <a:pt x="0" y="8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1" y="27"/>
                      <a:pt x="3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4" y="27"/>
                      <a:pt x="46" y="25"/>
                      <a:pt x="46" y="23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4"/>
                      <a:pt x="42" y="0"/>
                      <a:pt x="3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4"/>
                      <a:pt x="28" y="4"/>
                      <a:pt x="28" y="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7" y="4"/>
                      <a:pt x="17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  <a:moveTo>
                      <a:pt x="17" y="15"/>
                    </a:moveTo>
                    <a:cubicBezTo>
                      <a:pt x="18" y="15"/>
                      <a:pt x="18" y="16"/>
                      <a:pt x="18" y="17"/>
                    </a:cubicBezTo>
                    <a:cubicBezTo>
                      <a:pt x="18" y="18"/>
                      <a:pt x="18" y="18"/>
                      <a:pt x="17" y="18"/>
                    </a:cubicBezTo>
                    <a:cubicBezTo>
                      <a:pt x="16" y="18"/>
                      <a:pt x="15" y="18"/>
                      <a:pt x="15" y="17"/>
                    </a:cubicBezTo>
                    <a:cubicBezTo>
                      <a:pt x="15" y="16"/>
                      <a:pt x="16" y="15"/>
                      <a:pt x="17" y="15"/>
                    </a:cubicBezTo>
                    <a:close/>
                    <a:moveTo>
                      <a:pt x="17" y="21"/>
                    </a:moveTo>
                    <a:cubicBezTo>
                      <a:pt x="18" y="21"/>
                      <a:pt x="18" y="22"/>
                      <a:pt x="18" y="23"/>
                    </a:cubicBezTo>
                    <a:cubicBezTo>
                      <a:pt x="18" y="23"/>
                      <a:pt x="18" y="24"/>
                      <a:pt x="17" y="24"/>
                    </a:cubicBezTo>
                    <a:cubicBezTo>
                      <a:pt x="16" y="24"/>
                      <a:pt x="15" y="23"/>
                      <a:pt x="15" y="23"/>
                    </a:cubicBezTo>
                    <a:cubicBezTo>
                      <a:pt x="15" y="22"/>
                      <a:pt x="16" y="21"/>
                      <a:pt x="17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8" name="Freeform 74"/>
              <p:cNvSpPr>
                <a:spLocks noEditPoints="1"/>
              </p:cNvSpPr>
              <p:nvPr/>
            </p:nvSpPr>
            <p:spPr bwMode="auto">
              <a:xfrm>
                <a:off x="5030788" y="2224088"/>
                <a:ext cx="68263" cy="49213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7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20 w 21"/>
                  <a:gd name="T15" fmla="*/ 12 h 15"/>
                  <a:gd name="T16" fmla="*/ 18 w 21"/>
                  <a:gd name="T17" fmla="*/ 9 h 15"/>
                  <a:gd name="T18" fmla="*/ 18 w 21"/>
                  <a:gd name="T19" fmla="*/ 7 h 15"/>
                  <a:gd name="T20" fmla="*/ 11 w 21"/>
                  <a:gd name="T21" fmla="*/ 0 h 15"/>
                  <a:gd name="T22" fmla="*/ 11 w 21"/>
                  <a:gd name="T23" fmla="*/ 2 h 15"/>
                  <a:gd name="T24" fmla="*/ 16 w 21"/>
                  <a:gd name="T25" fmla="*/ 6 h 15"/>
                  <a:gd name="T26" fmla="*/ 16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6 w 21"/>
                  <a:gd name="T35" fmla="*/ 6 h 15"/>
                  <a:gd name="T36" fmla="*/ 6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5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7" y="0"/>
                      <a:pt x="3" y="3"/>
                      <a:pt x="3" y="7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2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20" y="12"/>
                    </a:cubicBezTo>
                    <a:cubicBezTo>
                      <a:pt x="18" y="12"/>
                      <a:pt x="18" y="9"/>
                      <a:pt x="18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6" y="3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6" y="4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3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49" name="Freeform 75"/>
              <p:cNvSpPr>
                <a:spLocks noEditPoints="1"/>
              </p:cNvSpPr>
              <p:nvPr/>
            </p:nvSpPr>
            <p:spPr bwMode="auto">
              <a:xfrm>
                <a:off x="5030788" y="2279650"/>
                <a:ext cx="71438" cy="39688"/>
              </a:xfrm>
              <a:custGeom>
                <a:avLst/>
                <a:gdLst>
                  <a:gd name="T0" fmla="*/ 0 w 22"/>
                  <a:gd name="T1" fmla="*/ 3 h 12"/>
                  <a:gd name="T2" fmla="*/ 0 w 22"/>
                  <a:gd name="T3" fmla="*/ 11 h 12"/>
                  <a:gd name="T4" fmla="*/ 1 w 22"/>
                  <a:gd name="T5" fmla="*/ 12 h 12"/>
                  <a:gd name="T6" fmla="*/ 3 w 22"/>
                  <a:gd name="T7" fmla="*/ 12 h 12"/>
                  <a:gd name="T8" fmla="*/ 18 w 22"/>
                  <a:gd name="T9" fmla="*/ 12 h 12"/>
                  <a:gd name="T10" fmla="*/ 20 w 22"/>
                  <a:gd name="T11" fmla="*/ 12 h 12"/>
                  <a:gd name="T12" fmla="*/ 22 w 22"/>
                  <a:gd name="T13" fmla="*/ 11 h 12"/>
                  <a:gd name="T14" fmla="*/ 22 w 22"/>
                  <a:gd name="T15" fmla="*/ 3 h 12"/>
                  <a:gd name="T16" fmla="*/ 18 w 22"/>
                  <a:gd name="T17" fmla="*/ 0 h 12"/>
                  <a:gd name="T18" fmla="*/ 16 w 22"/>
                  <a:gd name="T19" fmla="*/ 0 h 12"/>
                  <a:gd name="T20" fmla="*/ 16 w 22"/>
                  <a:gd name="T21" fmla="*/ 0 h 12"/>
                  <a:gd name="T22" fmla="*/ 14 w 22"/>
                  <a:gd name="T23" fmla="*/ 1 h 12"/>
                  <a:gd name="T24" fmla="*/ 13 w 22"/>
                  <a:gd name="T25" fmla="*/ 2 h 12"/>
                  <a:gd name="T26" fmla="*/ 11 w 22"/>
                  <a:gd name="T27" fmla="*/ 9 h 12"/>
                  <a:gd name="T28" fmla="*/ 11 w 22"/>
                  <a:gd name="T29" fmla="*/ 9 h 12"/>
                  <a:gd name="T30" fmla="*/ 8 w 22"/>
                  <a:gd name="T31" fmla="*/ 2 h 12"/>
                  <a:gd name="T32" fmla="*/ 8 w 22"/>
                  <a:gd name="T33" fmla="*/ 1 h 12"/>
                  <a:gd name="T34" fmla="*/ 6 w 22"/>
                  <a:gd name="T35" fmla="*/ 0 h 12"/>
                  <a:gd name="T36" fmla="*/ 5 w 22"/>
                  <a:gd name="T37" fmla="*/ 0 h 12"/>
                  <a:gd name="T38" fmla="*/ 3 w 22"/>
                  <a:gd name="T39" fmla="*/ 0 h 12"/>
                  <a:gd name="T40" fmla="*/ 0 w 22"/>
                  <a:gd name="T41" fmla="*/ 3 h 12"/>
                  <a:gd name="T42" fmla="*/ 8 w 22"/>
                  <a:gd name="T43" fmla="*/ 7 h 12"/>
                  <a:gd name="T44" fmla="*/ 9 w 22"/>
                  <a:gd name="T45" fmla="*/ 7 h 12"/>
                  <a:gd name="T46" fmla="*/ 8 w 22"/>
                  <a:gd name="T47" fmla="*/ 8 h 12"/>
                  <a:gd name="T48" fmla="*/ 7 w 22"/>
                  <a:gd name="T49" fmla="*/ 7 h 12"/>
                  <a:gd name="T50" fmla="*/ 8 w 22"/>
                  <a:gd name="T51" fmla="*/ 7 h 12"/>
                  <a:gd name="T52" fmla="*/ 8 w 22"/>
                  <a:gd name="T53" fmla="*/ 9 h 12"/>
                  <a:gd name="T54" fmla="*/ 9 w 22"/>
                  <a:gd name="T55" fmla="*/ 10 h 12"/>
                  <a:gd name="T56" fmla="*/ 8 w 22"/>
                  <a:gd name="T57" fmla="*/ 11 h 12"/>
                  <a:gd name="T58" fmla="*/ 7 w 22"/>
                  <a:gd name="T59" fmla="*/ 10 h 12"/>
                  <a:gd name="T60" fmla="*/ 8 w 22"/>
                  <a:gd name="T61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2">
                    <a:moveTo>
                      <a:pt x="0" y="3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1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2" y="12"/>
                      <a:pt x="22" y="11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9" y="7"/>
                      <a:pt x="9" y="7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7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9"/>
                    </a:moveTo>
                    <a:cubicBezTo>
                      <a:pt x="8" y="9"/>
                      <a:pt x="9" y="10"/>
                      <a:pt x="9" y="10"/>
                    </a:cubicBezTo>
                    <a:cubicBezTo>
                      <a:pt x="9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9"/>
                      <a:pt x="8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0" name="Freeform 76"/>
              <p:cNvSpPr>
                <a:spLocks noEditPoints="1"/>
              </p:cNvSpPr>
              <p:nvPr/>
            </p:nvSpPr>
            <p:spPr bwMode="auto">
              <a:xfrm>
                <a:off x="7212013" y="5807075"/>
                <a:ext cx="69850" cy="49213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8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20 w 21"/>
                  <a:gd name="T15" fmla="*/ 12 h 15"/>
                  <a:gd name="T16" fmla="*/ 18 w 21"/>
                  <a:gd name="T17" fmla="*/ 10 h 15"/>
                  <a:gd name="T18" fmla="*/ 18 w 21"/>
                  <a:gd name="T19" fmla="*/ 8 h 15"/>
                  <a:gd name="T20" fmla="*/ 11 w 21"/>
                  <a:gd name="T21" fmla="*/ 0 h 15"/>
                  <a:gd name="T22" fmla="*/ 11 w 21"/>
                  <a:gd name="T23" fmla="*/ 2 h 15"/>
                  <a:gd name="T24" fmla="*/ 16 w 21"/>
                  <a:gd name="T25" fmla="*/ 6 h 15"/>
                  <a:gd name="T26" fmla="*/ 16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6 w 21"/>
                  <a:gd name="T35" fmla="*/ 6 h 15"/>
                  <a:gd name="T36" fmla="*/ 6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6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7" y="0"/>
                      <a:pt x="3" y="3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2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20" y="12"/>
                    </a:cubicBezTo>
                    <a:cubicBezTo>
                      <a:pt x="18" y="12"/>
                      <a:pt x="18" y="10"/>
                      <a:pt x="18" y="1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3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6" y="4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6" y="4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4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8" y="6"/>
                      <a:pt x="11" y="6"/>
                    </a:cubicBezTo>
                    <a:cubicBezTo>
                      <a:pt x="14" y="6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1" name="Freeform 77"/>
              <p:cNvSpPr>
                <a:spLocks noEditPoints="1"/>
              </p:cNvSpPr>
              <p:nvPr/>
            </p:nvSpPr>
            <p:spPr bwMode="auto">
              <a:xfrm>
                <a:off x="7212013" y="5862638"/>
                <a:ext cx="73025" cy="42863"/>
              </a:xfrm>
              <a:custGeom>
                <a:avLst/>
                <a:gdLst>
                  <a:gd name="T0" fmla="*/ 0 w 22"/>
                  <a:gd name="T1" fmla="*/ 3 h 13"/>
                  <a:gd name="T2" fmla="*/ 0 w 22"/>
                  <a:gd name="T3" fmla="*/ 11 h 13"/>
                  <a:gd name="T4" fmla="*/ 1 w 22"/>
                  <a:gd name="T5" fmla="*/ 13 h 13"/>
                  <a:gd name="T6" fmla="*/ 3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3 h 13"/>
                  <a:gd name="T16" fmla="*/ 18 w 22"/>
                  <a:gd name="T17" fmla="*/ 0 h 13"/>
                  <a:gd name="T18" fmla="*/ 16 w 22"/>
                  <a:gd name="T19" fmla="*/ 0 h 13"/>
                  <a:gd name="T20" fmla="*/ 16 w 22"/>
                  <a:gd name="T21" fmla="*/ 0 h 13"/>
                  <a:gd name="T22" fmla="*/ 14 w 22"/>
                  <a:gd name="T23" fmla="*/ 1 h 13"/>
                  <a:gd name="T24" fmla="*/ 13 w 22"/>
                  <a:gd name="T25" fmla="*/ 2 h 13"/>
                  <a:gd name="T26" fmla="*/ 11 w 22"/>
                  <a:gd name="T27" fmla="*/ 9 h 13"/>
                  <a:gd name="T28" fmla="*/ 11 w 22"/>
                  <a:gd name="T29" fmla="*/ 9 h 13"/>
                  <a:gd name="T30" fmla="*/ 8 w 22"/>
                  <a:gd name="T31" fmla="*/ 2 h 13"/>
                  <a:gd name="T32" fmla="*/ 8 w 22"/>
                  <a:gd name="T33" fmla="*/ 1 h 13"/>
                  <a:gd name="T34" fmla="*/ 6 w 22"/>
                  <a:gd name="T35" fmla="*/ 0 h 13"/>
                  <a:gd name="T36" fmla="*/ 5 w 22"/>
                  <a:gd name="T37" fmla="*/ 0 h 13"/>
                  <a:gd name="T38" fmla="*/ 3 w 22"/>
                  <a:gd name="T39" fmla="*/ 0 h 13"/>
                  <a:gd name="T40" fmla="*/ 0 w 22"/>
                  <a:gd name="T41" fmla="*/ 3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8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0 h 13"/>
                  <a:gd name="T56" fmla="*/ 8 w 22"/>
                  <a:gd name="T57" fmla="*/ 11 h 13"/>
                  <a:gd name="T58" fmla="*/ 7 w 22"/>
                  <a:gd name="T59" fmla="*/ 10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3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10"/>
                      <a:pt x="11" y="10"/>
                      <a:pt x="11" y="9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9" y="7"/>
                      <a:pt x="9" y="8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8" y="10"/>
                      <a:pt x="9" y="10"/>
                      <a:pt x="9" y="10"/>
                    </a:cubicBezTo>
                    <a:cubicBezTo>
                      <a:pt x="9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2" name="Freeform 78"/>
              <p:cNvSpPr>
                <a:spLocks noEditPoints="1"/>
              </p:cNvSpPr>
              <p:nvPr/>
            </p:nvSpPr>
            <p:spPr bwMode="auto">
              <a:xfrm>
                <a:off x="7102476" y="2554288"/>
                <a:ext cx="68263" cy="47625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8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19 w 21"/>
                  <a:gd name="T15" fmla="*/ 12 h 15"/>
                  <a:gd name="T16" fmla="*/ 18 w 21"/>
                  <a:gd name="T17" fmla="*/ 10 h 15"/>
                  <a:gd name="T18" fmla="*/ 18 w 21"/>
                  <a:gd name="T19" fmla="*/ 8 h 15"/>
                  <a:gd name="T20" fmla="*/ 11 w 21"/>
                  <a:gd name="T21" fmla="*/ 0 h 15"/>
                  <a:gd name="T22" fmla="*/ 11 w 21"/>
                  <a:gd name="T23" fmla="*/ 2 h 15"/>
                  <a:gd name="T24" fmla="*/ 15 w 21"/>
                  <a:gd name="T25" fmla="*/ 6 h 15"/>
                  <a:gd name="T26" fmla="*/ 15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5 w 21"/>
                  <a:gd name="T35" fmla="*/ 6 h 15"/>
                  <a:gd name="T36" fmla="*/ 5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6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6" y="0"/>
                      <a:pt x="3" y="4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3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19" y="12"/>
                    </a:cubicBezTo>
                    <a:cubicBezTo>
                      <a:pt x="18" y="13"/>
                      <a:pt x="18" y="10"/>
                      <a:pt x="18" y="1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4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5" y="4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8" y="3"/>
                      <a:pt x="6" y="4"/>
                      <a:pt x="6" y="6"/>
                    </a:cubicBezTo>
                    <a:cubicBezTo>
                      <a:pt x="6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4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7" y="6"/>
                      <a:pt x="11" y="6"/>
                    </a:cubicBezTo>
                    <a:cubicBezTo>
                      <a:pt x="14" y="6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3" name="Freeform 79"/>
              <p:cNvSpPr>
                <a:spLocks noEditPoints="1"/>
              </p:cNvSpPr>
              <p:nvPr/>
            </p:nvSpPr>
            <p:spPr bwMode="auto">
              <a:xfrm>
                <a:off x="7102476" y="2609850"/>
                <a:ext cx="71438" cy="41275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1 w 22"/>
                  <a:gd name="T5" fmla="*/ 13 h 13"/>
                  <a:gd name="T6" fmla="*/ 3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6 w 22"/>
                  <a:gd name="T19" fmla="*/ 0 h 13"/>
                  <a:gd name="T20" fmla="*/ 15 w 22"/>
                  <a:gd name="T21" fmla="*/ 0 h 13"/>
                  <a:gd name="T22" fmla="*/ 14 w 22"/>
                  <a:gd name="T23" fmla="*/ 1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8 w 22"/>
                  <a:gd name="T31" fmla="*/ 2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3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8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8 w 22"/>
                  <a:gd name="T55" fmla="*/ 11 h 13"/>
                  <a:gd name="T56" fmla="*/ 8 w 22"/>
                  <a:gd name="T57" fmla="*/ 11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8" y="7"/>
                      <a:pt x="8" y="8"/>
                    </a:cubicBezTo>
                    <a:cubicBezTo>
                      <a:pt x="8" y="8"/>
                      <a:pt x="8" y="9"/>
                      <a:pt x="8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8" y="10"/>
                      <a:pt x="8" y="10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0"/>
                      <a:pt x="7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4" name="Freeform 80"/>
              <p:cNvSpPr>
                <a:spLocks noEditPoints="1"/>
              </p:cNvSpPr>
              <p:nvPr/>
            </p:nvSpPr>
            <p:spPr bwMode="auto">
              <a:xfrm>
                <a:off x="3205163" y="1800225"/>
                <a:ext cx="65088" cy="47625"/>
              </a:xfrm>
              <a:custGeom>
                <a:avLst/>
                <a:gdLst>
                  <a:gd name="T0" fmla="*/ 10 w 20"/>
                  <a:gd name="T1" fmla="*/ 0 h 15"/>
                  <a:gd name="T2" fmla="*/ 3 w 20"/>
                  <a:gd name="T3" fmla="*/ 8 h 15"/>
                  <a:gd name="T4" fmla="*/ 3 w 20"/>
                  <a:gd name="T5" fmla="*/ 10 h 15"/>
                  <a:gd name="T6" fmla="*/ 1 w 20"/>
                  <a:gd name="T7" fmla="*/ 13 h 15"/>
                  <a:gd name="T8" fmla="*/ 5 w 20"/>
                  <a:gd name="T9" fmla="*/ 15 h 15"/>
                  <a:gd name="T10" fmla="*/ 5 w 20"/>
                  <a:gd name="T11" fmla="*/ 15 h 15"/>
                  <a:gd name="T12" fmla="*/ 16 w 20"/>
                  <a:gd name="T13" fmla="*/ 15 h 15"/>
                  <a:gd name="T14" fmla="*/ 19 w 20"/>
                  <a:gd name="T15" fmla="*/ 13 h 15"/>
                  <a:gd name="T16" fmla="*/ 17 w 20"/>
                  <a:gd name="T17" fmla="*/ 10 h 15"/>
                  <a:gd name="T18" fmla="*/ 17 w 20"/>
                  <a:gd name="T19" fmla="*/ 8 h 15"/>
                  <a:gd name="T20" fmla="*/ 10 w 20"/>
                  <a:gd name="T21" fmla="*/ 0 h 15"/>
                  <a:gd name="T22" fmla="*/ 10 w 20"/>
                  <a:gd name="T23" fmla="*/ 2 h 15"/>
                  <a:gd name="T24" fmla="*/ 15 w 20"/>
                  <a:gd name="T25" fmla="*/ 6 h 15"/>
                  <a:gd name="T26" fmla="*/ 15 w 20"/>
                  <a:gd name="T27" fmla="*/ 6 h 15"/>
                  <a:gd name="T28" fmla="*/ 15 w 20"/>
                  <a:gd name="T29" fmla="*/ 6 h 15"/>
                  <a:gd name="T30" fmla="*/ 10 w 20"/>
                  <a:gd name="T31" fmla="*/ 3 h 15"/>
                  <a:gd name="T32" fmla="*/ 5 w 20"/>
                  <a:gd name="T33" fmla="*/ 6 h 15"/>
                  <a:gd name="T34" fmla="*/ 5 w 20"/>
                  <a:gd name="T35" fmla="*/ 6 h 15"/>
                  <a:gd name="T36" fmla="*/ 5 w 20"/>
                  <a:gd name="T37" fmla="*/ 6 h 15"/>
                  <a:gd name="T38" fmla="*/ 10 w 20"/>
                  <a:gd name="T39" fmla="*/ 2 h 15"/>
                  <a:gd name="T40" fmla="*/ 10 w 20"/>
                  <a:gd name="T41" fmla="*/ 13 h 15"/>
                  <a:gd name="T42" fmla="*/ 5 w 20"/>
                  <a:gd name="T43" fmla="*/ 8 h 15"/>
                  <a:gd name="T44" fmla="*/ 10 w 20"/>
                  <a:gd name="T45" fmla="*/ 6 h 15"/>
                  <a:gd name="T46" fmla="*/ 16 w 20"/>
                  <a:gd name="T47" fmla="*/ 8 h 15"/>
                  <a:gd name="T48" fmla="*/ 10 w 20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5">
                    <a:moveTo>
                      <a:pt x="10" y="0"/>
                    </a:moveTo>
                    <a:cubicBezTo>
                      <a:pt x="6" y="0"/>
                      <a:pt x="3" y="4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2" y="13"/>
                      <a:pt x="1" y="13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0" y="12"/>
                      <a:pt x="19" y="13"/>
                    </a:cubicBezTo>
                    <a:cubicBezTo>
                      <a:pt x="17" y="13"/>
                      <a:pt x="17" y="10"/>
                      <a:pt x="17" y="10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4"/>
                      <a:pt x="14" y="0"/>
                      <a:pt x="10" y="0"/>
                    </a:cubicBezTo>
                    <a:close/>
                    <a:moveTo>
                      <a:pt x="10" y="2"/>
                    </a:moveTo>
                    <a:cubicBezTo>
                      <a:pt x="13" y="2"/>
                      <a:pt x="15" y="4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7"/>
                      <a:pt x="15" y="6"/>
                      <a:pt x="15" y="6"/>
                    </a:cubicBezTo>
                    <a:cubicBezTo>
                      <a:pt x="14" y="5"/>
                      <a:pt x="12" y="3"/>
                      <a:pt x="10" y="3"/>
                    </a:cubicBezTo>
                    <a:cubicBezTo>
                      <a:pt x="8" y="3"/>
                      <a:pt x="6" y="5"/>
                      <a:pt x="5" y="6"/>
                    </a:cubicBezTo>
                    <a:cubicBezTo>
                      <a:pt x="5" y="6"/>
                      <a:pt x="5" y="7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4"/>
                      <a:pt x="8" y="2"/>
                      <a:pt x="10" y="2"/>
                    </a:cubicBezTo>
                    <a:close/>
                    <a:moveTo>
                      <a:pt x="10" y="13"/>
                    </a:moveTo>
                    <a:cubicBezTo>
                      <a:pt x="7" y="13"/>
                      <a:pt x="5" y="11"/>
                      <a:pt x="5" y="8"/>
                    </a:cubicBezTo>
                    <a:cubicBezTo>
                      <a:pt x="5" y="8"/>
                      <a:pt x="7" y="6"/>
                      <a:pt x="10" y="6"/>
                    </a:cubicBezTo>
                    <a:cubicBezTo>
                      <a:pt x="13" y="6"/>
                      <a:pt x="16" y="8"/>
                      <a:pt x="16" y="8"/>
                    </a:cubicBezTo>
                    <a:cubicBezTo>
                      <a:pt x="16" y="11"/>
                      <a:pt x="13" y="13"/>
                      <a:pt x="10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5" name="Freeform 81"/>
              <p:cNvSpPr>
                <a:spLocks noEditPoints="1"/>
              </p:cNvSpPr>
              <p:nvPr/>
            </p:nvSpPr>
            <p:spPr bwMode="auto">
              <a:xfrm>
                <a:off x="3201988" y="1855788"/>
                <a:ext cx="71438" cy="41275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2 w 22"/>
                  <a:gd name="T5" fmla="*/ 13 h 13"/>
                  <a:gd name="T6" fmla="*/ 4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7 w 22"/>
                  <a:gd name="T19" fmla="*/ 0 h 13"/>
                  <a:gd name="T20" fmla="*/ 16 w 22"/>
                  <a:gd name="T21" fmla="*/ 0 h 13"/>
                  <a:gd name="T22" fmla="*/ 14 w 22"/>
                  <a:gd name="T23" fmla="*/ 2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9 w 22"/>
                  <a:gd name="T31" fmla="*/ 2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4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1 h 13"/>
                  <a:gd name="T56" fmla="*/ 8 w 22"/>
                  <a:gd name="T57" fmla="*/ 11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9" y="7"/>
                      <a:pt x="9" y="7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ubicBezTo>
                      <a:pt x="8" y="9"/>
                      <a:pt x="7" y="8"/>
                      <a:pt x="7" y="8"/>
                    </a:cubicBezTo>
                    <a:cubicBezTo>
                      <a:pt x="7" y="7"/>
                      <a:pt x="8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1"/>
                      <a:pt x="8" y="11"/>
                    </a:cubicBezTo>
                    <a:cubicBezTo>
                      <a:pt x="8" y="11"/>
                      <a:pt x="7" y="11"/>
                      <a:pt x="7" y="11"/>
                    </a:cubicBezTo>
                    <a:cubicBezTo>
                      <a:pt x="7" y="10"/>
                      <a:pt x="8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6" name="Freeform 82"/>
              <p:cNvSpPr>
                <a:spLocks noEditPoints="1"/>
              </p:cNvSpPr>
              <p:nvPr/>
            </p:nvSpPr>
            <p:spPr bwMode="auto">
              <a:xfrm>
                <a:off x="2689226" y="4906963"/>
                <a:ext cx="141288" cy="101600"/>
              </a:xfrm>
              <a:custGeom>
                <a:avLst/>
                <a:gdLst>
                  <a:gd name="T0" fmla="*/ 21 w 43"/>
                  <a:gd name="T1" fmla="*/ 0 h 31"/>
                  <a:gd name="T2" fmla="*/ 6 w 43"/>
                  <a:gd name="T3" fmla="*/ 15 h 31"/>
                  <a:gd name="T4" fmla="*/ 6 w 43"/>
                  <a:gd name="T5" fmla="*/ 20 h 31"/>
                  <a:gd name="T6" fmla="*/ 3 w 43"/>
                  <a:gd name="T7" fmla="*/ 26 h 31"/>
                  <a:gd name="T8" fmla="*/ 10 w 43"/>
                  <a:gd name="T9" fmla="*/ 31 h 31"/>
                  <a:gd name="T10" fmla="*/ 10 w 43"/>
                  <a:gd name="T11" fmla="*/ 31 h 31"/>
                  <a:gd name="T12" fmla="*/ 33 w 43"/>
                  <a:gd name="T13" fmla="*/ 31 h 31"/>
                  <a:gd name="T14" fmla="*/ 40 w 43"/>
                  <a:gd name="T15" fmla="*/ 26 h 31"/>
                  <a:gd name="T16" fmla="*/ 37 w 43"/>
                  <a:gd name="T17" fmla="*/ 20 h 31"/>
                  <a:gd name="T18" fmla="*/ 37 w 43"/>
                  <a:gd name="T19" fmla="*/ 15 h 31"/>
                  <a:gd name="T20" fmla="*/ 21 w 43"/>
                  <a:gd name="T21" fmla="*/ 0 h 31"/>
                  <a:gd name="T22" fmla="*/ 21 w 43"/>
                  <a:gd name="T23" fmla="*/ 3 h 31"/>
                  <a:gd name="T24" fmla="*/ 32 w 43"/>
                  <a:gd name="T25" fmla="*/ 12 h 31"/>
                  <a:gd name="T26" fmla="*/ 32 w 43"/>
                  <a:gd name="T27" fmla="*/ 12 h 31"/>
                  <a:gd name="T28" fmla="*/ 32 w 43"/>
                  <a:gd name="T29" fmla="*/ 12 h 31"/>
                  <a:gd name="T30" fmla="*/ 21 w 43"/>
                  <a:gd name="T31" fmla="*/ 6 h 31"/>
                  <a:gd name="T32" fmla="*/ 11 w 43"/>
                  <a:gd name="T33" fmla="*/ 12 h 31"/>
                  <a:gd name="T34" fmla="*/ 11 w 43"/>
                  <a:gd name="T35" fmla="*/ 12 h 31"/>
                  <a:gd name="T36" fmla="*/ 11 w 43"/>
                  <a:gd name="T37" fmla="*/ 12 h 31"/>
                  <a:gd name="T38" fmla="*/ 21 w 43"/>
                  <a:gd name="T39" fmla="*/ 3 h 31"/>
                  <a:gd name="T40" fmla="*/ 21 w 43"/>
                  <a:gd name="T41" fmla="*/ 27 h 31"/>
                  <a:gd name="T42" fmla="*/ 10 w 43"/>
                  <a:gd name="T43" fmla="*/ 16 h 31"/>
                  <a:gd name="T44" fmla="*/ 22 w 43"/>
                  <a:gd name="T45" fmla="*/ 11 h 31"/>
                  <a:gd name="T46" fmla="*/ 33 w 43"/>
                  <a:gd name="T47" fmla="*/ 16 h 31"/>
                  <a:gd name="T48" fmla="*/ 21 w 43"/>
                  <a:gd name="T4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21" y="0"/>
                    </a:moveTo>
                    <a:cubicBezTo>
                      <a:pt x="13" y="0"/>
                      <a:pt x="6" y="7"/>
                      <a:pt x="6" y="15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2"/>
                      <a:pt x="5" y="26"/>
                      <a:pt x="3" y="26"/>
                    </a:cubicBezTo>
                    <a:cubicBezTo>
                      <a:pt x="0" y="25"/>
                      <a:pt x="4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9" y="31"/>
                      <a:pt x="43" y="25"/>
                      <a:pt x="40" y="26"/>
                    </a:cubicBezTo>
                    <a:cubicBezTo>
                      <a:pt x="37" y="26"/>
                      <a:pt x="37" y="20"/>
                      <a:pt x="37" y="20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7"/>
                      <a:pt x="30" y="0"/>
                      <a:pt x="21" y="0"/>
                    </a:cubicBezTo>
                    <a:close/>
                    <a:moveTo>
                      <a:pt x="21" y="3"/>
                    </a:moveTo>
                    <a:cubicBezTo>
                      <a:pt x="27" y="3"/>
                      <a:pt x="32" y="7"/>
                      <a:pt x="32" y="1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13"/>
                      <a:pt x="32" y="13"/>
                      <a:pt x="32" y="12"/>
                    </a:cubicBezTo>
                    <a:cubicBezTo>
                      <a:pt x="30" y="9"/>
                      <a:pt x="26" y="6"/>
                      <a:pt x="21" y="6"/>
                    </a:cubicBezTo>
                    <a:cubicBezTo>
                      <a:pt x="17" y="6"/>
                      <a:pt x="12" y="9"/>
                      <a:pt x="11" y="12"/>
                    </a:cubicBezTo>
                    <a:cubicBezTo>
                      <a:pt x="11" y="13"/>
                      <a:pt x="11" y="13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7"/>
                      <a:pt x="16" y="3"/>
                      <a:pt x="21" y="3"/>
                    </a:cubicBezTo>
                    <a:close/>
                    <a:moveTo>
                      <a:pt x="21" y="27"/>
                    </a:moveTo>
                    <a:cubicBezTo>
                      <a:pt x="15" y="27"/>
                      <a:pt x="10" y="22"/>
                      <a:pt x="10" y="16"/>
                    </a:cubicBezTo>
                    <a:cubicBezTo>
                      <a:pt x="10" y="16"/>
                      <a:pt x="15" y="11"/>
                      <a:pt x="22" y="11"/>
                    </a:cubicBezTo>
                    <a:cubicBezTo>
                      <a:pt x="28" y="11"/>
                      <a:pt x="33" y="16"/>
                      <a:pt x="33" y="16"/>
                    </a:cubicBezTo>
                    <a:cubicBezTo>
                      <a:pt x="33" y="22"/>
                      <a:pt x="28" y="27"/>
                      <a:pt x="21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7" name="Freeform 83"/>
              <p:cNvSpPr>
                <a:spLocks noEditPoints="1"/>
              </p:cNvSpPr>
              <p:nvPr/>
            </p:nvSpPr>
            <p:spPr bwMode="auto">
              <a:xfrm>
                <a:off x="2682876" y="5021263"/>
                <a:ext cx="153988" cy="87313"/>
              </a:xfrm>
              <a:custGeom>
                <a:avLst/>
                <a:gdLst>
                  <a:gd name="T0" fmla="*/ 0 w 47"/>
                  <a:gd name="T1" fmla="*/ 8 h 27"/>
                  <a:gd name="T2" fmla="*/ 0 w 47"/>
                  <a:gd name="T3" fmla="*/ 23 h 27"/>
                  <a:gd name="T4" fmla="*/ 4 w 47"/>
                  <a:gd name="T5" fmla="*/ 27 h 27"/>
                  <a:gd name="T6" fmla="*/ 8 w 47"/>
                  <a:gd name="T7" fmla="*/ 27 h 27"/>
                  <a:gd name="T8" fmla="*/ 39 w 47"/>
                  <a:gd name="T9" fmla="*/ 27 h 27"/>
                  <a:gd name="T10" fmla="*/ 43 w 47"/>
                  <a:gd name="T11" fmla="*/ 27 h 27"/>
                  <a:gd name="T12" fmla="*/ 47 w 47"/>
                  <a:gd name="T13" fmla="*/ 23 h 27"/>
                  <a:gd name="T14" fmla="*/ 47 w 47"/>
                  <a:gd name="T15" fmla="*/ 8 h 27"/>
                  <a:gd name="T16" fmla="*/ 39 w 47"/>
                  <a:gd name="T17" fmla="*/ 0 h 27"/>
                  <a:gd name="T18" fmla="*/ 35 w 47"/>
                  <a:gd name="T19" fmla="*/ 0 h 27"/>
                  <a:gd name="T20" fmla="*/ 34 w 47"/>
                  <a:gd name="T21" fmla="*/ 0 h 27"/>
                  <a:gd name="T22" fmla="*/ 30 w 47"/>
                  <a:gd name="T23" fmla="*/ 3 h 27"/>
                  <a:gd name="T24" fmla="*/ 29 w 47"/>
                  <a:gd name="T25" fmla="*/ 5 h 27"/>
                  <a:gd name="T26" fmla="*/ 24 w 47"/>
                  <a:gd name="T27" fmla="*/ 20 h 27"/>
                  <a:gd name="T28" fmla="*/ 23 w 47"/>
                  <a:gd name="T29" fmla="*/ 20 h 27"/>
                  <a:gd name="T30" fmla="*/ 19 w 47"/>
                  <a:gd name="T31" fmla="*/ 5 h 27"/>
                  <a:gd name="T32" fmla="*/ 17 w 47"/>
                  <a:gd name="T33" fmla="*/ 3 h 27"/>
                  <a:gd name="T34" fmla="*/ 13 w 47"/>
                  <a:gd name="T35" fmla="*/ 0 h 27"/>
                  <a:gd name="T36" fmla="*/ 11 w 47"/>
                  <a:gd name="T37" fmla="*/ 0 h 27"/>
                  <a:gd name="T38" fmla="*/ 8 w 47"/>
                  <a:gd name="T39" fmla="*/ 0 h 27"/>
                  <a:gd name="T40" fmla="*/ 0 w 47"/>
                  <a:gd name="T41" fmla="*/ 8 h 27"/>
                  <a:gd name="T42" fmla="*/ 17 w 47"/>
                  <a:gd name="T43" fmla="*/ 15 h 27"/>
                  <a:gd name="T44" fmla="*/ 19 w 47"/>
                  <a:gd name="T45" fmla="*/ 16 h 27"/>
                  <a:gd name="T46" fmla="*/ 17 w 47"/>
                  <a:gd name="T47" fmla="*/ 18 h 27"/>
                  <a:gd name="T48" fmla="*/ 16 w 47"/>
                  <a:gd name="T49" fmla="*/ 16 h 27"/>
                  <a:gd name="T50" fmla="*/ 17 w 47"/>
                  <a:gd name="T51" fmla="*/ 15 h 27"/>
                  <a:gd name="T52" fmla="*/ 17 w 47"/>
                  <a:gd name="T53" fmla="*/ 21 h 27"/>
                  <a:gd name="T54" fmla="*/ 19 w 47"/>
                  <a:gd name="T55" fmla="*/ 22 h 27"/>
                  <a:gd name="T56" fmla="*/ 17 w 47"/>
                  <a:gd name="T57" fmla="*/ 24 h 27"/>
                  <a:gd name="T58" fmla="*/ 16 w 47"/>
                  <a:gd name="T59" fmla="*/ 22 h 27"/>
                  <a:gd name="T60" fmla="*/ 17 w 47"/>
                  <a:gd name="T6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7" h="27">
                    <a:moveTo>
                      <a:pt x="0" y="8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5" y="27"/>
                      <a:pt x="47" y="25"/>
                      <a:pt x="47" y="23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3"/>
                      <a:pt x="43" y="0"/>
                      <a:pt x="39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4" y="0"/>
                      <a:pt x="34" y="0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4"/>
                      <a:pt x="29" y="5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21"/>
                      <a:pt x="24" y="21"/>
                      <a:pt x="23" y="2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8" y="4"/>
                      <a:pt x="18" y="4"/>
                      <a:pt x="17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2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  <a:moveTo>
                      <a:pt x="17" y="15"/>
                    </a:moveTo>
                    <a:cubicBezTo>
                      <a:pt x="18" y="15"/>
                      <a:pt x="19" y="15"/>
                      <a:pt x="19" y="16"/>
                    </a:cubicBezTo>
                    <a:cubicBezTo>
                      <a:pt x="19" y="17"/>
                      <a:pt x="18" y="18"/>
                      <a:pt x="17" y="18"/>
                    </a:cubicBezTo>
                    <a:cubicBezTo>
                      <a:pt x="17" y="18"/>
                      <a:pt x="16" y="17"/>
                      <a:pt x="16" y="16"/>
                    </a:cubicBezTo>
                    <a:cubicBezTo>
                      <a:pt x="16" y="15"/>
                      <a:pt x="17" y="15"/>
                      <a:pt x="17" y="15"/>
                    </a:cubicBezTo>
                    <a:close/>
                    <a:moveTo>
                      <a:pt x="17" y="21"/>
                    </a:moveTo>
                    <a:cubicBezTo>
                      <a:pt x="18" y="21"/>
                      <a:pt x="19" y="21"/>
                      <a:pt x="19" y="22"/>
                    </a:cubicBezTo>
                    <a:cubicBezTo>
                      <a:pt x="19" y="23"/>
                      <a:pt x="18" y="24"/>
                      <a:pt x="17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1"/>
                      <a:pt x="17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8" name="Freeform 84"/>
              <p:cNvSpPr>
                <a:spLocks noEditPoints="1"/>
              </p:cNvSpPr>
              <p:nvPr/>
            </p:nvSpPr>
            <p:spPr bwMode="auto">
              <a:xfrm>
                <a:off x="5172076" y="4700588"/>
                <a:ext cx="136525" cy="98425"/>
              </a:xfrm>
              <a:custGeom>
                <a:avLst/>
                <a:gdLst>
                  <a:gd name="T0" fmla="*/ 21 w 42"/>
                  <a:gd name="T1" fmla="*/ 0 h 30"/>
                  <a:gd name="T2" fmla="*/ 6 w 42"/>
                  <a:gd name="T3" fmla="*/ 15 h 30"/>
                  <a:gd name="T4" fmla="*/ 6 w 42"/>
                  <a:gd name="T5" fmla="*/ 20 h 30"/>
                  <a:gd name="T6" fmla="*/ 3 w 42"/>
                  <a:gd name="T7" fmla="*/ 25 h 30"/>
                  <a:gd name="T8" fmla="*/ 10 w 42"/>
                  <a:gd name="T9" fmla="*/ 30 h 30"/>
                  <a:gd name="T10" fmla="*/ 10 w 42"/>
                  <a:gd name="T11" fmla="*/ 30 h 30"/>
                  <a:gd name="T12" fmla="*/ 32 w 42"/>
                  <a:gd name="T13" fmla="*/ 30 h 30"/>
                  <a:gd name="T14" fmla="*/ 39 w 42"/>
                  <a:gd name="T15" fmla="*/ 25 h 30"/>
                  <a:gd name="T16" fmla="*/ 36 w 42"/>
                  <a:gd name="T17" fmla="*/ 19 h 30"/>
                  <a:gd name="T18" fmla="*/ 36 w 42"/>
                  <a:gd name="T19" fmla="*/ 15 h 30"/>
                  <a:gd name="T20" fmla="*/ 21 w 42"/>
                  <a:gd name="T21" fmla="*/ 0 h 30"/>
                  <a:gd name="T22" fmla="*/ 21 w 42"/>
                  <a:gd name="T23" fmla="*/ 4 h 30"/>
                  <a:gd name="T24" fmla="*/ 31 w 42"/>
                  <a:gd name="T25" fmla="*/ 12 h 30"/>
                  <a:gd name="T26" fmla="*/ 31 w 42"/>
                  <a:gd name="T27" fmla="*/ 12 h 30"/>
                  <a:gd name="T28" fmla="*/ 30 w 42"/>
                  <a:gd name="T29" fmla="*/ 12 h 30"/>
                  <a:gd name="T30" fmla="*/ 21 w 42"/>
                  <a:gd name="T31" fmla="*/ 6 h 30"/>
                  <a:gd name="T32" fmla="*/ 11 w 42"/>
                  <a:gd name="T33" fmla="*/ 12 h 30"/>
                  <a:gd name="T34" fmla="*/ 11 w 42"/>
                  <a:gd name="T35" fmla="*/ 12 h 30"/>
                  <a:gd name="T36" fmla="*/ 10 w 42"/>
                  <a:gd name="T37" fmla="*/ 12 h 30"/>
                  <a:gd name="T38" fmla="*/ 21 w 42"/>
                  <a:gd name="T39" fmla="*/ 4 h 30"/>
                  <a:gd name="T40" fmla="*/ 21 w 42"/>
                  <a:gd name="T41" fmla="*/ 26 h 30"/>
                  <a:gd name="T42" fmla="*/ 10 w 42"/>
                  <a:gd name="T43" fmla="*/ 15 h 30"/>
                  <a:gd name="T44" fmla="*/ 21 w 42"/>
                  <a:gd name="T45" fmla="*/ 11 h 30"/>
                  <a:gd name="T46" fmla="*/ 32 w 42"/>
                  <a:gd name="T47" fmla="*/ 15 h 30"/>
                  <a:gd name="T48" fmla="*/ 21 w 42"/>
                  <a:gd name="T49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30">
                    <a:moveTo>
                      <a:pt x="21" y="0"/>
                    </a:moveTo>
                    <a:cubicBezTo>
                      <a:pt x="13" y="0"/>
                      <a:pt x="6" y="7"/>
                      <a:pt x="6" y="15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1"/>
                      <a:pt x="5" y="25"/>
                      <a:pt x="3" y="25"/>
                    </a:cubicBezTo>
                    <a:cubicBezTo>
                      <a:pt x="0" y="25"/>
                      <a:pt x="4" y="30"/>
                      <a:pt x="10" y="30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8" y="30"/>
                      <a:pt x="42" y="25"/>
                      <a:pt x="39" y="25"/>
                    </a:cubicBezTo>
                    <a:cubicBezTo>
                      <a:pt x="36" y="25"/>
                      <a:pt x="36" y="19"/>
                      <a:pt x="36" y="19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7"/>
                      <a:pt x="29" y="0"/>
                      <a:pt x="21" y="0"/>
                    </a:cubicBezTo>
                    <a:close/>
                    <a:moveTo>
                      <a:pt x="21" y="4"/>
                    </a:moveTo>
                    <a:cubicBezTo>
                      <a:pt x="26" y="4"/>
                      <a:pt x="31" y="7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3"/>
                      <a:pt x="31" y="12"/>
                      <a:pt x="30" y="12"/>
                    </a:cubicBezTo>
                    <a:cubicBezTo>
                      <a:pt x="29" y="9"/>
                      <a:pt x="25" y="6"/>
                      <a:pt x="21" y="6"/>
                    </a:cubicBezTo>
                    <a:cubicBezTo>
                      <a:pt x="17" y="6"/>
                      <a:pt x="12" y="9"/>
                      <a:pt x="11" y="12"/>
                    </a:cubicBezTo>
                    <a:cubicBezTo>
                      <a:pt x="11" y="12"/>
                      <a:pt x="11" y="13"/>
                      <a:pt x="11" y="12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10" y="7"/>
                      <a:pt x="16" y="4"/>
                      <a:pt x="21" y="4"/>
                    </a:cubicBezTo>
                    <a:close/>
                    <a:moveTo>
                      <a:pt x="21" y="26"/>
                    </a:moveTo>
                    <a:cubicBezTo>
                      <a:pt x="15" y="26"/>
                      <a:pt x="10" y="22"/>
                      <a:pt x="10" y="15"/>
                    </a:cubicBezTo>
                    <a:cubicBezTo>
                      <a:pt x="10" y="15"/>
                      <a:pt x="15" y="11"/>
                      <a:pt x="21" y="11"/>
                    </a:cubicBezTo>
                    <a:cubicBezTo>
                      <a:pt x="27" y="11"/>
                      <a:pt x="32" y="15"/>
                      <a:pt x="32" y="15"/>
                    </a:cubicBezTo>
                    <a:cubicBezTo>
                      <a:pt x="32" y="22"/>
                      <a:pt x="27" y="26"/>
                      <a:pt x="21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59" name="Freeform 85"/>
              <p:cNvSpPr>
                <a:spLocks noEditPoints="1"/>
              </p:cNvSpPr>
              <p:nvPr/>
            </p:nvSpPr>
            <p:spPr bwMode="auto">
              <a:xfrm>
                <a:off x="5164138" y="4811713"/>
                <a:ext cx="147638" cy="85725"/>
              </a:xfrm>
              <a:custGeom>
                <a:avLst/>
                <a:gdLst>
                  <a:gd name="T0" fmla="*/ 0 w 45"/>
                  <a:gd name="T1" fmla="*/ 7 h 26"/>
                  <a:gd name="T2" fmla="*/ 0 w 45"/>
                  <a:gd name="T3" fmla="*/ 22 h 26"/>
                  <a:gd name="T4" fmla="*/ 4 w 45"/>
                  <a:gd name="T5" fmla="*/ 26 h 26"/>
                  <a:gd name="T6" fmla="*/ 8 w 45"/>
                  <a:gd name="T7" fmla="*/ 26 h 26"/>
                  <a:gd name="T8" fmla="*/ 38 w 45"/>
                  <a:gd name="T9" fmla="*/ 26 h 26"/>
                  <a:gd name="T10" fmla="*/ 41 w 45"/>
                  <a:gd name="T11" fmla="*/ 26 h 26"/>
                  <a:gd name="T12" fmla="*/ 45 w 45"/>
                  <a:gd name="T13" fmla="*/ 22 h 26"/>
                  <a:gd name="T14" fmla="*/ 45 w 45"/>
                  <a:gd name="T15" fmla="*/ 7 h 26"/>
                  <a:gd name="T16" fmla="*/ 38 w 45"/>
                  <a:gd name="T17" fmla="*/ 0 h 26"/>
                  <a:gd name="T18" fmla="*/ 34 w 45"/>
                  <a:gd name="T19" fmla="*/ 0 h 26"/>
                  <a:gd name="T20" fmla="*/ 33 w 45"/>
                  <a:gd name="T21" fmla="*/ 0 h 26"/>
                  <a:gd name="T22" fmla="*/ 29 w 45"/>
                  <a:gd name="T23" fmla="*/ 3 h 26"/>
                  <a:gd name="T24" fmla="*/ 28 w 45"/>
                  <a:gd name="T25" fmla="*/ 4 h 26"/>
                  <a:gd name="T26" fmla="*/ 23 w 45"/>
                  <a:gd name="T27" fmla="*/ 19 h 26"/>
                  <a:gd name="T28" fmla="*/ 23 w 45"/>
                  <a:gd name="T29" fmla="*/ 20 h 26"/>
                  <a:gd name="T30" fmla="*/ 18 w 45"/>
                  <a:gd name="T31" fmla="*/ 5 h 26"/>
                  <a:gd name="T32" fmla="*/ 17 w 45"/>
                  <a:gd name="T33" fmla="*/ 3 h 26"/>
                  <a:gd name="T34" fmla="*/ 13 w 45"/>
                  <a:gd name="T35" fmla="*/ 0 h 26"/>
                  <a:gd name="T36" fmla="*/ 11 w 45"/>
                  <a:gd name="T37" fmla="*/ 0 h 26"/>
                  <a:gd name="T38" fmla="*/ 8 w 45"/>
                  <a:gd name="T39" fmla="*/ 0 h 26"/>
                  <a:gd name="T40" fmla="*/ 0 w 45"/>
                  <a:gd name="T41" fmla="*/ 7 h 26"/>
                  <a:gd name="T42" fmla="*/ 17 w 45"/>
                  <a:gd name="T43" fmla="*/ 14 h 26"/>
                  <a:gd name="T44" fmla="*/ 19 w 45"/>
                  <a:gd name="T45" fmla="*/ 16 h 26"/>
                  <a:gd name="T46" fmla="*/ 17 w 45"/>
                  <a:gd name="T47" fmla="*/ 17 h 26"/>
                  <a:gd name="T48" fmla="*/ 15 w 45"/>
                  <a:gd name="T49" fmla="*/ 16 h 26"/>
                  <a:gd name="T50" fmla="*/ 17 w 45"/>
                  <a:gd name="T51" fmla="*/ 14 h 26"/>
                  <a:gd name="T52" fmla="*/ 17 w 45"/>
                  <a:gd name="T53" fmla="*/ 20 h 26"/>
                  <a:gd name="T54" fmla="*/ 19 w 45"/>
                  <a:gd name="T55" fmla="*/ 21 h 26"/>
                  <a:gd name="T56" fmla="*/ 17 w 45"/>
                  <a:gd name="T57" fmla="*/ 23 h 26"/>
                  <a:gd name="T58" fmla="*/ 15 w 45"/>
                  <a:gd name="T59" fmla="*/ 21 h 26"/>
                  <a:gd name="T60" fmla="*/ 17 w 45"/>
                  <a:gd name="T61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" h="26">
                    <a:moveTo>
                      <a:pt x="0" y="7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4" y="26"/>
                      <a:pt x="45" y="24"/>
                      <a:pt x="45" y="22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3"/>
                      <a:pt x="42" y="0"/>
                      <a:pt x="38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0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3"/>
                      <a:pt x="28" y="4"/>
                      <a:pt x="28" y="4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4"/>
                      <a:pt x="17" y="4"/>
                      <a:pt x="17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lose/>
                    <a:moveTo>
                      <a:pt x="17" y="14"/>
                    </a:moveTo>
                    <a:cubicBezTo>
                      <a:pt x="18" y="14"/>
                      <a:pt x="19" y="15"/>
                      <a:pt x="19" y="16"/>
                    </a:cubicBezTo>
                    <a:cubicBezTo>
                      <a:pt x="19" y="17"/>
                      <a:pt x="18" y="17"/>
                      <a:pt x="17" y="17"/>
                    </a:cubicBezTo>
                    <a:cubicBezTo>
                      <a:pt x="16" y="17"/>
                      <a:pt x="15" y="17"/>
                      <a:pt x="15" y="16"/>
                    </a:cubicBezTo>
                    <a:cubicBezTo>
                      <a:pt x="15" y="15"/>
                      <a:pt x="16" y="14"/>
                      <a:pt x="17" y="14"/>
                    </a:cubicBezTo>
                    <a:close/>
                    <a:moveTo>
                      <a:pt x="17" y="20"/>
                    </a:moveTo>
                    <a:cubicBezTo>
                      <a:pt x="18" y="20"/>
                      <a:pt x="19" y="21"/>
                      <a:pt x="19" y="21"/>
                    </a:cubicBezTo>
                    <a:cubicBezTo>
                      <a:pt x="19" y="22"/>
                      <a:pt x="18" y="23"/>
                      <a:pt x="17" y="23"/>
                    </a:cubicBezTo>
                    <a:cubicBezTo>
                      <a:pt x="16" y="23"/>
                      <a:pt x="15" y="22"/>
                      <a:pt x="15" y="21"/>
                    </a:cubicBezTo>
                    <a:cubicBezTo>
                      <a:pt x="15" y="21"/>
                      <a:pt x="16" y="20"/>
                      <a:pt x="1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0" name="Freeform 86"/>
              <p:cNvSpPr/>
              <p:nvPr/>
            </p:nvSpPr>
            <p:spPr bwMode="auto">
              <a:xfrm>
                <a:off x="6870701" y="1797050"/>
                <a:ext cx="306388" cy="96838"/>
              </a:xfrm>
              <a:custGeom>
                <a:avLst/>
                <a:gdLst>
                  <a:gd name="T0" fmla="*/ 0 w 94"/>
                  <a:gd name="T1" fmla="*/ 5 h 30"/>
                  <a:gd name="T2" fmla="*/ 92 w 94"/>
                  <a:gd name="T3" fmla="*/ 30 h 30"/>
                  <a:gd name="T4" fmla="*/ 94 w 94"/>
                  <a:gd name="T5" fmla="*/ 25 h 30"/>
                  <a:gd name="T6" fmla="*/ 1 w 94"/>
                  <a:gd name="T7" fmla="*/ 0 h 30"/>
                  <a:gd name="T8" fmla="*/ 0 w 94"/>
                  <a:gd name="T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30">
                    <a:moveTo>
                      <a:pt x="0" y="5"/>
                    </a:moveTo>
                    <a:cubicBezTo>
                      <a:pt x="92" y="30"/>
                      <a:pt x="92" y="30"/>
                      <a:pt x="92" y="30"/>
                    </a:cubicBezTo>
                    <a:cubicBezTo>
                      <a:pt x="94" y="25"/>
                      <a:pt x="94" y="25"/>
                      <a:pt x="94" y="2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1" name="Freeform 87"/>
              <p:cNvSpPr/>
              <p:nvPr/>
            </p:nvSpPr>
            <p:spPr bwMode="auto">
              <a:xfrm>
                <a:off x="6691313" y="2097088"/>
                <a:ext cx="387350" cy="466725"/>
              </a:xfrm>
              <a:custGeom>
                <a:avLst/>
                <a:gdLst>
                  <a:gd name="T0" fmla="*/ 117 w 119"/>
                  <a:gd name="T1" fmla="*/ 141 h 143"/>
                  <a:gd name="T2" fmla="*/ 118 w 119"/>
                  <a:gd name="T3" fmla="*/ 136 h 143"/>
                  <a:gd name="T4" fmla="*/ 6 w 119"/>
                  <a:gd name="T5" fmla="*/ 0 h 143"/>
                  <a:gd name="T6" fmla="*/ 0 w 119"/>
                  <a:gd name="T7" fmla="*/ 6 h 143"/>
                  <a:gd name="T8" fmla="*/ 111 w 119"/>
                  <a:gd name="T9" fmla="*/ 141 h 143"/>
                  <a:gd name="T10" fmla="*/ 117 w 119"/>
                  <a:gd name="T11" fmla="*/ 14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" h="143">
                    <a:moveTo>
                      <a:pt x="117" y="141"/>
                    </a:moveTo>
                    <a:cubicBezTo>
                      <a:pt x="119" y="140"/>
                      <a:pt x="119" y="137"/>
                      <a:pt x="118" y="13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111" y="141"/>
                      <a:pt x="111" y="141"/>
                      <a:pt x="111" y="141"/>
                    </a:cubicBezTo>
                    <a:cubicBezTo>
                      <a:pt x="113" y="143"/>
                      <a:pt x="115" y="143"/>
                      <a:pt x="117" y="1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2" name="Freeform 88"/>
              <p:cNvSpPr/>
              <p:nvPr/>
            </p:nvSpPr>
            <p:spPr bwMode="auto">
              <a:xfrm>
                <a:off x="5011738" y="2168525"/>
                <a:ext cx="749300" cy="1158875"/>
              </a:xfrm>
              <a:custGeom>
                <a:avLst/>
                <a:gdLst>
                  <a:gd name="T0" fmla="*/ 8 w 230"/>
                  <a:gd name="T1" fmla="*/ 352 h 355"/>
                  <a:gd name="T2" fmla="*/ 230 w 230"/>
                  <a:gd name="T3" fmla="*/ 5 h 355"/>
                  <a:gd name="T4" fmla="*/ 224 w 230"/>
                  <a:gd name="T5" fmla="*/ 0 h 355"/>
                  <a:gd name="T6" fmla="*/ 1 w 230"/>
                  <a:gd name="T7" fmla="*/ 348 h 355"/>
                  <a:gd name="T8" fmla="*/ 0 w 230"/>
                  <a:gd name="T9" fmla="*/ 350 h 355"/>
                  <a:gd name="T10" fmla="*/ 2 w 230"/>
                  <a:gd name="T11" fmla="*/ 353 h 355"/>
                  <a:gd name="T12" fmla="*/ 8 w 230"/>
                  <a:gd name="T13" fmla="*/ 352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355">
                    <a:moveTo>
                      <a:pt x="8" y="352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28" y="3"/>
                      <a:pt x="226" y="1"/>
                      <a:pt x="224" y="0"/>
                    </a:cubicBezTo>
                    <a:cubicBezTo>
                      <a:pt x="1" y="348"/>
                      <a:pt x="1" y="348"/>
                      <a:pt x="1" y="348"/>
                    </a:cubicBezTo>
                    <a:cubicBezTo>
                      <a:pt x="0" y="348"/>
                      <a:pt x="0" y="349"/>
                      <a:pt x="0" y="350"/>
                    </a:cubicBezTo>
                    <a:cubicBezTo>
                      <a:pt x="0" y="351"/>
                      <a:pt x="1" y="353"/>
                      <a:pt x="2" y="353"/>
                    </a:cubicBezTo>
                    <a:cubicBezTo>
                      <a:pt x="4" y="355"/>
                      <a:pt x="7" y="354"/>
                      <a:pt x="8" y="3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3" name="Freeform 89"/>
              <p:cNvSpPr>
                <a:spLocks noEditPoints="1"/>
              </p:cNvSpPr>
              <p:nvPr/>
            </p:nvSpPr>
            <p:spPr bwMode="auto">
              <a:xfrm>
                <a:off x="5543551" y="2462213"/>
                <a:ext cx="1160463" cy="1162050"/>
              </a:xfrm>
              <a:custGeom>
                <a:avLst/>
                <a:gdLst>
                  <a:gd name="T0" fmla="*/ 0 w 356"/>
                  <a:gd name="T1" fmla="*/ 178 h 356"/>
                  <a:gd name="T2" fmla="*/ 178 w 356"/>
                  <a:gd name="T3" fmla="*/ 0 h 356"/>
                  <a:gd name="T4" fmla="*/ 356 w 356"/>
                  <a:gd name="T5" fmla="*/ 178 h 356"/>
                  <a:gd name="T6" fmla="*/ 178 w 356"/>
                  <a:gd name="T7" fmla="*/ 356 h 356"/>
                  <a:gd name="T8" fmla="*/ 0 w 356"/>
                  <a:gd name="T9" fmla="*/ 178 h 356"/>
                  <a:gd name="T10" fmla="*/ 336 w 356"/>
                  <a:gd name="T11" fmla="*/ 178 h 356"/>
                  <a:gd name="T12" fmla="*/ 178 w 356"/>
                  <a:gd name="T13" fmla="*/ 21 h 356"/>
                  <a:gd name="T14" fmla="*/ 21 w 356"/>
                  <a:gd name="T15" fmla="*/ 178 h 356"/>
                  <a:gd name="T16" fmla="*/ 178 w 356"/>
                  <a:gd name="T17" fmla="*/ 335 h 356"/>
                  <a:gd name="T18" fmla="*/ 336 w 356"/>
                  <a:gd name="T19" fmla="*/ 178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6" h="356">
                    <a:moveTo>
                      <a:pt x="0" y="178"/>
                    </a:moveTo>
                    <a:cubicBezTo>
                      <a:pt x="0" y="80"/>
                      <a:pt x="80" y="0"/>
                      <a:pt x="178" y="0"/>
                    </a:cubicBezTo>
                    <a:cubicBezTo>
                      <a:pt x="277" y="0"/>
                      <a:pt x="356" y="80"/>
                      <a:pt x="356" y="178"/>
                    </a:cubicBezTo>
                    <a:cubicBezTo>
                      <a:pt x="356" y="276"/>
                      <a:pt x="277" y="356"/>
                      <a:pt x="178" y="356"/>
                    </a:cubicBezTo>
                    <a:cubicBezTo>
                      <a:pt x="80" y="356"/>
                      <a:pt x="0" y="276"/>
                      <a:pt x="0" y="178"/>
                    </a:cubicBezTo>
                    <a:close/>
                    <a:moveTo>
                      <a:pt x="336" y="178"/>
                    </a:moveTo>
                    <a:cubicBezTo>
                      <a:pt x="336" y="92"/>
                      <a:pt x="265" y="21"/>
                      <a:pt x="178" y="21"/>
                    </a:cubicBezTo>
                    <a:cubicBezTo>
                      <a:pt x="92" y="21"/>
                      <a:pt x="21" y="92"/>
                      <a:pt x="21" y="178"/>
                    </a:cubicBezTo>
                    <a:cubicBezTo>
                      <a:pt x="21" y="265"/>
                      <a:pt x="92" y="335"/>
                      <a:pt x="178" y="335"/>
                    </a:cubicBezTo>
                    <a:cubicBezTo>
                      <a:pt x="265" y="335"/>
                      <a:pt x="336" y="265"/>
                      <a:pt x="336" y="17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4" name="Freeform 90"/>
              <p:cNvSpPr/>
              <p:nvPr/>
            </p:nvSpPr>
            <p:spPr bwMode="auto">
              <a:xfrm>
                <a:off x="6592888" y="2641600"/>
                <a:ext cx="457200" cy="182563"/>
              </a:xfrm>
              <a:custGeom>
                <a:avLst/>
                <a:gdLst>
                  <a:gd name="T0" fmla="*/ 2 w 140"/>
                  <a:gd name="T1" fmla="*/ 56 h 56"/>
                  <a:gd name="T2" fmla="*/ 140 w 140"/>
                  <a:gd name="T3" fmla="*/ 5 h 56"/>
                  <a:gd name="T4" fmla="*/ 138 w 140"/>
                  <a:gd name="T5" fmla="*/ 0 h 56"/>
                  <a:gd name="T6" fmla="*/ 0 w 140"/>
                  <a:gd name="T7" fmla="*/ 50 h 56"/>
                  <a:gd name="T8" fmla="*/ 2 w 140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56">
                    <a:moveTo>
                      <a:pt x="2" y="56"/>
                    </a:moveTo>
                    <a:cubicBezTo>
                      <a:pt x="140" y="5"/>
                      <a:pt x="140" y="5"/>
                      <a:pt x="140" y="5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2"/>
                      <a:pt x="1" y="54"/>
                      <a:pt x="2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5" name="Freeform 91"/>
              <p:cNvSpPr/>
              <p:nvPr/>
            </p:nvSpPr>
            <p:spPr bwMode="auto">
              <a:xfrm>
                <a:off x="6159501" y="2325688"/>
                <a:ext cx="39688" cy="201613"/>
              </a:xfrm>
              <a:custGeom>
                <a:avLst/>
                <a:gdLst>
                  <a:gd name="T0" fmla="*/ 0 w 12"/>
                  <a:gd name="T1" fmla="*/ 62 h 62"/>
                  <a:gd name="T2" fmla="*/ 5 w 12"/>
                  <a:gd name="T3" fmla="*/ 62 h 62"/>
                  <a:gd name="T4" fmla="*/ 12 w 12"/>
                  <a:gd name="T5" fmla="*/ 0 h 62"/>
                  <a:gd name="T6" fmla="*/ 9 w 12"/>
                  <a:gd name="T7" fmla="*/ 0 h 62"/>
                  <a:gd name="T8" fmla="*/ 6 w 12"/>
                  <a:gd name="T9" fmla="*/ 0 h 62"/>
                  <a:gd name="T10" fmla="*/ 0 w 12"/>
                  <a:gd name="T1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2">
                    <a:moveTo>
                      <a:pt x="0" y="62"/>
                    </a:moveTo>
                    <a:cubicBezTo>
                      <a:pt x="2" y="62"/>
                      <a:pt x="4" y="62"/>
                      <a:pt x="5" y="6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8" y="0"/>
                      <a:pt x="7" y="0"/>
                      <a:pt x="6" y="0"/>
                    </a:cubicBezTo>
                    <a:lnTo>
                      <a:pt x="0" y="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6" name="Freeform 92"/>
              <p:cNvSpPr>
                <a:spLocks noEditPoints="1"/>
              </p:cNvSpPr>
              <p:nvPr/>
            </p:nvSpPr>
            <p:spPr bwMode="auto">
              <a:xfrm>
                <a:off x="7489826" y="1878013"/>
                <a:ext cx="1020763" cy="1025525"/>
              </a:xfrm>
              <a:custGeom>
                <a:avLst/>
                <a:gdLst>
                  <a:gd name="T0" fmla="*/ 0 w 313"/>
                  <a:gd name="T1" fmla="*/ 157 h 314"/>
                  <a:gd name="T2" fmla="*/ 157 w 313"/>
                  <a:gd name="T3" fmla="*/ 0 h 314"/>
                  <a:gd name="T4" fmla="*/ 313 w 313"/>
                  <a:gd name="T5" fmla="*/ 157 h 314"/>
                  <a:gd name="T6" fmla="*/ 157 w 313"/>
                  <a:gd name="T7" fmla="*/ 314 h 314"/>
                  <a:gd name="T8" fmla="*/ 0 w 313"/>
                  <a:gd name="T9" fmla="*/ 157 h 314"/>
                  <a:gd name="T10" fmla="*/ 295 w 313"/>
                  <a:gd name="T11" fmla="*/ 157 h 314"/>
                  <a:gd name="T12" fmla="*/ 157 w 313"/>
                  <a:gd name="T13" fmla="*/ 19 h 314"/>
                  <a:gd name="T14" fmla="*/ 18 w 313"/>
                  <a:gd name="T15" fmla="*/ 157 h 314"/>
                  <a:gd name="T16" fmla="*/ 157 w 313"/>
                  <a:gd name="T17" fmla="*/ 295 h 314"/>
                  <a:gd name="T18" fmla="*/ 295 w 313"/>
                  <a:gd name="T19" fmla="*/ 15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14">
                    <a:moveTo>
                      <a:pt x="0" y="157"/>
                    </a:moveTo>
                    <a:cubicBezTo>
                      <a:pt x="0" y="71"/>
                      <a:pt x="70" y="0"/>
                      <a:pt x="157" y="0"/>
                    </a:cubicBezTo>
                    <a:cubicBezTo>
                      <a:pt x="243" y="0"/>
                      <a:pt x="313" y="71"/>
                      <a:pt x="313" y="157"/>
                    </a:cubicBezTo>
                    <a:cubicBezTo>
                      <a:pt x="313" y="244"/>
                      <a:pt x="243" y="314"/>
                      <a:pt x="157" y="314"/>
                    </a:cubicBezTo>
                    <a:cubicBezTo>
                      <a:pt x="70" y="314"/>
                      <a:pt x="0" y="244"/>
                      <a:pt x="0" y="157"/>
                    </a:cubicBezTo>
                    <a:close/>
                    <a:moveTo>
                      <a:pt x="295" y="157"/>
                    </a:moveTo>
                    <a:cubicBezTo>
                      <a:pt x="295" y="81"/>
                      <a:pt x="233" y="19"/>
                      <a:pt x="157" y="19"/>
                    </a:cubicBezTo>
                    <a:cubicBezTo>
                      <a:pt x="80" y="19"/>
                      <a:pt x="18" y="81"/>
                      <a:pt x="18" y="157"/>
                    </a:cubicBezTo>
                    <a:cubicBezTo>
                      <a:pt x="18" y="233"/>
                      <a:pt x="80" y="295"/>
                      <a:pt x="157" y="295"/>
                    </a:cubicBezTo>
                    <a:cubicBezTo>
                      <a:pt x="233" y="295"/>
                      <a:pt x="295" y="233"/>
                      <a:pt x="295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7" name="Freeform 93"/>
              <p:cNvSpPr>
                <a:spLocks noEditPoints="1"/>
              </p:cNvSpPr>
              <p:nvPr/>
            </p:nvSpPr>
            <p:spPr bwMode="auto">
              <a:xfrm>
                <a:off x="6289676" y="3657600"/>
                <a:ext cx="1219200" cy="1220788"/>
              </a:xfrm>
              <a:custGeom>
                <a:avLst/>
                <a:gdLst>
                  <a:gd name="T0" fmla="*/ 0 w 374"/>
                  <a:gd name="T1" fmla="*/ 187 h 374"/>
                  <a:gd name="T2" fmla="*/ 187 w 374"/>
                  <a:gd name="T3" fmla="*/ 0 h 374"/>
                  <a:gd name="T4" fmla="*/ 374 w 374"/>
                  <a:gd name="T5" fmla="*/ 187 h 374"/>
                  <a:gd name="T6" fmla="*/ 187 w 374"/>
                  <a:gd name="T7" fmla="*/ 374 h 374"/>
                  <a:gd name="T8" fmla="*/ 0 w 374"/>
                  <a:gd name="T9" fmla="*/ 187 h 374"/>
                  <a:gd name="T10" fmla="*/ 352 w 374"/>
                  <a:gd name="T11" fmla="*/ 187 h 374"/>
                  <a:gd name="T12" fmla="*/ 187 w 374"/>
                  <a:gd name="T13" fmla="*/ 22 h 374"/>
                  <a:gd name="T14" fmla="*/ 22 w 374"/>
                  <a:gd name="T15" fmla="*/ 187 h 374"/>
                  <a:gd name="T16" fmla="*/ 187 w 374"/>
                  <a:gd name="T17" fmla="*/ 352 h 374"/>
                  <a:gd name="T18" fmla="*/ 352 w 374"/>
                  <a:gd name="T19" fmla="*/ 187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374">
                    <a:moveTo>
                      <a:pt x="0" y="187"/>
                    </a:moveTo>
                    <a:cubicBezTo>
                      <a:pt x="0" y="84"/>
                      <a:pt x="84" y="0"/>
                      <a:pt x="187" y="0"/>
                    </a:cubicBezTo>
                    <a:cubicBezTo>
                      <a:pt x="290" y="0"/>
                      <a:pt x="374" y="84"/>
                      <a:pt x="374" y="187"/>
                    </a:cubicBezTo>
                    <a:cubicBezTo>
                      <a:pt x="374" y="290"/>
                      <a:pt x="290" y="374"/>
                      <a:pt x="187" y="374"/>
                    </a:cubicBezTo>
                    <a:cubicBezTo>
                      <a:pt x="84" y="374"/>
                      <a:pt x="0" y="290"/>
                      <a:pt x="0" y="187"/>
                    </a:cubicBezTo>
                    <a:close/>
                    <a:moveTo>
                      <a:pt x="352" y="187"/>
                    </a:moveTo>
                    <a:cubicBezTo>
                      <a:pt x="352" y="96"/>
                      <a:pt x="278" y="22"/>
                      <a:pt x="187" y="22"/>
                    </a:cubicBezTo>
                    <a:cubicBezTo>
                      <a:pt x="96" y="22"/>
                      <a:pt x="22" y="96"/>
                      <a:pt x="22" y="187"/>
                    </a:cubicBezTo>
                    <a:cubicBezTo>
                      <a:pt x="22" y="278"/>
                      <a:pt x="96" y="352"/>
                      <a:pt x="187" y="352"/>
                    </a:cubicBezTo>
                    <a:cubicBezTo>
                      <a:pt x="278" y="352"/>
                      <a:pt x="352" y="278"/>
                      <a:pt x="352" y="1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8" name="Freeform 94"/>
              <p:cNvSpPr>
                <a:spLocks noEditPoints="1"/>
              </p:cNvSpPr>
              <p:nvPr/>
            </p:nvSpPr>
            <p:spPr bwMode="auto">
              <a:xfrm>
                <a:off x="10533063" y="4632325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7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69" name="Freeform 95"/>
              <p:cNvSpPr>
                <a:spLocks noEditPoints="1"/>
              </p:cNvSpPr>
              <p:nvPr/>
            </p:nvSpPr>
            <p:spPr bwMode="auto">
              <a:xfrm>
                <a:off x="10799763" y="5138738"/>
                <a:ext cx="209550" cy="212725"/>
              </a:xfrm>
              <a:custGeom>
                <a:avLst/>
                <a:gdLst>
                  <a:gd name="T0" fmla="*/ 0 w 64"/>
                  <a:gd name="T1" fmla="*/ 32 h 65"/>
                  <a:gd name="T2" fmla="*/ 32 w 64"/>
                  <a:gd name="T3" fmla="*/ 0 h 65"/>
                  <a:gd name="T4" fmla="*/ 64 w 64"/>
                  <a:gd name="T5" fmla="*/ 32 h 65"/>
                  <a:gd name="T6" fmla="*/ 32 w 64"/>
                  <a:gd name="T7" fmla="*/ 65 h 65"/>
                  <a:gd name="T8" fmla="*/ 0 w 64"/>
                  <a:gd name="T9" fmla="*/ 32 h 65"/>
                  <a:gd name="T10" fmla="*/ 56 w 64"/>
                  <a:gd name="T11" fmla="*/ 32 h 65"/>
                  <a:gd name="T12" fmla="*/ 32 w 64"/>
                  <a:gd name="T13" fmla="*/ 8 h 65"/>
                  <a:gd name="T14" fmla="*/ 8 w 64"/>
                  <a:gd name="T15" fmla="*/ 32 h 65"/>
                  <a:gd name="T16" fmla="*/ 32 w 64"/>
                  <a:gd name="T17" fmla="*/ 56 h 65"/>
                  <a:gd name="T18" fmla="*/ 56 w 64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0" y="32"/>
                    </a:move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2"/>
                    </a:cubicBez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6"/>
                      <a:pt x="19" y="56"/>
                      <a:pt x="32" y="56"/>
                    </a:cubicBezTo>
                    <a:cubicBezTo>
                      <a:pt x="45" y="56"/>
                      <a:pt x="56" y="46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0" name="Oval 96"/>
              <p:cNvSpPr>
                <a:spLocks noChangeArrowheads="1"/>
              </p:cNvSpPr>
              <p:nvPr/>
            </p:nvSpPr>
            <p:spPr bwMode="auto">
              <a:xfrm>
                <a:off x="9707563" y="3986213"/>
                <a:ext cx="146050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1" name="Freeform 97"/>
              <p:cNvSpPr/>
              <p:nvPr/>
            </p:nvSpPr>
            <p:spPr bwMode="auto">
              <a:xfrm>
                <a:off x="10737851" y="4949825"/>
                <a:ext cx="139700" cy="222250"/>
              </a:xfrm>
              <a:custGeom>
                <a:avLst/>
                <a:gdLst>
                  <a:gd name="T0" fmla="*/ 0 w 43"/>
                  <a:gd name="T1" fmla="*/ 3 h 68"/>
                  <a:gd name="T2" fmla="*/ 2 w 43"/>
                  <a:gd name="T3" fmla="*/ 1 h 68"/>
                  <a:gd name="T4" fmla="*/ 6 w 43"/>
                  <a:gd name="T5" fmla="*/ 2 h 68"/>
                  <a:gd name="T6" fmla="*/ 42 w 43"/>
                  <a:gd name="T7" fmla="*/ 64 h 68"/>
                  <a:gd name="T8" fmla="*/ 41 w 43"/>
                  <a:gd name="T9" fmla="*/ 67 h 68"/>
                  <a:gd name="T10" fmla="*/ 37 w 43"/>
                  <a:gd name="T11" fmla="*/ 66 h 68"/>
                  <a:gd name="T12" fmla="*/ 1 w 43"/>
                  <a:gd name="T13" fmla="*/ 5 h 68"/>
                  <a:gd name="T14" fmla="*/ 0 w 43"/>
                  <a:gd name="T1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8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3" y="65"/>
                      <a:pt x="43" y="67"/>
                      <a:pt x="41" y="67"/>
                    </a:cubicBezTo>
                    <a:cubicBezTo>
                      <a:pt x="40" y="68"/>
                      <a:pt x="38" y="68"/>
                      <a:pt x="37" y="6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2" name="Freeform 98"/>
              <p:cNvSpPr/>
              <p:nvPr/>
            </p:nvSpPr>
            <p:spPr bwMode="auto">
              <a:xfrm>
                <a:off x="9785351" y="4084638"/>
                <a:ext cx="798513" cy="620713"/>
              </a:xfrm>
              <a:custGeom>
                <a:avLst/>
                <a:gdLst>
                  <a:gd name="T0" fmla="*/ 0 w 245"/>
                  <a:gd name="T1" fmla="*/ 3 h 190"/>
                  <a:gd name="T2" fmla="*/ 0 w 245"/>
                  <a:gd name="T3" fmla="*/ 2 h 190"/>
                  <a:gd name="T4" fmla="*/ 4 w 245"/>
                  <a:gd name="T5" fmla="*/ 1 h 190"/>
                  <a:gd name="T6" fmla="*/ 243 w 245"/>
                  <a:gd name="T7" fmla="*/ 184 h 190"/>
                  <a:gd name="T8" fmla="*/ 244 w 245"/>
                  <a:gd name="T9" fmla="*/ 188 h 190"/>
                  <a:gd name="T10" fmla="*/ 240 w 245"/>
                  <a:gd name="T11" fmla="*/ 189 h 190"/>
                  <a:gd name="T12" fmla="*/ 1 w 245"/>
                  <a:gd name="T13" fmla="*/ 6 h 190"/>
                  <a:gd name="T14" fmla="*/ 0 w 245"/>
                  <a:gd name="T15" fmla="*/ 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90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243" y="184"/>
                      <a:pt x="243" y="184"/>
                      <a:pt x="243" y="184"/>
                    </a:cubicBezTo>
                    <a:cubicBezTo>
                      <a:pt x="245" y="185"/>
                      <a:pt x="245" y="187"/>
                      <a:pt x="244" y="188"/>
                    </a:cubicBezTo>
                    <a:cubicBezTo>
                      <a:pt x="243" y="189"/>
                      <a:pt x="241" y="190"/>
                      <a:pt x="240" y="189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3" name="Freeform 99"/>
              <p:cNvSpPr>
                <a:spLocks noEditPoints="1"/>
              </p:cNvSpPr>
              <p:nvPr/>
            </p:nvSpPr>
            <p:spPr bwMode="auto">
              <a:xfrm>
                <a:off x="10656888" y="4711700"/>
                <a:ext cx="90488" cy="90488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4 w 28"/>
                  <a:gd name="T11" fmla="*/ 14 h 28"/>
                  <a:gd name="T12" fmla="*/ 6 w 28"/>
                  <a:gd name="T13" fmla="*/ 8 h 28"/>
                  <a:gd name="T14" fmla="*/ 24 w 28"/>
                  <a:gd name="T15" fmla="*/ 14 h 28"/>
                  <a:gd name="T16" fmla="*/ 14 w 28"/>
                  <a:gd name="T17" fmla="*/ 25 h 28"/>
                  <a:gd name="T18" fmla="*/ 4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8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5"/>
                      <a:pt x="14" y="25"/>
                    </a:cubicBezTo>
                    <a:cubicBezTo>
                      <a:pt x="8" y="25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4" name="Freeform 100"/>
              <p:cNvSpPr/>
              <p:nvPr/>
            </p:nvSpPr>
            <p:spPr bwMode="auto">
              <a:xfrm>
                <a:off x="10626726" y="4808538"/>
                <a:ext cx="153988" cy="85725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0 w 47"/>
                  <a:gd name="T21" fmla="*/ 1 h 26"/>
                  <a:gd name="T22" fmla="*/ 24 w 47"/>
                  <a:gd name="T23" fmla="*/ 11 h 26"/>
                  <a:gd name="T24" fmla="*/ 23 w 47"/>
                  <a:gd name="T25" fmla="*/ 11 h 26"/>
                  <a:gd name="T26" fmla="*/ 16 w 47"/>
                  <a:gd name="T27" fmla="*/ 1 h 26"/>
                  <a:gd name="T28" fmla="*/ 14 w 47"/>
                  <a:gd name="T29" fmla="*/ 0 h 26"/>
                  <a:gd name="T30" fmla="*/ 7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4"/>
                      <a:pt x="43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1"/>
                      <a:pt x="30" y="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5" name="Freeform 101"/>
              <p:cNvSpPr>
                <a:spLocks noEditPoints="1"/>
              </p:cNvSpPr>
              <p:nvPr/>
            </p:nvSpPr>
            <p:spPr bwMode="auto">
              <a:xfrm>
                <a:off x="10871201" y="5197475"/>
                <a:ext cx="65088" cy="46038"/>
              </a:xfrm>
              <a:custGeom>
                <a:avLst/>
                <a:gdLst>
                  <a:gd name="T0" fmla="*/ 10 w 20"/>
                  <a:gd name="T1" fmla="*/ 0 h 14"/>
                  <a:gd name="T2" fmla="*/ 3 w 20"/>
                  <a:gd name="T3" fmla="*/ 7 h 14"/>
                  <a:gd name="T4" fmla="*/ 3 w 20"/>
                  <a:gd name="T5" fmla="*/ 9 h 14"/>
                  <a:gd name="T6" fmla="*/ 1 w 20"/>
                  <a:gd name="T7" fmla="*/ 12 h 14"/>
                  <a:gd name="T8" fmla="*/ 4 w 20"/>
                  <a:gd name="T9" fmla="*/ 14 h 14"/>
                  <a:gd name="T10" fmla="*/ 5 w 20"/>
                  <a:gd name="T11" fmla="*/ 14 h 14"/>
                  <a:gd name="T12" fmla="*/ 16 w 20"/>
                  <a:gd name="T13" fmla="*/ 14 h 14"/>
                  <a:gd name="T14" fmla="*/ 19 w 20"/>
                  <a:gd name="T15" fmla="*/ 12 h 14"/>
                  <a:gd name="T16" fmla="*/ 17 w 20"/>
                  <a:gd name="T17" fmla="*/ 9 h 14"/>
                  <a:gd name="T18" fmla="*/ 17 w 20"/>
                  <a:gd name="T19" fmla="*/ 7 h 14"/>
                  <a:gd name="T20" fmla="*/ 10 w 20"/>
                  <a:gd name="T21" fmla="*/ 0 h 14"/>
                  <a:gd name="T22" fmla="*/ 10 w 20"/>
                  <a:gd name="T23" fmla="*/ 1 h 14"/>
                  <a:gd name="T24" fmla="*/ 15 w 20"/>
                  <a:gd name="T25" fmla="*/ 5 h 14"/>
                  <a:gd name="T26" fmla="*/ 15 w 20"/>
                  <a:gd name="T27" fmla="*/ 6 h 14"/>
                  <a:gd name="T28" fmla="*/ 15 w 20"/>
                  <a:gd name="T29" fmla="*/ 5 h 14"/>
                  <a:gd name="T30" fmla="*/ 10 w 20"/>
                  <a:gd name="T31" fmla="*/ 2 h 14"/>
                  <a:gd name="T32" fmla="*/ 5 w 20"/>
                  <a:gd name="T33" fmla="*/ 5 h 14"/>
                  <a:gd name="T34" fmla="*/ 5 w 20"/>
                  <a:gd name="T35" fmla="*/ 6 h 14"/>
                  <a:gd name="T36" fmla="*/ 5 w 20"/>
                  <a:gd name="T37" fmla="*/ 5 h 14"/>
                  <a:gd name="T38" fmla="*/ 10 w 20"/>
                  <a:gd name="T39" fmla="*/ 1 h 14"/>
                  <a:gd name="T40" fmla="*/ 10 w 20"/>
                  <a:gd name="T41" fmla="*/ 13 h 14"/>
                  <a:gd name="T42" fmla="*/ 5 w 20"/>
                  <a:gd name="T43" fmla="*/ 7 h 14"/>
                  <a:gd name="T44" fmla="*/ 10 w 20"/>
                  <a:gd name="T45" fmla="*/ 5 h 14"/>
                  <a:gd name="T46" fmla="*/ 16 w 20"/>
                  <a:gd name="T47" fmla="*/ 7 h 14"/>
                  <a:gd name="T48" fmla="*/ 10 w 20"/>
                  <a:gd name="T4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4">
                    <a:moveTo>
                      <a:pt x="10" y="0"/>
                    </a:moveTo>
                    <a:cubicBezTo>
                      <a:pt x="6" y="0"/>
                      <a:pt x="3" y="3"/>
                      <a:pt x="3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2" y="12"/>
                      <a:pt x="1" y="12"/>
                    </a:cubicBezTo>
                    <a:cubicBezTo>
                      <a:pt x="0" y="12"/>
                      <a:pt x="2" y="14"/>
                      <a:pt x="4" y="14"/>
                    </a:cubicBezTo>
                    <a:cubicBezTo>
                      <a:pt x="4" y="14"/>
                      <a:pt x="4" y="14"/>
                      <a:pt x="5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8" y="14"/>
                      <a:pt x="20" y="12"/>
                      <a:pt x="19" y="12"/>
                    </a:cubicBezTo>
                    <a:cubicBezTo>
                      <a:pt x="17" y="12"/>
                      <a:pt x="17" y="9"/>
                      <a:pt x="17" y="9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3"/>
                      <a:pt x="14" y="0"/>
                      <a:pt x="10" y="0"/>
                    </a:cubicBezTo>
                    <a:close/>
                    <a:moveTo>
                      <a:pt x="10" y="1"/>
                    </a:moveTo>
                    <a:cubicBezTo>
                      <a:pt x="13" y="1"/>
                      <a:pt x="15" y="3"/>
                      <a:pt x="15" y="5"/>
                    </a:cubicBezTo>
                    <a:cubicBezTo>
                      <a:pt x="15" y="5"/>
                      <a:pt x="15" y="5"/>
                      <a:pt x="15" y="6"/>
                    </a:cubicBezTo>
                    <a:cubicBezTo>
                      <a:pt x="15" y="6"/>
                      <a:pt x="15" y="6"/>
                      <a:pt x="15" y="5"/>
                    </a:cubicBezTo>
                    <a:cubicBezTo>
                      <a:pt x="14" y="4"/>
                      <a:pt x="12" y="2"/>
                      <a:pt x="10" y="2"/>
                    </a:cubicBezTo>
                    <a:cubicBezTo>
                      <a:pt x="8" y="2"/>
                      <a:pt x="6" y="4"/>
                      <a:pt x="5" y="5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3"/>
                      <a:pt x="7" y="1"/>
                      <a:pt x="10" y="1"/>
                    </a:cubicBezTo>
                    <a:close/>
                    <a:moveTo>
                      <a:pt x="10" y="13"/>
                    </a:moveTo>
                    <a:cubicBezTo>
                      <a:pt x="7" y="13"/>
                      <a:pt x="5" y="10"/>
                      <a:pt x="5" y="7"/>
                    </a:cubicBezTo>
                    <a:cubicBezTo>
                      <a:pt x="5" y="7"/>
                      <a:pt x="7" y="5"/>
                      <a:pt x="10" y="5"/>
                    </a:cubicBezTo>
                    <a:cubicBezTo>
                      <a:pt x="13" y="5"/>
                      <a:pt x="16" y="7"/>
                      <a:pt x="16" y="7"/>
                    </a:cubicBezTo>
                    <a:cubicBezTo>
                      <a:pt x="16" y="10"/>
                      <a:pt x="13" y="13"/>
                      <a:pt x="10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6" name="Freeform 102"/>
              <p:cNvSpPr>
                <a:spLocks noEditPoints="1"/>
              </p:cNvSpPr>
              <p:nvPr/>
            </p:nvSpPr>
            <p:spPr bwMode="auto">
              <a:xfrm>
                <a:off x="10868026" y="5249863"/>
                <a:ext cx="71438" cy="42863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2 w 22"/>
                  <a:gd name="T5" fmla="*/ 13 h 13"/>
                  <a:gd name="T6" fmla="*/ 4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7 w 22"/>
                  <a:gd name="T19" fmla="*/ 0 h 13"/>
                  <a:gd name="T20" fmla="*/ 16 w 22"/>
                  <a:gd name="T21" fmla="*/ 0 h 13"/>
                  <a:gd name="T22" fmla="*/ 14 w 22"/>
                  <a:gd name="T23" fmla="*/ 2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9 w 22"/>
                  <a:gd name="T31" fmla="*/ 3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4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1 h 13"/>
                  <a:gd name="T56" fmla="*/ 8 w 22"/>
                  <a:gd name="T57" fmla="*/ 12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9" y="7"/>
                      <a:pt x="9" y="8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ubicBezTo>
                      <a:pt x="8" y="9"/>
                      <a:pt x="7" y="8"/>
                      <a:pt x="7" y="8"/>
                    </a:cubicBezTo>
                    <a:cubicBezTo>
                      <a:pt x="7" y="8"/>
                      <a:pt x="8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12"/>
                      <a:pt x="7" y="11"/>
                      <a:pt x="7" y="11"/>
                    </a:cubicBezTo>
                    <a:cubicBezTo>
                      <a:pt x="7" y="10"/>
                      <a:pt x="8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7" name="Freeform 103"/>
              <p:cNvSpPr>
                <a:spLocks noEditPoints="1"/>
              </p:cNvSpPr>
              <p:nvPr/>
            </p:nvSpPr>
            <p:spPr bwMode="auto">
              <a:xfrm>
                <a:off x="9082088" y="1574800"/>
                <a:ext cx="1381125" cy="1384300"/>
              </a:xfrm>
              <a:custGeom>
                <a:avLst/>
                <a:gdLst>
                  <a:gd name="T0" fmla="*/ 0 w 424"/>
                  <a:gd name="T1" fmla="*/ 212 h 424"/>
                  <a:gd name="T2" fmla="*/ 212 w 424"/>
                  <a:gd name="T3" fmla="*/ 0 h 424"/>
                  <a:gd name="T4" fmla="*/ 424 w 424"/>
                  <a:gd name="T5" fmla="*/ 212 h 424"/>
                  <a:gd name="T6" fmla="*/ 212 w 424"/>
                  <a:gd name="T7" fmla="*/ 424 h 424"/>
                  <a:gd name="T8" fmla="*/ 0 w 424"/>
                  <a:gd name="T9" fmla="*/ 212 h 424"/>
                  <a:gd name="T10" fmla="*/ 399 w 424"/>
                  <a:gd name="T11" fmla="*/ 212 h 424"/>
                  <a:gd name="T12" fmla="*/ 212 w 424"/>
                  <a:gd name="T13" fmla="*/ 25 h 424"/>
                  <a:gd name="T14" fmla="*/ 25 w 424"/>
                  <a:gd name="T15" fmla="*/ 212 h 424"/>
                  <a:gd name="T16" fmla="*/ 212 w 424"/>
                  <a:gd name="T17" fmla="*/ 399 h 424"/>
                  <a:gd name="T18" fmla="*/ 399 w 424"/>
                  <a:gd name="T1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24">
                    <a:moveTo>
                      <a:pt x="0" y="212"/>
                    </a:moveTo>
                    <a:cubicBezTo>
                      <a:pt x="0" y="95"/>
                      <a:pt x="95" y="0"/>
                      <a:pt x="212" y="0"/>
                    </a:cubicBezTo>
                    <a:cubicBezTo>
                      <a:pt x="329" y="0"/>
                      <a:pt x="424" y="95"/>
                      <a:pt x="424" y="212"/>
                    </a:cubicBezTo>
                    <a:cubicBezTo>
                      <a:pt x="424" y="329"/>
                      <a:pt x="329" y="424"/>
                      <a:pt x="212" y="424"/>
                    </a:cubicBezTo>
                    <a:cubicBezTo>
                      <a:pt x="95" y="424"/>
                      <a:pt x="0" y="329"/>
                      <a:pt x="0" y="212"/>
                    </a:cubicBezTo>
                    <a:close/>
                    <a:moveTo>
                      <a:pt x="399" y="212"/>
                    </a:moveTo>
                    <a:cubicBezTo>
                      <a:pt x="399" y="109"/>
                      <a:pt x="315" y="25"/>
                      <a:pt x="212" y="25"/>
                    </a:cubicBezTo>
                    <a:cubicBezTo>
                      <a:pt x="109" y="25"/>
                      <a:pt x="25" y="109"/>
                      <a:pt x="25" y="212"/>
                    </a:cubicBezTo>
                    <a:cubicBezTo>
                      <a:pt x="25" y="315"/>
                      <a:pt x="109" y="399"/>
                      <a:pt x="212" y="399"/>
                    </a:cubicBezTo>
                    <a:cubicBezTo>
                      <a:pt x="315" y="399"/>
                      <a:pt x="399" y="315"/>
                      <a:pt x="399" y="2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8" name="Freeform 104"/>
              <p:cNvSpPr>
                <a:spLocks noEditPoints="1"/>
              </p:cNvSpPr>
              <p:nvPr/>
            </p:nvSpPr>
            <p:spPr bwMode="auto">
              <a:xfrm>
                <a:off x="10079038" y="3197225"/>
                <a:ext cx="958850" cy="958850"/>
              </a:xfrm>
              <a:custGeom>
                <a:avLst/>
                <a:gdLst>
                  <a:gd name="T0" fmla="*/ 0 w 294"/>
                  <a:gd name="T1" fmla="*/ 147 h 294"/>
                  <a:gd name="T2" fmla="*/ 147 w 294"/>
                  <a:gd name="T3" fmla="*/ 0 h 294"/>
                  <a:gd name="T4" fmla="*/ 294 w 294"/>
                  <a:gd name="T5" fmla="*/ 147 h 294"/>
                  <a:gd name="T6" fmla="*/ 147 w 294"/>
                  <a:gd name="T7" fmla="*/ 294 h 294"/>
                  <a:gd name="T8" fmla="*/ 0 w 294"/>
                  <a:gd name="T9" fmla="*/ 147 h 294"/>
                  <a:gd name="T10" fmla="*/ 277 w 294"/>
                  <a:gd name="T11" fmla="*/ 147 h 294"/>
                  <a:gd name="T12" fmla="*/ 147 w 294"/>
                  <a:gd name="T13" fmla="*/ 17 h 294"/>
                  <a:gd name="T14" fmla="*/ 17 w 294"/>
                  <a:gd name="T15" fmla="*/ 147 h 294"/>
                  <a:gd name="T16" fmla="*/ 147 w 294"/>
                  <a:gd name="T17" fmla="*/ 277 h 294"/>
                  <a:gd name="T18" fmla="*/ 277 w 294"/>
                  <a:gd name="T19" fmla="*/ 14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0" y="147"/>
                    </a:move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ubicBezTo>
                      <a:pt x="66" y="294"/>
                      <a:pt x="0" y="228"/>
                      <a:pt x="0" y="147"/>
                    </a:cubicBezTo>
                    <a:close/>
                    <a:moveTo>
                      <a:pt x="277" y="147"/>
                    </a:moveTo>
                    <a:cubicBezTo>
                      <a:pt x="277" y="76"/>
                      <a:pt x="218" y="17"/>
                      <a:pt x="147" y="17"/>
                    </a:cubicBezTo>
                    <a:cubicBezTo>
                      <a:pt x="75" y="17"/>
                      <a:pt x="17" y="76"/>
                      <a:pt x="17" y="147"/>
                    </a:cubicBezTo>
                    <a:cubicBezTo>
                      <a:pt x="17" y="219"/>
                      <a:pt x="75" y="277"/>
                      <a:pt x="147" y="277"/>
                    </a:cubicBezTo>
                    <a:cubicBezTo>
                      <a:pt x="218" y="277"/>
                      <a:pt x="277" y="219"/>
                      <a:pt x="277" y="14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79" name="Freeform 105"/>
              <p:cNvSpPr/>
              <p:nvPr/>
            </p:nvSpPr>
            <p:spPr bwMode="auto">
              <a:xfrm>
                <a:off x="9809163" y="3898900"/>
                <a:ext cx="331788" cy="158750"/>
              </a:xfrm>
              <a:custGeom>
                <a:avLst/>
                <a:gdLst>
                  <a:gd name="T0" fmla="*/ 99 w 102"/>
                  <a:gd name="T1" fmla="*/ 0 h 49"/>
                  <a:gd name="T2" fmla="*/ 0 w 102"/>
                  <a:gd name="T3" fmla="*/ 44 h 49"/>
                  <a:gd name="T4" fmla="*/ 2 w 102"/>
                  <a:gd name="T5" fmla="*/ 49 h 49"/>
                  <a:gd name="T6" fmla="*/ 102 w 102"/>
                  <a:gd name="T7" fmla="*/ 5 h 49"/>
                  <a:gd name="T8" fmla="*/ 99 w 10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9">
                    <a:moveTo>
                      <a:pt x="99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02" y="5"/>
                      <a:pt x="102" y="5"/>
                      <a:pt x="102" y="5"/>
                    </a:cubicBezTo>
                    <a:cubicBezTo>
                      <a:pt x="101" y="4"/>
                      <a:pt x="100" y="2"/>
                      <a:pt x="9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0" name="Freeform 106"/>
              <p:cNvSpPr/>
              <p:nvPr/>
            </p:nvSpPr>
            <p:spPr bwMode="auto">
              <a:xfrm>
                <a:off x="10656888" y="4143375"/>
                <a:ext cx="55563" cy="488950"/>
              </a:xfrm>
              <a:custGeom>
                <a:avLst/>
                <a:gdLst>
                  <a:gd name="T0" fmla="*/ 0 w 17"/>
                  <a:gd name="T1" fmla="*/ 1 h 150"/>
                  <a:gd name="T2" fmla="*/ 11 w 17"/>
                  <a:gd name="T3" fmla="*/ 150 h 150"/>
                  <a:gd name="T4" fmla="*/ 17 w 17"/>
                  <a:gd name="T5" fmla="*/ 150 h 150"/>
                  <a:gd name="T6" fmla="*/ 5 w 17"/>
                  <a:gd name="T7" fmla="*/ 0 h 150"/>
                  <a:gd name="T8" fmla="*/ 0 w 17"/>
                  <a:gd name="T9" fmla="*/ 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0">
                    <a:moveTo>
                      <a:pt x="0" y="1"/>
                    </a:moveTo>
                    <a:cubicBezTo>
                      <a:pt x="11" y="150"/>
                      <a:pt x="11" y="150"/>
                      <a:pt x="11" y="150"/>
                    </a:cubicBezTo>
                    <a:cubicBezTo>
                      <a:pt x="17" y="150"/>
                      <a:pt x="17" y="150"/>
                      <a:pt x="17" y="15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1" name="Freeform 107"/>
              <p:cNvSpPr/>
              <p:nvPr/>
            </p:nvSpPr>
            <p:spPr bwMode="auto">
              <a:xfrm>
                <a:off x="10059988" y="2820988"/>
                <a:ext cx="293688" cy="431800"/>
              </a:xfrm>
              <a:custGeom>
                <a:avLst/>
                <a:gdLst>
                  <a:gd name="T0" fmla="*/ 90 w 90"/>
                  <a:gd name="T1" fmla="*/ 129 h 132"/>
                  <a:gd name="T2" fmla="*/ 4 w 90"/>
                  <a:gd name="T3" fmla="*/ 0 h 132"/>
                  <a:gd name="T4" fmla="*/ 0 w 90"/>
                  <a:gd name="T5" fmla="*/ 3 h 132"/>
                  <a:gd name="T6" fmla="*/ 85 w 90"/>
                  <a:gd name="T7" fmla="*/ 132 h 132"/>
                  <a:gd name="T8" fmla="*/ 90 w 90"/>
                  <a:gd name="T9" fmla="*/ 1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132">
                    <a:moveTo>
                      <a:pt x="90" y="129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2"/>
                      <a:pt x="0" y="3"/>
                    </a:cubicBezTo>
                    <a:cubicBezTo>
                      <a:pt x="85" y="132"/>
                      <a:pt x="85" y="132"/>
                      <a:pt x="85" y="132"/>
                    </a:cubicBezTo>
                    <a:cubicBezTo>
                      <a:pt x="87" y="131"/>
                      <a:pt x="89" y="130"/>
                      <a:pt x="90" y="1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2" name="Freeform 108"/>
              <p:cNvSpPr/>
              <p:nvPr/>
            </p:nvSpPr>
            <p:spPr bwMode="auto">
              <a:xfrm>
                <a:off x="9259888" y="4048125"/>
                <a:ext cx="531813" cy="92075"/>
              </a:xfrm>
              <a:custGeom>
                <a:avLst/>
                <a:gdLst>
                  <a:gd name="T0" fmla="*/ 160 w 163"/>
                  <a:gd name="T1" fmla="*/ 0 h 28"/>
                  <a:gd name="T2" fmla="*/ 0 w 163"/>
                  <a:gd name="T3" fmla="*/ 23 h 28"/>
                  <a:gd name="T4" fmla="*/ 1 w 163"/>
                  <a:gd name="T5" fmla="*/ 28 h 28"/>
                  <a:gd name="T6" fmla="*/ 160 w 163"/>
                  <a:gd name="T7" fmla="*/ 6 h 28"/>
                  <a:gd name="T8" fmla="*/ 163 w 163"/>
                  <a:gd name="T9" fmla="*/ 3 h 28"/>
                  <a:gd name="T10" fmla="*/ 160 w 163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28">
                    <a:moveTo>
                      <a:pt x="16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1" y="27"/>
                      <a:pt x="1" y="28"/>
                    </a:cubicBezTo>
                    <a:cubicBezTo>
                      <a:pt x="160" y="6"/>
                      <a:pt x="160" y="6"/>
                      <a:pt x="160" y="6"/>
                    </a:cubicBezTo>
                    <a:cubicBezTo>
                      <a:pt x="162" y="6"/>
                      <a:pt x="163" y="4"/>
                      <a:pt x="163" y="3"/>
                    </a:cubicBezTo>
                    <a:cubicBezTo>
                      <a:pt x="162" y="1"/>
                      <a:pt x="161" y="0"/>
                      <a:pt x="16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3" name="Freeform 109"/>
              <p:cNvSpPr>
                <a:spLocks noEditPoints="1"/>
              </p:cNvSpPr>
              <p:nvPr/>
            </p:nvSpPr>
            <p:spPr bwMode="auto">
              <a:xfrm>
                <a:off x="9267826" y="3367088"/>
                <a:ext cx="334963" cy="331788"/>
              </a:xfrm>
              <a:custGeom>
                <a:avLst/>
                <a:gdLst>
                  <a:gd name="T0" fmla="*/ 0 w 103"/>
                  <a:gd name="T1" fmla="*/ 51 h 102"/>
                  <a:gd name="T2" fmla="*/ 51 w 103"/>
                  <a:gd name="T3" fmla="*/ 0 h 102"/>
                  <a:gd name="T4" fmla="*/ 103 w 103"/>
                  <a:gd name="T5" fmla="*/ 51 h 102"/>
                  <a:gd name="T6" fmla="*/ 51 w 103"/>
                  <a:gd name="T7" fmla="*/ 102 h 102"/>
                  <a:gd name="T8" fmla="*/ 0 w 103"/>
                  <a:gd name="T9" fmla="*/ 51 h 102"/>
                  <a:gd name="T10" fmla="*/ 89 w 103"/>
                  <a:gd name="T11" fmla="*/ 51 h 102"/>
                  <a:gd name="T12" fmla="*/ 51 w 103"/>
                  <a:gd name="T13" fmla="*/ 13 h 102"/>
                  <a:gd name="T14" fmla="*/ 13 w 103"/>
                  <a:gd name="T15" fmla="*/ 51 h 102"/>
                  <a:gd name="T16" fmla="*/ 51 w 103"/>
                  <a:gd name="T17" fmla="*/ 89 h 102"/>
                  <a:gd name="T18" fmla="*/ 89 w 103"/>
                  <a:gd name="T19" fmla="*/ 5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2">
                    <a:moveTo>
                      <a:pt x="0" y="51"/>
                    </a:moveTo>
                    <a:cubicBezTo>
                      <a:pt x="0" y="23"/>
                      <a:pt x="23" y="0"/>
                      <a:pt x="51" y="0"/>
                    </a:cubicBezTo>
                    <a:cubicBezTo>
                      <a:pt x="80" y="0"/>
                      <a:pt x="103" y="23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  <a:cubicBezTo>
                      <a:pt x="23" y="102"/>
                      <a:pt x="0" y="79"/>
                      <a:pt x="0" y="51"/>
                    </a:cubicBezTo>
                    <a:close/>
                    <a:moveTo>
                      <a:pt x="89" y="51"/>
                    </a:moveTo>
                    <a:cubicBezTo>
                      <a:pt x="89" y="30"/>
                      <a:pt x="72" y="13"/>
                      <a:pt x="51" y="13"/>
                    </a:cubicBezTo>
                    <a:cubicBezTo>
                      <a:pt x="30" y="13"/>
                      <a:pt x="13" y="30"/>
                      <a:pt x="13" y="51"/>
                    </a:cubicBezTo>
                    <a:cubicBezTo>
                      <a:pt x="13" y="72"/>
                      <a:pt x="30" y="89"/>
                      <a:pt x="51" y="89"/>
                    </a:cubicBezTo>
                    <a:cubicBezTo>
                      <a:pt x="72" y="89"/>
                      <a:pt x="89" y="72"/>
                      <a:pt x="8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4" name="Freeform 110"/>
              <p:cNvSpPr/>
              <p:nvPr/>
            </p:nvSpPr>
            <p:spPr bwMode="auto">
              <a:xfrm>
                <a:off x="9580563" y="3546475"/>
                <a:ext cx="563563" cy="22225"/>
              </a:xfrm>
              <a:custGeom>
                <a:avLst/>
                <a:gdLst>
                  <a:gd name="T0" fmla="*/ 0 w 173"/>
                  <a:gd name="T1" fmla="*/ 2 h 7"/>
                  <a:gd name="T2" fmla="*/ 2 w 173"/>
                  <a:gd name="T3" fmla="*/ 0 h 7"/>
                  <a:gd name="T4" fmla="*/ 170 w 173"/>
                  <a:gd name="T5" fmla="*/ 1 h 7"/>
                  <a:gd name="T6" fmla="*/ 173 w 173"/>
                  <a:gd name="T7" fmla="*/ 4 h 7"/>
                  <a:gd name="T8" fmla="*/ 170 w 173"/>
                  <a:gd name="T9" fmla="*/ 7 h 7"/>
                  <a:gd name="T10" fmla="*/ 2 w 173"/>
                  <a:gd name="T11" fmla="*/ 5 h 7"/>
                  <a:gd name="T12" fmla="*/ 0 w 173"/>
                  <a:gd name="T13" fmla="*/ 3 h 7"/>
                  <a:gd name="T14" fmla="*/ 0 w 173"/>
                  <a:gd name="T1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7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170" y="1"/>
                      <a:pt x="170" y="1"/>
                      <a:pt x="170" y="1"/>
                    </a:cubicBezTo>
                    <a:cubicBezTo>
                      <a:pt x="172" y="2"/>
                      <a:pt x="173" y="3"/>
                      <a:pt x="173" y="4"/>
                    </a:cubicBezTo>
                    <a:cubicBezTo>
                      <a:pt x="173" y="6"/>
                      <a:pt x="172" y="7"/>
                      <a:pt x="170" y="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5" name="Freeform 111"/>
              <p:cNvSpPr>
                <a:spLocks noEditPoints="1"/>
              </p:cNvSpPr>
              <p:nvPr/>
            </p:nvSpPr>
            <p:spPr bwMode="auto">
              <a:xfrm>
                <a:off x="9398001" y="3454400"/>
                <a:ext cx="74613" cy="77788"/>
              </a:xfrm>
              <a:custGeom>
                <a:avLst/>
                <a:gdLst>
                  <a:gd name="T0" fmla="*/ 23 w 23"/>
                  <a:gd name="T1" fmla="*/ 12 h 24"/>
                  <a:gd name="T2" fmla="*/ 11 w 23"/>
                  <a:gd name="T3" fmla="*/ 0 h 24"/>
                  <a:gd name="T4" fmla="*/ 0 w 23"/>
                  <a:gd name="T5" fmla="*/ 12 h 24"/>
                  <a:gd name="T6" fmla="*/ 11 w 23"/>
                  <a:gd name="T7" fmla="*/ 24 h 24"/>
                  <a:gd name="T8" fmla="*/ 23 w 23"/>
                  <a:gd name="T9" fmla="*/ 12 h 24"/>
                  <a:gd name="T10" fmla="*/ 3 w 23"/>
                  <a:gd name="T11" fmla="*/ 12 h 24"/>
                  <a:gd name="T12" fmla="*/ 5 w 23"/>
                  <a:gd name="T13" fmla="*/ 6 h 24"/>
                  <a:gd name="T14" fmla="*/ 20 w 23"/>
                  <a:gd name="T15" fmla="*/ 12 h 24"/>
                  <a:gd name="T16" fmla="*/ 11 w 23"/>
                  <a:gd name="T17" fmla="*/ 21 h 24"/>
                  <a:gd name="T18" fmla="*/ 3 w 23"/>
                  <a:gd name="T1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4">
                    <a:moveTo>
                      <a:pt x="23" y="12"/>
                    </a:moveTo>
                    <a:cubicBezTo>
                      <a:pt x="23" y="6"/>
                      <a:pt x="18" y="0"/>
                      <a:pt x="11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8"/>
                      <a:pt x="5" y="24"/>
                      <a:pt x="11" y="24"/>
                    </a:cubicBezTo>
                    <a:cubicBezTo>
                      <a:pt x="18" y="24"/>
                      <a:pt x="23" y="18"/>
                      <a:pt x="23" y="12"/>
                    </a:cubicBezTo>
                    <a:close/>
                    <a:moveTo>
                      <a:pt x="3" y="12"/>
                    </a:moveTo>
                    <a:cubicBezTo>
                      <a:pt x="3" y="12"/>
                      <a:pt x="2" y="9"/>
                      <a:pt x="5" y="6"/>
                    </a:cubicBezTo>
                    <a:cubicBezTo>
                      <a:pt x="6" y="8"/>
                      <a:pt x="11" y="12"/>
                      <a:pt x="20" y="12"/>
                    </a:cubicBezTo>
                    <a:cubicBezTo>
                      <a:pt x="20" y="17"/>
                      <a:pt x="16" y="21"/>
                      <a:pt x="11" y="21"/>
                    </a:cubicBezTo>
                    <a:cubicBezTo>
                      <a:pt x="6" y="21"/>
                      <a:pt x="3" y="17"/>
                      <a:pt x="3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6" name="Freeform 112"/>
              <p:cNvSpPr/>
              <p:nvPr/>
            </p:nvSpPr>
            <p:spPr bwMode="auto">
              <a:xfrm>
                <a:off x="9367838" y="3540125"/>
                <a:ext cx="130175" cy="71438"/>
              </a:xfrm>
              <a:custGeom>
                <a:avLst/>
                <a:gdLst>
                  <a:gd name="T0" fmla="*/ 0 w 40"/>
                  <a:gd name="T1" fmla="*/ 7 h 22"/>
                  <a:gd name="T2" fmla="*/ 0 w 40"/>
                  <a:gd name="T3" fmla="*/ 12 h 22"/>
                  <a:gd name="T4" fmla="*/ 0 w 40"/>
                  <a:gd name="T5" fmla="*/ 19 h 22"/>
                  <a:gd name="T6" fmla="*/ 4 w 40"/>
                  <a:gd name="T7" fmla="*/ 22 h 22"/>
                  <a:gd name="T8" fmla="*/ 37 w 40"/>
                  <a:gd name="T9" fmla="*/ 22 h 22"/>
                  <a:gd name="T10" fmla="*/ 40 w 40"/>
                  <a:gd name="T11" fmla="*/ 19 h 22"/>
                  <a:gd name="T12" fmla="*/ 40 w 40"/>
                  <a:gd name="T13" fmla="*/ 12 h 22"/>
                  <a:gd name="T14" fmla="*/ 40 w 40"/>
                  <a:gd name="T15" fmla="*/ 7 h 22"/>
                  <a:gd name="T16" fmla="*/ 34 w 40"/>
                  <a:gd name="T17" fmla="*/ 0 h 22"/>
                  <a:gd name="T18" fmla="*/ 28 w 40"/>
                  <a:gd name="T19" fmla="*/ 0 h 22"/>
                  <a:gd name="T20" fmla="*/ 27 w 40"/>
                  <a:gd name="T21" fmla="*/ 1 h 22"/>
                  <a:gd name="T22" fmla="*/ 21 w 40"/>
                  <a:gd name="T23" fmla="*/ 9 h 22"/>
                  <a:gd name="T24" fmla="*/ 20 w 40"/>
                  <a:gd name="T25" fmla="*/ 9 h 22"/>
                  <a:gd name="T26" fmla="*/ 14 w 40"/>
                  <a:gd name="T27" fmla="*/ 1 h 22"/>
                  <a:gd name="T28" fmla="*/ 13 w 40"/>
                  <a:gd name="T29" fmla="*/ 0 h 22"/>
                  <a:gd name="T30" fmla="*/ 7 w 40"/>
                  <a:gd name="T31" fmla="*/ 0 h 22"/>
                  <a:gd name="T32" fmla="*/ 0 w 40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22">
                    <a:moveTo>
                      <a:pt x="0" y="7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2" y="22"/>
                      <a:pt x="4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9" y="22"/>
                      <a:pt x="40" y="20"/>
                      <a:pt x="40" y="19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3"/>
                      <a:pt x="37" y="0"/>
                      <a:pt x="3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7" y="0"/>
                      <a:pt x="27" y="0"/>
                      <a:pt x="27" y="1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9"/>
                      <a:pt x="20" y="9"/>
                      <a:pt x="20" y="9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3" y="0"/>
                      <a:pt x="13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7" name="Freeform 113"/>
              <p:cNvSpPr>
                <a:spLocks noEditPoints="1"/>
              </p:cNvSpPr>
              <p:nvPr/>
            </p:nvSpPr>
            <p:spPr bwMode="auto">
              <a:xfrm>
                <a:off x="5351463" y="768350"/>
                <a:ext cx="1597025" cy="1601788"/>
              </a:xfrm>
              <a:custGeom>
                <a:avLst/>
                <a:gdLst>
                  <a:gd name="T0" fmla="*/ 0 w 490"/>
                  <a:gd name="T1" fmla="*/ 246 h 491"/>
                  <a:gd name="T2" fmla="*/ 245 w 490"/>
                  <a:gd name="T3" fmla="*/ 0 h 491"/>
                  <a:gd name="T4" fmla="*/ 490 w 490"/>
                  <a:gd name="T5" fmla="*/ 246 h 491"/>
                  <a:gd name="T6" fmla="*/ 245 w 490"/>
                  <a:gd name="T7" fmla="*/ 491 h 491"/>
                  <a:gd name="T8" fmla="*/ 0 w 490"/>
                  <a:gd name="T9" fmla="*/ 246 h 491"/>
                  <a:gd name="T10" fmla="*/ 461 w 490"/>
                  <a:gd name="T11" fmla="*/ 246 h 491"/>
                  <a:gd name="T12" fmla="*/ 245 w 490"/>
                  <a:gd name="T13" fmla="*/ 29 h 491"/>
                  <a:gd name="T14" fmla="*/ 29 w 490"/>
                  <a:gd name="T15" fmla="*/ 246 h 491"/>
                  <a:gd name="T16" fmla="*/ 245 w 490"/>
                  <a:gd name="T17" fmla="*/ 462 h 491"/>
                  <a:gd name="T18" fmla="*/ 461 w 490"/>
                  <a:gd name="T19" fmla="*/ 246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0" h="491">
                    <a:moveTo>
                      <a:pt x="0" y="246"/>
                    </a:moveTo>
                    <a:cubicBezTo>
                      <a:pt x="0" y="110"/>
                      <a:pt x="110" y="0"/>
                      <a:pt x="245" y="0"/>
                    </a:cubicBezTo>
                    <a:cubicBezTo>
                      <a:pt x="380" y="0"/>
                      <a:pt x="490" y="110"/>
                      <a:pt x="490" y="246"/>
                    </a:cubicBezTo>
                    <a:cubicBezTo>
                      <a:pt x="490" y="381"/>
                      <a:pt x="380" y="491"/>
                      <a:pt x="245" y="491"/>
                    </a:cubicBezTo>
                    <a:cubicBezTo>
                      <a:pt x="110" y="491"/>
                      <a:pt x="0" y="381"/>
                      <a:pt x="0" y="246"/>
                    </a:cubicBezTo>
                    <a:close/>
                    <a:moveTo>
                      <a:pt x="461" y="246"/>
                    </a:moveTo>
                    <a:cubicBezTo>
                      <a:pt x="461" y="126"/>
                      <a:pt x="364" y="29"/>
                      <a:pt x="245" y="29"/>
                    </a:cubicBezTo>
                    <a:cubicBezTo>
                      <a:pt x="126" y="29"/>
                      <a:pt x="29" y="126"/>
                      <a:pt x="29" y="246"/>
                    </a:cubicBezTo>
                    <a:cubicBezTo>
                      <a:pt x="29" y="365"/>
                      <a:pt x="126" y="462"/>
                      <a:pt x="245" y="462"/>
                    </a:cubicBezTo>
                    <a:cubicBezTo>
                      <a:pt x="364" y="462"/>
                      <a:pt x="461" y="365"/>
                      <a:pt x="461" y="24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8" name="Freeform 114"/>
              <p:cNvSpPr>
                <a:spLocks noEditPoints="1"/>
              </p:cNvSpPr>
              <p:nvPr/>
            </p:nvSpPr>
            <p:spPr bwMode="auto">
              <a:xfrm>
                <a:off x="1330326" y="4818063"/>
                <a:ext cx="338138" cy="339725"/>
              </a:xfrm>
              <a:custGeom>
                <a:avLst/>
                <a:gdLst>
                  <a:gd name="T0" fmla="*/ 52 w 104"/>
                  <a:gd name="T1" fmla="*/ 104 h 104"/>
                  <a:gd name="T2" fmla="*/ 0 w 104"/>
                  <a:gd name="T3" fmla="*/ 52 h 104"/>
                  <a:gd name="T4" fmla="*/ 52 w 104"/>
                  <a:gd name="T5" fmla="*/ 0 h 104"/>
                  <a:gd name="T6" fmla="*/ 104 w 104"/>
                  <a:gd name="T7" fmla="*/ 52 h 104"/>
                  <a:gd name="T8" fmla="*/ 52 w 104"/>
                  <a:gd name="T9" fmla="*/ 104 h 104"/>
                  <a:gd name="T10" fmla="*/ 52 w 104"/>
                  <a:gd name="T11" fmla="*/ 98 h 104"/>
                  <a:gd name="T12" fmla="*/ 98 w 104"/>
                  <a:gd name="T13" fmla="*/ 52 h 104"/>
                  <a:gd name="T14" fmla="*/ 52 w 104"/>
                  <a:gd name="T15" fmla="*/ 6 h 104"/>
                  <a:gd name="T16" fmla="*/ 6 w 104"/>
                  <a:gd name="T17" fmla="*/ 52 h 104"/>
                  <a:gd name="T18" fmla="*/ 52 w 104"/>
                  <a:gd name="T19" fmla="*/ 9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52" y="104"/>
                    </a:moveTo>
                    <a:cubicBezTo>
                      <a:pt x="23" y="104"/>
                      <a:pt x="0" y="81"/>
                      <a:pt x="0" y="52"/>
                    </a:cubicBezTo>
                    <a:cubicBezTo>
                      <a:pt x="0" y="24"/>
                      <a:pt x="23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lose/>
                    <a:moveTo>
                      <a:pt x="52" y="98"/>
                    </a:moveTo>
                    <a:cubicBezTo>
                      <a:pt x="77" y="98"/>
                      <a:pt x="98" y="78"/>
                      <a:pt x="98" y="52"/>
                    </a:cubicBezTo>
                    <a:cubicBezTo>
                      <a:pt x="98" y="27"/>
                      <a:pt x="77" y="6"/>
                      <a:pt x="52" y="6"/>
                    </a:cubicBezTo>
                    <a:cubicBezTo>
                      <a:pt x="26" y="6"/>
                      <a:pt x="6" y="27"/>
                      <a:pt x="6" y="52"/>
                    </a:cubicBezTo>
                    <a:cubicBezTo>
                      <a:pt x="6" y="78"/>
                      <a:pt x="26" y="98"/>
                      <a:pt x="52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89" name="Freeform 115"/>
              <p:cNvSpPr>
                <a:spLocks noEditPoints="1"/>
              </p:cNvSpPr>
              <p:nvPr/>
            </p:nvSpPr>
            <p:spPr bwMode="auto">
              <a:xfrm>
                <a:off x="1189038" y="5324475"/>
                <a:ext cx="212725" cy="212725"/>
              </a:xfrm>
              <a:custGeom>
                <a:avLst/>
                <a:gdLst>
                  <a:gd name="T0" fmla="*/ 33 w 65"/>
                  <a:gd name="T1" fmla="*/ 65 h 65"/>
                  <a:gd name="T2" fmla="*/ 0 w 65"/>
                  <a:gd name="T3" fmla="*/ 32 h 65"/>
                  <a:gd name="T4" fmla="*/ 33 w 65"/>
                  <a:gd name="T5" fmla="*/ 0 h 65"/>
                  <a:gd name="T6" fmla="*/ 65 w 65"/>
                  <a:gd name="T7" fmla="*/ 32 h 65"/>
                  <a:gd name="T8" fmla="*/ 33 w 65"/>
                  <a:gd name="T9" fmla="*/ 65 h 65"/>
                  <a:gd name="T10" fmla="*/ 33 w 65"/>
                  <a:gd name="T11" fmla="*/ 56 h 65"/>
                  <a:gd name="T12" fmla="*/ 57 w 65"/>
                  <a:gd name="T13" fmla="*/ 32 h 65"/>
                  <a:gd name="T14" fmla="*/ 33 w 65"/>
                  <a:gd name="T15" fmla="*/ 8 h 65"/>
                  <a:gd name="T16" fmla="*/ 9 w 65"/>
                  <a:gd name="T17" fmla="*/ 32 h 65"/>
                  <a:gd name="T18" fmla="*/ 33 w 65"/>
                  <a:gd name="T19" fmla="*/ 5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33" y="65"/>
                    </a:moveTo>
                    <a:cubicBezTo>
                      <a:pt x="15" y="65"/>
                      <a:pt x="0" y="50"/>
                      <a:pt x="0" y="32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1" y="0"/>
                      <a:pt x="65" y="15"/>
                      <a:pt x="65" y="32"/>
                    </a:cubicBezTo>
                    <a:cubicBezTo>
                      <a:pt x="65" y="50"/>
                      <a:pt x="51" y="65"/>
                      <a:pt x="33" y="65"/>
                    </a:cubicBezTo>
                    <a:close/>
                    <a:moveTo>
                      <a:pt x="33" y="56"/>
                    </a:moveTo>
                    <a:cubicBezTo>
                      <a:pt x="46" y="56"/>
                      <a:pt x="57" y="46"/>
                      <a:pt x="57" y="32"/>
                    </a:cubicBezTo>
                    <a:cubicBezTo>
                      <a:pt x="57" y="19"/>
                      <a:pt x="46" y="8"/>
                      <a:pt x="33" y="8"/>
                    </a:cubicBezTo>
                    <a:cubicBezTo>
                      <a:pt x="20" y="8"/>
                      <a:pt x="9" y="19"/>
                      <a:pt x="9" y="32"/>
                    </a:cubicBezTo>
                    <a:cubicBezTo>
                      <a:pt x="9" y="46"/>
                      <a:pt x="20" y="56"/>
                      <a:pt x="33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0" name="Oval 116"/>
              <p:cNvSpPr>
                <a:spLocks noChangeArrowheads="1"/>
              </p:cNvSpPr>
              <p:nvPr/>
            </p:nvSpPr>
            <p:spPr bwMode="auto">
              <a:xfrm>
                <a:off x="2344738" y="4171950"/>
                <a:ext cx="146050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1" name="Freeform 117"/>
              <p:cNvSpPr/>
              <p:nvPr/>
            </p:nvSpPr>
            <p:spPr bwMode="auto">
              <a:xfrm>
                <a:off x="1323976" y="5135563"/>
                <a:ext cx="139700" cy="222250"/>
              </a:xfrm>
              <a:custGeom>
                <a:avLst/>
                <a:gdLst>
                  <a:gd name="T0" fmla="*/ 43 w 43"/>
                  <a:gd name="T1" fmla="*/ 3 h 68"/>
                  <a:gd name="T2" fmla="*/ 41 w 43"/>
                  <a:gd name="T3" fmla="*/ 1 h 68"/>
                  <a:gd name="T4" fmla="*/ 37 w 43"/>
                  <a:gd name="T5" fmla="*/ 2 h 68"/>
                  <a:gd name="T6" fmla="*/ 1 w 43"/>
                  <a:gd name="T7" fmla="*/ 64 h 68"/>
                  <a:gd name="T8" fmla="*/ 2 w 43"/>
                  <a:gd name="T9" fmla="*/ 68 h 68"/>
                  <a:gd name="T10" fmla="*/ 6 w 43"/>
                  <a:gd name="T11" fmla="*/ 67 h 68"/>
                  <a:gd name="T12" fmla="*/ 42 w 43"/>
                  <a:gd name="T13" fmla="*/ 5 h 68"/>
                  <a:gd name="T14" fmla="*/ 43 w 43"/>
                  <a:gd name="T1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8">
                    <a:moveTo>
                      <a:pt x="43" y="3"/>
                    </a:moveTo>
                    <a:cubicBezTo>
                      <a:pt x="43" y="2"/>
                      <a:pt x="42" y="1"/>
                      <a:pt x="41" y="1"/>
                    </a:cubicBezTo>
                    <a:cubicBezTo>
                      <a:pt x="40" y="0"/>
                      <a:pt x="38" y="0"/>
                      <a:pt x="37" y="2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65"/>
                      <a:pt x="0" y="67"/>
                      <a:pt x="2" y="68"/>
                    </a:cubicBezTo>
                    <a:cubicBezTo>
                      <a:pt x="3" y="68"/>
                      <a:pt x="5" y="68"/>
                      <a:pt x="6" y="67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4"/>
                      <a:pt x="43" y="4"/>
                      <a:pt x="43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2" name="Freeform 118"/>
              <p:cNvSpPr/>
              <p:nvPr/>
            </p:nvSpPr>
            <p:spPr bwMode="auto">
              <a:xfrm>
                <a:off x="1617663" y="4270375"/>
                <a:ext cx="798513" cy="620713"/>
              </a:xfrm>
              <a:custGeom>
                <a:avLst/>
                <a:gdLst>
                  <a:gd name="T0" fmla="*/ 245 w 245"/>
                  <a:gd name="T1" fmla="*/ 3 h 190"/>
                  <a:gd name="T2" fmla="*/ 245 w 245"/>
                  <a:gd name="T3" fmla="*/ 2 h 190"/>
                  <a:gd name="T4" fmla="*/ 241 w 245"/>
                  <a:gd name="T5" fmla="*/ 1 h 190"/>
                  <a:gd name="T6" fmla="*/ 1 w 245"/>
                  <a:gd name="T7" fmla="*/ 184 h 190"/>
                  <a:gd name="T8" fmla="*/ 1 w 245"/>
                  <a:gd name="T9" fmla="*/ 188 h 190"/>
                  <a:gd name="T10" fmla="*/ 5 w 245"/>
                  <a:gd name="T11" fmla="*/ 189 h 190"/>
                  <a:gd name="T12" fmla="*/ 244 w 245"/>
                  <a:gd name="T13" fmla="*/ 6 h 190"/>
                  <a:gd name="T14" fmla="*/ 245 w 245"/>
                  <a:gd name="T15" fmla="*/ 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90">
                    <a:moveTo>
                      <a:pt x="245" y="3"/>
                    </a:moveTo>
                    <a:cubicBezTo>
                      <a:pt x="245" y="3"/>
                      <a:pt x="245" y="2"/>
                      <a:pt x="245" y="2"/>
                    </a:cubicBezTo>
                    <a:cubicBezTo>
                      <a:pt x="244" y="1"/>
                      <a:pt x="242" y="0"/>
                      <a:pt x="241" y="1"/>
                    </a:cubicBezTo>
                    <a:cubicBezTo>
                      <a:pt x="1" y="184"/>
                      <a:pt x="1" y="184"/>
                      <a:pt x="1" y="184"/>
                    </a:cubicBezTo>
                    <a:cubicBezTo>
                      <a:pt x="0" y="185"/>
                      <a:pt x="0" y="187"/>
                      <a:pt x="1" y="188"/>
                    </a:cubicBezTo>
                    <a:cubicBezTo>
                      <a:pt x="2" y="189"/>
                      <a:pt x="4" y="190"/>
                      <a:pt x="5" y="189"/>
                    </a:cubicBezTo>
                    <a:cubicBezTo>
                      <a:pt x="244" y="6"/>
                      <a:pt x="244" y="6"/>
                      <a:pt x="244" y="6"/>
                    </a:cubicBezTo>
                    <a:cubicBezTo>
                      <a:pt x="245" y="5"/>
                      <a:pt x="245" y="4"/>
                      <a:pt x="245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3" name="Freeform 119"/>
              <p:cNvSpPr>
                <a:spLocks noEditPoints="1"/>
              </p:cNvSpPr>
              <p:nvPr/>
            </p:nvSpPr>
            <p:spPr bwMode="auto">
              <a:xfrm>
                <a:off x="1454151" y="4897438"/>
                <a:ext cx="87313" cy="90488"/>
              </a:xfrm>
              <a:custGeom>
                <a:avLst/>
                <a:gdLst>
                  <a:gd name="T0" fmla="*/ 14 w 27"/>
                  <a:gd name="T1" fmla="*/ 28 h 28"/>
                  <a:gd name="T2" fmla="*/ 27 w 27"/>
                  <a:gd name="T3" fmla="*/ 14 h 28"/>
                  <a:gd name="T4" fmla="*/ 14 w 27"/>
                  <a:gd name="T5" fmla="*/ 0 h 28"/>
                  <a:gd name="T6" fmla="*/ 0 w 27"/>
                  <a:gd name="T7" fmla="*/ 14 h 28"/>
                  <a:gd name="T8" fmla="*/ 14 w 27"/>
                  <a:gd name="T9" fmla="*/ 28 h 28"/>
                  <a:gd name="T10" fmla="*/ 14 w 27"/>
                  <a:gd name="T11" fmla="*/ 25 h 28"/>
                  <a:gd name="T12" fmla="*/ 4 w 27"/>
                  <a:gd name="T13" fmla="*/ 14 h 28"/>
                  <a:gd name="T14" fmla="*/ 22 w 27"/>
                  <a:gd name="T15" fmla="*/ 8 h 28"/>
                  <a:gd name="T16" fmla="*/ 24 w 27"/>
                  <a:gd name="T17" fmla="*/ 14 h 28"/>
                  <a:gd name="T18" fmla="*/ 14 w 27"/>
                  <a:gd name="T1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8">
                    <a:moveTo>
                      <a:pt x="14" y="28"/>
                    </a:moveTo>
                    <a:cubicBezTo>
                      <a:pt x="21" y="28"/>
                      <a:pt x="27" y="22"/>
                      <a:pt x="27" y="14"/>
                    </a:cubicBezTo>
                    <a:cubicBezTo>
                      <a:pt x="27" y="7"/>
                      <a:pt x="21" y="0"/>
                      <a:pt x="14" y="0"/>
                    </a:cubicBezTo>
                    <a:cubicBezTo>
                      <a:pt x="6" y="0"/>
                      <a:pt x="0" y="7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4" y="25"/>
                    </a:moveTo>
                    <a:cubicBezTo>
                      <a:pt x="8" y="25"/>
                      <a:pt x="4" y="20"/>
                      <a:pt x="4" y="14"/>
                    </a:cubicBezTo>
                    <a:cubicBezTo>
                      <a:pt x="14" y="14"/>
                      <a:pt x="20" y="10"/>
                      <a:pt x="22" y="8"/>
                    </a:cubicBezTo>
                    <a:cubicBezTo>
                      <a:pt x="24" y="11"/>
                      <a:pt x="24" y="14"/>
                      <a:pt x="24" y="14"/>
                    </a:cubicBezTo>
                    <a:cubicBezTo>
                      <a:pt x="24" y="20"/>
                      <a:pt x="19" y="25"/>
                      <a:pt x="14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4" name="Freeform 120"/>
              <p:cNvSpPr/>
              <p:nvPr/>
            </p:nvSpPr>
            <p:spPr bwMode="auto">
              <a:xfrm>
                <a:off x="1420813" y="4995863"/>
                <a:ext cx="153988" cy="84138"/>
              </a:xfrm>
              <a:custGeom>
                <a:avLst/>
                <a:gdLst>
                  <a:gd name="T0" fmla="*/ 47 w 47"/>
                  <a:gd name="T1" fmla="*/ 8 h 26"/>
                  <a:gd name="T2" fmla="*/ 47 w 47"/>
                  <a:gd name="T3" fmla="*/ 14 h 26"/>
                  <a:gd name="T4" fmla="*/ 47 w 47"/>
                  <a:gd name="T5" fmla="*/ 22 h 26"/>
                  <a:gd name="T6" fmla="*/ 43 w 47"/>
                  <a:gd name="T7" fmla="*/ 26 h 26"/>
                  <a:gd name="T8" fmla="*/ 4 w 47"/>
                  <a:gd name="T9" fmla="*/ 26 h 26"/>
                  <a:gd name="T10" fmla="*/ 0 w 47"/>
                  <a:gd name="T11" fmla="*/ 22 h 26"/>
                  <a:gd name="T12" fmla="*/ 0 w 47"/>
                  <a:gd name="T13" fmla="*/ 14 h 26"/>
                  <a:gd name="T14" fmla="*/ 0 w 47"/>
                  <a:gd name="T15" fmla="*/ 8 h 26"/>
                  <a:gd name="T16" fmla="*/ 8 w 47"/>
                  <a:gd name="T17" fmla="*/ 0 h 26"/>
                  <a:gd name="T18" fmla="*/ 15 w 47"/>
                  <a:gd name="T19" fmla="*/ 0 h 26"/>
                  <a:gd name="T20" fmla="*/ 16 w 47"/>
                  <a:gd name="T21" fmla="*/ 1 h 26"/>
                  <a:gd name="T22" fmla="*/ 23 w 47"/>
                  <a:gd name="T23" fmla="*/ 11 h 26"/>
                  <a:gd name="T24" fmla="*/ 24 w 47"/>
                  <a:gd name="T25" fmla="*/ 11 h 26"/>
                  <a:gd name="T26" fmla="*/ 31 w 47"/>
                  <a:gd name="T27" fmla="*/ 1 h 26"/>
                  <a:gd name="T28" fmla="*/ 33 w 47"/>
                  <a:gd name="T29" fmla="*/ 0 h 26"/>
                  <a:gd name="T30" fmla="*/ 39 w 47"/>
                  <a:gd name="T31" fmla="*/ 0 h 26"/>
                  <a:gd name="T32" fmla="*/ 47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47" y="8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7" y="24"/>
                      <a:pt x="46" y="26"/>
                      <a:pt x="43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2" y="0"/>
                      <a:pt x="33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4" y="0"/>
                      <a:pt x="47" y="4"/>
                      <a:pt x="47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5" name="Freeform 121"/>
              <p:cNvSpPr>
                <a:spLocks noEditPoints="1"/>
              </p:cNvSpPr>
              <p:nvPr/>
            </p:nvSpPr>
            <p:spPr bwMode="auto">
              <a:xfrm>
                <a:off x="1262063" y="5383213"/>
                <a:ext cx="68263" cy="46038"/>
              </a:xfrm>
              <a:custGeom>
                <a:avLst/>
                <a:gdLst>
                  <a:gd name="T0" fmla="*/ 3 w 21"/>
                  <a:gd name="T1" fmla="*/ 7 h 14"/>
                  <a:gd name="T2" fmla="*/ 3 w 21"/>
                  <a:gd name="T3" fmla="*/ 9 h 14"/>
                  <a:gd name="T4" fmla="*/ 2 w 21"/>
                  <a:gd name="T5" fmla="*/ 12 h 14"/>
                  <a:gd name="T6" fmla="*/ 5 w 21"/>
                  <a:gd name="T7" fmla="*/ 14 h 14"/>
                  <a:gd name="T8" fmla="*/ 16 w 21"/>
                  <a:gd name="T9" fmla="*/ 14 h 14"/>
                  <a:gd name="T10" fmla="*/ 16 w 21"/>
                  <a:gd name="T11" fmla="*/ 14 h 14"/>
                  <a:gd name="T12" fmla="*/ 20 w 21"/>
                  <a:gd name="T13" fmla="*/ 12 h 14"/>
                  <a:gd name="T14" fmla="*/ 18 w 21"/>
                  <a:gd name="T15" fmla="*/ 9 h 14"/>
                  <a:gd name="T16" fmla="*/ 18 w 21"/>
                  <a:gd name="T17" fmla="*/ 7 h 14"/>
                  <a:gd name="T18" fmla="*/ 11 w 21"/>
                  <a:gd name="T19" fmla="*/ 0 h 14"/>
                  <a:gd name="T20" fmla="*/ 3 w 21"/>
                  <a:gd name="T21" fmla="*/ 7 h 14"/>
                  <a:gd name="T22" fmla="*/ 16 w 21"/>
                  <a:gd name="T23" fmla="*/ 5 h 14"/>
                  <a:gd name="T24" fmla="*/ 16 w 21"/>
                  <a:gd name="T25" fmla="*/ 6 h 14"/>
                  <a:gd name="T26" fmla="*/ 16 w 21"/>
                  <a:gd name="T27" fmla="*/ 5 h 14"/>
                  <a:gd name="T28" fmla="*/ 11 w 21"/>
                  <a:gd name="T29" fmla="*/ 3 h 14"/>
                  <a:gd name="T30" fmla="*/ 6 w 21"/>
                  <a:gd name="T31" fmla="*/ 5 h 14"/>
                  <a:gd name="T32" fmla="*/ 6 w 21"/>
                  <a:gd name="T33" fmla="*/ 6 h 14"/>
                  <a:gd name="T34" fmla="*/ 6 w 21"/>
                  <a:gd name="T35" fmla="*/ 5 h 14"/>
                  <a:gd name="T36" fmla="*/ 11 w 21"/>
                  <a:gd name="T37" fmla="*/ 1 h 14"/>
                  <a:gd name="T38" fmla="*/ 16 w 21"/>
                  <a:gd name="T39" fmla="*/ 5 h 14"/>
                  <a:gd name="T40" fmla="*/ 5 w 21"/>
                  <a:gd name="T41" fmla="*/ 7 h 14"/>
                  <a:gd name="T42" fmla="*/ 11 w 21"/>
                  <a:gd name="T43" fmla="*/ 5 h 14"/>
                  <a:gd name="T44" fmla="*/ 16 w 21"/>
                  <a:gd name="T45" fmla="*/ 7 h 14"/>
                  <a:gd name="T46" fmla="*/ 11 w 21"/>
                  <a:gd name="T47" fmla="*/ 13 h 14"/>
                  <a:gd name="T48" fmla="*/ 5 w 21"/>
                  <a:gd name="T4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4">
                    <a:moveTo>
                      <a:pt x="3" y="7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12"/>
                      <a:pt x="2" y="12"/>
                    </a:cubicBezTo>
                    <a:cubicBezTo>
                      <a:pt x="0" y="12"/>
                      <a:pt x="2" y="14"/>
                      <a:pt x="5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9" y="14"/>
                      <a:pt x="21" y="12"/>
                      <a:pt x="20" y="12"/>
                    </a:cubicBezTo>
                    <a:cubicBezTo>
                      <a:pt x="19" y="12"/>
                      <a:pt x="18" y="10"/>
                      <a:pt x="18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  <a:cubicBezTo>
                      <a:pt x="7" y="0"/>
                      <a:pt x="3" y="3"/>
                      <a:pt x="3" y="7"/>
                    </a:cubicBezTo>
                    <a:close/>
                    <a:moveTo>
                      <a:pt x="16" y="5"/>
                    </a:moveTo>
                    <a:cubicBezTo>
                      <a:pt x="16" y="5"/>
                      <a:pt x="16" y="5"/>
                      <a:pt x="16" y="6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7" y="4"/>
                      <a:pt x="6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3"/>
                      <a:pt x="8" y="1"/>
                      <a:pt x="11" y="1"/>
                    </a:cubicBezTo>
                    <a:cubicBezTo>
                      <a:pt x="13" y="1"/>
                      <a:pt x="16" y="3"/>
                      <a:pt x="16" y="5"/>
                    </a:cubicBezTo>
                    <a:close/>
                    <a:moveTo>
                      <a:pt x="5" y="7"/>
                    </a:moveTo>
                    <a:cubicBezTo>
                      <a:pt x="5" y="7"/>
                      <a:pt x="8" y="5"/>
                      <a:pt x="11" y="5"/>
                    </a:cubicBezTo>
                    <a:cubicBezTo>
                      <a:pt x="14" y="5"/>
                      <a:pt x="16" y="7"/>
                      <a:pt x="16" y="7"/>
                    </a:cubicBezTo>
                    <a:cubicBezTo>
                      <a:pt x="16" y="10"/>
                      <a:pt x="14" y="13"/>
                      <a:pt x="11" y="13"/>
                    </a:cubicBezTo>
                    <a:cubicBezTo>
                      <a:pt x="8" y="13"/>
                      <a:pt x="5" y="10"/>
                      <a:pt x="5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6" name="Freeform 122"/>
              <p:cNvSpPr>
                <a:spLocks noEditPoints="1"/>
              </p:cNvSpPr>
              <p:nvPr/>
            </p:nvSpPr>
            <p:spPr bwMode="auto">
              <a:xfrm>
                <a:off x="1262063" y="5435600"/>
                <a:ext cx="71438" cy="42863"/>
              </a:xfrm>
              <a:custGeom>
                <a:avLst/>
                <a:gdLst>
                  <a:gd name="T0" fmla="*/ 18 w 22"/>
                  <a:gd name="T1" fmla="*/ 0 h 13"/>
                  <a:gd name="T2" fmla="*/ 17 w 22"/>
                  <a:gd name="T3" fmla="*/ 0 h 13"/>
                  <a:gd name="T4" fmla="*/ 16 w 22"/>
                  <a:gd name="T5" fmla="*/ 1 h 13"/>
                  <a:gd name="T6" fmla="*/ 14 w 22"/>
                  <a:gd name="T7" fmla="*/ 2 h 13"/>
                  <a:gd name="T8" fmla="*/ 13 w 22"/>
                  <a:gd name="T9" fmla="*/ 3 h 13"/>
                  <a:gd name="T10" fmla="*/ 11 w 22"/>
                  <a:gd name="T11" fmla="*/ 10 h 13"/>
                  <a:gd name="T12" fmla="*/ 11 w 22"/>
                  <a:gd name="T13" fmla="*/ 10 h 13"/>
                  <a:gd name="T14" fmla="*/ 8 w 22"/>
                  <a:gd name="T15" fmla="*/ 3 h 13"/>
                  <a:gd name="T16" fmla="*/ 8 w 22"/>
                  <a:gd name="T17" fmla="*/ 2 h 13"/>
                  <a:gd name="T18" fmla="*/ 6 w 22"/>
                  <a:gd name="T19" fmla="*/ 1 h 13"/>
                  <a:gd name="T20" fmla="*/ 5 w 22"/>
                  <a:gd name="T21" fmla="*/ 0 h 13"/>
                  <a:gd name="T22" fmla="*/ 3 w 22"/>
                  <a:gd name="T23" fmla="*/ 0 h 13"/>
                  <a:gd name="T24" fmla="*/ 0 w 22"/>
                  <a:gd name="T25" fmla="*/ 4 h 13"/>
                  <a:gd name="T26" fmla="*/ 0 w 22"/>
                  <a:gd name="T27" fmla="*/ 11 h 13"/>
                  <a:gd name="T28" fmla="*/ 2 w 22"/>
                  <a:gd name="T29" fmla="*/ 13 h 13"/>
                  <a:gd name="T30" fmla="*/ 3 w 22"/>
                  <a:gd name="T31" fmla="*/ 13 h 13"/>
                  <a:gd name="T32" fmla="*/ 18 w 22"/>
                  <a:gd name="T33" fmla="*/ 13 h 13"/>
                  <a:gd name="T34" fmla="*/ 20 w 22"/>
                  <a:gd name="T35" fmla="*/ 13 h 13"/>
                  <a:gd name="T36" fmla="*/ 22 w 22"/>
                  <a:gd name="T37" fmla="*/ 11 h 13"/>
                  <a:gd name="T38" fmla="*/ 22 w 22"/>
                  <a:gd name="T39" fmla="*/ 4 h 13"/>
                  <a:gd name="T40" fmla="*/ 18 w 22"/>
                  <a:gd name="T41" fmla="*/ 0 h 13"/>
                  <a:gd name="T42" fmla="*/ 14 w 22"/>
                  <a:gd name="T43" fmla="*/ 8 h 13"/>
                  <a:gd name="T44" fmla="*/ 14 w 22"/>
                  <a:gd name="T45" fmla="*/ 9 h 13"/>
                  <a:gd name="T46" fmla="*/ 13 w 22"/>
                  <a:gd name="T47" fmla="*/ 8 h 13"/>
                  <a:gd name="T48" fmla="*/ 14 w 22"/>
                  <a:gd name="T49" fmla="*/ 7 h 13"/>
                  <a:gd name="T50" fmla="*/ 14 w 22"/>
                  <a:gd name="T51" fmla="*/ 8 h 13"/>
                  <a:gd name="T52" fmla="*/ 14 w 22"/>
                  <a:gd name="T53" fmla="*/ 11 h 13"/>
                  <a:gd name="T54" fmla="*/ 14 w 22"/>
                  <a:gd name="T55" fmla="*/ 12 h 13"/>
                  <a:gd name="T56" fmla="*/ 13 w 22"/>
                  <a:gd name="T57" fmla="*/ 11 h 13"/>
                  <a:gd name="T58" fmla="*/ 14 w 22"/>
                  <a:gd name="T59" fmla="*/ 10 h 13"/>
                  <a:gd name="T60" fmla="*/ 14 w 22"/>
                  <a:gd name="T61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18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3" y="2"/>
                      <a:pt x="13" y="2"/>
                      <a:pt x="13" y="3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lose/>
                    <a:moveTo>
                      <a:pt x="14" y="8"/>
                    </a:move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8"/>
                      <a:pt x="13" y="7"/>
                      <a:pt x="14" y="7"/>
                    </a:cubicBezTo>
                    <a:cubicBezTo>
                      <a:pt x="14" y="7"/>
                      <a:pt x="14" y="8"/>
                      <a:pt x="14" y="8"/>
                    </a:cubicBezTo>
                    <a:close/>
                    <a:moveTo>
                      <a:pt x="14" y="11"/>
                    </a:moveTo>
                    <a:cubicBezTo>
                      <a:pt x="14" y="11"/>
                      <a:pt x="14" y="12"/>
                      <a:pt x="14" y="12"/>
                    </a:cubicBezTo>
                    <a:cubicBezTo>
                      <a:pt x="13" y="12"/>
                      <a:pt x="13" y="11"/>
                      <a:pt x="13" y="11"/>
                    </a:cubicBezTo>
                    <a:cubicBezTo>
                      <a:pt x="13" y="10"/>
                      <a:pt x="13" y="10"/>
                      <a:pt x="14" y="10"/>
                    </a:cubicBezTo>
                    <a:cubicBezTo>
                      <a:pt x="14" y="10"/>
                      <a:pt x="14" y="10"/>
                      <a:pt x="14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7" name="Freeform 123"/>
              <p:cNvSpPr>
                <a:spLocks noEditPoints="1"/>
              </p:cNvSpPr>
              <p:nvPr/>
            </p:nvSpPr>
            <p:spPr bwMode="auto">
              <a:xfrm>
                <a:off x="1349376" y="1868488"/>
                <a:ext cx="1252538" cy="1249363"/>
              </a:xfrm>
              <a:custGeom>
                <a:avLst/>
                <a:gdLst>
                  <a:gd name="T0" fmla="*/ 192 w 384"/>
                  <a:gd name="T1" fmla="*/ 383 h 383"/>
                  <a:gd name="T2" fmla="*/ 0 w 384"/>
                  <a:gd name="T3" fmla="*/ 191 h 383"/>
                  <a:gd name="T4" fmla="*/ 192 w 384"/>
                  <a:gd name="T5" fmla="*/ 0 h 383"/>
                  <a:gd name="T6" fmla="*/ 384 w 384"/>
                  <a:gd name="T7" fmla="*/ 191 h 383"/>
                  <a:gd name="T8" fmla="*/ 192 w 384"/>
                  <a:gd name="T9" fmla="*/ 383 h 383"/>
                  <a:gd name="T10" fmla="*/ 192 w 384"/>
                  <a:gd name="T11" fmla="*/ 360 h 383"/>
                  <a:gd name="T12" fmla="*/ 361 w 384"/>
                  <a:gd name="T13" fmla="*/ 191 h 383"/>
                  <a:gd name="T14" fmla="*/ 192 w 384"/>
                  <a:gd name="T15" fmla="*/ 22 h 383"/>
                  <a:gd name="T16" fmla="*/ 23 w 384"/>
                  <a:gd name="T17" fmla="*/ 191 h 383"/>
                  <a:gd name="T18" fmla="*/ 192 w 384"/>
                  <a:gd name="T19" fmla="*/ 36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4" h="383">
                    <a:moveTo>
                      <a:pt x="192" y="383"/>
                    </a:moveTo>
                    <a:cubicBezTo>
                      <a:pt x="86" y="383"/>
                      <a:pt x="0" y="297"/>
                      <a:pt x="0" y="191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1"/>
                    </a:cubicBezTo>
                    <a:cubicBezTo>
                      <a:pt x="384" y="297"/>
                      <a:pt x="298" y="383"/>
                      <a:pt x="192" y="383"/>
                    </a:cubicBezTo>
                    <a:close/>
                    <a:moveTo>
                      <a:pt x="192" y="360"/>
                    </a:moveTo>
                    <a:cubicBezTo>
                      <a:pt x="285" y="360"/>
                      <a:pt x="361" y="285"/>
                      <a:pt x="361" y="191"/>
                    </a:cubicBezTo>
                    <a:cubicBezTo>
                      <a:pt x="361" y="98"/>
                      <a:pt x="285" y="22"/>
                      <a:pt x="192" y="22"/>
                    </a:cubicBezTo>
                    <a:cubicBezTo>
                      <a:pt x="99" y="22"/>
                      <a:pt x="23" y="98"/>
                      <a:pt x="23" y="191"/>
                    </a:cubicBezTo>
                    <a:cubicBezTo>
                      <a:pt x="23" y="285"/>
                      <a:pt x="99" y="360"/>
                      <a:pt x="192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8" name="Freeform 124"/>
              <p:cNvSpPr>
                <a:spLocks noEditPoints="1"/>
              </p:cNvSpPr>
              <p:nvPr/>
            </p:nvSpPr>
            <p:spPr bwMode="auto">
              <a:xfrm>
                <a:off x="1163638" y="3382963"/>
                <a:ext cx="958850" cy="958850"/>
              </a:xfrm>
              <a:custGeom>
                <a:avLst/>
                <a:gdLst>
                  <a:gd name="T0" fmla="*/ 147 w 294"/>
                  <a:gd name="T1" fmla="*/ 294 h 294"/>
                  <a:gd name="T2" fmla="*/ 0 w 294"/>
                  <a:gd name="T3" fmla="*/ 147 h 294"/>
                  <a:gd name="T4" fmla="*/ 147 w 294"/>
                  <a:gd name="T5" fmla="*/ 0 h 294"/>
                  <a:gd name="T6" fmla="*/ 294 w 294"/>
                  <a:gd name="T7" fmla="*/ 147 h 294"/>
                  <a:gd name="T8" fmla="*/ 147 w 294"/>
                  <a:gd name="T9" fmla="*/ 294 h 294"/>
                  <a:gd name="T10" fmla="*/ 147 w 294"/>
                  <a:gd name="T11" fmla="*/ 277 h 294"/>
                  <a:gd name="T12" fmla="*/ 277 w 294"/>
                  <a:gd name="T13" fmla="*/ 147 h 294"/>
                  <a:gd name="T14" fmla="*/ 147 w 294"/>
                  <a:gd name="T15" fmla="*/ 18 h 294"/>
                  <a:gd name="T16" fmla="*/ 17 w 294"/>
                  <a:gd name="T17" fmla="*/ 147 h 294"/>
                  <a:gd name="T18" fmla="*/ 147 w 294"/>
                  <a:gd name="T19" fmla="*/ 27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147" y="294"/>
                    </a:moveTo>
                    <a:cubicBezTo>
                      <a:pt x="66" y="294"/>
                      <a:pt x="0" y="228"/>
                      <a:pt x="0" y="147"/>
                    </a:cubicBez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lose/>
                    <a:moveTo>
                      <a:pt x="147" y="277"/>
                    </a:moveTo>
                    <a:cubicBezTo>
                      <a:pt x="219" y="277"/>
                      <a:pt x="277" y="219"/>
                      <a:pt x="277" y="147"/>
                    </a:cubicBezTo>
                    <a:cubicBezTo>
                      <a:pt x="277" y="76"/>
                      <a:pt x="219" y="18"/>
                      <a:pt x="147" y="18"/>
                    </a:cubicBezTo>
                    <a:cubicBezTo>
                      <a:pt x="76" y="18"/>
                      <a:pt x="17" y="76"/>
                      <a:pt x="17" y="147"/>
                    </a:cubicBezTo>
                    <a:cubicBezTo>
                      <a:pt x="17" y="219"/>
                      <a:pt x="76" y="277"/>
                      <a:pt x="147" y="2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299" name="Freeform 125"/>
              <p:cNvSpPr/>
              <p:nvPr/>
            </p:nvSpPr>
            <p:spPr bwMode="auto">
              <a:xfrm>
                <a:off x="2060576" y="4084638"/>
                <a:ext cx="331788" cy="160338"/>
              </a:xfrm>
              <a:custGeom>
                <a:avLst/>
                <a:gdLst>
                  <a:gd name="T0" fmla="*/ 3 w 102"/>
                  <a:gd name="T1" fmla="*/ 0 h 49"/>
                  <a:gd name="T2" fmla="*/ 102 w 102"/>
                  <a:gd name="T3" fmla="*/ 44 h 49"/>
                  <a:gd name="T4" fmla="*/ 100 w 102"/>
                  <a:gd name="T5" fmla="*/ 49 h 49"/>
                  <a:gd name="T6" fmla="*/ 0 w 102"/>
                  <a:gd name="T7" fmla="*/ 5 h 49"/>
                  <a:gd name="T8" fmla="*/ 3 w 10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9">
                    <a:moveTo>
                      <a:pt x="3" y="0"/>
                    </a:moveTo>
                    <a:cubicBezTo>
                      <a:pt x="102" y="44"/>
                      <a:pt x="102" y="44"/>
                      <a:pt x="102" y="44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4"/>
                      <a:pt x="2" y="2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0" name="Freeform 126"/>
              <p:cNvSpPr/>
              <p:nvPr/>
            </p:nvSpPr>
            <p:spPr bwMode="auto">
              <a:xfrm>
                <a:off x="1489076" y="4329113"/>
                <a:ext cx="55563" cy="488950"/>
              </a:xfrm>
              <a:custGeom>
                <a:avLst/>
                <a:gdLst>
                  <a:gd name="T0" fmla="*/ 17 w 17"/>
                  <a:gd name="T1" fmla="*/ 1 h 150"/>
                  <a:gd name="T2" fmla="*/ 6 w 17"/>
                  <a:gd name="T3" fmla="*/ 150 h 150"/>
                  <a:gd name="T4" fmla="*/ 0 w 17"/>
                  <a:gd name="T5" fmla="*/ 150 h 150"/>
                  <a:gd name="T6" fmla="*/ 11 w 17"/>
                  <a:gd name="T7" fmla="*/ 0 h 150"/>
                  <a:gd name="T8" fmla="*/ 17 w 17"/>
                  <a:gd name="T9" fmla="*/ 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0">
                    <a:moveTo>
                      <a:pt x="17" y="1"/>
                    </a:moveTo>
                    <a:cubicBezTo>
                      <a:pt x="6" y="150"/>
                      <a:pt x="6" y="150"/>
                      <a:pt x="6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1"/>
                      <a:pt x="15" y="1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1" name="Freeform 127"/>
              <p:cNvSpPr/>
              <p:nvPr/>
            </p:nvSpPr>
            <p:spPr bwMode="auto">
              <a:xfrm>
                <a:off x="2409826" y="4233863"/>
                <a:ext cx="531813" cy="92075"/>
              </a:xfrm>
              <a:custGeom>
                <a:avLst/>
                <a:gdLst>
                  <a:gd name="T0" fmla="*/ 3 w 163"/>
                  <a:gd name="T1" fmla="*/ 0 h 28"/>
                  <a:gd name="T2" fmla="*/ 163 w 163"/>
                  <a:gd name="T3" fmla="*/ 23 h 28"/>
                  <a:gd name="T4" fmla="*/ 162 w 163"/>
                  <a:gd name="T5" fmla="*/ 28 h 28"/>
                  <a:gd name="T6" fmla="*/ 3 w 163"/>
                  <a:gd name="T7" fmla="*/ 6 h 28"/>
                  <a:gd name="T8" fmla="*/ 0 w 163"/>
                  <a:gd name="T9" fmla="*/ 3 h 28"/>
                  <a:gd name="T10" fmla="*/ 3 w 163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28">
                    <a:moveTo>
                      <a:pt x="3" y="0"/>
                    </a:moveTo>
                    <a:cubicBezTo>
                      <a:pt x="163" y="23"/>
                      <a:pt x="163" y="23"/>
                      <a:pt x="163" y="23"/>
                    </a:cubicBezTo>
                    <a:cubicBezTo>
                      <a:pt x="163" y="25"/>
                      <a:pt x="162" y="27"/>
                      <a:pt x="162" y="28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2" name="Freeform 128"/>
              <p:cNvSpPr>
                <a:spLocks noEditPoints="1"/>
              </p:cNvSpPr>
              <p:nvPr/>
            </p:nvSpPr>
            <p:spPr bwMode="auto">
              <a:xfrm>
                <a:off x="2598738" y="3552825"/>
                <a:ext cx="334963" cy="336550"/>
              </a:xfrm>
              <a:custGeom>
                <a:avLst/>
                <a:gdLst>
                  <a:gd name="T0" fmla="*/ 52 w 103"/>
                  <a:gd name="T1" fmla="*/ 103 h 103"/>
                  <a:gd name="T2" fmla="*/ 0 w 103"/>
                  <a:gd name="T3" fmla="*/ 51 h 103"/>
                  <a:gd name="T4" fmla="*/ 52 w 103"/>
                  <a:gd name="T5" fmla="*/ 0 h 103"/>
                  <a:gd name="T6" fmla="*/ 103 w 103"/>
                  <a:gd name="T7" fmla="*/ 51 h 103"/>
                  <a:gd name="T8" fmla="*/ 52 w 103"/>
                  <a:gd name="T9" fmla="*/ 103 h 103"/>
                  <a:gd name="T10" fmla="*/ 52 w 103"/>
                  <a:gd name="T11" fmla="*/ 89 h 103"/>
                  <a:gd name="T12" fmla="*/ 89 w 103"/>
                  <a:gd name="T13" fmla="*/ 51 h 103"/>
                  <a:gd name="T14" fmla="*/ 52 w 103"/>
                  <a:gd name="T15" fmla="*/ 13 h 103"/>
                  <a:gd name="T16" fmla="*/ 14 w 103"/>
                  <a:gd name="T17" fmla="*/ 51 h 103"/>
                  <a:gd name="T18" fmla="*/ 52 w 103"/>
                  <a:gd name="T19" fmla="*/ 89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3">
                    <a:moveTo>
                      <a:pt x="52" y="103"/>
                    </a:moveTo>
                    <a:cubicBezTo>
                      <a:pt x="23" y="103"/>
                      <a:pt x="0" y="80"/>
                      <a:pt x="0" y="51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3" y="23"/>
                      <a:pt x="103" y="51"/>
                    </a:cubicBezTo>
                    <a:cubicBezTo>
                      <a:pt x="103" y="80"/>
                      <a:pt x="80" y="103"/>
                      <a:pt x="52" y="103"/>
                    </a:cubicBezTo>
                    <a:close/>
                    <a:moveTo>
                      <a:pt x="52" y="89"/>
                    </a:moveTo>
                    <a:cubicBezTo>
                      <a:pt x="72" y="89"/>
                      <a:pt x="89" y="72"/>
                      <a:pt x="89" y="51"/>
                    </a:cubicBezTo>
                    <a:cubicBezTo>
                      <a:pt x="89" y="30"/>
                      <a:pt x="72" y="13"/>
                      <a:pt x="52" y="13"/>
                    </a:cubicBezTo>
                    <a:cubicBezTo>
                      <a:pt x="31" y="13"/>
                      <a:pt x="14" y="30"/>
                      <a:pt x="14" y="51"/>
                    </a:cubicBezTo>
                    <a:cubicBezTo>
                      <a:pt x="14" y="72"/>
                      <a:pt x="31" y="89"/>
                      <a:pt x="52" y="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3" name="Freeform 129"/>
              <p:cNvSpPr/>
              <p:nvPr/>
            </p:nvSpPr>
            <p:spPr bwMode="auto">
              <a:xfrm>
                <a:off x="2057401" y="3732213"/>
                <a:ext cx="563563" cy="22225"/>
              </a:xfrm>
              <a:custGeom>
                <a:avLst/>
                <a:gdLst>
                  <a:gd name="T0" fmla="*/ 173 w 173"/>
                  <a:gd name="T1" fmla="*/ 2 h 7"/>
                  <a:gd name="T2" fmla="*/ 170 w 173"/>
                  <a:gd name="T3" fmla="*/ 0 h 7"/>
                  <a:gd name="T4" fmla="*/ 3 w 173"/>
                  <a:gd name="T5" fmla="*/ 2 h 7"/>
                  <a:gd name="T6" fmla="*/ 0 w 173"/>
                  <a:gd name="T7" fmla="*/ 4 h 7"/>
                  <a:gd name="T8" fmla="*/ 3 w 173"/>
                  <a:gd name="T9" fmla="*/ 7 h 7"/>
                  <a:gd name="T10" fmla="*/ 171 w 173"/>
                  <a:gd name="T11" fmla="*/ 5 h 7"/>
                  <a:gd name="T12" fmla="*/ 173 w 173"/>
                  <a:gd name="T13" fmla="*/ 3 h 7"/>
                  <a:gd name="T14" fmla="*/ 173 w 173"/>
                  <a:gd name="T1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7">
                    <a:moveTo>
                      <a:pt x="173" y="2"/>
                    </a:moveTo>
                    <a:cubicBezTo>
                      <a:pt x="173" y="1"/>
                      <a:pt x="172" y="0"/>
                      <a:pt x="17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2" y="5"/>
                      <a:pt x="173" y="4"/>
                      <a:pt x="173" y="3"/>
                    </a:cubicBezTo>
                    <a:cubicBezTo>
                      <a:pt x="173" y="2"/>
                      <a:pt x="173" y="2"/>
                      <a:pt x="17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4" name="Freeform 130"/>
              <p:cNvSpPr>
                <a:spLocks noEditPoints="1"/>
              </p:cNvSpPr>
              <p:nvPr/>
            </p:nvSpPr>
            <p:spPr bwMode="auto">
              <a:xfrm>
                <a:off x="2728913" y="3640138"/>
                <a:ext cx="74613" cy="79375"/>
              </a:xfrm>
              <a:custGeom>
                <a:avLst/>
                <a:gdLst>
                  <a:gd name="T0" fmla="*/ 12 w 23"/>
                  <a:gd name="T1" fmla="*/ 24 h 24"/>
                  <a:gd name="T2" fmla="*/ 23 w 23"/>
                  <a:gd name="T3" fmla="*/ 12 h 24"/>
                  <a:gd name="T4" fmla="*/ 12 w 23"/>
                  <a:gd name="T5" fmla="*/ 0 h 24"/>
                  <a:gd name="T6" fmla="*/ 0 w 23"/>
                  <a:gd name="T7" fmla="*/ 12 h 24"/>
                  <a:gd name="T8" fmla="*/ 12 w 23"/>
                  <a:gd name="T9" fmla="*/ 24 h 24"/>
                  <a:gd name="T10" fmla="*/ 12 w 23"/>
                  <a:gd name="T11" fmla="*/ 21 h 24"/>
                  <a:gd name="T12" fmla="*/ 3 w 23"/>
                  <a:gd name="T13" fmla="*/ 12 h 24"/>
                  <a:gd name="T14" fmla="*/ 18 w 23"/>
                  <a:gd name="T15" fmla="*/ 6 h 24"/>
                  <a:gd name="T16" fmla="*/ 20 w 23"/>
                  <a:gd name="T17" fmla="*/ 12 h 24"/>
                  <a:gd name="T18" fmla="*/ 12 w 23"/>
                  <a:gd name="T1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cubicBezTo>
                      <a:pt x="18" y="24"/>
                      <a:pt x="23" y="19"/>
                      <a:pt x="23" y="12"/>
                    </a:cubicBezTo>
                    <a:cubicBezTo>
                      <a:pt x="23" y="6"/>
                      <a:pt x="18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21"/>
                    </a:moveTo>
                    <a:cubicBezTo>
                      <a:pt x="7" y="21"/>
                      <a:pt x="3" y="17"/>
                      <a:pt x="3" y="12"/>
                    </a:cubicBezTo>
                    <a:cubicBezTo>
                      <a:pt x="12" y="12"/>
                      <a:pt x="17" y="8"/>
                      <a:pt x="18" y="6"/>
                    </a:cubicBezTo>
                    <a:cubicBezTo>
                      <a:pt x="21" y="9"/>
                      <a:pt x="20" y="12"/>
                      <a:pt x="20" y="12"/>
                    </a:cubicBezTo>
                    <a:cubicBezTo>
                      <a:pt x="20" y="17"/>
                      <a:pt x="16" y="21"/>
                      <a:pt x="12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5" name="Freeform 131"/>
              <p:cNvSpPr/>
              <p:nvPr/>
            </p:nvSpPr>
            <p:spPr bwMode="auto">
              <a:xfrm>
                <a:off x="2700338" y="3725863"/>
                <a:ext cx="133350" cy="71438"/>
              </a:xfrm>
              <a:custGeom>
                <a:avLst/>
                <a:gdLst>
                  <a:gd name="T0" fmla="*/ 41 w 41"/>
                  <a:gd name="T1" fmla="*/ 7 h 22"/>
                  <a:gd name="T2" fmla="*/ 41 w 41"/>
                  <a:gd name="T3" fmla="*/ 12 h 22"/>
                  <a:gd name="T4" fmla="*/ 41 w 41"/>
                  <a:gd name="T5" fmla="*/ 19 h 22"/>
                  <a:gd name="T6" fmla="*/ 37 w 41"/>
                  <a:gd name="T7" fmla="*/ 22 h 22"/>
                  <a:gd name="T8" fmla="*/ 4 w 41"/>
                  <a:gd name="T9" fmla="*/ 22 h 22"/>
                  <a:gd name="T10" fmla="*/ 0 w 41"/>
                  <a:gd name="T11" fmla="*/ 19 h 22"/>
                  <a:gd name="T12" fmla="*/ 0 w 41"/>
                  <a:gd name="T13" fmla="*/ 12 h 22"/>
                  <a:gd name="T14" fmla="*/ 0 w 41"/>
                  <a:gd name="T15" fmla="*/ 7 h 22"/>
                  <a:gd name="T16" fmla="*/ 7 w 41"/>
                  <a:gd name="T17" fmla="*/ 0 h 22"/>
                  <a:gd name="T18" fmla="*/ 13 w 41"/>
                  <a:gd name="T19" fmla="*/ 0 h 22"/>
                  <a:gd name="T20" fmla="*/ 14 w 41"/>
                  <a:gd name="T21" fmla="*/ 1 h 22"/>
                  <a:gd name="T22" fmla="*/ 20 w 41"/>
                  <a:gd name="T23" fmla="*/ 9 h 22"/>
                  <a:gd name="T24" fmla="*/ 21 w 41"/>
                  <a:gd name="T25" fmla="*/ 9 h 22"/>
                  <a:gd name="T26" fmla="*/ 27 w 41"/>
                  <a:gd name="T27" fmla="*/ 1 h 22"/>
                  <a:gd name="T28" fmla="*/ 28 w 41"/>
                  <a:gd name="T29" fmla="*/ 0 h 22"/>
                  <a:gd name="T30" fmla="*/ 34 w 41"/>
                  <a:gd name="T31" fmla="*/ 0 h 22"/>
                  <a:gd name="T32" fmla="*/ 41 w 41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22">
                    <a:moveTo>
                      <a:pt x="41" y="7"/>
                    </a:move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20"/>
                      <a:pt x="39" y="22"/>
                      <a:pt x="37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0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1" y="9"/>
                      <a:pt x="21" y="9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0"/>
                      <a:pt x="28" y="0"/>
                      <a:pt x="28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8" y="0"/>
                      <a:pt x="41" y="3"/>
                      <a:pt x="41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6" name="Freeform 132"/>
              <p:cNvSpPr>
                <a:spLocks noEditPoints="1"/>
              </p:cNvSpPr>
              <p:nvPr/>
            </p:nvSpPr>
            <p:spPr bwMode="auto">
              <a:xfrm>
                <a:off x="2886076" y="3781425"/>
                <a:ext cx="860425" cy="857250"/>
              </a:xfrm>
              <a:custGeom>
                <a:avLst/>
                <a:gdLst>
                  <a:gd name="T0" fmla="*/ 0 w 264"/>
                  <a:gd name="T1" fmla="*/ 131 h 263"/>
                  <a:gd name="T2" fmla="*/ 132 w 264"/>
                  <a:gd name="T3" fmla="*/ 0 h 263"/>
                  <a:gd name="T4" fmla="*/ 264 w 264"/>
                  <a:gd name="T5" fmla="*/ 131 h 263"/>
                  <a:gd name="T6" fmla="*/ 132 w 264"/>
                  <a:gd name="T7" fmla="*/ 263 h 263"/>
                  <a:gd name="T8" fmla="*/ 0 w 264"/>
                  <a:gd name="T9" fmla="*/ 131 h 263"/>
                  <a:gd name="T10" fmla="*/ 248 w 264"/>
                  <a:gd name="T11" fmla="*/ 131 h 263"/>
                  <a:gd name="T12" fmla="*/ 132 w 264"/>
                  <a:gd name="T13" fmla="*/ 15 h 263"/>
                  <a:gd name="T14" fmla="*/ 16 w 264"/>
                  <a:gd name="T15" fmla="*/ 131 h 263"/>
                  <a:gd name="T16" fmla="*/ 132 w 264"/>
                  <a:gd name="T17" fmla="*/ 247 h 263"/>
                  <a:gd name="T18" fmla="*/ 248 w 264"/>
                  <a:gd name="T19" fmla="*/ 13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3">
                    <a:moveTo>
                      <a:pt x="0" y="131"/>
                    </a:moveTo>
                    <a:cubicBezTo>
                      <a:pt x="0" y="59"/>
                      <a:pt x="59" y="0"/>
                      <a:pt x="132" y="0"/>
                    </a:cubicBezTo>
                    <a:cubicBezTo>
                      <a:pt x="205" y="0"/>
                      <a:pt x="264" y="59"/>
                      <a:pt x="264" y="131"/>
                    </a:cubicBezTo>
                    <a:cubicBezTo>
                      <a:pt x="264" y="204"/>
                      <a:pt x="205" y="263"/>
                      <a:pt x="132" y="263"/>
                    </a:cubicBezTo>
                    <a:cubicBezTo>
                      <a:pt x="59" y="263"/>
                      <a:pt x="0" y="204"/>
                      <a:pt x="0" y="131"/>
                    </a:cubicBezTo>
                    <a:close/>
                    <a:moveTo>
                      <a:pt x="248" y="131"/>
                    </a:moveTo>
                    <a:cubicBezTo>
                      <a:pt x="248" y="67"/>
                      <a:pt x="196" y="15"/>
                      <a:pt x="132" y="15"/>
                    </a:cubicBezTo>
                    <a:cubicBezTo>
                      <a:pt x="68" y="15"/>
                      <a:pt x="16" y="67"/>
                      <a:pt x="16" y="131"/>
                    </a:cubicBezTo>
                    <a:cubicBezTo>
                      <a:pt x="16" y="195"/>
                      <a:pt x="68" y="247"/>
                      <a:pt x="132" y="247"/>
                    </a:cubicBezTo>
                    <a:cubicBezTo>
                      <a:pt x="196" y="247"/>
                      <a:pt x="248" y="195"/>
                      <a:pt x="248" y="1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7" name="Freeform 133"/>
              <p:cNvSpPr/>
              <p:nvPr/>
            </p:nvSpPr>
            <p:spPr bwMode="auto">
              <a:xfrm>
                <a:off x="3502026" y="3014663"/>
                <a:ext cx="449263" cy="815975"/>
              </a:xfrm>
              <a:custGeom>
                <a:avLst/>
                <a:gdLst>
                  <a:gd name="T0" fmla="*/ 136 w 138"/>
                  <a:gd name="T1" fmla="*/ 1 h 250"/>
                  <a:gd name="T2" fmla="*/ 133 w 138"/>
                  <a:gd name="T3" fmla="*/ 2 h 250"/>
                  <a:gd name="T4" fmla="*/ 0 w 138"/>
                  <a:gd name="T5" fmla="*/ 248 h 250"/>
                  <a:gd name="T6" fmla="*/ 5 w 138"/>
                  <a:gd name="T7" fmla="*/ 250 h 250"/>
                  <a:gd name="T8" fmla="*/ 137 w 138"/>
                  <a:gd name="T9" fmla="*/ 5 h 250"/>
                  <a:gd name="T10" fmla="*/ 136 w 138"/>
                  <a:gd name="T11" fmla="*/ 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250">
                    <a:moveTo>
                      <a:pt x="136" y="1"/>
                    </a:moveTo>
                    <a:cubicBezTo>
                      <a:pt x="135" y="0"/>
                      <a:pt x="133" y="1"/>
                      <a:pt x="133" y="2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2" y="249"/>
                      <a:pt x="3" y="250"/>
                      <a:pt x="5" y="250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38" y="4"/>
                      <a:pt x="138" y="2"/>
                      <a:pt x="136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8" name="Freeform 134"/>
              <p:cNvSpPr/>
              <p:nvPr/>
            </p:nvSpPr>
            <p:spPr bwMode="auto">
              <a:xfrm>
                <a:off x="3675063" y="4430713"/>
                <a:ext cx="612775" cy="420688"/>
              </a:xfrm>
              <a:custGeom>
                <a:avLst/>
                <a:gdLst>
                  <a:gd name="T0" fmla="*/ 3 w 188"/>
                  <a:gd name="T1" fmla="*/ 0 h 129"/>
                  <a:gd name="T2" fmla="*/ 0 w 188"/>
                  <a:gd name="T3" fmla="*/ 5 h 129"/>
                  <a:gd name="T4" fmla="*/ 185 w 188"/>
                  <a:gd name="T5" fmla="*/ 129 h 129"/>
                  <a:gd name="T6" fmla="*/ 188 w 188"/>
                  <a:gd name="T7" fmla="*/ 125 h 129"/>
                  <a:gd name="T8" fmla="*/ 3 w 188"/>
                  <a:gd name="T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" h="129">
                    <a:moveTo>
                      <a:pt x="3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185" y="129"/>
                      <a:pt x="185" y="129"/>
                      <a:pt x="185" y="129"/>
                    </a:cubicBezTo>
                    <a:cubicBezTo>
                      <a:pt x="188" y="125"/>
                      <a:pt x="188" y="125"/>
                      <a:pt x="188" y="125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09" name="Freeform 135"/>
              <p:cNvSpPr/>
              <p:nvPr/>
            </p:nvSpPr>
            <p:spPr bwMode="auto">
              <a:xfrm>
                <a:off x="3378201" y="4632325"/>
                <a:ext cx="87313" cy="519113"/>
              </a:xfrm>
              <a:custGeom>
                <a:avLst/>
                <a:gdLst>
                  <a:gd name="T0" fmla="*/ 0 w 27"/>
                  <a:gd name="T1" fmla="*/ 1 h 159"/>
                  <a:gd name="T2" fmla="*/ 21 w 27"/>
                  <a:gd name="T3" fmla="*/ 159 h 159"/>
                  <a:gd name="T4" fmla="*/ 27 w 27"/>
                  <a:gd name="T5" fmla="*/ 158 h 159"/>
                  <a:gd name="T6" fmla="*/ 6 w 27"/>
                  <a:gd name="T7" fmla="*/ 0 h 159"/>
                  <a:gd name="T8" fmla="*/ 0 w 27"/>
                  <a:gd name="T9" fmla="*/ 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9">
                    <a:moveTo>
                      <a:pt x="0" y="1"/>
                    </a:moveTo>
                    <a:cubicBezTo>
                      <a:pt x="21" y="159"/>
                      <a:pt x="21" y="159"/>
                      <a:pt x="21" y="159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0" name="Freeform 136"/>
              <p:cNvSpPr/>
              <p:nvPr/>
            </p:nvSpPr>
            <p:spPr bwMode="auto">
              <a:xfrm>
                <a:off x="2852738" y="4567238"/>
                <a:ext cx="241300" cy="323850"/>
              </a:xfrm>
              <a:custGeom>
                <a:avLst/>
                <a:gdLst>
                  <a:gd name="T0" fmla="*/ 69 w 74"/>
                  <a:gd name="T1" fmla="*/ 0 h 99"/>
                  <a:gd name="T2" fmla="*/ 0 w 74"/>
                  <a:gd name="T3" fmla="*/ 95 h 99"/>
                  <a:gd name="T4" fmla="*/ 4 w 74"/>
                  <a:gd name="T5" fmla="*/ 99 h 99"/>
                  <a:gd name="T6" fmla="*/ 74 w 74"/>
                  <a:gd name="T7" fmla="*/ 3 h 99"/>
                  <a:gd name="T8" fmla="*/ 69 w 74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9">
                    <a:moveTo>
                      <a:pt x="69" y="0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2" y="2"/>
                      <a:pt x="71" y="1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1" name="Freeform 137"/>
              <p:cNvSpPr/>
              <p:nvPr/>
            </p:nvSpPr>
            <p:spPr bwMode="auto">
              <a:xfrm>
                <a:off x="3195638" y="3417888"/>
                <a:ext cx="71438" cy="366713"/>
              </a:xfrm>
              <a:custGeom>
                <a:avLst/>
                <a:gdLst>
                  <a:gd name="T0" fmla="*/ 0 w 22"/>
                  <a:gd name="T1" fmla="*/ 0 h 112"/>
                  <a:gd name="T2" fmla="*/ 16 w 22"/>
                  <a:gd name="T3" fmla="*/ 112 h 112"/>
                  <a:gd name="T4" fmla="*/ 22 w 22"/>
                  <a:gd name="T5" fmla="*/ 112 h 112"/>
                  <a:gd name="T6" fmla="*/ 6 w 22"/>
                  <a:gd name="T7" fmla="*/ 0 h 112"/>
                  <a:gd name="T8" fmla="*/ 0 w 2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2">
                    <a:moveTo>
                      <a:pt x="0" y="0"/>
                    </a:moveTo>
                    <a:cubicBezTo>
                      <a:pt x="16" y="112"/>
                      <a:pt x="16" y="112"/>
                      <a:pt x="16" y="112"/>
                    </a:cubicBezTo>
                    <a:cubicBezTo>
                      <a:pt x="18" y="112"/>
                      <a:pt x="20" y="112"/>
                      <a:pt x="22" y="11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2" name="Freeform 138"/>
              <p:cNvSpPr/>
              <p:nvPr/>
            </p:nvSpPr>
            <p:spPr bwMode="auto">
              <a:xfrm>
                <a:off x="1685926" y="3092450"/>
                <a:ext cx="130175" cy="339725"/>
              </a:xfrm>
              <a:custGeom>
                <a:avLst/>
                <a:gdLst>
                  <a:gd name="T0" fmla="*/ 34 w 40"/>
                  <a:gd name="T1" fmla="*/ 0 h 104"/>
                  <a:gd name="T2" fmla="*/ 0 w 40"/>
                  <a:gd name="T3" fmla="*/ 102 h 104"/>
                  <a:gd name="T4" fmla="*/ 5 w 40"/>
                  <a:gd name="T5" fmla="*/ 104 h 104"/>
                  <a:gd name="T6" fmla="*/ 40 w 40"/>
                  <a:gd name="T7" fmla="*/ 2 h 104"/>
                  <a:gd name="T8" fmla="*/ 34 w 40"/>
                  <a:gd name="T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04">
                    <a:moveTo>
                      <a:pt x="34" y="0"/>
                    </a:moveTo>
                    <a:cubicBezTo>
                      <a:pt x="0" y="102"/>
                      <a:pt x="0" y="102"/>
                      <a:pt x="0" y="102"/>
                    </a:cubicBezTo>
                    <a:cubicBezTo>
                      <a:pt x="5" y="104"/>
                      <a:pt x="5" y="104"/>
                      <a:pt x="5" y="104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8" y="1"/>
                      <a:pt x="36" y="1"/>
                      <a:pt x="3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3" name="Freeform 139"/>
              <p:cNvSpPr>
                <a:spLocks noEditPoints="1"/>
              </p:cNvSpPr>
              <p:nvPr/>
            </p:nvSpPr>
            <p:spPr bwMode="auto">
              <a:xfrm>
                <a:off x="3567113" y="1139825"/>
                <a:ext cx="1231900" cy="1235075"/>
              </a:xfrm>
              <a:custGeom>
                <a:avLst/>
                <a:gdLst>
                  <a:gd name="T0" fmla="*/ 0 w 378"/>
                  <a:gd name="T1" fmla="*/ 189 h 378"/>
                  <a:gd name="T2" fmla="*/ 189 w 378"/>
                  <a:gd name="T3" fmla="*/ 0 h 378"/>
                  <a:gd name="T4" fmla="*/ 378 w 378"/>
                  <a:gd name="T5" fmla="*/ 189 h 378"/>
                  <a:gd name="T6" fmla="*/ 189 w 378"/>
                  <a:gd name="T7" fmla="*/ 378 h 378"/>
                  <a:gd name="T8" fmla="*/ 0 w 378"/>
                  <a:gd name="T9" fmla="*/ 189 h 378"/>
                  <a:gd name="T10" fmla="*/ 356 w 378"/>
                  <a:gd name="T11" fmla="*/ 189 h 378"/>
                  <a:gd name="T12" fmla="*/ 189 w 378"/>
                  <a:gd name="T13" fmla="*/ 22 h 378"/>
                  <a:gd name="T14" fmla="*/ 23 w 378"/>
                  <a:gd name="T15" fmla="*/ 189 h 378"/>
                  <a:gd name="T16" fmla="*/ 189 w 378"/>
                  <a:gd name="T17" fmla="*/ 356 h 378"/>
                  <a:gd name="T18" fmla="*/ 356 w 378"/>
                  <a:gd name="T19" fmla="*/ 18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8" h="378">
                    <a:moveTo>
                      <a:pt x="0" y="189"/>
                    </a:moveTo>
                    <a:cubicBezTo>
                      <a:pt x="0" y="85"/>
                      <a:pt x="85" y="0"/>
                      <a:pt x="189" y="0"/>
                    </a:cubicBezTo>
                    <a:cubicBezTo>
                      <a:pt x="293" y="0"/>
                      <a:pt x="378" y="85"/>
                      <a:pt x="378" y="189"/>
                    </a:cubicBezTo>
                    <a:cubicBezTo>
                      <a:pt x="378" y="293"/>
                      <a:pt x="293" y="378"/>
                      <a:pt x="189" y="378"/>
                    </a:cubicBezTo>
                    <a:cubicBezTo>
                      <a:pt x="85" y="378"/>
                      <a:pt x="0" y="293"/>
                      <a:pt x="0" y="189"/>
                    </a:cubicBezTo>
                    <a:close/>
                    <a:moveTo>
                      <a:pt x="356" y="189"/>
                    </a:moveTo>
                    <a:cubicBezTo>
                      <a:pt x="356" y="97"/>
                      <a:pt x="281" y="22"/>
                      <a:pt x="189" y="22"/>
                    </a:cubicBezTo>
                    <a:cubicBezTo>
                      <a:pt x="97" y="22"/>
                      <a:pt x="23" y="97"/>
                      <a:pt x="23" y="189"/>
                    </a:cubicBezTo>
                    <a:cubicBezTo>
                      <a:pt x="23" y="281"/>
                      <a:pt x="97" y="356"/>
                      <a:pt x="189" y="356"/>
                    </a:cubicBezTo>
                    <a:cubicBezTo>
                      <a:pt x="281" y="356"/>
                      <a:pt x="356" y="281"/>
                      <a:pt x="356" y="1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4" name="Freeform 140"/>
              <p:cNvSpPr/>
              <p:nvPr/>
            </p:nvSpPr>
            <p:spPr bwMode="auto">
              <a:xfrm>
                <a:off x="4699001" y="2079625"/>
                <a:ext cx="282575" cy="166688"/>
              </a:xfrm>
              <a:custGeom>
                <a:avLst/>
                <a:gdLst>
                  <a:gd name="T0" fmla="*/ 85 w 87"/>
                  <a:gd name="T1" fmla="*/ 45 h 51"/>
                  <a:gd name="T2" fmla="*/ 3 w 87"/>
                  <a:gd name="T3" fmla="*/ 0 h 51"/>
                  <a:gd name="T4" fmla="*/ 0 w 87"/>
                  <a:gd name="T5" fmla="*/ 4 h 51"/>
                  <a:gd name="T6" fmla="*/ 82 w 87"/>
                  <a:gd name="T7" fmla="*/ 50 h 51"/>
                  <a:gd name="T8" fmla="*/ 86 w 87"/>
                  <a:gd name="T9" fmla="*/ 49 h 51"/>
                  <a:gd name="T10" fmla="*/ 85 w 87"/>
                  <a:gd name="T11" fmla="*/ 4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" h="51">
                    <a:moveTo>
                      <a:pt x="85" y="4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3" y="51"/>
                      <a:pt x="85" y="50"/>
                      <a:pt x="86" y="49"/>
                    </a:cubicBezTo>
                    <a:cubicBezTo>
                      <a:pt x="87" y="47"/>
                      <a:pt x="86" y="46"/>
                      <a:pt x="85" y="4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5" name="Freeform 141"/>
              <p:cNvSpPr/>
              <p:nvPr/>
            </p:nvSpPr>
            <p:spPr bwMode="auto">
              <a:xfrm>
                <a:off x="4024313" y="2357438"/>
                <a:ext cx="53975" cy="369888"/>
              </a:xfrm>
              <a:custGeom>
                <a:avLst/>
                <a:gdLst>
                  <a:gd name="T0" fmla="*/ 8 w 17"/>
                  <a:gd name="T1" fmla="*/ 0 h 113"/>
                  <a:gd name="T2" fmla="*/ 0 w 17"/>
                  <a:gd name="T3" fmla="*/ 109 h 113"/>
                  <a:gd name="T4" fmla="*/ 0 w 17"/>
                  <a:gd name="T5" fmla="*/ 109 h 113"/>
                  <a:gd name="T6" fmla="*/ 4 w 17"/>
                  <a:gd name="T7" fmla="*/ 113 h 113"/>
                  <a:gd name="T8" fmla="*/ 9 w 17"/>
                  <a:gd name="T9" fmla="*/ 109 h 113"/>
                  <a:gd name="T10" fmla="*/ 17 w 17"/>
                  <a:gd name="T11" fmla="*/ 2 h 113"/>
                  <a:gd name="T12" fmla="*/ 8 w 17"/>
                  <a:gd name="T1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13">
                    <a:moveTo>
                      <a:pt x="8" y="0"/>
                    </a:move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11"/>
                      <a:pt x="2" y="113"/>
                      <a:pt x="4" y="113"/>
                    </a:cubicBezTo>
                    <a:cubicBezTo>
                      <a:pt x="7" y="113"/>
                      <a:pt x="9" y="112"/>
                      <a:pt x="9" y="10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4" y="2"/>
                      <a:pt x="11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6" name="Freeform 142"/>
              <p:cNvSpPr/>
              <p:nvPr/>
            </p:nvSpPr>
            <p:spPr bwMode="auto">
              <a:xfrm>
                <a:off x="3459163" y="2168525"/>
                <a:ext cx="287338" cy="423863"/>
              </a:xfrm>
              <a:custGeom>
                <a:avLst/>
                <a:gdLst>
                  <a:gd name="T0" fmla="*/ 82 w 88"/>
                  <a:gd name="T1" fmla="*/ 0 h 130"/>
                  <a:gd name="T2" fmla="*/ 0 w 88"/>
                  <a:gd name="T3" fmla="*/ 126 h 130"/>
                  <a:gd name="T4" fmla="*/ 8 w 88"/>
                  <a:gd name="T5" fmla="*/ 130 h 130"/>
                  <a:gd name="T6" fmla="*/ 88 w 88"/>
                  <a:gd name="T7" fmla="*/ 7 h 130"/>
                  <a:gd name="T8" fmla="*/ 82 w 88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30">
                    <a:moveTo>
                      <a:pt x="82" y="0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3" y="127"/>
                      <a:pt x="5" y="128"/>
                      <a:pt x="8" y="130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86" y="5"/>
                      <a:pt x="84" y="3"/>
                      <a:pt x="8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7" name="Freeform 143"/>
              <p:cNvSpPr/>
              <p:nvPr/>
            </p:nvSpPr>
            <p:spPr bwMode="auto">
              <a:xfrm>
                <a:off x="3335338" y="1809750"/>
                <a:ext cx="238125" cy="38100"/>
              </a:xfrm>
              <a:custGeom>
                <a:avLst/>
                <a:gdLst>
                  <a:gd name="T0" fmla="*/ 72 w 73"/>
                  <a:gd name="T1" fmla="*/ 0 h 12"/>
                  <a:gd name="T2" fmla="*/ 0 w 73"/>
                  <a:gd name="T3" fmla="*/ 7 h 12"/>
                  <a:gd name="T4" fmla="*/ 0 w 73"/>
                  <a:gd name="T5" fmla="*/ 12 h 12"/>
                  <a:gd name="T6" fmla="*/ 73 w 73"/>
                  <a:gd name="T7" fmla="*/ 6 h 12"/>
                  <a:gd name="T8" fmla="*/ 72 w 7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12">
                    <a:moveTo>
                      <a:pt x="72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2" y="4"/>
                      <a:pt x="72" y="2"/>
                      <a:pt x="7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8" name="Freeform 144"/>
              <p:cNvSpPr/>
              <p:nvPr/>
            </p:nvSpPr>
            <p:spPr bwMode="auto">
              <a:xfrm>
                <a:off x="4164013" y="2962275"/>
                <a:ext cx="238125" cy="254000"/>
              </a:xfrm>
              <a:custGeom>
                <a:avLst/>
                <a:gdLst>
                  <a:gd name="T0" fmla="*/ 66 w 73"/>
                  <a:gd name="T1" fmla="*/ 78 h 78"/>
                  <a:gd name="T2" fmla="*/ 73 w 73"/>
                  <a:gd name="T3" fmla="*/ 74 h 78"/>
                  <a:gd name="T4" fmla="*/ 8 w 73"/>
                  <a:gd name="T5" fmla="*/ 2 h 78"/>
                  <a:gd name="T6" fmla="*/ 2 w 73"/>
                  <a:gd name="T7" fmla="*/ 2 h 78"/>
                  <a:gd name="T8" fmla="*/ 0 w 73"/>
                  <a:gd name="T9" fmla="*/ 5 h 78"/>
                  <a:gd name="T10" fmla="*/ 1 w 73"/>
                  <a:gd name="T11" fmla="*/ 8 h 78"/>
                  <a:gd name="T12" fmla="*/ 66 w 73"/>
                  <a:gd name="T1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78">
                    <a:moveTo>
                      <a:pt x="66" y="78"/>
                    </a:moveTo>
                    <a:cubicBezTo>
                      <a:pt x="68" y="77"/>
                      <a:pt x="71" y="75"/>
                      <a:pt x="73" y="7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3" y="0"/>
                      <a:pt x="2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1" y="8"/>
                    </a:cubicBezTo>
                    <a:lnTo>
                      <a:pt x="6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19" name="Freeform 145"/>
              <p:cNvSpPr/>
              <p:nvPr/>
            </p:nvSpPr>
            <p:spPr bwMode="auto">
              <a:xfrm>
                <a:off x="4770438" y="2363788"/>
                <a:ext cx="263525" cy="781050"/>
              </a:xfrm>
              <a:custGeom>
                <a:avLst/>
                <a:gdLst>
                  <a:gd name="T0" fmla="*/ 6 w 81"/>
                  <a:gd name="T1" fmla="*/ 239 h 239"/>
                  <a:gd name="T2" fmla="*/ 81 w 81"/>
                  <a:gd name="T3" fmla="*/ 4 h 239"/>
                  <a:gd name="T4" fmla="*/ 79 w 81"/>
                  <a:gd name="T5" fmla="*/ 0 h 239"/>
                  <a:gd name="T6" fmla="*/ 76 w 81"/>
                  <a:gd name="T7" fmla="*/ 2 h 239"/>
                  <a:gd name="T8" fmla="*/ 0 w 81"/>
                  <a:gd name="T9" fmla="*/ 238 h 239"/>
                  <a:gd name="T10" fmla="*/ 6 w 81"/>
                  <a:gd name="T1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239">
                    <a:moveTo>
                      <a:pt x="6" y="239"/>
                    </a:moveTo>
                    <a:cubicBezTo>
                      <a:pt x="81" y="4"/>
                      <a:pt x="81" y="4"/>
                      <a:pt x="81" y="4"/>
                    </a:cubicBezTo>
                    <a:cubicBezTo>
                      <a:pt x="81" y="2"/>
                      <a:pt x="81" y="0"/>
                      <a:pt x="79" y="0"/>
                    </a:cubicBezTo>
                    <a:cubicBezTo>
                      <a:pt x="78" y="0"/>
                      <a:pt x="76" y="0"/>
                      <a:pt x="76" y="2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2" y="238"/>
                      <a:pt x="4" y="238"/>
                      <a:pt x="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0" name="Freeform 146"/>
              <p:cNvSpPr/>
              <p:nvPr/>
            </p:nvSpPr>
            <p:spPr bwMode="auto">
              <a:xfrm>
                <a:off x="5043488" y="4233863"/>
                <a:ext cx="144463" cy="425450"/>
              </a:xfrm>
              <a:custGeom>
                <a:avLst/>
                <a:gdLst>
                  <a:gd name="T0" fmla="*/ 0 w 44"/>
                  <a:gd name="T1" fmla="*/ 3 h 130"/>
                  <a:gd name="T2" fmla="*/ 38 w 44"/>
                  <a:gd name="T3" fmla="*/ 130 h 130"/>
                  <a:gd name="T4" fmla="*/ 44 w 44"/>
                  <a:gd name="T5" fmla="*/ 128 h 130"/>
                  <a:gd name="T6" fmla="*/ 5 w 44"/>
                  <a:gd name="T7" fmla="*/ 0 h 130"/>
                  <a:gd name="T8" fmla="*/ 0 w 44"/>
                  <a:gd name="T9" fmla="*/ 3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3"/>
                    </a:moveTo>
                    <a:cubicBezTo>
                      <a:pt x="38" y="130"/>
                      <a:pt x="38" y="130"/>
                      <a:pt x="38" y="130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1" name="Freeform 147"/>
              <p:cNvSpPr/>
              <p:nvPr/>
            </p:nvSpPr>
            <p:spPr bwMode="auto">
              <a:xfrm>
                <a:off x="4386263" y="4348163"/>
                <a:ext cx="185738" cy="477838"/>
              </a:xfrm>
              <a:custGeom>
                <a:avLst/>
                <a:gdLst>
                  <a:gd name="T0" fmla="*/ 51 w 57"/>
                  <a:gd name="T1" fmla="*/ 0 h 146"/>
                  <a:gd name="T2" fmla="*/ 0 w 57"/>
                  <a:gd name="T3" fmla="*/ 142 h 146"/>
                  <a:gd name="T4" fmla="*/ 0 w 57"/>
                  <a:gd name="T5" fmla="*/ 143 h 146"/>
                  <a:gd name="T6" fmla="*/ 2 w 57"/>
                  <a:gd name="T7" fmla="*/ 146 h 146"/>
                  <a:gd name="T8" fmla="*/ 6 w 57"/>
                  <a:gd name="T9" fmla="*/ 144 h 146"/>
                  <a:gd name="T10" fmla="*/ 57 w 57"/>
                  <a:gd name="T11" fmla="*/ 1 h 146"/>
                  <a:gd name="T12" fmla="*/ 51 w 57"/>
                  <a:gd name="T1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146">
                    <a:moveTo>
                      <a:pt x="51" y="0"/>
                    </a:move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2"/>
                      <a:pt x="0" y="143"/>
                      <a:pt x="0" y="143"/>
                    </a:cubicBezTo>
                    <a:cubicBezTo>
                      <a:pt x="0" y="144"/>
                      <a:pt x="1" y="145"/>
                      <a:pt x="2" y="146"/>
                    </a:cubicBezTo>
                    <a:cubicBezTo>
                      <a:pt x="4" y="146"/>
                      <a:pt x="5" y="145"/>
                      <a:pt x="6" y="144"/>
                    </a:cubicBezTo>
                    <a:cubicBezTo>
                      <a:pt x="57" y="1"/>
                      <a:pt x="57" y="1"/>
                      <a:pt x="57" y="1"/>
                    </a:cubicBezTo>
                    <a:cubicBezTo>
                      <a:pt x="55" y="1"/>
                      <a:pt x="53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2" name="Freeform 148"/>
              <p:cNvSpPr/>
              <p:nvPr/>
            </p:nvSpPr>
            <p:spPr bwMode="auto">
              <a:xfrm>
                <a:off x="3709988" y="3914775"/>
                <a:ext cx="388938" cy="142875"/>
              </a:xfrm>
              <a:custGeom>
                <a:avLst/>
                <a:gdLst>
                  <a:gd name="T0" fmla="*/ 118 w 119"/>
                  <a:gd name="T1" fmla="*/ 0 h 44"/>
                  <a:gd name="T2" fmla="*/ 0 w 119"/>
                  <a:gd name="T3" fmla="*/ 39 h 44"/>
                  <a:gd name="T4" fmla="*/ 2 w 119"/>
                  <a:gd name="T5" fmla="*/ 44 h 44"/>
                  <a:gd name="T6" fmla="*/ 119 w 119"/>
                  <a:gd name="T7" fmla="*/ 5 h 44"/>
                  <a:gd name="T8" fmla="*/ 118 w 11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44">
                    <a:moveTo>
                      <a:pt x="118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1" y="41"/>
                      <a:pt x="2" y="43"/>
                      <a:pt x="2" y="44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4"/>
                      <a:pt x="118" y="2"/>
                      <a:pt x="11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3" name="Freeform 149"/>
              <p:cNvSpPr/>
              <p:nvPr/>
            </p:nvSpPr>
            <p:spPr bwMode="auto">
              <a:xfrm>
                <a:off x="4792663" y="1636713"/>
                <a:ext cx="561975" cy="49213"/>
              </a:xfrm>
              <a:custGeom>
                <a:avLst/>
                <a:gdLst>
                  <a:gd name="T0" fmla="*/ 172 w 172"/>
                  <a:gd name="T1" fmla="*/ 0 h 15"/>
                  <a:gd name="T2" fmla="*/ 0 w 172"/>
                  <a:gd name="T3" fmla="*/ 9 h 15"/>
                  <a:gd name="T4" fmla="*/ 1 w 172"/>
                  <a:gd name="T5" fmla="*/ 15 h 15"/>
                  <a:gd name="T6" fmla="*/ 172 w 172"/>
                  <a:gd name="T7" fmla="*/ 6 h 15"/>
                  <a:gd name="T8" fmla="*/ 172 w 17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">
                    <a:moveTo>
                      <a:pt x="172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3"/>
                      <a:pt x="1" y="15"/>
                    </a:cubicBezTo>
                    <a:cubicBezTo>
                      <a:pt x="172" y="6"/>
                      <a:pt x="172" y="6"/>
                      <a:pt x="172" y="6"/>
                    </a:cubicBezTo>
                    <a:cubicBezTo>
                      <a:pt x="172" y="4"/>
                      <a:pt x="172" y="2"/>
                      <a:pt x="17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4" name="Freeform 150"/>
              <p:cNvSpPr/>
              <p:nvPr/>
            </p:nvSpPr>
            <p:spPr bwMode="auto">
              <a:xfrm>
                <a:off x="5226051" y="3278188"/>
                <a:ext cx="376238" cy="198438"/>
              </a:xfrm>
              <a:custGeom>
                <a:avLst/>
                <a:gdLst>
                  <a:gd name="T0" fmla="*/ 112 w 115"/>
                  <a:gd name="T1" fmla="*/ 0 h 61"/>
                  <a:gd name="T2" fmla="*/ 0 w 115"/>
                  <a:gd name="T3" fmla="*/ 56 h 61"/>
                  <a:gd name="T4" fmla="*/ 3 w 115"/>
                  <a:gd name="T5" fmla="*/ 61 h 61"/>
                  <a:gd name="T6" fmla="*/ 115 w 115"/>
                  <a:gd name="T7" fmla="*/ 5 h 61"/>
                  <a:gd name="T8" fmla="*/ 112 w 115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61">
                    <a:moveTo>
                      <a:pt x="112" y="0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1" y="58"/>
                      <a:pt x="2" y="59"/>
                      <a:pt x="3" y="61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4" y="3"/>
                      <a:pt x="113" y="2"/>
                      <a:pt x="1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5" name="Freeform 151"/>
              <p:cNvSpPr/>
              <p:nvPr/>
            </p:nvSpPr>
            <p:spPr bwMode="auto">
              <a:xfrm>
                <a:off x="5337176" y="3575050"/>
                <a:ext cx="568325" cy="1106488"/>
              </a:xfrm>
              <a:custGeom>
                <a:avLst/>
                <a:gdLst>
                  <a:gd name="T0" fmla="*/ 169 w 174"/>
                  <a:gd name="T1" fmla="*/ 0 h 339"/>
                  <a:gd name="T2" fmla="*/ 0 w 174"/>
                  <a:gd name="T3" fmla="*/ 334 h 339"/>
                  <a:gd name="T4" fmla="*/ 0 w 174"/>
                  <a:gd name="T5" fmla="*/ 336 h 339"/>
                  <a:gd name="T6" fmla="*/ 2 w 174"/>
                  <a:gd name="T7" fmla="*/ 338 h 339"/>
                  <a:gd name="T8" fmla="*/ 5 w 174"/>
                  <a:gd name="T9" fmla="*/ 337 h 339"/>
                  <a:gd name="T10" fmla="*/ 174 w 174"/>
                  <a:gd name="T11" fmla="*/ 2 h 339"/>
                  <a:gd name="T12" fmla="*/ 169 w 174"/>
                  <a:gd name="T13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339">
                    <a:moveTo>
                      <a:pt x="169" y="0"/>
                    </a:move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5"/>
                      <a:pt x="0" y="335"/>
                      <a:pt x="0" y="336"/>
                    </a:cubicBezTo>
                    <a:cubicBezTo>
                      <a:pt x="0" y="337"/>
                      <a:pt x="1" y="338"/>
                      <a:pt x="2" y="338"/>
                    </a:cubicBezTo>
                    <a:cubicBezTo>
                      <a:pt x="3" y="339"/>
                      <a:pt x="5" y="338"/>
                      <a:pt x="5" y="337"/>
                    </a:cubicBezTo>
                    <a:cubicBezTo>
                      <a:pt x="174" y="2"/>
                      <a:pt x="174" y="2"/>
                      <a:pt x="174" y="2"/>
                    </a:cubicBezTo>
                    <a:cubicBezTo>
                      <a:pt x="172" y="1"/>
                      <a:pt x="170" y="1"/>
                      <a:pt x="1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6" name="Freeform 152"/>
              <p:cNvSpPr/>
              <p:nvPr/>
            </p:nvSpPr>
            <p:spPr bwMode="auto">
              <a:xfrm>
                <a:off x="6149976" y="4557713"/>
                <a:ext cx="225425" cy="111125"/>
              </a:xfrm>
              <a:custGeom>
                <a:avLst/>
                <a:gdLst>
                  <a:gd name="T0" fmla="*/ 66 w 69"/>
                  <a:gd name="T1" fmla="*/ 0 h 34"/>
                  <a:gd name="T2" fmla="*/ 0 w 69"/>
                  <a:gd name="T3" fmla="*/ 29 h 34"/>
                  <a:gd name="T4" fmla="*/ 3 w 69"/>
                  <a:gd name="T5" fmla="*/ 34 h 34"/>
                  <a:gd name="T6" fmla="*/ 69 w 69"/>
                  <a:gd name="T7" fmla="*/ 5 h 34"/>
                  <a:gd name="T8" fmla="*/ 66 w 6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34">
                    <a:moveTo>
                      <a:pt x="66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3" y="34"/>
                      <a:pt x="3" y="34"/>
                      <a:pt x="3" y="34"/>
                    </a:cubicBezTo>
                    <a:cubicBezTo>
                      <a:pt x="69" y="5"/>
                      <a:pt x="69" y="5"/>
                      <a:pt x="69" y="5"/>
                    </a:cubicBezTo>
                    <a:cubicBezTo>
                      <a:pt x="68" y="4"/>
                      <a:pt x="67" y="2"/>
                      <a:pt x="6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7" name="Freeform 153"/>
              <p:cNvSpPr/>
              <p:nvPr/>
            </p:nvSpPr>
            <p:spPr bwMode="auto">
              <a:xfrm>
                <a:off x="5222876" y="3806825"/>
                <a:ext cx="1082675" cy="349250"/>
              </a:xfrm>
              <a:custGeom>
                <a:avLst/>
                <a:gdLst>
                  <a:gd name="T0" fmla="*/ 332 w 332"/>
                  <a:gd name="T1" fmla="*/ 101 h 107"/>
                  <a:gd name="T2" fmla="*/ 2 w 332"/>
                  <a:gd name="T3" fmla="*/ 0 h 107"/>
                  <a:gd name="T4" fmla="*/ 0 w 332"/>
                  <a:gd name="T5" fmla="*/ 5 h 107"/>
                  <a:gd name="T6" fmla="*/ 331 w 332"/>
                  <a:gd name="T7" fmla="*/ 107 h 107"/>
                  <a:gd name="T8" fmla="*/ 332 w 332"/>
                  <a:gd name="T9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" h="107">
                    <a:moveTo>
                      <a:pt x="332" y="10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31" y="107"/>
                      <a:pt x="331" y="107"/>
                      <a:pt x="331" y="107"/>
                    </a:cubicBezTo>
                    <a:cubicBezTo>
                      <a:pt x="331" y="105"/>
                      <a:pt x="331" y="103"/>
                      <a:pt x="332" y="10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8" name="Freeform 154"/>
              <p:cNvSpPr/>
              <p:nvPr/>
            </p:nvSpPr>
            <p:spPr bwMode="auto">
              <a:xfrm>
                <a:off x="6456363" y="3509963"/>
                <a:ext cx="157163" cy="228600"/>
              </a:xfrm>
              <a:custGeom>
                <a:avLst/>
                <a:gdLst>
                  <a:gd name="T0" fmla="*/ 48 w 48"/>
                  <a:gd name="T1" fmla="*/ 67 h 70"/>
                  <a:gd name="T2" fmla="*/ 4 w 48"/>
                  <a:gd name="T3" fmla="*/ 0 h 70"/>
                  <a:gd name="T4" fmla="*/ 0 w 48"/>
                  <a:gd name="T5" fmla="*/ 4 h 70"/>
                  <a:gd name="T6" fmla="*/ 43 w 48"/>
                  <a:gd name="T7" fmla="*/ 70 h 70"/>
                  <a:gd name="T8" fmla="*/ 48 w 48"/>
                  <a:gd name="T9" fmla="*/ 6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70">
                    <a:moveTo>
                      <a:pt x="48" y="67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2"/>
                      <a:pt x="1" y="3"/>
                      <a:pt x="0" y="4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5" y="69"/>
                      <a:pt x="47" y="68"/>
                      <a:pt x="48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29" name="Freeform 155"/>
              <p:cNvSpPr/>
              <p:nvPr/>
            </p:nvSpPr>
            <p:spPr bwMode="auto">
              <a:xfrm>
                <a:off x="7499351" y="4348163"/>
                <a:ext cx="247650" cy="73025"/>
              </a:xfrm>
              <a:custGeom>
                <a:avLst/>
                <a:gdLst>
                  <a:gd name="T0" fmla="*/ 73 w 76"/>
                  <a:gd name="T1" fmla="*/ 13 h 22"/>
                  <a:gd name="T2" fmla="*/ 2 w 76"/>
                  <a:gd name="T3" fmla="*/ 0 h 22"/>
                  <a:gd name="T4" fmla="*/ 0 w 76"/>
                  <a:gd name="T5" fmla="*/ 9 h 22"/>
                  <a:gd name="T6" fmla="*/ 71 w 76"/>
                  <a:gd name="T7" fmla="*/ 21 h 22"/>
                  <a:gd name="T8" fmla="*/ 76 w 76"/>
                  <a:gd name="T9" fmla="*/ 18 h 22"/>
                  <a:gd name="T10" fmla="*/ 73 w 76"/>
                  <a:gd name="T11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22">
                    <a:moveTo>
                      <a:pt x="73" y="1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6"/>
                      <a:pt x="0" y="9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73" y="22"/>
                      <a:pt x="76" y="20"/>
                      <a:pt x="76" y="18"/>
                    </a:cubicBezTo>
                    <a:cubicBezTo>
                      <a:pt x="76" y="15"/>
                      <a:pt x="75" y="13"/>
                      <a:pt x="73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0" name="Freeform 156"/>
              <p:cNvSpPr/>
              <p:nvPr/>
            </p:nvSpPr>
            <p:spPr bwMode="auto">
              <a:xfrm>
                <a:off x="7343776" y="4675188"/>
                <a:ext cx="458788" cy="414338"/>
              </a:xfrm>
              <a:custGeom>
                <a:avLst/>
                <a:gdLst>
                  <a:gd name="T0" fmla="*/ 4 w 141"/>
                  <a:gd name="T1" fmla="*/ 0 h 127"/>
                  <a:gd name="T2" fmla="*/ 0 w 141"/>
                  <a:gd name="T3" fmla="*/ 4 h 127"/>
                  <a:gd name="T4" fmla="*/ 138 w 141"/>
                  <a:gd name="T5" fmla="*/ 127 h 127"/>
                  <a:gd name="T6" fmla="*/ 141 w 141"/>
                  <a:gd name="T7" fmla="*/ 123 h 127"/>
                  <a:gd name="T8" fmla="*/ 4 w 141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27">
                    <a:moveTo>
                      <a:pt x="4" y="0"/>
                    </a:moveTo>
                    <a:cubicBezTo>
                      <a:pt x="2" y="1"/>
                      <a:pt x="1" y="3"/>
                      <a:pt x="0" y="4"/>
                    </a:cubicBezTo>
                    <a:cubicBezTo>
                      <a:pt x="138" y="127"/>
                      <a:pt x="138" y="127"/>
                      <a:pt x="138" y="127"/>
                    </a:cubicBezTo>
                    <a:cubicBezTo>
                      <a:pt x="141" y="123"/>
                      <a:pt x="141" y="123"/>
                      <a:pt x="141" y="123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1" name="Freeform 157"/>
              <p:cNvSpPr/>
              <p:nvPr/>
            </p:nvSpPr>
            <p:spPr bwMode="auto">
              <a:xfrm>
                <a:off x="7007226" y="4864100"/>
                <a:ext cx="49213" cy="382588"/>
              </a:xfrm>
              <a:custGeom>
                <a:avLst/>
                <a:gdLst>
                  <a:gd name="T0" fmla="*/ 0 w 15"/>
                  <a:gd name="T1" fmla="*/ 1 h 117"/>
                  <a:gd name="T2" fmla="*/ 9 w 15"/>
                  <a:gd name="T3" fmla="*/ 117 h 117"/>
                  <a:gd name="T4" fmla="*/ 15 w 15"/>
                  <a:gd name="T5" fmla="*/ 116 h 117"/>
                  <a:gd name="T6" fmla="*/ 6 w 15"/>
                  <a:gd name="T7" fmla="*/ 0 h 117"/>
                  <a:gd name="T8" fmla="*/ 0 w 15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17">
                    <a:moveTo>
                      <a:pt x="0" y="1"/>
                    </a:moveTo>
                    <a:cubicBezTo>
                      <a:pt x="9" y="117"/>
                      <a:pt x="9" y="117"/>
                      <a:pt x="9" y="117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1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2" name="Freeform 158"/>
              <p:cNvSpPr/>
              <p:nvPr/>
            </p:nvSpPr>
            <p:spPr bwMode="auto">
              <a:xfrm>
                <a:off x="8543926" y="2709863"/>
                <a:ext cx="227013" cy="411163"/>
              </a:xfrm>
              <a:custGeom>
                <a:avLst/>
                <a:gdLst>
                  <a:gd name="T0" fmla="*/ 4 w 70"/>
                  <a:gd name="T1" fmla="*/ 126 h 126"/>
                  <a:gd name="T2" fmla="*/ 70 w 70"/>
                  <a:gd name="T3" fmla="*/ 2 h 126"/>
                  <a:gd name="T4" fmla="*/ 65 w 70"/>
                  <a:gd name="T5" fmla="*/ 0 h 126"/>
                  <a:gd name="T6" fmla="*/ 0 w 70"/>
                  <a:gd name="T7" fmla="*/ 123 h 126"/>
                  <a:gd name="T8" fmla="*/ 4 w 7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26">
                    <a:moveTo>
                      <a:pt x="4" y="126"/>
                    </a:moveTo>
                    <a:cubicBezTo>
                      <a:pt x="70" y="2"/>
                      <a:pt x="70" y="2"/>
                      <a:pt x="70" y="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1" y="124"/>
                      <a:pt x="3" y="125"/>
                      <a:pt x="4" y="1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3" name="Freeform 159"/>
              <p:cNvSpPr/>
              <p:nvPr/>
            </p:nvSpPr>
            <p:spPr bwMode="auto">
              <a:xfrm>
                <a:off x="7186613" y="2660650"/>
                <a:ext cx="658813" cy="542925"/>
              </a:xfrm>
              <a:custGeom>
                <a:avLst/>
                <a:gdLst>
                  <a:gd name="T0" fmla="*/ 202 w 202"/>
                  <a:gd name="T1" fmla="*/ 160 h 166"/>
                  <a:gd name="T2" fmla="*/ 7 w 202"/>
                  <a:gd name="T3" fmla="*/ 1 h 166"/>
                  <a:gd name="T4" fmla="*/ 1 w 202"/>
                  <a:gd name="T5" fmla="*/ 2 h 166"/>
                  <a:gd name="T6" fmla="*/ 0 w 202"/>
                  <a:gd name="T7" fmla="*/ 5 h 166"/>
                  <a:gd name="T8" fmla="*/ 2 w 202"/>
                  <a:gd name="T9" fmla="*/ 8 h 166"/>
                  <a:gd name="T10" fmla="*/ 197 w 202"/>
                  <a:gd name="T11" fmla="*/ 166 h 166"/>
                  <a:gd name="T12" fmla="*/ 202 w 202"/>
                  <a:gd name="T13" fmla="*/ 16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66">
                    <a:moveTo>
                      <a:pt x="202" y="160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197" y="166"/>
                      <a:pt x="197" y="166"/>
                      <a:pt x="197" y="166"/>
                    </a:cubicBezTo>
                    <a:cubicBezTo>
                      <a:pt x="198" y="164"/>
                      <a:pt x="200" y="162"/>
                      <a:pt x="202" y="1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4" name="Freeform 160"/>
              <p:cNvSpPr/>
              <p:nvPr/>
            </p:nvSpPr>
            <p:spPr bwMode="auto">
              <a:xfrm>
                <a:off x="7431088" y="3790950"/>
                <a:ext cx="312738" cy="192088"/>
              </a:xfrm>
              <a:custGeom>
                <a:avLst/>
                <a:gdLst>
                  <a:gd name="T0" fmla="*/ 94 w 96"/>
                  <a:gd name="T1" fmla="*/ 0 h 59"/>
                  <a:gd name="T2" fmla="*/ 0 w 96"/>
                  <a:gd name="T3" fmla="*/ 54 h 59"/>
                  <a:gd name="T4" fmla="*/ 3 w 96"/>
                  <a:gd name="T5" fmla="*/ 59 h 59"/>
                  <a:gd name="T6" fmla="*/ 96 w 96"/>
                  <a:gd name="T7" fmla="*/ 5 h 59"/>
                  <a:gd name="T8" fmla="*/ 94 w 9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9">
                    <a:moveTo>
                      <a:pt x="94" y="0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1" y="56"/>
                      <a:pt x="2" y="57"/>
                      <a:pt x="3" y="59"/>
                    </a:cubicBezTo>
                    <a:cubicBezTo>
                      <a:pt x="96" y="5"/>
                      <a:pt x="96" y="5"/>
                      <a:pt x="96" y="5"/>
                    </a:cubicBezTo>
                    <a:cubicBezTo>
                      <a:pt x="95" y="3"/>
                      <a:pt x="94" y="2"/>
                      <a:pt x="9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5" name="Freeform 161"/>
              <p:cNvSpPr/>
              <p:nvPr/>
            </p:nvSpPr>
            <p:spPr bwMode="auto">
              <a:xfrm>
                <a:off x="7858126" y="4048125"/>
                <a:ext cx="136525" cy="271463"/>
              </a:xfrm>
              <a:custGeom>
                <a:avLst/>
                <a:gdLst>
                  <a:gd name="T0" fmla="*/ 35 w 42"/>
                  <a:gd name="T1" fmla="*/ 0 h 83"/>
                  <a:gd name="T2" fmla="*/ 0 w 42"/>
                  <a:gd name="T3" fmla="*/ 76 h 83"/>
                  <a:gd name="T4" fmla="*/ 0 w 42"/>
                  <a:gd name="T5" fmla="*/ 78 h 83"/>
                  <a:gd name="T6" fmla="*/ 2 w 42"/>
                  <a:gd name="T7" fmla="*/ 82 h 83"/>
                  <a:gd name="T8" fmla="*/ 8 w 42"/>
                  <a:gd name="T9" fmla="*/ 80 h 83"/>
                  <a:gd name="T10" fmla="*/ 42 w 42"/>
                  <a:gd name="T11" fmla="*/ 4 h 83"/>
                  <a:gd name="T12" fmla="*/ 35 w 42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83">
                    <a:moveTo>
                      <a:pt x="35" y="0"/>
                    </a:moveTo>
                    <a:cubicBezTo>
                      <a:pt x="0" y="76"/>
                      <a:pt x="0" y="76"/>
                      <a:pt x="0" y="76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80"/>
                      <a:pt x="1" y="81"/>
                      <a:pt x="2" y="82"/>
                    </a:cubicBezTo>
                    <a:cubicBezTo>
                      <a:pt x="5" y="83"/>
                      <a:pt x="7" y="82"/>
                      <a:pt x="8" y="8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0" y="3"/>
                      <a:pt x="37" y="1"/>
                      <a:pt x="3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6" name="Freeform 162"/>
              <p:cNvSpPr/>
              <p:nvPr/>
            </p:nvSpPr>
            <p:spPr bwMode="auto">
              <a:xfrm>
                <a:off x="8729663" y="3800475"/>
                <a:ext cx="260350" cy="241300"/>
              </a:xfrm>
              <a:custGeom>
                <a:avLst/>
                <a:gdLst>
                  <a:gd name="T0" fmla="*/ 2 w 80"/>
                  <a:gd name="T1" fmla="*/ 0 h 74"/>
                  <a:gd name="T2" fmla="*/ 0 w 80"/>
                  <a:gd name="T3" fmla="*/ 6 h 74"/>
                  <a:gd name="T4" fmla="*/ 76 w 80"/>
                  <a:gd name="T5" fmla="*/ 74 h 74"/>
                  <a:gd name="T6" fmla="*/ 80 w 80"/>
                  <a:gd name="T7" fmla="*/ 70 h 74"/>
                  <a:gd name="T8" fmla="*/ 2 w 80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74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76" y="74"/>
                      <a:pt x="76" y="74"/>
                      <a:pt x="76" y="74"/>
                    </a:cubicBezTo>
                    <a:cubicBezTo>
                      <a:pt x="80" y="70"/>
                      <a:pt x="80" y="70"/>
                      <a:pt x="80" y="7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7" name="Freeform 163"/>
              <p:cNvSpPr/>
              <p:nvPr/>
            </p:nvSpPr>
            <p:spPr bwMode="auto">
              <a:xfrm>
                <a:off x="7340601" y="1939925"/>
                <a:ext cx="241300" cy="173038"/>
              </a:xfrm>
              <a:custGeom>
                <a:avLst/>
                <a:gdLst>
                  <a:gd name="T0" fmla="*/ 74 w 74"/>
                  <a:gd name="T1" fmla="*/ 48 h 53"/>
                  <a:gd name="T2" fmla="*/ 4 w 74"/>
                  <a:gd name="T3" fmla="*/ 1 h 53"/>
                  <a:gd name="T4" fmla="*/ 0 w 74"/>
                  <a:gd name="T5" fmla="*/ 2 h 53"/>
                  <a:gd name="T6" fmla="*/ 0 w 74"/>
                  <a:gd name="T7" fmla="*/ 3 h 53"/>
                  <a:gd name="T8" fmla="*/ 1 w 74"/>
                  <a:gd name="T9" fmla="*/ 6 h 53"/>
                  <a:gd name="T10" fmla="*/ 71 w 74"/>
                  <a:gd name="T11" fmla="*/ 53 h 53"/>
                  <a:gd name="T12" fmla="*/ 74 w 74"/>
                  <a:gd name="T13" fmla="*/ 4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53">
                    <a:moveTo>
                      <a:pt x="74" y="48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71" y="53"/>
                      <a:pt x="71" y="53"/>
                      <a:pt x="71" y="53"/>
                    </a:cubicBezTo>
                    <a:cubicBezTo>
                      <a:pt x="72" y="52"/>
                      <a:pt x="73" y="50"/>
                      <a:pt x="74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8" name="Freeform 164"/>
              <p:cNvSpPr/>
              <p:nvPr/>
            </p:nvSpPr>
            <p:spPr bwMode="auto">
              <a:xfrm>
                <a:off x="7205663" y="2814638"/>
                <a:ext cx="525463" cy="933450"/>
              </a:xfrm>
              <a:custGeom>
                <a:avLst/>
                <a:gdLst>
                  <a:gd name="T0" fmla="*/ 156 w 161"/>
                  <a:gd name="T1" fmla="*/ 0 h 286"/>
                  <a:gd name="T2" fmla="*/ 0 w 161"/>
                  <a:gd name="T3" fmla="*/ 283 h 286"/>
                  <a:gd name="T4" fmla="*/ 4 w 161"/>
                  <a:gd name="T5" fmla="*/ 286 h 286"/>
                  <a:gd name="T6" fmla="*/ 161 w 161"/>
                  <a:gd name="T7" fmla="*/ 3 h 286"/>
                  <a:gd name="T8" fmla="*/ 156 w 161"/>
                  <a:gd name="T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86">
                    <a:moveTo>
                      <a:pt x="156" y="0"/>
                    </a:moveTo>
                    <a:cubicBezTo>
                      <a:pt x="0" y="283"/>
                      <a:pt x="0" y="283"/>
                      <a:pt x="0" y="283"/>
                    </a:cubicBezTo>
                    <a:cubicBezTo>
                      <a:pt x="1" y="284"/>
                      <a:pt x="3" y="285"/>
                      <a:pt x="4" y="286"/>
                    </a:cubicBezTo>
                    <a:cubicBezTo>
                      <a:pt x="161" y="3"/>
                      <a:pt x="161" y="3"/>
                      <a:pt x="161" y="3"/>
                    </a:cubicBezTo>
                    <a:cubicBezTo>
                      <a:pt x="159" y="2"/>
                      <a:pt x="157" y="1"/>
                      <a:pt x="15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39" name="Freeform 165"/>
              <p:cNvSpPr/>
              <p:nvPr/>
            </p:nvSpPr>
            <p:spPr bwMode="auto">
              <a:xfrm>
                <a:off x="8099426" y="2889250"/>
                <a:ext cx="65088" cy="138113"/>
              </a:xfrm>
              <a:custGeom>
                <a:avLst/>
                <a:gdLst>
                  <a:gd name="T0" fmla="*/ 0 w 20"/>
                  <a:gd name="T1" fmla="*/ 1 h 42"/>
                  <a:gd name="T2" fmla="*/ 14 w 20"/>
                  <a:gd name="T3" fmla="*/ 42 h 42"/>
                  <a:gd name="T4" fmla="*/ 20 w 20"/>
                  <a:gd name="T5" fmla="*/ 41 h 42"/>
                  <a:gd name="T6" fmla="*/ 5 w 20"/>
                  <a:gd name="T7" fmla="*/ 0 h 42"/>
                  <a:gd name="T8" fmla="*/ 0 w 20"/>
                  <a:gd name="T9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0" y="1"/>
                    </a:moveTo>
                    <a:cubicBezTo>
                      <a:pt x="14" y="42"/>
                      <a:pt x="14" y="42"/>
                      <a:pt x="14" y="42"/>
                    </a:cubicBezTo>
                    <a:cubicBezTo>
                      <a:pt x="16" y="41"/>
                      <a:pt x="18" y="41"/>
                      <a:pt x="20" y="4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0" name="Freeform 166"/>
              <p:cNvSpPr/>
              <p:nvPr/>
            </p:nvSpPr>
            <p:spPr bwMode="auto">
              <a:xfrm>
                <a:off x="8389938" y="4090988"/>
                <a:ext cx="95250" cy="368300"/>
              </a:xfrm>
              <a:custGeom>
                <a:avLst/>
                <a:gdLst>
                  <a:gd name="T0" fmla="*/ 29 w 29"/>
                  <a:gd name="T1" fmla="*/ 111 h 113"/>
                  <a:gd name="T2" fmla="*/ 5 w 29"/>
                  <a:gd name="T3" fmla="*/ 0 h 113"/>
                  <a:gd name="T4" fmla="*/ 0 w 29"/>
                  <a:gd name="T5" fmla="*/ 2 h 113"/>
                  <a:gd name="T6" fmla="*/ 23 w 29"/>
                  <a:gd name="T7" fmla="*/ 113 h 113"/>
                  <a:gd name="T8" fmla="*/ 29 w 29"/>
                  <a:gd name="T9" fmla="*/ 11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13">
                    <a:moveTo>
                      <a:pt x="29" y="11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5" y="112"/>
                      <a:pt x="27" y="111"/>
                      <a:pt x="29" y="1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1" name="Freeform 167"/>
              <p:cNvSpPr/>
              <p:nvPr/>
            </p:nvSpPr>
            <p:spPr bwMode="auto">
              <a:xfrm>
                <a:off x="8905876" y="4303713"/>
                <a:ext cx="168275" cy="244475"/>
              </a:xfrm>
              <a:custGeom>
                <a:avLst/>
                <a:gdLst>
                  <a:gd name="T0" fmla="*/ 51 w 52"/>
                  <a:gd name="T1" fmla="*/ 0 h 75"/>
                  <a:gd name="T2" fmla="*/ 47 w 52"/>
                  <a:gd name="T3" fmla="*/ 1 h 75"/>
                  <a:gd name="T4" fmla="*/ 0 w 52"/>
                  <a:gd name="T5" fmla="*/ 71 h 75"/>
                  <a:gd name="T6" fmla="*/ 5 w 52"/>
                  <a:gd name="T7" fmla="*/ 75 h 75"/>
                  <a:gd name="T8" fmla="*/ 52 w 52"/>
                  <a:gd name="T9" fmla="*/ 4 h 75"/>
                  <a:gd name="T10" fmla="*/ 51 w 52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75">
                    <a:moveTo>
                      <a:pt x="51" y="0"/>
                    </a:moveTo>
                    <a:cubicBezTo>
                      <a:pt x="49" y="0"/>
                      <a:pt x="48" y="0"/>
                      <a:pt x="47" y="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2" y="72"/>
                      <a:pt x="3" y="73"/>
                      <a:pt x="5" y="75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3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2" name="Freeform 168"/>
              <p:cNvSpPr/>
              <p:nvPr/>
            </p:nvSpPr>
            <p:spPr bwMode="auto">
              <a:xfrm>
                <a:off x="8980488" y="5138738"/>
                <a:ext cx="173038" cy="142875"/>
              </a:xfrm>
              <a:custGeom>
                <a:avLst/>
                <a:gdLst>
                  <a:gd name="T0" fmla="*/ 51 w 53"/>
                  <a:gd name="T1" fmla="*/ 36 h 44"/>
                  <a:gd name="T2" fmla="*/ 5 w 53"/>
                  <a:gd name="T3" fmla="*/ 0 h 44"/>
                  <a:gd name="T4" fmla="*/ 0 w 53"/>
                  <a:gd name="T5" fmla="*/ 7 h 44"/>
                  <a:gd name="T6" fmla="*/ 46 w 53"/>
                  <a:gd name="T7" fmla="*/ 43 h 44"/>
                  <a:gd name="T8" fmla="*/ 52 w 53"/>
                  <a:gd name="T9" fmla="*/ 42 h 44"/>
                  <a:gd name="T10" fmla="*/ 51 w 53"/>
                  <a:gd name="T11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4">
                    <a:moveTo>
                      <a:pt x="51" y="36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2"/>
                      <a:pt x="1" y="4"/>
                      <a:pt x="0" y="7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8" y="44"/>
                      <a:pt x="51" y="44"/>
                      <a:pt x="52" y="42"/>
                    </a:cubicBezTo>
                    <a:cubicBezTo>
                      <a:pt x="53" y="40"/>
                      <a:pt x="53" y="38"/>
                      <a:pt x="51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3" name="Freeform 169"/>
              <p:cNvSpPr/>
              <p:nvPr/>
            </p:nvSpPr>
            <p:spPr bwMode="auto">
              <a:xfrm>
                <a:off x="8788401" y="5299075"/>
                <a:ext cx="285750" cy="606425"/>
              </a:xfrm>
              <a:custGeom>
                <a:avLst/>
                <a:gdLst>
                  <a:gd name="T0" fmla="*/ 5 w 88"/>
                  <a:gd name="T1" fmla="*/ 0 h 186"/>
                  <a:gd name="T2" fmla="*/ 0 w 88"/>
                  <a:gd name="T3" fmla="*/ 2 h 186"/>
                  <a:gd name="T4" fmla="*/ 83 w 88"/>
                  <a:gd name="T5" fmla="*/ 186 h 186"/>
                  <a:gd name="T6" fmla="*/ 88 w 88"/>
                  <a:gd name="T7" fmla="*/ 184 h 186"/>
                  <a:gd name="T8" fmla="*/ 5 w 88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86">
                    <a:moveTo>
                      <a:pt x="5" y="0"/>
                    </a:moveTo>
                    <a:cubicBezTo>
                      <a:pt x="3" y="1"/>
                      <a:pt x="2" y="2"/>
                      <a:pt x="0" y="2"/>
                    </a:cubicBezTo>
                    <a:cubicBezTo>
                      <a:pt x="83" y="186"/>
                      <a:pt x="83" y="186"/>
                      <a:pt x="83" y="186"/>
                    </a:cubicBezTo>
                    <a:cubicBezTo>
                      <a:pt x="88" y="184"/>
                      <a:pt x="88" y="184"/>
                      <a:pt x="88" y="184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4" name="Freeform 170"/>
              <p:cNvSpPr/>
              <p:nvPr/>
            </p:nvSpPr>
            <p:spPr bwMode="auto">
              <a:xfrm>
                <a:off x="8015288" y="5265738"/>
                <a:ext cx="377825" cy="376238"/>
              </a:xfrm>
              <a:custGeom>
                <a:avLst/>
                <a:gdLst>
                  <a:gd name="T0" fmla="*/ 109 w 116"/>
                  <a:gd name="T1" fmla="*/ 0 h 115"/>
                  <a:gd name="T2" fmla="*/ 1 w 116"/>
                  <a:gd name="T3" fmla="*/ 108 h 115"/>
                  <a:gd name="T4" fmla="*/ 0 w 116"/>
                  <a:gd name="T5" fmla="*/ 110 h 115"/>
                  <a:gd name="T6" fmla="*/ 1 w 116"/>
                  <a:gd name="T7" fmla="*/ 113 h 115"/>
                  <a:gd name="T8" fmla="*/ 7 w 116"/>
                  <a:gd name="T9" fmla="*/ 113 h 115"/>
                  <a:gd name="T10" fmla="*/ 116 w 116"/>
                  <a:gd name="T11" fmla="*/ 4 h 115"/>
                  <a:gd name="T12" fmla="*/ 109 w 116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" h="115">
                    <a:moveTo>
                      <a:pt x="109" y="0"/>
                    </a:moveTo>
                    <a:cubicBezTo>
                      <a:pt x="1" y="108"/>
                      <a:pt x="1" y="108"/>
                      <a:pt x="1" y="108"/>
                    </a:cubicBezTo>
                    <a:cubicBezTo>
                      <a:pt x="0" y="108"/>
                      <a:pt x="0" y="109"/>
                      <a:pt x="0" y="110"/>
                    </a:cubicBezTo>
                    <a:cubicBezTo>
                      <a:pt x="0" y="112"/>
                      <a:pt x="0" y="113"/>
                      <a:pt x="1" y="113"/>
                    </a:cubicBezTo>
                    <a:cubicBezTo>
                      <a:pt x="3" y="115"/>
                      <a:pt x="5" y="115"/>
                      <a:pt x="7" y="113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4" y="3"/>
                      <a:pt x="111" y="1"/>
                      <a:pt x="10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5" name="Freeform 171"/>
              <p:cNvSpPr/>
              <p:nvPr/>
            </p:nvSpPr>
            <p:spPr bwMode="auto">
              <a:xfrm>
                <a:off x="7826376" y="4972050"/>
                <a:ext cx="352425" cy="120650"/>
              </a:xfrm>
              <a:custGeom>
                <a:avLst/>
                <a:gdLst>
                  <a:gd name="T0" fmla="*/ 107 w 108"/>
                  <a:gd name="T1" fmla="*/ 0 h 37"/>
                  <a:gd name="T2" fmla="*/ 2 w 108"/>
                  <a:gd name="T3" fmla="*/ 32 h 37"/>
                  <a:gd name="T4" fmla="*/ 0 w 108"/>
                  <a:gd name="T5" fmla="*/ 34 h 37"/>
                  <a:gd name="T6" fmla="*/ 0 w 108"/>
                  <a:gd name="T7" fmla="*/ 35 h 37"/>
                  <a:gd name="T8" fmla="*/ 4 w 108"/>
                  <a:gd name="T9" fmla="*/ 37 h 37"/>
                  <a:gd name="T10" fmla="*/ 108 w 108"/>
                  <a:gd name="T11" fmla="*/ 5 h 37"/>
                  <a:gd name="T12" fmla="*/ 107 w 108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37">
                    <a:moveTo>
                      <a:pt x="107" y="0"/>
                    </a:moveTo>
                    <a:cubicBezTo>
                      <a:pt x="2" y="32"/>
                      <a:pt x="2" y="32"/>
                      <a:pt x="2" y="32"/>
                    </a:cubicBezTo>
                    <a:cubicBezTo>
                      <a:pt x="1" y="32"/>
                      <a:pt x="0" y="33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7"/>
                      <a:pt x="2" y="37"/>
                      <a:pt x="4" y="37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4"/>
                      <a:pt x="107" y="2"/>
                      <a:pt x="10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6" name="Freeform 172"/>
              <p:cNvSpPr/>
              <p:nvPr/>
            </p:nvSpPr>
            <p:spPr bwMode="auto">
              <a:xfrm>
                <a:off x="7894638" y="4443413"/>
                <a:ext cx="334963" cy="234950"/>
              </a:xfrm>
              <a:custGeom>
                <a:avLst/>
                <a:gdLst>
                  <a:gd name="T0" fmla="*/ 103 w 103"/>
                  <a:gd name="T1" fmla="*/ 65 h 72"/>
                  <a:gd name="T2" fmla="*/ 7 w 103"/>
                  <a:gd name="T3" fmla="*/ 1 h 72"/>
                  <a:gd name="T4" fmla="*/ 1 w 103"/>
                  <a:gd name="T5" fmla="*/ 3 h 72"/>
                  <a:gd name="T6" fmla="*/ 0 w 103"/>
                  <a:gd name="T7" fmla="*/ 5 h 72"/>
                  <a:gd name="T8" fmla="*/ 2 w 103"/>
                  <a:gd name="T9" fmla="*/ 8 h 72"/>
                  <a:gd name="T10" fmla="*/ 99 w 103"/>
                  <a:gd name="T11" fmla="*/ 72 h 72"/>
                  <a:gd name="T12" fmla="*/ 103 w 103"/>
                  <a:gd name="T13" fmla="*/ 6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72">
                    <a:moveTo>
                      <a:pt x="103" y="6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2" y="1"/>
                      <a:pt x="1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6"/>
                      <a:pt x="1" y="8"/>
                      <a:pt x="2" y="8"/>
                    </a:cubicBezTo>
                    <a:cubicBezTo>
                      <a:pt x="99" y="72"/>
                      <a:pt x="99" y="72"/>
                      <a:pt x="99" y="72"/>
                    </a:cubicBezTo>
                    <a:cubicBezTo>
                      <a:pt x="100" y="70"/>
                      <a:pt x="101" y="67"/>
                      <a:pt x="10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7" name="Freeform 173"/>
              <p:cNvSpPr>
                <a:spLocks noEditPoints="1"/>
              </p:cNvSpPr>
              <p:nvPr/>
            </p:nvSpPr>
            <p:spPr bwMode="auto">
              <a:xfrm>
                <a:off x="9329738" y="4489450"/>
                <a:ext cx="958850" cy="958850"/>
              </a:xfrm>
              <a:custGeom>
                <a:avLst/>
                <a:gdLst>
                  <a:gd name="T0" fmla="*/ 0 w 294"/>
                  <a:gd name="T1" fmla="*/ 147 h 294"/>
                  <a:gd name="T2" fmla="*/ 147 w 294"/>
                  <a:gd name="T3" fmla="*/ 0 h 294"/>
                  <a:gd name="T4" fmla="*/ 294 w 294"/>
                  <a:gd name="T5" fmla="*/ 147 h 294"/>
                  <a:gd name="T6" fmla="*/ 147 w 294"/>
                  <a:gd name="T7" fmla="*/ 294 h 294"/>
                  <a:gd name="T8" fmla="*/ 0 w 294"/>
                  <a:gd name="T9" fmla="*/ 147 h 294"/>
                  <a:gd name="T10" fmla="*/ 277 w 294"/>
                  <a:gd name="T11" fmla="*/ 147 h 294"/>
                  <a:gd name="T12" fmla="*/ 147 w 294"/>
                  <a:gd name="T13" fmla="*/ 17 h 294"/>
                  <a:gd name="T14" fmla="*/ 17 w 294"/>
                  <a:gd name="T15" fmla="*/ 147 h 294"/>
                  <a:gd name="T16" fmla="*/ 147 w 294"/>
                  <a:gd name="T17" fmla="*/ 277 h 294"/>
                  <a:gd name="T18" fmla="*/ 277 w 294"/>
                  <a:gd name="T19" fmla="*/ 14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0" y="147"/>
                    </a:move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ubicBezTo>
                      <a:pt x="66" y="294"/>
                      <a:pt x="0" y="228"/>
                      <a:pt x="0" y="147"/>
                    </a:cubicBezTo>
                    <a:close/>
                    <a:moveTo>
                      <a:pt x="277" y="147"/>
                    </a:moveTo>
                    <a:cubicBezTo>
                      <a:pt x="277" y="76"/>
                      <a:pt x="218" y="17"/>
                      <a:pt x="147" y="17"/>
                    </a:cubicBezTo>
                    <a:cubicBezTo>
                      <a:pt x="75" y="17"/>
                      <a:pt x="17" y="76"/>
                      <a:pt x="17" y="147"/>
                    </a:cubicBezTo>
                    <a:cubicBezTo>
                      <a:pt x="17" y="219"/>
                      <a:pt x="75" y="277"/>
                      <a:pt x="147" y="277"/>
                    </a:cubicBezTo>
                    <a:cubicBezTo>
                      <a:pt x="218" y="277"/>
                      <a:pt x="277" y="219"/>
                      <a:pt x="277" y="14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  <p:sp>
            <p:nvSpPr>
              <p:cNvPr id="348" name="Freeform 174"/>
              <p:cNvSpPr/>
              <p:nvPr/>
            </p:nvSpPr>
            <p:spPr bwMode="auto">
              <a:xfrm>
                <a:off x="10280651" y="4838700"/>
                <a:ext cx="258763" cy="77788"/>
              </a:xfrm>
              <a:custGeom>
                <a:avLst/>
                <a:gdLst>
                  <a:gd name="T0" fmla="*/ 78 w 79"/>
                  <a:gd name="T1" fmla="*/ 3 h 24"/>
                  <a:gd name="T2" fmla="*/ 75 w 79"/>
                  <a:gd name="T3" fmla="*/ 1 h 24"/>
                  <a:gd name="T4" fmla="*/ 0 w 79"/>
                  <a:gd name="T5" fmla="*/ 19 h 24"/>
                  <a:gd name="T6" fmla="*/ 1 w 79"/>
                  <a:gd name="T7" fmla="*/ 24 h 24"/>
                  <a:gd name="T8" fmla="*/ 76 w 79"/>
                  <a:gd name="T9" fmla="*/ 6 h 24"/>
                  <a:gd name="T10" fmla="*/ 78 w 79"/>
                  <a:gd name="T11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24">
                    <a:moveTo>
                      <a:pt x="78" y="3"/>
                    </a:moveTo>
                    <a:cubicBezTo>
                      <a:pt x="78" y="1"/>
                      <a:pt x="76" y="0"/>
                      <a:pt x="75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20"/>
                      <a:pt x="1" y="22"/>
                      <a:pt x="1" y="24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8" y="6"/>
                      <a:pt x="79" y="4"/>
                      <a:pt x="78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宋体" panose="02010600030101010101" pitchFamily="2" charset="-122"/>
                </a:endParaRPr>
              </a:p>
            </p:txBody>
          </p:sp>
        </p:grpSp>
        <p:cxnSp>
          <p:nvCxnSpPr>
            <p:cNvPr id="178" name="Straight Connector 186"/>
            <p:cNvCxnSpPr/>
            <p:nvPr/>
          </p:nvCxnSpPr>
          <p:spPr>
            <a:xfrm>
              <a:off x="5757926" y="-18083"/>
              <a:ext cx="3112" cy="1088533"/>
            </a:xfrm>
            <a:prstGeom prst="line">
              <a:avLst/>
            </a:prstGeom>
            <a:grpFill/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34" name="矩形 33"/>
          <p:cNvSpPr/>
          <p:nvPr/>
        </p:nvSpPr>
        <p:spPr>
          <a:xfrm>
            <a:off x="0" y="0"/>
            <a:ext cx="12192000" cy="287759"/>
          </a:xfrm>
          <a:prstGeom prst="rect">
            <a:avLst/>
          </a:prstGeom>
          <a:solidFill>
            <a:srgbClr val="504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6587556"/>
            <a:ext cx="12192000" cy="283580"/>
          </a:xfrm>
          <a:prstGeom prst="rect">
            <a:avLst/>
          </a:prstGeom>
          <a:solidFill>
            <a:srgbClr val="3C0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9" name="Title 1"/>
          <p:cNvSpPr txBox="1"/>
          <p:nvPr/>
        </p:nvSpPr>
        <p:spPr>
          <a:xfrm>
            <a:off x="5689742" y="1427640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40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0" name="Title 1"/>
          <p:cNvSpPr txBox="1"/>
          <p:nvPr/>
        </p:nvSpPr>
        <p:spPr>
          <a:xfrm>
            <a:off x="3952663" y="1627951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AI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1" name="Title 1"/>
          <p:cNvSpPr txBox="1"/>
          <p:nvPr/>
        </p:nvSpPr>
        <p:spPr>
          <a:xfrm>
            <a:off x="6451329" y="3992088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2" name="Title 1"/>
          <p:cNvSpPr txBox="1"/>
          <p:nvPr/>
        </p:nvSpPr>
        <p:spPr>
          <a:xfrm>
            <a:off x="9183354" y="2133035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3" name="Title 1"/>
          <p:cNvSpPr txBox="1"/>
          <p:nvPr/>
        </p:nvSpPr>
        <p:spPr>
          <a:xfrm>
            <a:off x="4378739" y="3516385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24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PPT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4" name="Title 1"/>
          <p:cNvSpPr txBox="1"/>
          <p:nvPr/>
        </p:nvSpPr>
        <p:spPr>
          <a:xfrm>
            <a:off x="7744946" y="3348822"/>
            <a:ext cx="1306735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5" name="Title 1"/>
          <p:cNvSpPr txBox="1"/>
          <p:nvPr/>
        </p:nvSpPr>
        <p:spPr>
          <a:xfrm>
            <a:off x="1758518" y="2346792"/>
            <a:ext cx="1306735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35" grpId="0" animBg="1"/>
      <p:bldP spid="349" grpId="0"/>
      <p:bldP spid="350" grpId="0"/>
      <p:bldP spid="351" grpId="0"/>
      <p:bldP spid="352" grpId="0"/>
      <p:bldP spid="353" grpId="0"/>
      <p:bldP spid="354" grpId="0"/>
      <p:bldP spid="3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4413f197-d231-4ea9-8ab9-01c2956f5e48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1409</Words>
  <Application>Microsoft Office PowerPoint</Application>
  <PresentationFormat>宽屏</PresentationFormat>
  <Paragraphs>180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 Unicode MS</vt:lpstr>
      <vt:lpstr>阿里巴巴普惠体 B</vt:lpstr>
      <vt:lpstr>阿里巴巴普惠体 M</vt:lpstr>
      <vt:lpstr>阿里巴巴普惠体 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2021-07-02T01:18:04Z</dcterms:created>
  <dcterms:modified xsi:type="dcterms:W3CDTF">2023-01-10T10:49:42Z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395A97C9C93F4E3688C4AA68DB0DDEF2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