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4" r:id="rId5"/>
    <p:sldId id="263" r:id="rId6"/>
    <p:sldId id="260" r:id="rId7"/>
    <p:sldId id="340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75" r:id="rId16"/>
    <p:sldId id="261" r:id="rId17"/>
    <p:sldId id="267" r:id="rId18"/>
    <p:sldId id="347" r:id="rId19"/>
    <p:sldId id="266" r:id="rId20"/>
    <p:sldId id="265" r:id="rId21"/>
    <p:sldId id="262" r:id="rId22"/>
    <p:sldId id="349" r:id="rId23"/>
    <p:sldId id="25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6FE3EE-B88B-4EBD-85E5-7753E21E6D58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8474CF-F2D9-4B73-A0C2-EDF9306ABF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31583" r="4711" b="119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3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49570" y="385191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337916" y="2526682"/>
            <a:ext cx="8482048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4.1.3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小数的读法、写法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046262" y="2311387"/>
            <a:ext cx="12961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41.47  </a:t>
            </a:r>
          </a:p>
        </p:txBody>
      </p:sp>
      <p:sp>
        <p:nvSpPr>
          <p:cNvPr id="3" name="文本框 76"/>
          <p:cNvSpPr txBox="1"/>
          <p:nvPr/>
        </p:nvSpPr>
        <p:spPr>
          <a:xfrm>
            <a:off x="3388638" y="232436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读作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任意多边形: 形状 24"/>
          <p:cNvSpPr>
            <a:spLocks noChangeArrowheads="1"/>
          </p:cNvSpPr>
          <p:nvPr/>
        </p:nvSpPr>
        <p:spPr bwMode="auto">
          <a:xfrm>
            <a:off x="1065151" y="1375104"/>
            <a:ext cx="1163421" cy="310130"/>
          </a:xfrm>
          <a:custGeom>
            <a:avLst/>
            <a:gdLst/>
            <a:ahLst/>
            <a:cxnLst/>
            <a:rect l="l" t="t" r="r" b="b"/>
            <a:pathLst>
              <a:path w="1163421" h="310130">
                <a:moveTo>
                  <a:pt x="1139028" y="235189"/>
                </a:moveTo>
                <a:cubicBezTo>
                  <a:pt x="1145826" y="235189"/>
                  <a:pt x="1151590" y="237555"/>
                  <a:pt x="1156323" y="242287"/>
                </a:cubicBezTo>
                <a:cubicBezTo>
                  <a:pt x="1161055" y="247020"/>
                  <a:pt x="1163421" y="252318"/>
                  <a:pt x="1163421" y="258184"/>
                </a:cubicBezTo>
                <a:cubicBezTo>
                  <a:pt x="1163421" y="265641"/>
                  <a:pt x="1160998" y="271792"/>
                  <a:pt x="1156151" y="276639"/>
                </a:cubicBezTo>
                <a:cubicBezTo>
                  <a:pt x="1151304" y="281486"/>
                  <a:pt x="1145596" y="283910"/>
                  <a:pt x="1139028" y="283910"/>
                </a:cubicBezTo>
                <a:cubicBezTo>
                  <a:pt x="1132432" y="283910"/>
                  <a:pt x="1126721" y="281497"/>
                  <a:pt x="1121895" y="276672"/>
                </a:cubicBezTo>
                <a:cubicBezTo>
                  <a:pt x="1117070" y="271846"/>
                  <a:pt x="1114657" y="265684"/>
                  <a:pt x="1114657" y="258184"/>
                </a:cubicBezTo>
                <a:cubicBezTo>
                  <a:pt x="1114657" y="252275"/>
                  <a:pt x="1117013" y="246966"/>
                  <a:pt x="1121723" y="242255"/>
                </a:cubicBezTo>
                <a:cubicBezTo>
                  <a:pt x="1126434" y="237544"/>
                  <a:pt x="1132202" y="235189"/>
                  <a:pt x="1139028" y="235189"/>
                </a:cubicBezTo>
                <a:close/>
                <a:moveTo>
                  <a:pt x="932648" y="235182"/>
                </a:moveTo>
                <a:cubicBezTo>
                  <a:pt x="935689" y="235482"/>
                  <a:pt x="939863" y="236736"/>
                  <a:pt x="945171" y="238943"/>
                </a:cubicBezTo>
                <a:cubicBezTo>
                  <a:pt x="966401" y="247769"/>
                  <a:pt x="980828" y="256255"/>
                  <a:pt x="988449" y="264400"/>
                </a:cubicBezTo>
                <a:cubicBezTo>
                  <a:pt x="996071" y="272545"/>
                  <a:pt x="998742" y="282784"/>
                  <a:pt x="996462" y="295117"/>
                </a:cubicBezTo>
                <a:cubicBezTo>
                  <a:pt x="994182" y="307449"/>
                  <a:pt x="987363" y="308457"/>
                  <a:pt x="976006" y="298139"/>
                </a:cubicBezTo>
                <a:cubicBezTo>
                  <a:pt x="964648" y="287821"/>
                  <a:pt x="951276" y="274510"/>
                  <a:pt x="935889" y="258205"/>
                </a:cubicBezTo>
                <a:cubicBezTo>
                  <a:pt x="924607" y="241954"/>
                  <a:pt x="923527" y="234280"/>
                  <a:pt x="932648" y="235182"/>
                </a:cubicBezTo>
                <a:close/>
                <a:moveTo>
                  <a:pt x="218273" y="235182"/>
                </a:moveTo>
                <a:cubicBezTo>
                  <a:pt x="221314" y="235482"/>
                  <a:pt x="225488" y="236736"/>
                  <a:pt x="230796" y="238943"/>
                </a:cubicBezTo>
                <a:cubicBezTo>
                  <a:pt x="252026" y="247769"/>
                  <a:pt x="266453" y="256255"/>
                  <a:pt x="274074" y="264400"/>
                </a:cubicBezTo>
                <a:cubicBezTo>
                  <a:pt x="281696" y="272545"/>
                  <a:pt x="284367" y="282784"/>
                  <a:pt x="282087" y="295117"/>
                </a:cubicBezTo>
                <a:cubicBezTo>
                  <a:pt x="279807" y="307449"/>
                  <a:pt x="272988" y="308457"/>
                  <a:pt x="261631" y="298139"/>
                </a:cubicBezTo>
                <a:cubicBezTo>
                  <a:pt x="250273" y="287821"/>
                  <a:pt x="236901" y="274510"/>
                  <a:pt x="221514" y="258205"/>
                </a:cubicBezTo>
                <a:cubicBezTo>
                  <a:pt x="210232" y="241954"/>
                  <a:pt x="209152" y="234280"/>
                  <a:pt x="218273" y="235182"/>
                </a:cubicBezTo>
                <a:close/>
                <a:moveTo>
                  <a:pt x="852225" y="166767"/>
                </a:moveTo>
                <a:cubicBezTo>
                  <a:pt x="854123" y="166495"/>
                  <a:pt x="856546" y="166663"/>
                  <a:pt x="859495" y="167270"/>
                </a:cubicBezTo>
                <a:cubicBezTo>
                  <a:pt x="871290" y="169701"/>
                  <a:pt x="878965" y="173727"/>
                  <a:pt x="882522" y="179348"/>
                </a:cubicBezTo>
                <a:cubicBezTo>
                  <a:pt x="886078" y="184970"/>
                  <a:pt x="887193" y="190756"/>
                  <a:pt x="885867" y="196707"/>
                </a:cubicBezTo>
                <a:cubicBezTo>
                  <a:pt x="884540" y="202658"/>
                  <a:pt x="879535" y="203429"/>
                  <a:pt x="870853" y="199019"/>
                </a:cubicBezTo>
                <a:cubicBezTo>
                  <a:pt x="862170" y="194610"/>
                  <a:pt x="854996" y="188634"/>
                  <a:pt x="849331" y="181091"/>
                </a:cubicBezTo>
                <a:cubicBezTo>
                  <a:pt x="845567" y="172357"/>
                  <a:pt x="846532" y="167583"/>
                  <a:pt x="852225" y="166767"/>
                </a:cubicBezTo>
                <a:close/>
                <a:moveTo>
                  <a:pt x="137850" y="166767"/>
                </a:moveTo>
                <a:cubicBezTo>
                  <a:pt x="139748" y="166495"/>
                  <a:pt x="142171" y="166663"/>
                  <a:pt x="145120" y="167270"/>
                </a:cubicBezTo>
                <a:cubicBezTo>
                  <a:pt x="156915" y="169701"/>
                  <a:pt x="164591" y="173727"/>
                  <a:pt x="168147" y="179348"/>
                </a:cubicBezTo>
                <a:cubicBezTo>
                  <a:pt x="171703" y="184970"/>
                  <a:pt x="172818" y="190756"/>
                  <a:pt x="171492" y="196707"/>
                </a:cubicBezTo>
                <a:cubicBezTo>
                  <a:pt x="170165" y="202658"/>
                  <a:pt x="165161" y="203429"/>
                  <a:pt x="156478" y="199019"/>
                </a:cubicBezTo>
                <a:cubicBezTo>
                  <a:pt x="147795" y="194610"/>
                  <a:pt x="140621" y="188634"/>
                  <a:pt x="134956" y="181091"/>
                </a:cubicBezTo>
                <a:cubicBezTo>
                  <a:pt x="131192" y="172357"/>
                  <a:pt x="132157" y="167583"/>
                  <a:pt x="137850" y="166767"/>
                </a:cubicBezTo>
                <a:close/>
                <a:moveTo>
                  <a:pt x="1139028" y="132606"/>
                </a:moveTo>
                <a:cubicBezTo>
                  <a:pt x="1145826" y="132606"/>
                  <a:pt x="1151590" y="134973"/>
                  <a:pt x="1156323" y="139705"/>
                </a:cubicBezTo>
                <a:cubicBezTo>
                  <a:pt x="1161055" y="144437"/>
                  <a:pt x="1163421" y="149736"/>
                  <a:pt x="1163421" y="155601"/>
                </a:cubicBezTo>
                <a:cubicBezTo>
                  <a:pt x="1163421" y="163058"/>
                  <a:pt x="1160998" y="169210"/>
                  <a:pt x="1156151" y="174057"/>
                </a:cubicBezTo>
                <a:cubicBezTo>
                  <a:pt x="1151304" y="178904"/>
                  <a:pt x="1145596" y="181327"/>
                  <a:pt x="1139028" y="181327"/>
                </a:cubicBezTo>
                <a:cubicBezTo>
                  <a:pt x="1132432" y="181327"/>
                  <a:pt x="1126721" y="178915"/>
                  <a:pt x="1121895" y="174089"/>
                </a:cubicBezTo>
                <a:cubicBezTo>
                  <a:pt x="1117070" y="169264"/>
                  <a:pt x="1114657" y="163101"/>
                  <a:pt x="1114657" y="155601"/>
                </a:cubicBezTo>
                <a:cubicBezTo>
                  <a:pt x="1114657" y="149693"/>
                  <a:pt x="1117013" y="144383"/>
                  <a:pt x="1121723" y="139673"/>
                </a:cubicBezTo>
                <a:cubicBezTo>
                  <a:pt x="1126434" y="134962"/>
                  <a:pt x="1132202" y="132606"/>
                  <a:pt x="1139028" y="132606"/>
                </a:cubicBezTo>
                <a:close/>
                <a:moveTo>
                  <a:pt x="863893" y="131343"/>
                </a:moveTo>
                <a:cubicBezTo>
                  <a:pt x="865819" y="130907"/>
                  <a:pt x="868357" y="130930"/>
                  <a:pt x="871509" y="131413"/>
                </a:cubicBezTo>
                <a:cubicBezTo>
                  <a:pt x="884114" y="133341"/>
                  <a:pt x="892237" y="136668"/>
                  <a:pt x="895880" y="141393"/>
                </a:cubicBezTo>
                <a:cubicBezTo>
                  <a:pt x="899522" y="146118"/>
                  <a:pt x="900727" y="151930"/>
                  <a:pt x="899494" y="158827"/>
                </a:cubicBezTo>
                <a:cubicBezTo>
                  <a:pt x="898260" y="165725"/>
                  <a:pt x="893772" y="167475"/>
                  <a:pt x="886028" y="164076"/>
                </a:cubicBezTo>
                <a:cubicBezTo>
                  <a:pt x="878284" y="160677"/>
                  <a:pt x="870641" y="155207"/>
                  <a:pt x="863098" y="147664"/>
                </a:cubicBezTo>
                <a:cubicBezTo>
                  <a:pt x="857850" y="138091"/>
                  <a:pt x="858114" y="132651"/>
                  <a:pt x="863893" y="131343"/>
                </a:cubicBezTo>
                <a:close/>
                <a:moveTo>
                  <a:pt x="149518" y="131343"/>
                </a:moveTo>
                <a:cubicBezTo>
                  <a:pt x="151444" y="130907"/>
                  <a:pt x="153982" y="130930"/>
                  <a:pt x="157134" y="131413"/>
                </a:cubicBezTo>
                <a:cubicBezTo>
                  <a:pt x="169739" y="133341"/>
                  <a:pt x="177862" y="136668"/>
                  <a:pt x="181505" y="141393"/>
                </a:cubicBezTo>
                <a:cubicBezTo>
                  <a:pt x="185147" y="146118"/>
                  <a:pt x="186352" y="151930"/>
                  <a:pt x="185119" y="158827"/>
                </a:cubicBezTo>
                <a:cubicBezTo>
                  <a:pt x="183885" y="165725"/>
                  <a:pt x="179397" y="167475"/>
                  <a:pt x="171653" y="164076"/>
                </a:cubicBezTo>
                <a:cubicBezTo>
                  <a:pt x="163909" y="160677"/>
                  <a:pt x="156266" y="155207"/>
                  <a:pt x="148723" y="147664"/>
                </a:cubicBezTo>
                <a:cubicBezTo>
                  <a:pt x="143475" y="138091"/>
                  <a:pt x="143739" y="132651"/>
                  <a:pt x="149518" y="131343"/>
                </a:cubicBezTo>
                <a:close/>
                <a:moveTo>
                  <a:pt x="613161" y="126327"/>
                </a:moveTo>
                <a:cubicBezTo>
                  <a:pt x="629341" y="125243"/>
                  <a:pt x="642913" y="127616"/>
                  <a:pt x="653878" y="133445"/>
                </a:cubicBezTo>
                <a:cubicBezTo>
                  <a:pt x="668498" y="141218"/>
                  <a:pt x="674937" y="148216"/>
                  <a:pt x="673194" y="154439"/>
                </a:cubicBezTo>
                <a:cubicBezTo>
                  <a:pt x="671452" y="160663"/>
                  <a:pt x="664418" y="163327"/>
                  <a:pt x="652093" y="162430"/>
                </a:cubicBezTo>
                <a:cubicBezTo>
                  <a:pt x="639767" y="161534"/>
                  <a:pt x="622448" y="161086"/>
                  <a:pt x="600134" y="161086"/>
                </a:cubicBezTo>
                <a:cubicBezTo>
                  <a:pt x="577850" y="161086"/>
                  <a:pt x="553909" y="162208"/>
                  <a:pt x="528312" y="164452"/>
                </a:cubicBezTo>
                <a:cubicBezTo>
                  <a:pt x="502714" y="166697"/>
                  <a:pt x="481290" y="169367"/>
                  <a:pt x="464039" y="172465"/>
                </a:cubicBezTo>
                <a:cubicBezTo>
                  <a:pt x="446787" y="175562"/>
                  <a:pt x="431730" y="178488"/>
                  <a:pt x="418867" y="181241"/>
                </a:cubicBezTo>
                <a:cubicBezTo>
                  <a:pt x="406004" y="183995"/>
                  <a:pt x="392617" y="181005"/>
                  <a:pt x="378707" y="172271"/>
                </a:cubicBezTo>
                <a:cubicBezTo>
                  <a:pt x="366102" y="158404"/>
                  <a:pt x="365206" y="152156"/>
                  <a:pt x="376019" y="153525"/>
                </a:cubicBezTo>
                <a:cubicBezTo>
                  <a:pt x="386831" y="154895"/>
                  <a:pt x="405355" y="154464"/>
                  <a:pt x="431590" y="152235"/>
                </a:cubicBezTo>
                <a:cubicBezTo>
                  <a:pt x="457826" y="150005"/>
                  <a:pt x="485832" y="146631"/>
                  <a:pt x="515610" y="142114"/>
                </a:cubicBezTo>
                <a:cubicBezTo>
                  <a:pt x="545387" y="137597"/>
                  <a:pt x="572221" y="133080"/>
                  <a:pt x="596112" y="128562"/>
                </a:cubicBezTo>
                <a:cubicBezTo>
                  <a:pt x="602085" y="127433"/>
                  <a:pt x="607768" y="126688"/>
                  <a:pt x="613161" y="126327"/>
                </a:cubicBezTo>
                <a:close/>
                <a:moveTo>
                  <a:pt x="908493" y="122013"/>
                </a:moveTo>
                <a:cubicBezTo>
                  <a:pt x="912015" y="121575"/>
                  <a:pt x="918423" y="123464"/>
                  <a:pt x="927715" y="127680"/>
                </a:cubicBezTo>
                <a:cubicBezTo>
                  <a:pt x="938929" y="133015"/>
                  <a:pt x="943371" y="138791"/>
                  <a:pt x="941041" y="145007"/>
                </a:cubicBezTo>
                <a:cubicBezTo>
                  <a:pt x="938710" y="151224"/>
                  <a:pt x="936635" y="158655"/>
                  <a:pt x="934813" y="167303"/>
                </a:cubicBezTo>
                <a:cubicBezTo>
                  <a:pt x="932992" y="175950"/>
                  <a:pt x="930834" y="185522"/>
                  <a:pt x="928339" y="196019"/>
                </a:cubicBezTo>
                <a:cubicBezTo>
                  <a:pt x="948343" y="193395"/>
                  <a:pt x="964462" y="190487"/>
                  <a:pt x="976694" y="187296"/>
                </a:cubicBezTo>
                <a:cubicBezTo>
                  <a:pt x="988926" y="184106"/>
                  <a:pt x="999448" y="185192"/>
                  <a:pt x="1008260" y="190555"/>
                </a:cubicBezTo>
                <a:cubicBezTo>
                  <a:pt x="1017072" y="195918"/>
                  <a:pt x="1019966" y="200436"/>
                  <a:pt x="1016940" y="204107"/>
                </a:cubicBezTo>
                <a:cubicBezTo>
                  <a:pt x="1013914" y="207778"/>
                  <a:pt x="1006593" y="209846"/>
                  <a:pt x="994978" y="210312"/>
                </a:cubicBezTo>
                <a:cubicBezTo>
                  <a:pt x="983362" y="210778"/>
                  <a:pt x="959930" y="213148"/>
                  <a:pt x="924682" y="217422"/>
                </a:cubicBezTo>
                <a:cubicBezTo>
                  <a:pt x="916006" y="245170"/>
                  <a:pt x="904201" y="266046"/>
                  <a:pt x="889265" y="280049"/>
                </a:cubicBezTo>
                <a:cubicBezTo>
                  <a:pt x="874330" y="294052"/>
                  <a:pt x="857061" y="303370"/>
                  <a:pt x="837458" y="308001"/>
                </a:cubicBezTo>
                <a:cubicBezTo>
                  <a:pt x="817855" y="312633"/>
                  <a:pt x="815843" y="309708"/>
                  <a:pt x="831424" y="299225"/>
                </a:cubicBezTo>
                <a:cubicBezTo>
                  <a:pt x="847005" y="288743"/>
                  <a:pt x="860757" y="276661"/>
                  <a:pt x="872681" y="262980"/>
                </a:cubicBezTo>
                <a:cubicBezTo>
                  <a:pt x="884605" y="249300"/>
                  <a:pt x="893205" y="235132"/>
                  <a:pt x="898483" y="220476"/>
                </a:cubicBezTo>
                <a:cubicBezTo>
                  <a:pt x="886351" y="222254"/>
                  <a:pt x="875112" y="224498"/>
                  <a:pt x="864765" y="227209"/>
                </a:cubicBezTo>
                <a:cubicBezTo>
                  <a:pt x="854419" y="229919"/>
                  <a:pt x="844180" y="227202"/>
                  <a:pt x="834048" y="219056"/>
                </a:cubicBezTo>
                <a:cubicBezTo>
                  <a:pt x="823917" y="210911"/>
                  <a:pt x="826523" y="206838"/>
                  <a:pt x="841867" y="206838"/>
                </a:cubicBezTo>
                <a:cubicBezTo>
                  <a:pt x="854114" y="206838"/>
                  <a:pt x="874463" y="204329"/>
                  <a:pt x="902914" y="199310"/>
                </a:cubicBezTo>
                <a:cubicBezTo>
                  <a:pt x="909854" y="163488"/>
                  <a:pt x="911077" y="140486"/>
                  <a:pt x="906581" y="130305"/>
                </a:cubicBezTo>
                <a:cubicBezTo>
                  <a:pt x="904333" y="125214"/>
                  <a:pt x="904971" y="122450"/>
                  <a:pt x="908493" y="122013"/>
                </a:cubicBezTo>
                <a:close/>
                <a:moveTo>
                  <a:pt x="194118" y="122013"/>
                </a:moveTo>
                <a:cubicBezTo>
                  <a:pt x="197640" y="121575"/>
                  <a:pt x="204048" y="123464"/>
                  <a:pt x="213340" y="127680"/>
                </a:cubicBezTo>
                <a:cubicBezTo>
                  <a:pt x="224554" y="133015"/>
                  <a:pt x="228996" y="138791"/>
                  <a:pt x="226666" y="145007"/>
                </a:cubicBezTo>
                <a:cubicBezTo>
                  <a:pt x="224335" y="151224"/>
                  <a:pt x="222260" y="158655"/>
                  <a:pt x="220438" y="167303"/>
                </a:cubicBezTo>
                <a:cubicBezTo>
                  <a:pt x="218617" y="175950"/>
                  <a:pt x="216459" y="185522"/>
                  <a:pt x="213964" y="196019"/>
                </a:cubicBezTo>
                <a:cubicBezTo>
                  <a:pt x="233968" y="193395"/>
                  <a:pt x="250087" y="190487"/>
                  <a:pt x="262319" y="187296"/>
                </a:cubicBezTo>
                <a:cubicBezTo>
                  <a:pt x="274551" y="184106"/>
                  <a:pt x="285073" y="185192"/>
                  <a:pt x="293885" y="190555"/>
                </a:cubicBezTo>
                <a:cubicBezTo>
                  <a:pt x="302698" y="195918"/>
                  <a:pt x="305591" y="200436"/>
                  <a:pt x="302565" y="204107"/>
                </a:cubicBezTo>
                <a:cubicBezTo>
                  <a:pt x="299539" y="207778"/>
                  <a:pt x="292218" y="209846"/>
                  <a:pt x="280603" y="210312"/>
                </a:cubicBezTo>
                <a:cubicBezTo>
                  <a:pt x="268987" y="210778"/>
                  <a:pt x="245555" y="213148"/>
                  <a:pt x="210307" y="217422"/>
                </a:cubicBezTo>
                <a:cubicBezTo>
                  <a:pt x="201631" y="245170"/>
                  <a:pt x="189826" y="266046"/>
                  <a:pt x="174890" y="280049"/>
                </a:cubicBezTo>
                <a:cubicBezTo>
                  <a:pt x="159955" y="294052"/>
                  <a:pt x="142686" y="303370"/>
                  <a:pt x="123083" y="308001"/>
                </a:cubicBezTo>
                <a:cubicBezTo>
                  <a:pt x="103480" y="312633"/>
                  <a:pt x="101468" y="309708"/>
                  <a:pt x="117049" y="299225"/>
                </a:cubicBezTo>
                <a:cubicBezTo>
                  <a:pt x="132630" y="288743"/>
                  <a:pt x="146382" y="276661"/>
                  <a:pt x="158306" y="262980"/>
                </a:cubicBezTo>
                <a:cubicBezTo>
                  <a:pt x="170230" y="249300"/>
                  <a:pt x="178830" y="235132"/>
                  <a:pt x="184108" y="220476"/>
                </a:cubicBezTo>
                <a:cubicBezTo>
                  <a:pt x="171976" y="222254"/>
                  <a:pt x="160737" y="224498"/>
                  <a:pt x="150390" y="227209"/>
                </a:cubicBezTo>
                <a:cubicBezTo>
                  <a:pt x="140044" y="229919"/>
                  <a:pt x="129805" y="227202"/>
                  <a:pt x="119673" y="219056"/>
                </a:cubicBezTo>
                <a:cubicBezTo>
                  <a:pt x="109542" y="210911"/>
                  <a:pt x="112148" y="206838"/>
                  <a:pt x="127492" y="206838"/>
                </a:cubicBezTo>
                <a:cubicBezTo>
                  <a:pt x="139739" y="206838"/>
                  <a:pt x="160088" y="204329"/>
                  <a:pt x="188539" y="199310"/>
                </a:cubicBezTo>
                <a:cubicBezTo>
                  <a:pt x="195479" y="163488"/>
                  <a:pt x="196702" y="140486"/>
                  <a:pt x="192206" y="130305"/>
                </a:cubicBezTo>
                <a:cubicBezTo>
                  <a:pt x="189958" y="125214"/>
                  <a:pt x="190596" y="122450"/>
                  <a:pt x="194118" y="122013"/>
                </a:cubicBezTo>
                <a:close/>
                <a:moveTo>
                  <a:pt x="786833" y="106907"/>
                </a:moveTo>
                <a:cubicBezTo>
                  <a:pt x="791250" y="107004"/>
                  <a:pt x="796617" y="108443"/>
                  <a:pt x="802934" y="111225"/>
                </a:cubicBezTo>
                <a:cubicBezTo>
                  <a:pt x="815453" y="117076"/>
                  <a:pt x="819199" y="122891"/>
                  <a:pt x="814173" y="128670"/>
                </a:cubicBezTo>
                <a:cubicBezTo>
                  <a:pt x="809147" y="134449"/>
                  <a:pt x="805773" y="144882"/>
                  <a:pt x="804052" y="159967"/>
                </a:cubicBezTo>
                <a:cubicBezTo>
                  <a:pt x="802331" y="175053"/>
                  <a:pt x="801471" y="188447"/>
                  <a:pt x="801471" y="200149"/>
                </a:cubicBezTo>
                <a:cubicBezTo>
                  <a:pt x="801471" y="209097"/>
                  <a:pt x="803228" y="212141"/>
                  <a:pt x="806741" y="209280"/>
                </a:cubicBezTo>
                <a:cubicBezTo>
                  <a:pt x="810254" y="206419"/>
                  <a:pt x="818575" y="200794"/>
                  <a:pt x="831704" y="192405"/>
                </a:cubicBezTo>
                <a:cubicBezTo>
                  <a:pt x="844832" y="184016"/>
                  <a:pt x="844890" y="188211"/>
                  <a:pt x="831876" y="204989"/>
                </a:cubicBezTo>
                <a:cubicBezTo>
                  <a:pt x="818862" y="221767"/>
                  <a:pt x="809523" y="234078"/>
                  <a:pt x="803859" y="241922"/>
                </a:cubicBezTo>
                <a:cubicBezTo>
                  <a:pt x="798194" y="249766"/>
                  <a:pt x="792272" y="257825"/>
                  <a:pt x="786091" y="266099"/>
                </a:cubicBezTo>
                <a:cubicBezTo>
                  <a:pt x="779910" y="274374"/>
                  <a:pt x="774375" y="274868"/>
                  <a:pt x="769485" y="267584"/>
                </a:cubicBezTo>
                <a:cubicBezTo>
                  <a:pt x="764595" y="260299"/>
                  <a:pt x="762150" y="253566"/>
                  <a:pt x="762150" y="247385"/>
                </a:cubicBezTo>
                <a:cubicBezTo>
                  <a:pt x="762150" y="241578"/>
                  <a:pt x="764631" y="235745"/>
                  <a:pt x="769593" y="229887"/>
                </a:cubicBezTo>
                <a:cubicBezTo>
                  <a:pt x="774554" y="224029"/>
                  <a:pt x="777480" y="206631"/>
                  <a:pt x="778369" y="177692"/>
                </a:cubicBezTo>
                <a:cubicBezTo>
                  <a:pt x="779258" y="148753"/>
                  <a:pt x="779742" y="134252"/>
                  <a:pt x="779821" y="134187"/>
                </a:cubicBezTo>
                <a:cubicBezTo>
                  <a:pt x="779900" y="134123"/>
                  <a:pt x="775096" y="136245"/>
                  <a:pt x="765409" y="140554"/>
                </a:cubicBezTo>
                <a:cubicBezTo>
                  <a:pt x="755722" y="144864"/>
                  <a:pt x="748237" y="148237"/>
                  <a:pt x="742952" y="150675"/>
                </a:cubicBezTo>
                <a:cubicBezTo>
                  <a:pt x="737668" y="153113"/>
                  <a:pt x="730326" y="150937"/>
                  <a:pt x="720926" y="144147"/>
                </a:cubicBezTo>
                <a:cubicBezTo>
                  <a:pt x="711526" y="137357"/>
                  <a:pt x="712243" y="133083"/>
                  <a:pt x="723077" y="131327"/>
                </a:cubicBezTo>
                <a:cubicBezTo>
                  <a:pt x="733911" y="129570"/>
                  <a:pt x="744254" y="126978"/>
                  <a:pt x="754105" y="123551"/>
                </a:cubicBezTo>
                <a:cubicBezTo>
                  <a:pt x="763957" y="120123"/>
                  <a:pt x="771400" y="115821"/>
                  <a:pt x="776433" y="110644"/>
                </a:cubicBezTo>
                <a:cubicBezTo>
                  <a:pt x="778950" y="108056"/>
                  <a:pt x="782416" y="106810"/>
                  <a:pt x="786833" y="106907"/>
                </a:cubicBezTo>
                <a:close/>
                <a:moveTo>
                  <a:pt x="72458" y="106907"/>
                </a:moveTo>
                <a:cubicBezTo>
                  <a:pt x="76875" y="107004"/>
                  <a:pt x="82242" y="108443"/>
                  <a:pt x="88559" y="111225"/>
                </a:cubicBezTo>
                <a:cubicBezTo>
                  <a:pt x="101078" y="117076"/>
                  <a:pt x="104824" y="122891"/>
                  <a:pt x="99798" y="128670"/>
                </a:cubicBezTo>
                <a:cubicBezTo>
                  <a:pt x="94772" y="134449"/>
                  <a:pt x="91398" y="144882"/>
                  <a:pt x="89677" y="159967"/>
                </a:cubicBezTo>
                <a:cubicBezTo>
                  <a:pt x="87956" y="175053"/>
                  <a:pt x="87096" y="188447"/>
                  <a:pt x="87096" y="200149"/>
                </a:cubicBezTo>
                <a:cubicBezTo>
                  <a:pt x="87096" y="209097"/>
                  <a:pt x="88853" y="212141"/>
                  <a:pt x="92366" y="209280"/>
                </a:cubicBezTo>
                <a:cubicBezTo>
                  <a:pt x="95879" y="206419"/>
                  <a:pt x="104200" y="200794"/>
                  <a:pt x="117329" y="192405"/>
                </a:cubicBezTo>
                <a:cubicBezTo>
                  <a:pt x="130457" y="184016"/>
                  <a:pt x="130515" y="188211"/>
                  <a:pt x="117501" y="204989"/>
                </a:cubicBezTo>
                <a:cubicBezTo>
                  <a:pt x="104487" y="221767"/>
                  <a:pt x="95148" y="234078"/>
                  <a:pt x="89484" y="241922"/>
                </a:cubicBezTo>
                <a:cubicBezTo>
                  <a:pt x="83819" y="249766"/>
                  <a:pt x="77897" y="257825"/>
                  <a:pt x="71716" y="266099"/>
                </a:cubicBezTo>
                <a:cubicBezTo>
                  <a:pt x="65536" y="274374"/>
                  <a:pt x="60000" y="274868"/>
                  <a:pt x="55110" y="267584"/>
                </a:cubicBezTo>
                <a:cubicBezTo>
                  <a:pt x="50220" y="260299"/>
                  <a:pt x="47775" y="253566"/>
                  <a:pt x="47775" y="247385"/>
                </a:cubicBezTo>
                <a:cubicBezTo>
                  <a:pt x="47775" y="241578"/>
                  <a:pt x="50256" y="235745"/>
                  <a:pt x="55218" y="229887"/>
                </a:cubicBezTo>
                <a:cubicBezTo>
                  <a:pt x="60179" y="224029"/>
                  <a:pt x="63105" y="206631"/>
                  <a:pt x="63994" y="177692"/>
                </a:cubicBezTo>
                <a:cubicBezTo>
                  <a:pt x="64883" y="148753"/>
                  <a:pt x="65367" y="134252"/>
                  <a:pt x="65446" y="134187"/>
                </a:cubicBezTo>
                <a:cubicBezTo>
                  <a:pt x="65525" y="134123"/>
                  <a:pt x="60721" y="136245"/>
                  <a:pt x="51034" y="140554"/>
                </a:cubicBezTo>
                <a:cubicBezTo>
                  <a:pt x="41347" y="144864"/>
                  <a:pt x="33862" y="148237"/>
                  <a:pt x="28577" y="150675"/>
                </a:cubicBezTo>
                <a:cubicBezTo>
                  <a:pt x="23293" y="153113"/>
                  <a:pt x="15951" y="150937"/>
                  <a:pt x="6551" y="144147"/>
                </a:cubicBezTo>
                <a:cubicBezTo>
                  <a:pt x="-2849" y="137357"/>
                  <a:pt x="-2132" y="133083"/>
                  <a:pt x="8702" y="131327"/>
                </a:cubicBezTo>
                <a:cubicBezTo>
                  <a:pt x="19536" y="129570"/>
                  <a:pt x="29879" y="126978"/>
                  <a:pt x="39730" y="123551"/>
                </a:cubicBezTo>
                <a:cubicBezTo>
                  <a:pt x="49582" y="120123"/>
                  <a:pt x="57025" y="115821"/>
                  <a:pt x="62058" y="110644"/>
                </a:cubicBezTo>
                <a:cubicBezTo>
                  <a:pt x="64575" y="108056"/>
                  <a:pt x="68041" y="106810"/>
                  <a:pt x="72458" y="106907"/>
                </a:cubicBezTo>
                <a:close/>
                <a:moveTo>
                  <a:pt x="780961" y="23524"/>
                </a:moveTo>
                <a:cubicBezTo>
                  <a:pt x="784274" y="23376"/>
                  <a:pt x="788572" y="23757"/>
                  <a:pt x="793856" y="24668"/>
                </a:cubicBezTo>
                <a:cubicBezTo>
                  <a:pt x="806791" y="26661"/>
                  <a:pt x="816016" y="30447"/>
                  <a:pt x="821529" y="36025"/>
                </a:cubicBezTo>
                <a:cubicBezTo>
                  <a:pt x="827043" y="41603"/>
                  <a:pt x="828961" y="48992"/>
                  <a:pt x="827283" y="58191"/>
                </a:cubicBezTo>
                <a:cubicBezTo>
                  <a:pt x="825606" y="67391"/>
                  <a:pt x="819536" y="69843"/>
                  <a:pt x="809075" y="65548"/>
                </a:cubicBezTo>
                <a:cubicBezTo>
                  <a:pt x="798614" y="61253"/>
                  <a:pt x="788178" y="52455"/>
                  <a:pt x="777767" y="39155"/>
                </a:cubicBezTo>
                <a:cubicBezTo>
                  <a:pt x="769958" y="29179"/>
                  <a:pt x="771023" y="23969"/>
                  <a:pt x="780961" y="23524"/>
                </a:cubicBezTo>
                <a:close/>
                <a:moveTo>
                  <a:pt x="66586" y="23524"/>
                </a:moveTo>
                <a:cubicBezTo>
                  <a:pt x="69899" y="23376"/>
                  <a:pt x="74197" y="23757"/>
                  <a:pt x="79481" y="24668"/>
                </a:cubicBezTo>
                <a:cubicBezTo>
                  <a:pt x="92416" y="26661"/>
                  <a:pt x="101641" y="30447"/>
                  <a:pt x="107154" y="36025"/>
                </a:cubicBezTo>
                <a:cubicBezTo>
                  <a:pt x="112668" y="41603"/>
                  <a:pt x="114586" y="48992"/>
                  <a:pt x="112908" y="58191"/>
                </a:cubicBezTo>
                <a:cubicBezTo>
                  <a:pt x="111231" y="67391"/>
                  <a:pt x="105161" y="69843"/>
                  <a:pt x="94700" y="65548"/>
                </a:cubicBezTo>
                <a:cubicBezTo>
                  <a:pt x="84239" y="61253"/>
                  <a:pt x="73803" y="52455"/>
                  <a:pt x="63392" y="39155"/>
                </a:cubicBezTo>
                <a:cubicBezTo>
                  <a:pt x="55583" y="29179"/>
                  <a:pt x="56648" y="23969"/>
                  <a:pt x="66586" y="23524"/>
                </a:cubicBezTo>
                <a:close/>
                <a:moveTo>
                  <a:pt x="892646" y="169"/>
                </a:moveTo>
                <a:cubicBezTo>
                  <a:pt x="894198" y="-124"/>
                  <a:pt x="896233" y="-35"/>
                  <a:pt x="898751" y="436"/>
                </a:cubicBezTo>
                <a:cubicBezTo>
                  <a:pt x="908825" y="2322"/>
                  <a:pt x="916949" y="5118"/>
                  <a:pt x="923123" y="8825"/>
                </a:cubicBezTo>
                <a:cubicBezTo>
                  <a:pt x="929296" y="12532"/>
                  <a:pt x="931465" y="17168"/>
                  <a:pt x="929629" y="22732"/>
                </a:cubicBezTo>
                <a:cubicBezTo>
                  <a:pt x="927794" y="28296"/>
                  <a:pt x="926016" y="38814"/>
                  <a:pt x="924295" y="54287"/>
                </a:cubicBezTo>
                <a:cubicBezTo>
                  <a:pt x="929013" y="52495"/>
                  <a:pt x="935735" y="50473"/>
                  <a:pt x="944461" y="48221"/>
                </a:cubicBezTo>
                <a:cubicBezTo>
                  <a:pt x="953187" y="45970"/>
                  <a:pt x="960780" y="47519"/>
                  <a:pt x="967240" y="52868"/>
                </a:cubicBezTo>
                <a:cubicBezTo>
                  <a:pt x="973701" y="58217"/>
                  <a:pt x="973080" y="62938"/>
                  <a:pt x="965380" y="67032"/>
                </a:cubicBezTo>
                <a:cubicBezTo>
                  <a:pt x="957679" y="71126"/>
                  <a:pt x="943453" y="75253"/>
                  <a:pt x="922703" y="79411"/>
                </a:cubicBezTo>
                <a:lnTo>
                  <a:pt x="921585" y="97480"/>
                </a:lnTo>
                <a:cubicBezTo>
                  <a:pt x="951125" y="92246"/>
                  <a:pt x="968940" y="88464"/>
                  <a:pt x="975027" y="86133"/>
                </a:cubicBezTo>
                <a:cubicBezTo>
                  <a:pt x="981114" y="83803"/>
                  <a:pt x="987969" y="85076"/>
                  <a:pt x="995591" y="89951"/>
                </a:cubicBezTo>
                <a:cubicBezTo>
                  <a:pt x="1003213" y="94827"/>
                  <a:pt x="1011007" y="101990"/>
                  <a:pt x="1018973" y="111440"/>
                </a:cubicBezTo>
                <a:cubicBezTo>
                  <a:pt x="1026939" y="120890"/>
                  <a:pt x="1025307" y="125892"/>
                  <a:pt x="1014079" y="126444"/>
                </a:cubicBezTo>
                <a:cubicBezTo>
                  <a:pt x="1002851" y="126996"/>
                  <a:pt x="990902" y="131108"/>
                  <a:pt x="978232" y="138780"/>
                </a:cubicBezTo>
                <a:cubicBezTo>
                  <a:pt x="965562" y="146452"/>
                  <a:pt x="960812" y="145925"/>
                  <a:pt x="963981" y="137199"/>
                </a:cubicBezTo>
                <a:cubicBezTo>
                  <a:pt x="967151" y="128473"/>
                  <a:pt x="969624" y="121883"/>
                  <a:pt x="971403" y="117431"/>
                </a:cubicBezTo>
                <a:cubicBezTo>
                  <a:pt x="973181" y="112978"/>
                  <a:pt x="973084" y="110368"/>
                  <a:pt x="971112" y="109601"/>
                </a:cubicBezTo>
                <a:cubicBezTo>
                  <a:pt x="969140" y="108834"/>
                  <a:pt x="962960" y="109121"/>
                  <a:pt x="952570" y="110461"/>
                </a:cubicBezTo>
                <a:cubicBezTo>
                  <a:pt x="942181" y="111802"/>
                  <a:pt x="926951" y="114703"/>
                  <a:pt x="906882" y="119162"/>
                </a:cubicBezTo>
                <a:cubicBezTo>
                  <a:pt x="886813" y="123622"/>
                  <a:pt x="871968" y="127225"/>
                  <a:pt x="862345" y="129971"/>
                </a:cubicBezTo>
                <a:cubicBezTo>
                  <a:pt x="852723" y="132717"/>
                  <a:pt x="843294" y="130244"/>
                  <a:pt x="834059" y="122550"/>
                </a:cubicBezTo>
                <a:cubicBezTo>
                  <a:pt x="824824" y="114857"/>
                  <a:pt x="826982" y="111010"/>
                  <a:pt x="840534" y="111010"/>
                </a:cubicBezTo>
                <a:cubicBezTo>
                  <a:pt x="851045" y="111010"/>
                  <a:pt x="870361" y="108113"/>
                  <a:pt x="898483" y="102320"/>
                </a:cubicBezTo>
                <a:lnTo>
                  <a:pt x="898483" y="81455"/>
                </a:lnTo>
                <a:cubicBezTo>
                  <a:pt x="892531" y="82344"/>
                  <a:pt x="886257" y="82788"/>
                  <a:pt x="879661" y="82788"/>
                </a:cubicBezTo>
                <a:cubicBezTo>
                  <a:pt x="872462" y="82788"/>
                  <a:pt x="866375" y="80591"/>
                  <a:pt x="861399" y="76196"/>
                </a:cubicBezTo>
                <a:cubicBezTo>
                  <a:pt x="856423" y="71800"/>
                  <a:pt x="858749" y="68420"/>
                  <a:pt x="868379" y="66053"/>
                </a:cubicBezTo>
                <a:cubicBezTo>
                  <a:pt x="878008" y="63687"/>
                  <a:pt x="888072" y="61379"/>
                  <a:pt x="898569" y="59127"/>
                </a:cubicBezTo>
                <a:cubicBezTo>
                  <a:pt x="899415" y="38807"/>
                  <a:pt x="897138" y="23474"/>
                  <a:pt x="891739" y="13127"/>
                </a:cubicBezTo>
                <a:cubicBezTo>
                  <a:pt x="887690" y="5367"/>
                  <a:pt x="887992" y="1048"/>
                  <a:pt x="892646" y="169"/>
                </a:cubicBezTo>
                <a:close/>
                <a:moveTo>
                  <a:pt x="178272" y="169"/>
                </a:moveTo>
                <a:cubicBezTo>
                  <a:pt x="179823" y="-124"/>
                  <a:pt x="181858" y="-35"/>
                  <a:pt x="184376" y="436"/>
                </a:cubicBezTo>
                <a:cubicBezTo>
                  <a:pt x="194450" y="2322"/>
                  <a:pt x="202574" y="5118"/>
                  <a:pt x="208748" y="8825"/>
                </a:cubicBezTo>
                <a:cubicBezTo>
                  <a:pt x="214921" y="12532"/>
                  <a:pt x="217090" y="17168"/>
                  <a:pt x="215254" y="22732"/>
                </a:cubicBezTo>
                <a:cubicBezTo>
                  <a:pt x="213419" y="28296"/>
                  <a:pt x="211641" y="38814"/>
                  <a:pt x="209920" y="54287"/>
                </a:cubicBezTo>
                <a:cubicBezTo>
                  <a:pt x="214638" y="52495"/>
                  <a:pt x="221360" y="50473"/>
                  <a:pt x="230086" y="48221"/>
                </a:cubicBezTo>
                <a:cubicBezTo>
                  <a:pt x="238812" y="45970"/>
                  <a:pt x="246405" y="47519"/>
                  <a:pt x="252865" y="52868"/>
                </a:cubicBezTo>
                <a:cubicBezTo>
                  <a:pt x="259326" y="58217"/>
                  <a:pt x="258705" y="62938"/>
                  <a:pt x="251005" y="67032"/>
                </a:cubicBezTo>
                <a:cubicBezTo>
                  <a:pt x="243304" y="71126"/>
                  <a:pt x="229078" y="75253"/>
                  <a:pt x="208328" y="79411"/>
                </a:cubicBezTo>
                <a:lnTo>
                  <a:pt x="207210" y="97480"/>
                </a:lnTo>
                <a:cubicBezTo>
                  <a:pt x="236750" y="92246"/>
                  <a:pt x="254565" y="88464"/>
                  <a:pt x="260652" y="86133"/>
                </a:cubicBezTo>
                <a:cubicBezTo>
                  <a:pt x="266739" y="83803"/>
                  <a:pt x="273594" y="85076"/>
                  <a:pt x="281216" y="89951"/>
                </a:cubicBezTo>
                <a:cubicBezTo>
                  <a:pt x="288838" y="94827"/>
                  <a:pt x="296632" y="101990"/>
                  <a:pt x="304598" y="111440"/>
                </a:cubicBezTo>
                <a:cubicBezTo>
                  <a:pt x="312564" y="120890"/>
                  <a:pt x="310932" y="125892"/>
                  <a:pt x="299704" y="126444"/>
                </a:cubicBezTo>
                <a:cubicBezTo>
                  <a:pt x="288476" y="126996"/>
                  <a:pt x="276527" y="131108"/>
                  <a:pt x="263857" y="138780"/>
                </a:cubicBezTo>
                <a:cubicBezTo>
                  <a:pt x="251187" y="146452"/>
                  <a:pt x="246437" y="145925"/>
                  <a:pt x="249606" y="137199"/>
                </a:cubicBezTo>
                <a:cubicBezTo>
                  <a:pt x="252776" y="128473"/>
                  <a:pt x="255249" y="121883"/>
                  <a:pt x="257028" y="117431"/>
                </a:cubicBezTo>
                <a:cubicBezTo>
                  <a:pt x="258806" y="112978"/>
                  <a:pt x="258709" y="110368"/>
                  <a:pt x="256737" y="109601"/>
                </a:cubicBezTo>
                <a:cubicBezTo>
                  <a:pt x="254765" y="108834"/>
                  <a:pt x="248585" y="109121"/>
                  <a:pt x="238195" y="110461"/>
                </a:cubicBezTo>
                <a:cubicBezTo>
                  <a:pt x="227806" y="111802"/>
                  <a:pt x="212576" y="114703"/>
                  <a:pt x="192507" y="119162"/>
                </a:cubicBezTo>
                <a:cubicBezTo>
                  <a:pt x="172438" y="123622"/>
                  <a:pt x="157592" y="127225"/>
                  <a:pt x="147970" y="129971"/>
                </a:cubicBezTo>
                <a:cubicBezTo>
                  <a:pt x="138348" y="132717"/>
                  <a:pt x="128919" y="130244"/>
                  <a:pt x="119684" y="122550"/>
                </a:cubicBezTo>
                <a:cubicBezTo>
                  <a:pt x="110449" y="114857"/>
                  <a:pt x="112607" y="111010"/>
                  <a:pt x="126159" y="111010"/>
                </a:cubicBezTo>
                <a:cubicBezTo>
                  <a:pt x="136670" y="111010"/>
                  <a:pt x="155986" y="108113"/>
                  <a:pt x="184108" y="102320"/>
                </a:cubicBezTo>
                <a:lnTo>
                  <a:pt x="184108" y="81455"/>
                </a:lnTo>
                <a:cubicBezTo>
                  <a:pt x="178156" y="82344"/>
                  <a:pt x="171883" y="82788"/>
                  <a:pt x="165286" y="82788"/>
                </a:cubicBezTo>
                <a:cubicBezTo>
                  <a:pt x="158087" y="82788"/>
                  <a:pt x="152000" y="80591"/>
                  <a:pt x="147024" y="76196"/>
                </a:cubicBezTo>
                <a:cubicBezTo>
                  <a:pt x="142048" y="71800"/>
                  <a:pt x="144374" y="68420"/>
                  <a:pt x="154004" y="66053"/>
                </a:cubicBezTo>
                <a:cubicBezTo>
                  <a:pt x="163633" y="63687"/>
                  <a:pt x="173697" y="61379"/>
                  <a:pt x="184194" y="59127"/>
                </a:cubicBezTo>
                <a:cubicBezTo>
                  <a:pt x="185040" y="38807"/>
                  <a:pt x="182763" y="23474"/>
                  <a:pt x="177364" y="13127"/>
                </a:cubicBezTo>
                <a:cubicBezTo>
                  <a:pt x="173315" y="5367"/>
                  <a:pt x="173617" y="1048"/>
                  <a:pt x="178272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46527" y="2324366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四十一</a:t>
            </a:r>
          </a:p>
        </p:txBody>
      </p:sp>
      <p:sp>
        <p:nvSpPr>
          <p:cNvPr id="6" name="矩形 5"/>
          <p:cNvSpPr/>
          <p:nvPr/>
        </p:nvSpPr>
        <p:spPr>
          <a:xfrm>
            <a:off x="5548878" y="2324366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08920" y="2324366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四七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118267" y="2826264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78307" y="2834607"/>
            <a:ext cx="1356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694331" y="2834607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638214" y="3193253"/>
            <a:ext cx="17041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7009.008  </a:t>
            </a:r>
          </a:p>
        </p:txBody>
      </p:sp>
      <p:sp>
        <p:nvSpPr>
          <p:cNvPr id="12" name="文本框 19"/>
          <p:cNvSpPr txBox="1"/>
          <p:nvPr/>
        </p:nvSpPr>
        <p:spPr>
          <a:xfrm>
            <a:off x="3388638" y="32062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读作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46527" y="3206232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七千零九</a:t>
            </a:r>
          </a:p>
        </p:txBody>
      </p:sp>
      <p:sp>
        <p:nvSpPr>
          <p:cNvPr id="14" name="矩形 13"/>
          <p:cNvSpPr/>
          <p:nvPr/>
        </p:nvSpPr>
        <p:spPr>
          <a:xfrm>
            <a:off x="5916136" y="3206232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76178" y="3184910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零零八</a:t>
            </a: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696873" y="3708132"/>
            <a:ext cx="696078" cy="83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431589" y="3709799"/>
            <a:ext cx="1356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654289" y="3709799"/>
            <a:ext cx="4782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2626302" y="3257257"/>
            <a:ext cx="360040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362471" y="3250895"/>
            <a:ext cx="730435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65200" y="4355606"/>
            <a:ext cx="8101917" cy="122840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整数部分中间有几个“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”都只读一个；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小数部分有几个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就读几个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“零”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906222" y="3253797"/>
            <a:ext cx="360040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264104" y="3260472"/>
            <a:ext cx="347899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62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5" grpId="0"/>
      <p:bldP spid="6" grpId="0"/>
      <p:bldP spid="7" grpId="0"/>
      <p:bldP spid="11" grpId="0" bldLvl="0" animBg="1"/>
      <p:bldP spid="12" grpId="0"/>
      <p:bldP spid="13" grpId="0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图片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99" y="2035762"/>
            <a:ext cx="8223491" cy="139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058852" y="1963756"/>
            <a:ext cx="6280120" cy="1944215"/>
            <a:chOff x="5401998" y="799488"/>
            <a:chExt cx="1267221" cy="847793"/>
          </a:xfrm>
        </p:grpSpPr>
        <p:sp>
          <p:nvSpPr>
            <p:cNvPr id="4" name="圆角矩形标注 3"/>
            <p:cNvSpPr/>
            <p:nvPr/>
          </p:nvSpPr>
          <p:spPr>
            <a:xfrm>
              <a:off x="5401998" y="799488"/>
              <a:ext cx="1267221" cy="847793"/>
            </a:xfrm>
            <a:prstGeom prst="wedgeRoundRectCallout">
              <a:avLst>
                <a:gd name="adj1" fmla="val -55993"/>
                <a:gd name="adj2" fmla="val -6087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31058" y="912145"/>
              <a:ext cx="1238161" cy="6224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据国内外专家实验研究预测：到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2100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年，与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1900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年相比，全球平均气温将上升</a:t>
              </a:r>
              <a:r>
                <a:rPr kumimoji="0" lang="zh-CN" alt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一点四至五点八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摄氏度，平均海平面将上升</a:t>
              </a:r>
              <a:r>
                <a:rPr kumimoji="0" lang="zh-CN" alt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零点零九至零点八八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米。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17"/>
          <p:cNvSpPr txBox="1"/>
          <p:nvPr/>
        </p:nvSpPr>
        <p:spPr>
          <a:xfrm>
            <a:off x="4202868" y="455604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你能写出上面这段话里的小数吗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376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/>
          <p:nvPr/>
        </p:nvSpPr>
        <p:spPr>
          <a:xfrm>
            <a:off x="3950291" y="201824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</a:t>
            </a:r>
            <a:r>
              <a:rPr kumimoji="0" lang="zh-CN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</a:t>
            </a:r>
            <a:r>
              <a:rPr kumimoji="0" lang="zh-CN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3"/>
          <p:cNvSpPr txBox="1"/>
          <p:nvPr/>
        </p:nvSpPr>
        <p:spPr>
          <a:xfrm>
            <a:off x="4045033" y="2689593"/>
            <a:ext cx="32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206948" y="2514123"/>
            <a:ext cx="0" cy="2897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30"/>
          <p:cNvSpPr txBox="1"/>
          <p:nvPr/>
        </p:nvSpPr>
        <p:spPr>
          <a:xfrm>
            <a:off x="4604000" y="2669971"/>
            <a:ext cx="26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737663" y="2514123"/>
            <a:ext cx="0" cy="2897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37"/>
          <p:cNvSpPr txBox="1"/>
          <p:nvPr/>
        </p:nvSpPr>
        <p:spPr>
          <a:xfrm>
            <a:off x="5030411" y="27079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5229135" y="2495912"/>
            <a:ext cx="0" cy="2897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41"/>
          <p:cNvSpPr txBox="1"/>
          <p:nvPr/>
        </p:nvSpPr>
        <p:spPr>
          <a:xfrm>
            <a:off x="2992968" y="2689593"/>
            <a:ext cx="96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写作：</a:t>
            </a: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812799" y="1317745"/>
            <a:ext cx="886745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小组讨论：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怎样写小数？试着写一写并展示你的答案。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273901" y="3404479"/>
            <a:ext cx="2767060" cy="504056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先写整数部分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273901" y="4109964"/>
            <a:ext cx="2767060" cy="504056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再写小数点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262367" y="4780488"/>
            <a:ext cx="2778594" cy="504056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最后写小数部分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4075645" y="3385315"/>
            <a:ext cx="469368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按照整数的写法写。</a:t>
            </a: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4040962" y="4088276"/>
            <a:ext cx="368063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在个位右下角写</a:t>
            </a: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4112969" y="4820815"/>
            <a:ext cx="917442" cy="48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依次</a:t>
            </a:r>
          </a:p>
        </p:txBody>
      </p:sp>
      <p:sp>
        <p:nvSpPr>
          <p:cNvPr id="17" name="矩形 16"/>
          <p:cNvSpPr/>
          <p:nvPr/>
        </p:nvSpPr>
        <p:spPr>
          <a:xfrm>
            <a:off x="6760917" y="4090800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”。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030411" y="4770906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写出每个数字，不能遗漏。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62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0.26389 0.000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8663 -1.48148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7" grpId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927648" y="3767471"/>
            <a:ext cx="1296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五点八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75"/>
          <p:cNvSpPr txBox="1"/>
          <p:nvPr/>
        </p:nvSpPr>
        <p:spPr>
          <a:xfrm>
            <a:off x="4223792" y="374745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 5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967812" y="1494223"/>
            <a:ext cx="533131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你是怎样写出下面小数的？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40410" y="2926979"/>
            <a:ext cx="2811038" cy="510778"/>
          </a:xfrm>
          <a:prstGeom prst="wedgeRoundRectCallout">
            <a:avLst>
              <a:gd name="adj1" fmla="val 42715"/>
              <a:gd name="adj2" fmla="val 114077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按整数的写法写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4109896" y="4498822"/>
            <a:ext cx="1657762" cy="510778"/>
          </a:xfrm>
          <a:prstGeom prst="wedgeRoundRectCallout">
            <a:avLst>
              <a:gd name="adj1" fmla="val 38923"/>
              <a:gd name="adj2" fmla="val -90646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写作“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240016" y="4327525"/>
            <a:ext cx="3240360" cy="510778"/>
          </a:xfrm>
          <a:prstGeom prst="wedgeRoundRectCallout">
            <a:avLst>
              <a:gd name="adj1" fmla="val -50541"/>
              <a:gd name="adj2" fmla="val -8196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依次写出每个数字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059166" y="4290691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431704" y="4290691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19506" y="4290691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590" y="1725056"/>
            <a:ext cx="975797" cy="1951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300995" y="2291250"/>
            <a:ext cx="1632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零点零九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</a:p>
        </p:txBody>
      </p:sp>
      <p:sp>
        <p:nvSpPr>
          <p:cNvPr id="3" name="文本框 76"/>
          <p:cNvSpPr txBox="1"/>
          <p:nvPr/>
        </p:nvSpPr>
        <p:spPr>
          <a:xfrm>
            <a:off x="2979411" y="223723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940954" y="1453115"/>
            <a:ext cx="533131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写一写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37298" y="223723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04838" y="2241057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87741" y="2228078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32512" y="2758175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781048" y="2758175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300997" y="3173116"/>
            <a:ext cx="1632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零点八八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</a:p>
        </p:txBody>
      </p:sp>
      <p:sp>
        <p:nvSpPr>
          <p:cNvPr id="11" name="文本框 19"/>
          <p:cNvSpPr txBox="1"/>
          <p:nvPr/>
        </p:nvSpPr>
        <p:spPr>
          <a:xfrm>
            <a:off x="2979411" y="311910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37298" y="311910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08517" y="3119103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01061" y="3128604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204714" y="2768583"/>
            <a:ext cx="5586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432512" y="3647879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1396508" y="2304980"/>
            <a:ext cx="360040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357599" y="3188680"/>
            <a:ext cx="398950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357599" y="4943221"/>
            <a:ext cx="6158432" cy="62551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整数部分是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“零”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就写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781048" y="3647085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165092" y="3642323"/>
            <a:ext cx="59829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4033142" y="2313583"/>
            <a:ext cx="360040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042184" y="3196456"/>
            <a:ext cx="360040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62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5" grpId="0"/>
      <p:bldP spid="6" grpId="0"/>
      <p:bldP spid="7" grpId="0"/>
      <p:bldP spid="10" grpId="0" bldLvl="0" animBg="1"/>
      <p:bldP spid="11" grpId="0"/>
      <p:bldP spid="12" grpId="0"/>
      <p:bldP spid="13" grpId="0"/>
      <p:bldP spid="14" grpId="0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998295" y="2663294"/>
            <a:ext cx="2850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一千零二点 零零二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</a:p>
        </p:txBody>
      </p:sp>
      <p:sp>
        <p:nvSpPr>
          <p:cNvPr id="25" name="文本框 76"/>
          <p:cNvSpPr txBox="1"/>
          <p:nvPr/>
        </p:nvSpPr>
        <p:spPr>
          <a:xfrm>
            <a:off x="6350124" y="259527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/>
          <p:cNvSpPr>
            <a:spLocks noChangeArrowheads="1"/>
          </p:cNvSpPr>
          <p:nvPr/>
        </p:nvSpPr>
        <p:spPr bwMode="auto">
          <a:xfrm>
            <a:off x="992276" y="1455572"/>
            <a:ext cx="1144400" cy="291431"/>
          </a:xfrm>
          <a:custGeom>
            <a:avLst/>
            <a:gdLst/>
            <a:ahLst/>
            <a:cxnLst/>
            <a:rect l="l" t="t" r="r" b="b"/>
            <a:pathLst>
              <a:path w="1144400" h="291431">
                <a:moveTo>
                  <a:pt x="1120007" y="212158"/>
                </a:moveTo>
                <a:cubicBezTo>
                  <a:pt x="1126805" y="212158"/>
                  <a:pt x="1132569" y="214524"/>
                  <a:pt x="1137302" y="219257"/>
                </a:cubicBezTo>
                <a:cubicBezTo>
                  <a:pt x="1142034" y="223989"/>
                  <a:pt x="1144400" y="229288"/>
                  <a:pt x="1144400" y="235153"/>
                </a:cubicBezTo>
                <a:cubicBezTo>
                  <a:pt x="1144400" y="242610"/>
                  <a:pt x="1141977" y="248762"/>
                  <a:pt x="1137130" y="253608"/>
                </a:cubicBezTo>
                <a:cubicBezTo>
                  <a:pt x="1132283" y="258456"/>
                  <a:pt x="1126575" y="260879"/>
                  <a:pt x="1120007" y="260879"/>
                </a:cubicBezTo>
                <a:cubicBezTo>
                  <a:pt x="1113411" y="260879"/>
                  <a:pt x="1107700" y="258466"/>
                  <a:pt x="1102874" y="253641"/>
                </a:cubicBezTo>
                <a:cubicBezTo>
                  <a:pt x="1098049" y="248815"/>
                  <a:pt x="1095636" y="242653"/>
                  <a:pt x="1095636" y="235153"/>
                </a:cubicBezTo>
                <a:cubicBezTo>
                  <a:pt x="1095636" y="229245"/>
                  <a:pt x="1097992" y="223935"/>
                  <a:pt x="1102702" y="219224"/>
                </a:cubicBezTo>
                <a:cubicBezTo>
                  <a:pt x="1107413" y="214513"/>
                  <a:pt x="1113181" y="212158"/>
                  <a:pt x="1120007" y="212158"/>
                </a:cubicBezTo>
                <a:close/>
                <a:moveTo>
                  <a:pt x="871855" y="179134"/>
                </a:moveTo>
                <a:cubicBezTo>
                  <a:pt x="878765" y="179625"/>
                  <a:pt x="884631" y="181269"/>
                  <a:pt x="889453" y="184066"/>
                </a:cubicBezTo>
                <a:cubicBezTo>
                  <a:pt x="899097" y="189658"/>
                  <a:pt x="903005" y="194860"/>
                  <a:pt x="901176" y="199671"/>
                </a:cubicBezTo>
                <a:cubicBezTo>
                  <a:pt x="899348" y="204483"/>
                  <a:pt x="892884" y="206888"/>
                  <a:pt x="881785" y="206888"/>
                </a:cubicBezTo>
                <a:cubicBezTo>
                  <a:pt x="872808" y="205985"/>
                  <a:pt x="864411" y="205533"/>
                  <a:pt x="856596" y="205533"/>
                </a:cubicBezTo>
                <a:cubicBezTo>
                  <a:pt x="848623" y="205533"/>
                  <a:pt x="837061" y="205978"/>
                  <a:pt x="821911" y="206867"/>
                </a:cubicBezTo>
                <a:cubicBezTo>
                  <a:pt x="806760" y="207756"/>
                  <a:pt x="791068" y="209778"/>
                  <a:pt x="774835" y="212932"/>
                </a:cubicBezTo>
                <a:cubicBezTo>
                  <a:pt x="758602" y="216087"/>
                  <a:pt x="747492" y="217894"/>
                  <a:pt x="741505" y="218353"/>
                </a:cubicBezTo>
                <a:cubicBezTo>
                  <a:pt x="735518" y="218812"/>
                  <a:pt x="728219" y="214969"/>
                  <a:pt x="719608" y="206824"/>
                </a:cubicBezTo>
                <a:cubicBezTo>
                  <a:pt x="710996" y="198678"/>
                  <a:pt x="713015" y="194606"/>
                  <a:pt x="725663" y="194606"/>
                </a:cubicBezTo>
                <a:cubicBezTo>
                  <a:pt x="735558" y="194606"/>
                  <a:pt x="753920" y="193265"/>
                  <a:pt x="780751" y="190583"/>
                </a:cubicBezTo>
                <a:cubicBezTo>
                  <a:pt x="807581" y="187902"/>
                  <a:pt x="829995" y="184747"/>
                  <a:pt x="847992" y="181119"/>
                </a:cubicBezTo>
                <a:cubicBezTo>
                  <a:pt x="856990" y="179305"/>
                  <a:pt x="864945" y="178643"/>
                  <a:pt x="871855" y="179134"/>
                </a:cubicBezTo>
                <a:close/>
                <a:moveTo>
                  <a:pt x="157480" y="179134"/>
                </a:moveTo>
                <a:cubicBezTo>
                  <a:pt x="164390" y="179625"/>
                  <a:pt x="170256" y="181269"/>
                  <a:pt x="175078" y="184066"/>
                </a:cubicBezTo>
                <a:cubicBezTo>
                  <a:pt x="184722" y="189658"/>
                  <a:pt x="188630" y="194860"/>
                  <a:pt x="186801" y="199671"/>
                </a:cubicBezTo>
                <a:cubicBezTo>
                  <a:pt x="184973" y="204483"/>
                  <a:pt x="178509" y="206888"/>
                  <a:pt x="167410" y="206888"/>
                </a:cubicBezTo>
                <a:cubicBezTo>
                  <a:pt x="158433" y="205985"/>
                  <a:pt x="150036" y="205533"/>
                  <a:pt x="142221" y="205533"/>
                </a:cubicBezTo>
                <a:cubicBezTo>
                  <a:pt x="134248" y="205533"/>
                  <a:pt x="122686" y="205978"/>
                  <a:pt x="107536" y="206867"/>
                </a:cubicBezTo>
                <a:cubicBezTo>
                  <a:pt x="92385" y="207756"/>
                  <a:pt x="76693" y="209778"/>
                  <a:pt x="60460" y="212932"/>
                </a:cubicBezTo>
                <a:cubicBezTo>
                  <a:pt x="44227" y="216087"/>
                  <a:pt x="33117" y="217894"/>
                  <a:pt x="27130" y="218353"/>
                </a:cubicBezTo>
                <a:cubicBezTo>
                  <a:pt x="21143" y="218812"/>
                  <a:pt x="13844" y="214969"/>
                  <a:pt x="5233" y="206824"/>
                </a:cubicBezTo>
                <a:cubicBezTo>
                  <a:pt x="-3379" y="198678"/>
                  <a:pt x="-1360" y="194606"/>
                  <a:pt x="11288" y="194606"/>
                </a:cubicBezTo>
                <a:cubicBezTo>
                  <a:pt x="21183" y="194606"/>
                  <a:pt x="39545" y="193265"/>
                  <a:pt x="66376" y="190583"/>
                </a:cubicBezTo>
                <a:cubicBezTo>
                  <a:pt x="93206" y="187902"/>
                  <a:pt x="115620" y="184747"/>
                  <a:pt x="133617" y="181119"/>
                </a:cubicBezTo>
                <a:cubicBezTo>
                  <a:pt x="142615" y="179305"/>
                  <a:pt x="150570" y="178643"/>
                  <a:pt x="157480" y="179134"/>
                </a:cubicBezTo>
                <a:close/>
                <a:moveTo>
                  <a:pt x="1120007" y="109575"/>
                </a:moveTo>
                <a:cubicBezTo>
                  <a:pt x="1126805" y="109575"/>
                  <a:pt x="1132569" y="111942"/>
                  <a:pt x="1137302" y="116674"/>
                </a:cubicBezTo>
                <a:cubicBezTo>
                  <a:pt x="1142034" y="121406"/>
                  <a:pt x="1144400" y="126705"/>
                  <a:pt x="1144400" y="132570"/>
                </a:cubicBezTo>
                <a:cubicBezTo>
                  <a:pt x="1144400" y="140027"/>
                  <a:pt x="1141977" y="146179"/>
                  <a:pt x="1137130" y="151026"/>
                </a:cubicBezTo>
                <a:cubicBezTo>
                  <a:pt x="1132283" y="155873"/>
                  <a:pt x="1126575" y="158296"/>
                  <a:pt x="1120007" y="158296"/>
                </a:cubicBezTo>
                <a:cubicBezTo>
                  <a:pt x="1113411" y="158296"/>
                  <a:pt x="1107700" y="155884"/>
                  <a:pt x="1102874" y="151058"/>
                </a:cubicBezTo>
                <a:cubicBezTo>
                  <a:pt x="1098049" y="146233"/>
                  <a:pt x="1095636" y="140070"/>
                  <a:pt x="1095636" y="132570"/>
                </a:cubicBezTo>
                <a:cubicBezTo>
                  <a:pt x="1095636" y="126662"/>
                  <a:pt x="1097992" y="121352"/>
                  <a:pt x="1102702" y="116642"/>
                </a:cubicBezTo>
                <a:cubicBezTo>
                  <a:pt x="1107413" y="111931"/>
                  <a:pt x="1113181" y="109575"/>
                  <a:pt x="1120007" y="109575"/>
                </a:cubicBezTo>
                <a:close/>
                <a:moveTo>
                  <a:pt x="594140" y="103296"/>
                </a:moveTo>
                <a:cubicBezTo>
                  <a:pt x="610320" y="102212"/>
                  <a:pt x="623892" y="104585"/>
                  <a:pt x="634857" y="110414"/>
                </a:cubicBezTo>
                <a:cubicBezTo>
                  <a:pt x="649477" y="118187"/>
                  <a:pt x="655916" y="125185"/>
                  <a:pt x="654173" y="131408"/>
                </a:cubicBezTo>
                <a:cubicBezTo>
                  <a:pt x="652431" y="137632"/>
                  <a:pt x="645397" y="140296"/>
                  <a:pt x="633072" y="139399"/>
                </a:cubicBezTo>
                <a:cubicBezTo>
                  <a:pt x="620746" y="138503"/>
                  <a:pt x="603427" y="138055"/>
                  <a:pt x="581113" y="138055"/>
                </a:cubicBezTo>
                <a:cubicBezTo>
                  <a:pt x="558829" y="138055"/>
                  <a:pt x="534888" y="139177"/>
                  <a:pt x="509291" y="141421"/>
                </a:cubicBezTo>
                <a:cubicBezTo>
                  <a:pt x="483693" y="143666"/>
                  <a:pt x="462269" y="146336"/>
                  <a:pt x="445018" y="149434"/>
                </a:cubicBezTo>
                <a:cubicBezTo>
                  <a:pt x="427766" y="152531"/>
                  <a:pt x="412709" y="155457"/>
                  <a:pt x="399846" y="158210"/>
                </a:cubicBezTo>
                <a:cubicBezTo>
                  <a:pt x="386983" y="160964"/>
                  <a:pt x="373596" y="157974"/>
                  <a:pt x="359686" y="149240"/>
                </a:cubicBezTo>
                <a:cubicBezTo>
                  <a:pt x="347081" y="135373"/>
                  <a:pt x="346185" y="129125"/>
                  <a:pt x="356997" y="130494"/>
                </a:cubicBezTo>
                <a:cubicBezTo>
                  <a:pt x="367810" y="131864"/>
                  <a:pt x="386334" y="131433"/>
                  <a:pt x="412569" y="129204"/>
                </a:cubicBezTo>
                <a:cubicBezTo>
                  <a:pt x="438805" y="126974"/>
                  <a:pt x="466811" y="123600"/>
                  <a:pt x="496589" y="119083"/>
                </a:cubicBezTo>
                <a:cubicBezTo>
                  <a:pt x="526366" y="114566"/>
                  <a:pt x="553200" y="110049"/>
                  <a:pt x="577091" y="105531"/>
                </a:cubicBezTo>
                <a:cubicBezTo>
                  <a:pt x="583064" y="104402"/>
                  <a:pt x="588747" y="103657"/>
                  <a:pt x="594140" y="103296"/>
                </a:cubicBezTo>
                <a:close/>
                <a:moveTo>
                  <a:pt x="811702" y="39741"/>
                </a:moveTo>
                <a:cubicBezTo>
                  <a:pt x="813028" y="39840"/>
                  <a:pt x="814631" y="40249"/>
                  <a:pt x="816512" y="40968"/>
                </a:cubicBezTo>
                <a:cubicBezTo>
                  <a:pt x="824033" y="43843"/>
                  <a:pt x="831035" y="47371"/>
                  <a:pt x="837516" y="51551"/>
                </a:cubicBezTo>
                <a:cubicBezTo>
                  <a:pt x="843998" y="55731"/>
                  <a:pt x="845834" y="60421"/>
                  <a:pt x="843023" y="65619"/>
                </a:cubicBezTo>
                <a:cubicBezTo>
                  <a:pt x="840212" y="70817"/>
                  <a:pt x="836219" y="79160"/>
                  <a:pt x="831042" y="90646"/>
                </a:cubicBezTo>
                <a:cubicBezTo>
                  <a:pt x="850960" y="88940"/>
                  <a:pt x="868843" y="85365"/>
                  <a:pt x="884689" y="79923"/>
                </a:cubicBezTo>
                <a:cubicBezTo>
                  <a:pt x="900534" y="74481"/>
                  <a:pt x="913100" y="74922"/>
                  <a:pt x="922385" y="81246"/>
                </a:cubicBezTo>
                <a:cubicBezTo>
                  <a:pt x="931671" y="87570"/>
                  <a:pt x="931294" y="92758"/>
                  <a:pt x="921256" y="96809"/>
                </a:cubicBezTo>
                <a:cubicBezTo>
                  <a:pt x="911218" y="100860"/>
                  <a:pt x="900366" y="103782"/>
                  <a:pt x="888700" y="105574"/>
                </a:cubicBezTo>
                <a:cubicBezTo>
                  <a:pt x="877034" y="107367"/>
                  <a:pt x="865311" y="108955"/>
                  <a:pt x="853531" y="110339"/>
                </a:cubicBezTo>
                <a:cubicBezTo>
                  <a:pt x="841750" y="111723"/>
                  <a:pt x="833272" y="111060"/>
                  <a:pt x="828095" y="108349"/>
                </a:cubicBezTo>
                <a:cubicBezTo>
                  <a:pt x="826460" y="113999"/>
                  <a:pt x="822488" y="125644"/>
                  <a:pt x="816178" y="143282"/>
                </a:cubicBezTo>
                <a:cubicBezTo>
                  <a:pt x="872664" y="138019"/>
                  <a:pt x="904274" y="133556"/>
                  <a:pt x="911006" y="129892"/>
                </a:cubicBezTo>
                <a:cubicBezTo>
                  <a:pt x="917739" y="126228"/>
                  <a:pt x="925927" y="126569"/>
                  <a:pt x="935571" y="130914"/>
                </a:cubicBezTo>
                <a:cubicBezTo>
                  <a:pt x="945215" y="135259"/>
                  <a:pt x="952475" y="140303"/>
                  <a:pt x="957350" y="146046"/>
                </a:cubicBezTo>
                <a:cubicBezTo>
                  <a:pt x="962226" y="151789"/>
                  <a:pt x="962384" y="157357"/>
                  <a:pt x="957824" y="162749"/>
                </a:cubicBezTo>
                <a:cubicBezTo>
                  <a:pt x="953263" y="168141"/>
                  <a:pt x="949858" y="185252"/>
                  <a:pt x="947606" y="214083"/>
                </a:cubicBezTo>
                <a:cubicBezTo>
                  <a:pt x="945355" y="242914"/>
                  <a:pt x="936489" y="264446"/>
                  <a:pt x="921009" y="278679"/>
                </a:cubicBezTo>
                <a:cubicBezTo>
                  <a:pt x="905528" y="292911"/>
                  <a:pt x="896164" y="295231"/>
                  <a:pt x="892916" y="285637"/>
                </a:cubicBezTo>
                <a:cubicBezTo>
                  <a:pt x="889668" y="276044"/>
                  <a:pt x="883466" y="266343"/>
                  <a:pt x="874310" y="256534"/>
                </a:cubicBezTo>
                <a:cubicBezTo>
                  <a:pt x="865154" y="246725"/>
                  <a:pt x="865322" y="242986"/>
                  <a:pt x="874815" y="245316"/>
                </a:cubicBezTo>
                <a:cubicBezTo>
                  <a:pt x="884309" y="247647"/>
                  <a:pt x="891385" y="249672"/>
                  <a:pt x="896046" y="251393"/>
                </a:cubicBezTo>
                <a:cubicBezTo>
                  <a:pt x="900707" y="253114"/>
                  <a:pt x="905410" y="249855"/>
                  <a:pt x="910157" y="241616"/>
                </a:cubicBezTo>
                <a:cubicBezTo>
                  <a:pt x="914903" y="233378"/>
                  <a:pt x="918625" y="217217"/>
                  <a:pt x="921321" y="193132"/>
                </a:cubicBezTo>
                <a:cubicBezTo>
                  <a:pt x="924017" y="169048"/>
                  <a:pt x="922812" y="156095"/>
                  <a:pt x="917707" y="154274"/>
                </a:cubicBezTo>
                <a:cubicBezTo>
                  <a:pt x="912602" y="152453"/>
                  <a:pt x="902922" y="152424"/>
                  <a:pt x="888668" y="154188"/>
                </a:cubicBezTo>
                <a:cubicBezTo>
                  <a:pt x="874414" y="155952"/>
                  <a:pt x="858514" y="158185"/>
                  <a:pt x="840969" y="160888"/>
                </a:cubicBezTo>
                <a:cubicBezTo>
                  <a:pt x="823424" y="163591"/>
                  <a:pt x="810417" y="166761"/>
                  <a:pt x="801949" y="170396"/>
                </a:cubicBezTo>
                <a:cubicBezTo>
                  <a:pt x="793481" y="174031"/>
                  <a:pt x="787860" y="171482"/>
                  <a:pt x="785085" y="162749"/>
                </a:cubicBezTo>
                <a:cubicBezTo>
                  <a:pt x="782310" y="154016"/>
                  <a:pt x="783425" y="147312"/>
                  <a:pt x="788430" y="142637"/>
                </a:cubicBezTo>
                <a:cubicBezTo>
                  <a:pt x="793435" y="137962"/>
                  <a:pt x="798160" y="126282"/>
                  <a:pt x="802605" y="107596"/>
                </a:cubicBezTo>
                <a:cubicBezTo>
                  <a:pt x="807051" y="88911"/>
                  <a:pt x="809273" y="76091"/>
                  <a:pt x="809273" y="69136"/>
                </a:cubicBezTo>
                <a:cubicBezTo>
                  <a:pt x="809273" y="61550"/>
                  <a:pt x="808599" y="54240"/>
                  <a:pt x="807251" y="47206"/>
                </a:cubicBezTo>
                <a:cubicBezTo>
                  <a:pt x="806240" y="41931"/>
                  <a:pt x="807724" y="39442"/>
                  <a:pt x="811702" y="39741"/>
                </a:cubicBezTo>
                <a:close/>
                <a:moveTo>
                  <a:pt x="97327" y="39741"/>
                </a:moveTo>
                <a:cubicBezTo>
                  <a:pt x="98653" y="39840"/>
                  <a:pt x="100256" y="40249"/>
                  <a:pt x="102137" y="40968"/>
                </a:cubicBezTo>
                <a:cubicBezTo>
                  <a:pt x="109658" y="43843"/>
                  <a:pt x="116660" y="47371"/>
                  <a:pt x="123141" y="51551"/>
                </a:cubicBezTo>
                <a:cubicBezTo>
                  <a:pt x="129623" y="55731"/>
                  <a:pt x="131459" y="60421"/>
                  <a:pt x="128648" y="65619"/>
                </a:cubicBezTo>
                <a:cubicBezTo>
                  <a:pt x="125837" y="70817"/>
                  <a:pt x="121844" y="79160"/>
                  <a:pt x="116667" y="90646"/>
                </a:cubicBezTo>
                <a:cubicBezTo>
                  <a:pt x="136585" y="88940"/>
                  <a:pt x="154468" y="85365"/>
                  <a:pt x="170314" y="79923"/>
                </a:cubicBezTo>
                <a:cubicBezTo>
                  <a:pt x="186159" y="74481"/>
                  <a:pt x="198725" y="74922"/>
                  <a:pt x="208010" y="81246"/>
                </a:cubicBezTo>
                <a:cubicBezTo>
                  <a:pt x="217296" y="87570"/>
                  <a:pt x="216919" y="92758"/>
                  <a:pt x="206881" y="96809"/>
                </a:cubicBezTo>
                <a:cubicBezTo>
                  <a:pt x="196843" y="100860"/>
                  <a:pt x="185991" y="103782"/>
                  <a:pt x="174325" y="105574"/>
                </a:cubicBezTo>
                <a:cubicBezTo>
                  <a:pt x="162659" y="107367"/>
                  <a:pt x="150936" y="108955"/>
                  <a:pt x="139156" y="110339"/>
                </a:cubicBezTo>
                <a:cubicBezTo>
                  <a:pt x="127375" y="111723"/>
                  <a:pt x="118897" y="111060"/>
                  <a:pt x="113720" y="108349"/>
                </a:cubicBezTo>
                <a:cubicBezTo>
                  <a:pt x="112085" y="113999"/>
                  <a:pt x="108113" y="125644"/>
                  <a:pt x="101803" y="143282"/>
                </a:cubicBezTo>
                <a:cubicBezTo>
                  <a:pt x="158289" y="138019"/>
                  <a:pt x="189899" y="133556"/>
                  <a:pt x="196631" y="129892"/>
                </a:cubicBezTo>
                <a:cubicBezTo>
                  <a:pt x="203364" y="126228"/>
                  <a:pt x="211552" y="126569"/>
                  <a:pt x="221196" y="130914"/>
                </a:cubicBezTo>
                <a:cubicBezTo>
                  <a:pt x="230840" y="135259"/>
                  <a:pt x="238100" y="140303"/>
                  <a:pt x="242975" y="146046"/>
                </a:cubicBezTo>
                <a:cubicBezTo>
                  <a:pt x="247851" y="151789"/>
                  <a:pt x="248009" y="157357"/>
                  <a:pt x="243449" y="162749"/>
                </a:cubicBezTo>
                <a:cubicBezTo>
                  <a:pt x="238888" y="168141"/>
                  <a:pt x="235483" y="185252"/>
                  <a:pt x="233231" y="214083"/>
                </a:cubicBezTo>
                <a:cubicBezTo>
                  <a:pt x="230980" y="242914"/>
                  <a:pt x="222114" y="264446"/>
                  <a:pt x="206634" y="278679"/>
                </a:cubicBezTo>
                <a:cubicBezTo>
                  <a:pt x="191153" y="292911"/>
                  <a:pt x="181789" y="295231"/>
                  <a:pt x="178541" y="285637"/>
                </a:cubicBezTo>
                <a:cubicBezTo>
                  <a:pt x="175293" y="276044"/>
                  <a:pt x="169091" y="266343"/>
                  <a:pt x="159935" y="256534"/>
                </a:cubicBezTo>
                <a:cubicBezTo>
                  <a:pt x="150779" y="246725"/>
                  <a:pt x="150947" y="242986"/>
                  <a:pt x="160440" y="245316"/>
                </a:cubicBezTo>
                <a:cubicBezTo>
                  <a:pt x="169934" y="247647"/>
                  <a:pt x="177010" y="249672"/>
                  <a:pt x="181671" y="251393"/>
                </a:cubicBezTo>
                <a:cubicBezTo>
                  <a:pt x="186332" y="253114"/>
                  <a:pt x="191035" y="249855"/>
                  <a:pt x="195782" y="241616"/>
                </a:cubicBezTo>
                <a:cubicBezTo>
                  <a:pt x="200528" y="233378"/>
                  <a:pt x="204250" y="217217"/>
                  <a:pt x="206946" y="193132"/>
                </a:cubicBezTo>
                <a:cubicBezTo>
                  <a:pt x="209642" y="169048"/>
                  <a:pt x="208437" y="156095"/>
                  <a:pt x="203332" y="154274"/>
                </a:cubicBezTo>
                <a:cubicBezTo>
                  <a:pt x="198227" y="152453"/>
                  <a:pt x="188547" y="152424"/>
                  <a:pt x="174293" y="154188"/>
                </a:cubicBezTo>
                <a:cubicBezTo>
                  <a:pt x="160039" y="155952"/>
                  <a:pt x="144139" y="158185"/>
                  <a:pt x="126594" y="160888"/>
                </a:cubicBezTo>
                <a:cubicBezTo>
                  <a:pt x="109049" y="163591"/>
                  <a:pt x="96042" y="166761"/>
                  <a:pt x="87574" y="170396"/>
                </a:cubicBezTo>
                <a:cubicBezTo>
                  <a:pt x="79106" y="174031"/>
                  <a:pt x="73485" y="171482"/>
                  <a:pt x="70710" y="162749"/>
                </a:cubicBezTo>
                <a:cubicBezTo>
                  <a:pt x="67935" y="154016"/>
                  <a:pt x="69050" y="147312"/>
                  <a:pt x="74055" y="142637"/>
                </a:cubicBezTo>
                <a:cubicBezTo>
                  <a:pt x="79060" y="137962"/>
                  <a:pt x="83785" y="126282"/>
                  <a:pt x="88230" y="107596"/>
                </a:cubicBezTo>
                <a:cubicBezTo>
                  <a:pt x="92676" y="88911"/>
                  <a:pt x="94898" y="76091"/>
                  <a:pt x="94898" y="69136"/>
                </a:cubicBezTo>
                <a:cubicBezTo>
                  <a:pt x="94898" y="61550"/>
                  <a:pt x="94224" y="54240"/>
                  <a:pt x="92876" y="47206"/>
                </a:cubicBezTo>
                <a:cubicBezTo>
                  <a:pt x="91865" y="41931"/>
                  <a:pt x="93349" y="39442"/>
                  <a:pt x="97327" y="39741"/>
                </a:cubicBezTo>
                <a:close/>
                <a:moveTo>
                  <a:pt x="942694" y="2"/>
                </a:moveTo>
                <a:cubicBezTo>
                  <a:pt x="946198" y="48"/>
                  <a:pt x="949506" y="927"/>
                  <a:pt x="952618" y="2637"/>
                </a:cubicBezTo>
                <a:cubicBezTo>
                  <a:pt x="958842" y="6057"/>
                  <a:pt x="966679" y="12632"/>
                  <a:pt x="976129" y="22362"/>
                </a:cubicBezTo>
                <a:cubicBezTo>
                  <a:pt x="985579" y="32092"/>
                  <a:pt x="984242" y="38036"/>
                  <a:pt x="972117" y="40194"/>
                </a:cubicBezTo>
                <a:cubicBezTo>
                  <a:pt x="959993" y="42352"/>
                  <a:pt x="947370" y="47504"/>
                  <a:pt x="934248" y="55649"/>
                </a:cubicBezTo>
                <a:cubicBezTo>
                  <a:pt x="921127" y="63794"/>
                  <a:pt x="916596" y="63041"/>
                  <a:pt x="920654" y="53390"/>
                </a:cubicBezTo>
                <a:cubicBezTo>
                  <a:pt x="924712" y="43739"/>
                  <a:pt x="927860" y="36867"/>
                  <a:pt x="930097" y="32773"/>
                </a:cubicBezTo>
                <a:cubicBezTo>
                  <a:pt x="932334" y="28679"/>
                  <a:pt x="932545" y="26531"/>
                  <a:pt x="930731" y="26330"/>
                </a:cubicBezTo>
                <a:cubicBezTo>
                  <a:pt x="928917" y="26130"/>
                  <a:pt x="913247" y="27829"/>
                  <a:pt x="883721" y="31428"/>
                </a:cubicBezTo>
                <a:cubicBezTo>
                  <a:pt x="854194" y="35028"/>
                  <a:pt x="830662" y="37727"/>
                  <a:pt x="813124" y="39527"/>
                </a:cubicBezTo>
                <a:cubicBezTo>
                  <a:pt x="795586" y="41327"/>
                  <a:pt x="783597" y="42227"/>
                  <a:pt x="777158" y="42227"/>
                </a:cubicBezTo>
                <a:cubicBezTo>
                  <a:pt x="771308" y="58087"/>
                  <a:pt x="763596" y="69925"/>
                  <a:pt x="754024" y="77740"/>
                </a:cubicBezTo>
                <a:cubicBezTo>
                  <a:pt x="744452" y="85555"/>
                  <a:pt x="738221" y="84670"/>
                  <a:pt x="735332" y="75084"/>
                </a:cubicBezTo>
                <a:cubicBezTo>
                  <a:pt x="732442" y="65497"/>
                  <a:pt x="733966" y="57223"/>
                  <a:pt x="739903" y="50261"/>
                </a:cubicBezTo>
                <a:cubicBezTo>
                  <a:pt x="745839" y="43298"/>
                  <a:pt x="750640" y="36387"/>
                  <a:pt x="754304" y="29525"/>
                </a:cubicBezTo>
                <a:cubicBezTo>
                  <a:pt x="757968" y="22663"/>
                  <a:pt x="761847" y="16737"/>
                  <a:pt x="765941" y="11746"/>
                </a:cubicBezTo>
                <a:cubicBezTo>
                  <a:pt x="770035" y="6756"/>
                  <a:pt x="773989" y="11467"/>
                  <a:pt x="777804" y="25879"/>
                </a:cubicBezTo>
                <a:cubicBezTo>
                  <a:pt x="780844" y="25879"/>
                  <a:pt x="791402" y="24997"/>
                  <a:pt x="809478" y="23233"/>
                </a:cubicBezTo>
                <a:cubicBezTo>
                  <a:pt x="827554" y="21469"/>
                  <a:pt x="843252" y="19669"/>
                  <a:pt x="856575" y="17834"/>
                </a:cubicBezTo>
                <a:cubicBezTo>
                  <a:pt x="869897" y="15998"/>
                  <a:pt x="883782" y="13768"/>
                  <a:pt x="898229" y="11144"/>
                </a:cubicBezTo>
                <a:cubicBezTo>
                  <a:pt x="912677" y="8520"/>
                  <a:pt x="923798" y="5591"/>
                  <a:pt x="931592" y="2357"/>
                </a:cubicBezTo>
                <a:cubicBezTo>
                  <a:pt x="935489" y="740"/>
                  <a:pt x="939189" y="-45"/>
                  <a:pt x="942694" y="2"/>
                </a:cubicBezTo>
                <a:close/>
                <a:moveTo>
                  <a:pt x="228319" y="2"/>
                </a:moveTo>
                <a:cubicBezTo>
                  <a:pt x="231823" y="48"/>
                  <a:pt x="235131" y="927"/>
                  <a:pt x="238243" y="2637"/>
                </a:cubicBezTo>
                <a:cubicBezTo>
                  <a:pt x="244467" y="6057"/>
                  <a:pt x="252304" y="12632"/>
                  <a:pt x="261754" y="22362"/>
                </a:cubicBezTo>
                <a:cubicBezTo>
                  <a:pt x="271204" y="32092"/>
                  <a:pt x="269867" y="38036"/>
                  <a:pt x="257742" y="40194"/>
                </a:cubicBezTo>
                <a:cubicBezTo>
                  <a:pt x="245618" y="42352"/>
                  <a:pt x="232995" y="47504"/>
                  <a:pt x="219873" y="55649"/>
                </a:cubicBezTo>
                <a:cubicBezTo>
                  <a:pt x="206752" y="63794"/>
                  <a:pt x="202221" y="63041"/>
                  <a:pt x="206279" y="53390"/>
                </a:cubicBezTo>
                <a:cubicBezTo>
                  <a:pt x="210337" y="43739"/>
                  <a:pt x="213485" y="36867"/>
                  <a:pt x="215722" y="32773"/>
                </a:cubicBezTo>
                <a:cubicBezTo>
                  <a:pt x="217959" y="28679"/>
                  <a:pt x="218170" y="26531"/>
                  <a:pt x="216356" y="26330"/>
                </a:cubicBezTo>
                <a:cubicBezTo>
                  <a:pt x="214542" y="26130"/>
                  <a:pt x="198872" y="27829"/>
                  <a:pt x="169346" y="31428"/>
                </a:cubicBezTo>
                <a:cubicBezTo>
                  <a:pt x="139819" y="35028"/>
                  <a:pt x="116287" y="37727"/>
                  <a:pt x="98749" y="39527"/>
                </a:cubicBezTo>
                <a:cubicBezTo>
                  <a:pt x="81211" y="41327"/>
                  <a:pt x="69222" y="42227"/>
                  <a:pt x="62783" y="42227"/>
                </a:cubicBezTo>
                <a:cubicBezTo>
                  <a:pt x="56933" y="58087"/>
                  <a:pt x="49221" y="69925"/>
                  <a:pt x="39649" y="77740"/>
                </a:cubicBezTo>
                <a:cubicBezTo>
                  <a:pt x="30077" y="85555"/>
                  <a:pt x="23846" y="84670"/>
                  <a:pt x="20957" y="75084"/>
                </a:cubicBezTo>
                <a:cubicBezTo>
                  <a:pt x="18067" y="65497"/>
                  <a:pt x="19591" y="57223"/>
                  <a:pt x="25528" y="50261"/>
                </a:cubicBezTo>
                <a:cubicBezTo>
                  <a:pt x="31464" y="43298"/>
                  <a:pt x="36265" y="36387"/>
                  <a:pt x="39929" y="29525"/>
                </a:cubicBezTo>
                <a:cubicBezTo>
                  <a:pt x="43593" y="22663"/>
                  <a:pt x="47472" y="16737"/>
                  <a:pt x="51566" y="11746"/>
                </a:cubicBezTo>
                <a:cubicBezTo>
                  <a:pt x="55660" y="6756"/>
                  <a:pt x="59614" y="11467"/>
                  <a:pt x="63429" y="25879"/>
                </a:cubicBezTo>
                <a:cubicBezTo>
                  <a:pt x="66469" y="25879"/>
                  <a:pt x="77027" y="24997"/>
                  <a:pt x="95103" y="23233"/>
                </a:cubicBezTo>
                <a:cubicBezTo>
                  <a:pt x="113179" y="21469"/>
                  <a:pt x="128878" y="19669"/>
                  <a:pt x="142200" y="17834"/>
                </a:cubicBezTo>
                <a:cubicBezTo>
                  <a:pt x="155522" y="15998"/>
                  <a:pt x="169407" y="13768"/>
                  <a:pt x="183854" y="11144"/>
                </a:cubicBezTo>
                <a:cubicBezTo>
                  <a:pt x="198302" y="8520"/>
                  <a:pt x="209423" y="5591"/>
                  <a:pt x="217217" y="2357"/>
                </a:cubicBezTo>
                <a:cubicBezTo>
                  <a:pt x="221114" y="740"/>
                  <a:pt x="224814" y="-45"/>
                  <a:pt x="228319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08013" y="2595270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70423" y="259909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477970" y="2592870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3051106" y="3139192"/>
            <a:ext cx="1307449" cy="104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63930" y="3149600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847562" y="3149600"/>
            <a:ext cx="956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3691480" y="2660635"/>
            <a:ext cx="360040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3400424" y="3895544"/>
            <a:ext cx="6151959" cy="115212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整数部分每级中有“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”时，要写满数位。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小数部分按照读法把“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”依次写出即可。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7682602" y="2630774"/>
            <a:ext cx="360040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781956" y="2677179"/>
            <a:ext cx="704072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8544432" y="2620638"/>
            <a:ext cx="360040" cy="43389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376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/>
      <p:bldP spid="27" grpId="0"/>
      <p:bldP spid="28" grpId="0"/>
      <p:bldP spid="29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072645" y="2450307"/>
            <a:ext cx="2256738" cy="2882557"/>
          </a:xfrm>
          <a:custGeom>
            <a:avLst/>
            <a:gdLst/>
            <a:ahLst/>
            <a:cxnLst/>
            <a:rect l="l" t="t" r="r" b="b"/>
            <a:pathLst>
              <a:path w="2256738" h="2882557">
                <a:moveTo>
                  <a:pt x="576438" y="2799570"/>
                </a:moveTo>
                <a:cubicBezTo>
                  <a:pt x="584440" y="2799570"/>
                  <a:pt x="590330" y="2801721"/>
                  <a:pt x="594109" y="2806023"/>
                </a:cubicBezTo>
                <a:cubicBezTo>
                  <a:pt x="597887" y="2810325"/>
                  <a:pt x="599776" y="2815387"/>
                  <a:pt x="599776" y="2821210"/>
                </a:cubicBezTo>
                <a:cubicBezTo>
                  <a:pt x="599776" y="2828781"/>
                  <a:pt x="597554" y="2834514"/>
                  <a:pt x="593108" y="2838407"/>
                </a:cubicBezTo>
                <a:cubicBezTo>
                  <a:pt x="588663" y="2842300"/>
                  <a:pt x="583206" y="2844247"/>
                  <a:pt x="576739" y="2844247"/>
                </a:cubicBezTo>
                <a:cubicBezTo>
                  <a:pt x="571232" y="2844247"/>
                  <a:pt x="566020" y="2842329"/>
                  <a:pt x="561101" y="2838493"/>
                </a:cubicBezTo>
                <a:cubicBezTo>
                  <a:pt x="556182" y="2834657"/>
                  <a:pt x="553723" y="2828896"/>
                  <a:pt x="553723" y="2821210"/>
                </a:cubicBezTo>
                <a:cubicBezTo>
                  <a:pt x="553723" y="2815301"/>
                  <a:pt x="555576" y="2810490"/>
                  <a:pt x="559283" y="2806776"/>
                </a:cubicBezTo>
                <a:cubicBezTo>
                  <a:pt x="562990" y="2803062"/>
                  <a:pt x="568708" y="2800660"/>
                  <a:pt x="576438" y="2799570"/>
                </a:cubicBezTo>
                <a:close/>
                <a:moveTo>
                  <a:pt x="1664097" y="2798208"/>
                </a:moveTo>
                <a:cubicBezTo>
                  <a:pt x="1667138" y="2798508"/>
                  <a:pt x="1671312" y="2799762"/>
                  <a:pt x="1676620" y="2801969"/>
                </a:cubicBezTo>
                <a:cubicBezTo>
                  <a:pt x="1697850" y="2810795"/>
                  <a:pt x="1712277" y="2819281"/>
                  <a:pt x="1719898" y="2827426"/>
                </a:cubicBezTo>
                <a:cubicBezTo>
                  <a:pt x="1727520" y="2835571"/>
                  <a:pt x="1730191" y="2845810"/>
                  <a:pt x="1727911" y="2858143"/>
                </a:cubicBezTo>
                <a:cubicBezTo>
                  <a:pt x="1725631" y="2870475"/>
                  <a:pt x="1718812" y="2871483"/>
                  <a:pt x="1707455" y="2861165"/>
                </a:cubicBezTo>
                <a:cubicBezTo>
                  <a:pt x="1696097" y="2850847"/>
                  <a:pt x="1682725" y="2837536"/>
                  <a:pt x="1667338" y="2821231"/>
                </a:cubicBezTo>
                <a:cubicBezTo>
                  <a:pt x="1656056" y="2804980"/>
                  <a:pt x="1654976" y="2797306"/>
                  <a:pt x="1664097" y="2798208"/>
                </a:cubicBezTo>
                <a:close/>
                <a:moveTo>
                  <a:pt x="2228280" y="2795179"/>
                </a:moveTo>
                <a:cubicBezTo>
                  <a:pt x="2233012" y="2795185"/>
                  <a:pt x="2237752" y="2796437"/>
                  <a:pt x="2242498" y="2798936"/>
                </a:cubicBezTo>
                <a:cubicBezTo>
                  <a:pt x="2251992" y="2803933"/>
                  <a:pt x="2256738" y="2811824"/>
                  <a:pt x="2256738" y="2822608"/>
                </a:cubicBezTo>
                <a:cubicBezTo>
                  <a:pt x="2256738" y="2833392"/>
                  <a:pt x="2251242" y="2841042"/>
                  <a:pt x="2240250" y="2845559"/>
                </a:cubicBezTo>
                <a:cubicBezTo>
                  <a:pt x="2229259" y="2850076"/>
                  <a:pt x="2219557" y="2849528"/>
                  <a:pt x="2211147" y="2843914"/>
                </a:cubicBezTo>
                <a:cubicBezTo>
                  <a:pt x="2202736" y="2838299"/>
                  <a:pt x="2198768" y="2830638"/>
                  <a:pt x="2199241" y="2820930"/>
                </a:cubicBezTo>
                <a:cubicBezTo>
                  <a:pt x="2199714" y="2811222"/>
                  <a:pt x="2204669" y="2803879"/>
                  <a:pt x="2214105" y="2798903"/>
                </a:cubicBezTo>
                <a:cubicBezTo>
                  <a:pt x="2218823" y="2796415"/>
                  <a:pt x="2223548" y="2795174"/>
                  <a:pt x="2228280" y="2795179"/>
                </a:cubicBezTo>
                <a:close/>
                <a:moveTo>
                  <a:pt x="1583674" y="2729793"/>
                </a:moveTo>
                <a:cubicBezTo>
                  <a:pt x="1585572" y="2729521"/>
                  <a:pt x="1587995" y="2729689"/>
                  <a:pt x="1590944" y="2730296"/>
                </a:cubicBezTo>
                <a:cubicBezTo>
                  <a:pt x="1602739" y="2732727"/>
                  <a:pt x="1610414" y="2736753"/>
                  <a:pt x="1613971" y="2742374"/>
                </a:cubicBezTo>
                <a:cubicBezTo>
                  <a:pt x="1617527" y="2747996"/>
                  <a:pt x="1618642" y="2753782"/>
                  <a:pt x="1617316" y="2759733"/>
                </a:cubicBezTo>
                <a:cubicBezTo>
                  <a:pt x="1615989" y="2765684"/>
                  <a:pt x="1610984" y="2766455"/>
                  <a:pt x="1602302" y="2762045"/>
                </a:cubicBezTo>
                <a:cubicBezTo>
                  <a:pt x="1593619" y="2757636"/>
                  <a:pt x="1586445" y="2751660"/>
                  <a:pt x="1580780" y="2744117"/>
                </a:cubicBezTo>
                <a:cubicBezTo>
                  <a:pt x="1577016" y="2735383"/>
                  <a:pt x="1577981" y="2730609"/>
                  <a:pt x="1583674" y="2729793"/>
                </a:cubicBezTo>
                <a:close/>
                <a:moveTo>
                  <a:pt x="1595342" y="2694369"/>
                </a:moveTo>
                <a:cubicBezTo>
                  <a:pt x="1597268" y="2693933"/>
                  <a:pt x="1599806" y="2693957"/>
                  <a:pt x="1602958" y="2694438"/>
                </a:cubicBezTo>
                <a:cubicBezTo>
                  <a:pt x="1615563" y="2696367"/>
                  <a:pt x="1623686" y="2699694"/>
                  <a:pt x="1627329" y="2704419"/>
                </a:cubicBezTo>
                <a:cubicBezTo>
                  <a:pt x="1630971" y="2709145"/>
                  <a:pt x="1632176" y="2714956"/>
                  <a:pt x="1630943" y="2721853"/>
                </a:cubicBezTo>
                <a:cubicBezTo>
                  <a:pt x="1629709" y="2728751"/>
                  <a:pt x="1625221" y="2730501"/>
                  <a:pt x="1617477" y="2727102"/>
                </a:cubicBezTo>
                <a:cubicBezTo>
                  <a:pt x="1609733" y="2723703"/>
                  <a:pt x="1602090" y="2718233"/>
                  <a:pt x="1594547" y="2710690"/>
                </a:cubicBezTo>
                <a:cubicBezTo>
                  <a:pt x="1589299" y="2701117"/>
                  <a:pt x="1589563" y="2695677"/>
                  <a:pt x="1595342" y="2694369"/>
                </a:cubicBezTo>
                <a:close/>
                <a:moveTo>
                  <a:pt x="2228296" y="2693947"/>
                </a:moveTo>
                <a:cubicBezTo>
                  <a:pt x="2233028" y="2693952"/>
                  <a:pt x="2237766" y="2695202"/>
                  <a:pt x="2242509" y="2697697"/>
                </a:cubicBezTo>
                <a:cubicBezTo>
                  <a:pt x="2251995" y="2702688"/>
                  <a:pt x="2256738" y="2710582"/>
                  <a:pt x="2256738" y="2721380"/>
                </a:cubicBezTo>
                <a:cubicBezTo>
                  <a:pt x="2256738" y="2732164"/>
                  <a:pt x="2251242" y="2739814"/>
                  <a:pt x="2240250" y="2744332"/>
                </a:cubicBezTo>
                <a:cubicBezTo>
                  <a:pt x="2229259" y="2748849"/>
                  <a:pt x="2219557" y="2748300"/>
                  <a:pt x="2211147" y="2742686"/>
                </a:cubicBezTo>
                <a:cubicBezTo>
                  <a:pt x="2202736" y="2737072"/>
                  <a:pt x="2198768" y="2729407"/>
                  <a:pt x="2199241" y="2719692"/>
                </a:cubicBezTo>
                <a:cubicBezTo>
                  <a:pt x="2199714" y="2709976"/>
                  <a:pt x="2204672" y="2702634"/>
                  <a:pt x="2214115" y="2697665"/>
                </a:cubicBezTo>
                <a:cubicBezTo>
                  <a:pt x="2218837" y="2695181"/>
                  <a:pt x="2223564" y="2693941"/>
                  <a:pt x="2228296" y="2693947"/>
                </a:cubicBezTo>
                <a:close/>
                <a:moveTo>
                  <a:pt x="1639942" y="2685038"/>
                </a:moveTo>
                <a:cubicBezTo>
                  <a:pt x="1643464" y="2684601"/>
                  <a:pt x="1649872" y="2686490"/>
                  <a:pt x="1659164" y="2690706"/>
                </a:cubicBezTo>
                <a:cubicBezTo>
                  <a:pt x="1670378" y="2696041"/>
                  <a:pt x="1674820" y="2701817"/>
                  <a:pt x="1672490" y="2708033"/>
                </a:cubicBezTo>
                <a:cubicBezTo>
                  <a:pt x="1670159" y="2714249"/>
                  <a:pt x="1668084" y="2721681"/>
                  <a:pt x="1666262" y="2730328"/>
                </a:cubicBezTo>
                <a:cubicBezTo>
                  <a:pt x="1664441" y="2738976"/>
                  <a:pt x="1662283" y="2748548"/>
                  <a:pt x="1659788" y="2759045"/>
                </a:cubicBezTo>
                <a:cubicBezTo>
                  <a:pt x="1679792" y="2756420"/>
                  <a:pt x="1695911" y="2753513"/>
                  <a:pt x="1708143" y="2750322"/>
                </a:cubicBezTo>
                <a:cubicBezTo>
                  <a:pt x="1720375" y="2747132"/>
                  <a:pt x="1730897" y="2748218"/>
                  <a:pt x="1739709" y="2753581"/>
                </a:cubicBezTo>
                <a:cubicBezTo>
                  <a:pt x="1748521" y="2758944"/>
                  <a:pt x="1751415" y="2763462"/>
                  <a:pt x="1748389" y="2767133"/>
                </a:cubicBezTo>
                <a:cubicBezTo>
                  <a:pt x="1745363" y="2770804"/>
                  <a:pt x="1738042" y="2772872"/>
                  <a:pt x="1726427" y="2773338"/>
                </a:cubicBezTo>
                <a:cubicBezTo>
                  <a:pt x="1714811" y="2773805"/>
                  <a:pt x="1691379" y="2776174"/>
                  <a:pt x="1656131" y="2780447"/>
                </a:cubicBezTo>
                <a:cubicBezTo>
                  <a:pt x="1647455" y="2808196"/>
                  <a:pt x="1635650" y="2829072"/>
                  <a:pt x="1620714" y="2843075"/>
                </a:cubicBezTo>
                <a:cubicBezTo>
                  <a:pt x="1605779" y="2857078"/>
                  <a:pt x="1588510" y="2866396"/>
                  <a:pt x="1568907" y="2871027"/>
                </a:cubicBezTo>
                <a:cubicBezTo>
                  <a:pt x="1549304" y="2875659"/>
                  <a:pt x="1547292" y="2872734"/>
                  <a:pt x="1562873" y="2862251"/>
                </a:cubicBezTo>
                <a:cubicBezTo>
                  <a:pt x="1578454" y="2851769"/>
                  <a:pt x="1592206" y="2839687"/>
                  <a:pt x="1604130" y="2826006"/>
                </a:cubicBezTo>
                <a:cubicBezTo>
                  <a:pt x="1616054" y="2812326"/>
                  <a:pt x="1624654" y="2798158"/>
                  <a:pt x="1629932" y="2783502"/>
                </a:cubicBezTo>
                <a:cubicBezTo>
                  <a:pt x="1617800" y="2785280"/>
                  <a:pt x="1606561" y="2787524"/>
                  <a:pt x="1596214" y="2790235"/>
                </a:cubicBezTo>
                <a:cubicBezTo>
                  <a:pt x="1585868" y="2792945"/>
                  <a:pt x="1575629" y="2790228"/>
                  <a:pt x="1565497" y="2782082"/>
                </a:cubicBezTo>
                <a:cubicBezTo>
                  <a:pt x="1555366" y="2773937"/>
                  <a:pt x="1557972" y="2769864"/>
                  <a:pt x="1573316" y="2769864"/>
                </a:cubicBezTo>
                <a:cubicBezTo>
                  <a:pt x="1585563" y="2769864"/>
                  <a:pt x="1605912" y="2767355"/>
                  <a:pt x="1634363" y="2762336"/>
                </a:cubicBezTo>
                <a:cubicBezTo>
                  <a:pt x="1641303" y="2726514"/>
                  <a:pt x="1642526" y="2703512"/>
                  <a:pt x="1638030" y="2693331"/>
                </a:cubicBezTo>
                <a:cubicBezTo>
                  <a:pt x="1635782" y="2688240"/>
                  <a:pt x="1636420" y="2685476"/>
                  <a:pt x="1639942" y="2685038"/>
                </a:cubicBezTo>
                <a:close/>
                <a:moveTo>
                  <a:pt x="1518282" y="2669933"/>
                </a:moveTo>
                <a:cubicBezTo>
                  <a:pt x="1522699" y="2670030"/>
                  <a:pt x="1528066" y="2671469"/>
                  <a:pt x="1534383" y="2674251"/>
                </a:cubicBezTo>
                <a:cubicBezTo>
                  <a:pt x="1546902" y="2680102"/>
                  <a:pt x="1550648" y="2685917"/>
                  <a:pt x="1545622" y="2691696"/>
                </a:cubicBezTo>
                <a:cubicBezTo>
                  <a:pt x="1540596" y="2697475"/>
                  <a:pt x="1537222" y="2707908"/>
                  <a:pt x="1535501" y="2722993"/>
                </a:cubicBezTo>
                <a:cubicBezTo>
                  <a:pt x="1533780" y="2738079"/>
                  <a:pt x="1532920" y="2751473"/>
                  <a:pt x="1532920" y="2763175"/>
                </a:cubicBezTo>
                <a:cubicBezTo>
                  <a:pt x="1532920" y="2772123"/>
                  <a:pt x="1534677" y="2775167"/>
                  <a:pt x="1538190" y="2772306"/>
                </a:cubicBezTo>
                <a:cubicBezTo>
                  <a:pt x="1541703" y="2769445"/>
                  <a:pt x="1550024" y="2763820"/>
                  <a:pt x="1563153" y="2755431"/>
                </a:cubicBezTo>
                <a:cubicBezTo>
                  <a:pt x="1576281" y="2747042"/>
                  <a:pt x="1576339" y="2751236"/>
                  <a:pt x="1563325" y="2768015"/>
                </a:cubicBezTo>
                <a:cubicBezTo>
                  <a:pt x="1550311" y="2784793"/>
                  <a:pt x="1540972" y="2797104"/>
                  <a:pt x="1535308" y="2804948"/>
                </a:cubicBezTo>
                <a:cubicBezTo>
                  <a:pt x="1529643" y="2812792"/>
                  <a:pt x="1523721" y="2820851"/>
                  <a:pt x="1517540" y="2829125"/>
                </a:cubicBezTo>
                <a:cubicBezTo>
                  <a:pt x="1511359" y="2837400"/>
                  <a:pt x="1505824" y="2837895"/>
                  <a:pt x="1500934" y="2830610"/>
                </a:cubicBezTo>
                <a:cubicBezTo>
                  <a:pt x="1496044" y="2823325"/>
                  <a:pt x="1493599" y="2816592"/>
                  <a:pt x="1493599" y="2810411"/>
                </a:cubicBezTo>
                <a:cubicBezTo>
                  <a:pt x="1493599" y="2804604"/>
                  <a:pt x="1496080" y="2798771"/>
                  <a:pt x="1501042" y="2792913"/>
                </a:cubicBezTo>
                <a:cubicBezTo>
                  <a:pt x="1506003" y="2787055"/>
                  <a:pt x="1508929" y="2769657"/>
                  <a:pt x="1509818" y="2740718"/>
                </a:cubicBezTo>
                <a:cubicBezTo>
                  <a:pt x="1510707" y="2711780"/>
                  <a:pt x="1511191" y="2697278"/>
                  <a:pt x="1511270" y="2697213"/>
                </a:cubicBezTo>
                <a:cubicBezTo>
                  <a:pt x="1511349" y="2697149"/>
                  <a:pt x="1506545" y="2699271"/>
                  <a:pt x="1496858" y="2703580"/>
                </a:cubicBezTo>
                <a:cubicBezTo>
                  <a:pt x="1487171" y="2707890"/>
                  <a:pt x="1479686" y="2711263"/>
                  <a:pt x="1474401" y="2713701"/>
                </a:cubicBezTo>
                <a:cubicBezTo>
                  <a:pt x="1469117" y="2716139"/>
                  <a:pt x="1461775" y="2713963"/>
                  <a:pt x="1452375" y="2707173"/>
                </a:cubicBezTo>
                <a:cubicBezTo>
                  <a:pt x="1442975" y="2700383"/>
                  <a:pt x="1443692" y="2696109"/>
                  <a:pt x="1454526" y="2694352"/>
                </a:cubicBezTo>
                <a:cubicBezTo>
                  <a:pt x="1465360" y="2692596"/>
                  <a:pt x="1475703" y="2690004"/>
                  <a:pt x="1485554" y="2686576"/>
                </a:cubicBezTo>
                <a:cubicBezTo>
                  <a:pt x="1495406" y="2683149"/>
                  <a:pt x="1502849" y="2678847"/>
                  <a:pt x="1507882" y="2673670"/>
                </a:cubicBezTo>
                <a:cubicBezTo>
                  <a:pt x="1510399" y="2671082"/>
                  <a:pt x="1513865" y="2669836"/>
                  <a:pt x="1518282" y="2669933"/>
                </a:cubicBezTo>
                <a:close/>
                <a:moveTo>
                  <a:pt x="275448" y="2659323"/>
                </a:moveTo>
                <a:lnTo>
                  <a:pt x="208121" y="2759066"/>
                </a:lnTo>
                <a:lnTo>
                  <a:pt x="275448" y="2759066"/>
                </a:lnTo>
                <a:close/>
                <a:moveTo>
                  <a:pt x="967603" y="2633683"/>
                </a:moveTo>
                <a:cubicBezTo>
                  <a:pt x="962899" y="2632779"/>
                  <a:pt x="956733" y="2633966"/>
                  <a:pt x="949104" y="2637243"/>
                </a:cubicBezTo>
                <a:cubicBezTo>
                  <a:pt x="941475" y="2640519"/>
                  <a:pt x="935359" y="2647163"/>
                  <a:pt x="930756" y="2657172"/>
                </a:cubicBezTo>
                <a:cubicBezTo>
                  <a:pt x="926152" y="2667181"/>
                  <a:pt x="924503" y="2677757"/>
                  <a:pt x="925808" y="2688900"/>
                </a:cubicBezTo>
                <a:cubicBezTo>
                  <a:pt x="927113" y="2700042"/>
                  <a:pt x="931659" y="2708893"/>
                  <a:pt x="939446" y="2715454"/>
                </a:cubicBezTo>
                <a:cubicBezTo>
                  <a:pt x="947233" y="2722015"/>
                  <a:pt x="955450" y="2725109"/>
                  <a:pt x="964097" y="2724736"/>
                </a:cubicBezTo>
                <a:cubicBezTo>
                  <a:pt x="972744" y="2724363"/>
                  <a:pt x="979717" y="2722140"/>
                  <a:pt x="985015" y="2718068"/>
                </a:cubicBezTo>
                <a:cubicBezTo>
                  <a:pt x="990314" y="2713995"/>
                  <a:pt x="995559" y="2706753"/>
                  <a:pt x="1000750" y="2696342"/>
                </a:cubicBezTo>
                <a:cubicBezTo>
                  <a:pt x="1004264" y="2683350"/>
                  <a:pt x="1005181" y="2672502"/>
                  <a:pt x="1003504" y="2663797"/>
                </a:cubicBezTo>
                <a:cubicBezTo>
                  <a:pt x="1001826" y="2655093"/>
                  <a:pt x="997531" y="2647897"/>
                  <a:pt x="990619" y="2642211"/>
                </a:cubicBezTo>
                <a:cubicBezTo>
                  <a:pt x="983707" y="2636526"/>
                  <a:pt x="976035" y="2633683"/>
                  <a:pt x="967603" y="2633683"/>
                </a:cubicBezTo>
                <a:close/>
                <a:moveTo>
                  <a:pt x="801348" y="2631607"/>
                </a:moveTo>
                <a:cubicBezTo>
                  <a:pt x="791589" y="2631184"/>
                  <a:pt x="782759" y="2636397"/>
                  <a:pt x="774858" y="2647245"/>
                </a:cubicBezTo>
                <a:cubicBezTo>
                  <a:pt x="766956" y="2658093"/>
                  <a:pt x="761679" y="2675613"/>
                  <a:pt x="759026" y="2699805"/>
                </a:cubicBezTo>
                <a:cubicBezTo>
                  <a:pt x="756387" y="2723983"/>
                  <a:pt x="757284" y="2745583"/>
                  <a:pt x="761715" y="2764605"/>
                </a:cubicBezTo>
                <a:cubicBezTo>
                  <a:pt x="766146" y="2783628"/>
                  <a:pt x="772997" y="2796681"/>
                  <a:pt x="782268" y="2803765"/>
                </a:cubicBezTo>
                <a:cubicBezTo>
                  <a:pt x="791539" y="2810849"/>
                  <a:pt x="800846" y="2812337"/>
                  <a:pt x="810188" y="2808228"/>
                </a:cubicBezTo>
                <a:cubicBezTo>
                  <a:pt x="819531" y="2804120"/>
                  <a:pt x="826604" y="2794867"/>
                  <a:pt x="831408" y="2780469"/>
                </a:cubicBezTo>
                <a:cubicBezTo>
                  <a:pt x="836212" y="2766072"/>
                  <a:pt x="838614" y="2750204"/>
                  <a:pt x="838614" y="2732867"/>
                </a:cubicBezTo>
                <a:cubicBezTo>
                  <a:pt x="838614" y="2715529"/>
                  <a:pt x="837955" y="2699816"/>
                  <a:pt x="836635" y="2685727"/>
                </a:cubicBezTo>
                <a:cubicBezTo>
                  <a:pt x="835316" y="2671638"/>
                  <a:pt x="831544" y="2659201"/>
                  <a:pt x="825321" y="2648417"/>
                </a:cubicBezTo>
                <a:cubicBezTo>
                  <a:pt x="819097" y="2637634"/>
                  <a:pt x="811106" y="2632030"/>
                  <a:pt x="801348" y="2631607"/>
                </a:cubicBezTo>
                <a:close/>
                <a:moveTo>
                  <a:pt x="439398" y="2631607"/>
                </a:moveTo>
                <a:cubicBezTo>
                  <a:pt x="429639" y="2631184"/>
                  <a:pt x="420809" y="2636397"/>
                  <a:pt x="412908" y="2647245"/>
                </a:cubicBezTo>
                <a:cubicBezTo>
                  <a:pt x="405006" y="2658093"/>
                  <a:pt x="399729" y="2675613"/>
                  <a:pt x="397076" y="2699805"/>
                </a:cubicBezTo>
                <a:cubicBezTo>
                  <a:pt x="394437" y="2723983"/>
                  <a:pt x="395334" y="2745583"/>
                  <a:pt x="399765" y="2764605"/>
                </a:cubicBezTo>
                <a:cubicBezTo>
                  <a:pt x="404196" y="2783628"/>
                  <a:pt x="411047" y="2796681"/>
                  <a:pt x="420318" y="2803765"/>
                </a:cubicBezTo>
                <a:cubicBezTo>
                  <a:pt x="429589" y="2810849"/>
                  <a:pt x="438896" y="2812337"/>
                  <a:pt x="448238" y="2808228"/>
                </a:cubicBezTo>
                <a:cubicBezTo>
                  <a:pt x="457581" y="2804120"/>
                  <a:pt x="464654" y="2794867"/>
                  <a:pt x="469458" y="2780469"/>
                </a:cubicBezTo>
                <a:cubicBezTo>
                  <a:pt x="474262" y="2766072"/>
                  <a:pt x="476664" y="2750204"/>
                  <a:pt x="476664" y="2732867"/>
                </a:cubicBezTo>
                <a:cubicBezTo>
                  <a:pt x="476664" y="2715529"/>
                  <a:pt x="476005" y="2699816"/>
                  <a:pt x="474685" y="2685727"/>
                </a:cubicBezTo>
                <a:cubicBezTo>
                  <a:pt x="473366" y="2671638"/>
                  <a:pt x="469594" y="2659201"/>
                  <a:pt x="463371" y="2648417"/>
                </a:cubicBezTo>
                <a:cubicBezTo>
                  <a:pt x="457147" y="2637634"/>
                  <a:pt x="449156" y="2632030"/>
                  <a:pt x="439398" y="2631607"/>
                </a:cubicBezTo>
                <a:close/>
                <a:moveTo>
                  <a:pt x="282396" y="2601137"/>
                </a:moveTo>
                <a:lnTo>
                  <a:pt x="309348" y="2601137"/>
                </a:lnTo>
                <a:lnTo>
                  <a:pt x="309348" y="2759066"/>
                </a:lnTo>
                <a:lnTo>
                  <a:pt x="341743" y="2759066"/>
                </a:lnTo>
                <a:lnTo>
                  <a:pt x="341743" y="2788901"/>
                </a:lnTo>
                <a:lnTo>
                  <a:pt x="309348" y="2788901"/>
                </a:lnTo>
                <a:lnTo>
                  <a:pt x="309348" y="2840182"/>
                </a:lnTo>
                <a:lnTo>
                  <a:pt x="275448" y="2840182"/>
                </a:lnTo>
                <a:lnTo>
                  <a:pt x="275448" y="2788901"/>
                </a:lnTo>
                <a:lnTo>
                  <a:pt x="171510" y="2788901"/>
                </a:lnTo>
                <a:lnTo>
                  <a:pt x="171510" y="2761303"/>
                </a:lnTo>
                <a:close/>
                <a:moveTo>
                  <a:pt x="91107" y="2600468"/>
                </a:moveTo>
                <a:cubicBezTo>
                  <a:pt x="98707" y="2601556"/>
                  <a:pt x="105773" y="2603776"/>
                  <a:pt x="112305" y="2607128"/>
                </a:cubicBezTo>
                <a:cubicBezTo>
                  <a:pt x="125369" y="2613832"/>
                  <a:pt x="134464" y="2623526"/>
                  <a:pt x="139591" y="2636210"/>
                </a:cubicBezTo>
                <a:cubicBezTo>
                  <a:pt x="144717" y="2648894"/>
                  <a:pt x="145391" y="2662872"/>
                  <a:pt x="141613" y="2678144"/>
                </a:cubicBezTo>
                <a:cubicBezTo>
                  <a:pt x="137834" y="2693417"/>
                  <a:pt x="127577" y="2705592"/>
                  <a:pt x="110842" y="2714669"/>
                </a:cubicBezTo>
                <a:cubicBezTo>
                  <a:pt x="122845" y="2718799"/>
                  <a:pt x="132367" y="2726514"/>
                  <a:pt x="139408" y="2737814"/>
                </a:cubicBezTo>
                <a:cubicBezTo>
                  <a:pt x="146449" y="2749114"/>
                  <a:pt x="148801" y="2763949"/>
                  <a:pt x="146463" y="2782319"/>
                </a:cubicBezTo>
                <a:cubicBezTo>
                  <a:pt x="144126" y="2800689"/>
                  <a:pt x="135787" y="2815603"/>
                  <a:pt x="121447" y="2827060"/>
                </a:cubicBezTo>
                <a:cubicBezTo>
                  <a:pt x="107107" y="2838518"/>
                  <a:pt x="90902" y="2844014"/>
                  <a:pt x="72834" y="2843548"/>
                </a:cubicBezTo>
                <a:cubicBezTo>
                  <a:pt x="54765" y="2843082"/>
                  <a:pt x="39066" y="2837378"/>
                  <a:pt x="25737" y="2826437"/>
                </a:cubicBezTo>
                <a:cubicBezTo>
                  <a:pt x="12408" y="2815495"/>
                  <a:pt x="3828" y="2798667"/>
                  <a:pt x="0" y="2775952"/>
                </a:cubicBezTo>
                <a:lnTo>
                  <a:pt x="31555" y="2769843"/>
                </a:lnTo>
                <a:cubicBezTo>
                  <a:pt x="35657" y="2783681"/>
                  <a:pt x="41429" y="2793888"/>
                  <a:pt x="48871" y="2800463"/>
                </a:cubicBezTo>
                <a:cubicBezTo>
                  <a:pt x="56314" y="2807038"/>
                  <a:pt x="65366" y="2810354"/>
                  <a:pt x="76028" y="2810411"/>
                </a:cubicBezTo>
                <a:cubicBezTo>
                  <a:pt x="86690" y="2810469"/>
                  <a:pt x="95355" y="2806135"/>
                  <a:pt x="102023" y="2797408"/>
                </a:cubicBezTo>
                <a:cubicBezTo>
                  <a:pt x="108691" y="2788682"/>
                  <a:pt x="111595" y="2778684"/>
                  <a:pt x="110735" y="2767412"/>
                </a:cubicBezTo>
                <a:cubicBezTo>
                  <a:pt x="109874" y="2756141"/>
                  <a:pt x="105554" y="2747429"/>
                  <a:pt x="97775" y="2741277"/>
                </a:cubicBezTo>
                <a:cubicBezTo>
                  <a:pt x="89995" y="2735125"/>
                  <a:pt x="75845" y="2730587"/>
                  <a:pt x="55324" y="2727661"/>
                </a:cubicBezTo>
                <a:lnTo>
                  <a:pt x="55324" y="2704107"/>
                </a:lnTo>
                <a:cubicBezTo>
                  <a:pt x="75429" y="2702200"/>
                  <a:pt x="89454" y="2697493"/>
                  <a:pt x="97398" y="2689986"/>
                </a:cubicBezTo>
                <a:cubicBezTo>
                  <a:pt x="105343" y="2682479"/>
                  <a:pt x="108896" y="2672763"/>
                  <a:pt x="108057" y="2660839"/>
                </a:cubicBezTo>
                <a:cubicBezTo>
                  <a:pt x="107218" y="2648916"/>
                  <a:pt x="102005" y="2640283"/>
                  <a:pt x="92419" y="2634941"/>
                </a:cubicBezTo>
                <a:cubicBezTo>
                  <a:pt x="82832" y="2629599"/>
                  <a:pt x="72558" y="2629033"/>
                  <a:pt x="61594" y="2633242"/>
                </a:cubicBezTo>
                <a:cubicBezTo>
                  <a:pt x="50631" y="2637451"/>
                  <a:pt x="41385" y="2650196"/>
                  <a:pt x="33857" y="2671476"/>
                </a:cubicBezTo>
                <a:lnTo>
                  <a:pt x="2688" y="2666636"/>
                </a:lnTo>
                <a:cubicBezTo>
                  <a:pt x="8252" y="2647564"/>
                  <a:pt x="15978" y="2632378"/>
                  <a:pt x="25866" y="2621078"/>
                </a:cubicBezTo>
                <a:cubicBezTo>
                  <a:pt x="35753" y="2609778"/>
                  <a:pt x="49366" y="2602952"/>
                  <a:pt x="66703" y="2600600"/>
                </a:cubicBezTo>
                <a:cubicBezTo>
                  <a:pt x="75372" y="2599424"/>
                  <a:pt x="83506" y="2599380"/>
                  <a:pt x="91107" y="2600468"/>
                </a:cubicBezTo>
                <a:close/>
                <a:moveTo>
                  <a:pt x="969033" y="2599804"/>
                </a:moveTo>
                <a:cubicBezTo>
                  <a:pt x="978175" y="2599804"/>
                  <a:pt x="987561" y="2601729"/>
                  <a:pt x="997190" y="2605579"/>
                </a:cubicBezTo>
                <a:cubicBezTo>
                  <a:pt x="1006820" y="2609430"/>
                  <a:pt x="1015399" y="2615119"/>
                  <a:pt x="1022927" y="2622648"/>
                </a:cubicBezTo>
                <a:cubicBezTo>
                  <a:pt x="1030456" y="2630176"/>
                  <a:pt x="1035622" y="2637902"/>
                  <a:pt x="1038426" y="2645825"/>
                </a:cubicBezTo>
                <a:cubicBezTo>
                  <a:pt x="1041229" y="2653748"/>
                  <a:pt x="1042631" y="2663958"/>
                  <a:pt x="1042631" y="2676456"/>
                </a:cubicBezTo>
                <a:cubicBezTo>
                  <a:pt x="1042631" y="2688953"/>
                  <a:pt x="1038017" y="2704892"/>
                  <a:pt x="1028789" y="2724273"/>
                </a:cubicBezTo>
                <a:cubicBezTo>
                  <a:pt x="1019561" y="2743654"/>
                  <a:pt x="997043" y="2783646"/>
                  <a:pt x="961236" y="2844247"/>
                </a:cubicBezTo>
                <a:lnTo>
                  <a:pt x="925034" y="2844247"/>
                </a:lnTo>
                <a:cubicBezTo>
                  <a:pt x="944895" y="2807751"/>
                  <a:pt x="961092" y="2777601"/>
                  <a:pt x="973626" y="2753796"/>
                </a:cubicBezTo>
                <a:cubicBezTo>
                  <a:pt x="953306" y="2757396"/>
                  <a:pt x="935248" y="2754212"/>
                  <a:pt x="919452" y="2744246"/>
                </a:cubicBezTo>
                <a:cubicBezTo>
                  <a:pt x="903656" y="2734279"/>
                  <a:pt x="894113" y="2720778"/>
                  <a:pt x="890822" y="2703742"/>
                </a:cubicBezTo>
                <a:cubicBezTo>
                  <a:pt x="887531" y="2686706"/>
                  <a:pt x="887714" y="2671516"/>
                  <a:pt x="891370" y="2658172"/>
                </a:cubicBezTo>
                <a:cubicBezTo>
                  <a:pt x="895027" y="2644829"/>
                  <a:pt x="900863" y="2633676"/>
                  <a:pt x="908880" y="2624713"/>
                </a:cubicBezTo>
                <a:cubicBezTo>
                  <a:pt x="916896" y="2615750"/>
                  <a:pt x="926640" y="2609358"/>
                  <a:pt x="938112" y="2605536"/>
                </a:cubicBezTo>
                <a:cubicBezTo>
                  <a:pt x="949584" y="2601715"/>
                  <a:pt x="959891" y="2599804"/>
                  <a:pt x="969033" y="2599804"/>
                </a:cubicBezTo>
                <a:close/>
                <a:moveTo>
                  <a:pt x="801735" y="2599804"/>
                </a:moveTo>
                <a:cubicBezTo>
                  <a:pt x="818850" y="2599804"/>
                  <a:pt x="833545" y="2606651"/>
                  <a:pt x="845820" y="2620346"/>
                </a:cubicBezTo>
                <a:cubicBezTo>
                  <a:pt x="858095" y="2634041"/>
                  <a:pt x="866058" y="2650916"/>
                  <a:pt x="869707" y="2670971"/>
                </a:cubicBezTo>
                <a:cubicBezTo>
                  <a:pt x="873357" y="2691026"/>
                  <a:pt x="874497" y="2714063"/>
                  <a:pt x="873128" y="2740083"/>
                </a:cubicBezTo>
                <a:cubicBezTo>
                  <a:pt x="871758" y="2766104"/>
                  <a:pt x="867076" y="2787575"/>
                  <a:pt x="859081" y="2804496"/>
                </a:cubicBezTo>
                <a:cubicBezTo>
                  <a:pt x="851087" y="2821418"/>
                  <a:pt x="838915" y="2833173"/>
                  <a:pt x="822568" y="2839762"/>
                </a:cubicBezTo>
                <a:cubicBezTo>
                  <a:pt x="806220" y="2846352"/>
                  <a:pt x="789904" y="2845649"/>
                  <a:pt x="773621" y="2837654"/>
                </a:cubicBezTo>
                <a:cubicBezTo>
                  <a:pt x="757338" y="2829660"/>
                  <a:pt x="745912" y="2819091"/>
                  <a:pt x="739344" y="2805948"/>
                </a:cubicBezTo>
                <a:cubicBezTo>
                  <a:pt x="732776" y="2792805"/>
                  <a:pt x="728109" y="2779082"/>
                  <a:pt x="725341" y="2764777"/>
                </a:cubicBezTo>
                <a:cubicBezTo>
                  <a:pt x="722573" y="2750473"/>
                  <a:pt x="721641" y="2731253"/>
                  <a:pt x="722545" y="2707119"/>
                </a:cubicBezTo>
                <a:cubicBezTo>
                  <a:pt x="723462" y="2682984"/>
                  <a:pt x="726890" y="2663837"/>
                  <a:pt x="732827" y="2649676"/>
                </a:cubicBezTo>
                <a:cubicBezTo>
                  <a:pt x="738763" y="2635515"/>
                  <a:pt x="747454" y="2623663"/>
                  <a:pt x="758897" y="2614119"/>
                </a:cubicBezTo>
                <a:cubicBezTo>
                  <a:pt x="770340" y="2604576"/>
                  <a:pt x="784620" y="2599804"/>
                  <a:pt x="801735" y="2599804"/>
                </a:cubicBezTo>
                <a:close/>
                <a:moveTo>
                  <a:pt x="439785" y="2599804"/>
                </a:moveTo>
                <a:cubicBezTo>
                  <a:pt x="456900" y="2599804"/>
                  <a:pt x="471595" y="2606651"/>
                  <a:pt x="483870" y="2620346"/>
                </a:cubicBezTo>
                <a:cubicBezTo>
                  <a:pt x="496145" y="2634041"/>
                  <a:pt x="504108" y="2650916"/>
                  <a:pt x="507757" y="2670971"/>
                </a:cubicBezTo>
                <a:cubicBezTo>
                  <a:pt x="511407" y="2691026"/>
                  <a:pt x="512547" y="2714063"/>
                  <a:pt x="511177" y="2740083"/>
                </a:cubicBezTo>
                <a:cubicBezTo>
                  <a:pt x="509808" y="2766104"/>
                  <a:pt x="505126" y="2787575"/>
                  <a:pt x="497131" y="2804496"/>
                </a:cubicBezTo>
                <a:cubicBezTo>
                  <a:pt x="489137" y="2821418"/>
                  <a:pt x="476965" y="2833173"/>
                  <a:pt x="460618" y="2839762"/>
                </a:cubicBezTo>
                <a:cubicBezTo>
                  <a:pt x="444270" y="2846352"/>
                  <a:pt x="427954" y="2845649"/>
                  <a:pt x="411671" y="2837654"/>
                </a:cubicBezTo>
                <a:cubicBezTo>
                  <a:pt x="395387" y="2829660"/>
                  <a:pt x="383962" y="2819091"/>
                  <a:pt x="377394" y="2805948"/>
                </a:cubicBezTo>
                <a:cubicBezTo>
                  <a:pt x="370826" y="2792805"/>
                  <a:pt x="366158" y="2779082"/>
                  <a:pt x="363391" y="2764777"/>
                </a:cubicBezTo>
                <a:cubicBezTo>
                  <a:pt x="360623" y="2750473"/>
                  <a:pt x="359691" y="2731253"/>
                  <a:pt x="360594" y="2707119"/>
                </a:cubicBezTo>
                <a:cubicBezTo>
                  <a:pt x="361512" y="2682984"/>
                  <a:pt x="364940" y="2663837"/>
                  <a:pt x="370876" y="2649676"/>
                </a:cubicBezTo>
                <a:cubicBezTo>
                  <a:pt x="376813" y="2635515"/>
                  <a:pt x="385503" y="2623663"/>
                  <a:pt x="396947" y="2614119"/>
                </a:cubicBezTo>
                <a:cubicBezTo>
                  <a:pt x="408390" y="2604576"/>
                  <a:pt x="422670" y="2599804"/>
                  <a:pt x="439785" y="2599804"/>
                </a:cubicBezTo>
                <a:close/>
                <a:moveTo>
                  <a:pt x="1512410" y="2586550"/>
                </a:moveTo>
                <a:cubicBezTo>
                  <a:pt x="1515723" y="2586402"/>
                  <a:pt x="1520021" y="2586783"/>
                  <a:pt x="1525305" y="2587694"/>
                </a:cubicBezTo>
                <a:cubicBezTo>
                  <a:pt x="1538240" y="2589687"/>
                  <a:pt x="1547465" y="2593473"/>
                  <a:pt x="1552978" y="2599051"/>
                </a:cubicBezTo>
                <a:cubicBezTo>
                  <a:pt x="1558492" y="2604629"/>
                  <a:pt x="1560410" y="2612018"/>
                  <a:pt x="1558732" y="2621217"/>
                </a:cubicBezTo>
                <a:cubicBezTo>
                  <a:pt x="1557055" y="2630417"/>
                  <a:pt x="1550985" y="2632869"/>
                  <a:pt x="1540524" y="2628574"/>
                </a:cubicBezTo>
                <a:cubicBezTo>
                  <a:pt x="1530063" y="2624279"/>
                  <a:pt x="1519627" y="2615481"/>
                  <a:pt x="1509216" y="2602181"/>
                </a:cubicBezTo>
                <a:cubicBezTo>
                  <a:pt x="1501407" y="2592205"/>
                  <a:pt x="1502472" y="2586995"/>
                  <a:pt x="1512410" y="2586550"/>
                </a:cubicBezTo>
                <a:close/>
                <a:moveTo>
                  <a:pt x="1892056" y="2582531"/>
                </a:moveTo>
                <a:cubicBezTo>
                  <a:pt x="1897549" y="2581427"/>
                  <a:pt x="1904776" y="2584994"/>
                  <a:pt x="1913739" y="2593232"/>
                </a:cubicBezTo>
                <a:cubicBezTo>
                  <a:pt x="1922701" y="2601471"/>
                  <a:pt x="1925885" y="2607121"/>
                  <a:pt x="1923289" y="2610183"/>
                </a:cubicBezTo>
                <a:cubicBezTo>
                  <a:pt x="1920694" y="2613244"/>
                  <a:pt x="1918037" y="2616589"/>
                  <a:pt x="1915320" y="2620217"/>
                </a:cubicBezTo>
                <a:cubicBezTo>
                  <a:pt x="1912602" y="2623845"/>
                  <a:pt x="1907300" y="2631793"/>
                  <a:pt x="1899413" y="2644061"/>
                </a:cubicBezTo>
                <a:cubicBezTo>
                  <a:pt x="1891526" y="2656329"/>
                  <a:pt x="1885933" y="2665317"/>
                  <a:pt x="1882635" y="2671025"/>
                </a:cubicBezTo>
                <a:cubicBezTo>
                  <a:pt x="1894336" y="2679772"/>
                  <a:pt x="1899513" y="2687681"/>
                  <a:pt x="1898165" y="2694750"/>
                </a:cubicBezTo>
                <a:cubicBezTo>
                  <a:pt x="1896817" y="2701820"/>
                  <a:pt x="1896143" y="2715630"/>
                  <a:pt x="1896143" y="2736179"/>
                </a:cubicBezTo>
                <a:cubicBezTo>
                  <a:pt x="1896143" y="2754176"/>
                  <a:pt x="1895903" y="2773650"/>
                  <a:pt x="1895423" y="2794601"/>
                </a:cubicBezTo>
                <a:cubicBezTo>
                  <a:pt x="1894942" y="2815552"/>
                  <a:pt x="1893150" y="2831312"/>
                  <a:pt x="1890045" y="2841881"/>
                </a:cubicBezTo>
                <a:cubicBezTo>
                  <a:pt x="1886940" y="2852450"/>
                  <a:pt x="1881305" y="2851295"/>
                  <a:pt x="1873138" y="2838418"/>
                </a:cubicBezTo>
                <a:cubicBezTo>
                  <a:pt x="1864971" y="2825540"/>
                  <a:pt x="1862465" y="2814438"/>
                  <a:pt x="1865620" y="2805109"/>
                </a:cubicBezTo>
                <a:cubicBezTo>
                  <a:pt x="1868775" y="2795781"/>
                  <a:pt x="1871023" y="2781233"/>
                  <a:pt x="1872364" y="2761465"/>
                </a:cubicBezTo>
                <a:cubicBezTo>
                  <a:pt x="1873704" y="2741697"/>
                  <a:pt x="1874375" y="2725618"/>
                  <a:pt x="1874375" y="2713228"/>
                </a:cubicBezTo>
                <a:cubicBezTo>
                  <a:pt x="1874375" y="2700422"/>
                  <a:pt x="1873184" y="2690104"/>
                  <a:pt x="1870804" y="2682274"/>
                </a:cubicBezTo>
                <a:cubicBezTo>
                  <a:pt x="1864423" y="2693144"/>
                  <a:pt x="1856227" y="2703810"/>
                  <a:pt x="1846218" y="2714271"/>
                </a:cubicBezTo>
                <a:cubicBezTo>
                  <a:pt x="1836208" y="2724732"/>
                  <a:pt x="1823101" y="2734387"/>
                  <a:pt x="1806897" y="2743235"/>
                </a:cubicBezTo>
                <a:cubicBezTo>
                  <a:pt x="1790692" y="2752083"/>
                  <a:pt x="1789187" y="2749093"/>
                  <a:pt x="1802380" y="2734265"/>
                </a:cubicBezTo>
                <a:cubicBezTo>
                  <a:pt x="1815573" y="2719437"/>
                  <a:pt x="1827808" y="2704129"/>
                  <a:pt x="1839087" y="2688340"/>
                </a:cubicBezTo>
                <a:cubicBezTo>
                  <a:pt x="1850366" y="2672552"/>
                  <a:pt x="1859321" y="2658685"/>
                  <a:pt x="1865953" y="2646739"/>
                </a:cubicBezTo>
                <a:cubicBezTo>
                  <a:pt x="1872586" y="2634794"/>
                  <a:pt x="1877899" y="2624229"/>
                  <a:pt x="1881893" y="2615044"/>
                </a:cubicBezTo>
                <a:cubicBezTo>
                  <a:pt x="1885886" y="2605859"/>
                  <a:pt x="1887206" y="2598420"/>
                  <a:pt x="1885851" y="2592727"/>
                </a:cubicBezTo>
                <a:cubicBezTo>
                  <a:pt x="1884495" y="2587034"/>
                  <a:pt x="1886564" y="2583635"/>
                  <a:pt x="1892056" y="2582531"/>
                </a:cubicBezTo>
                <a:close/>
                <a:moveTo>
                  <a:pt x="1624095" y="2563195"/>
                </a:moveTo>
                <a:cubicBezTo>
                  <a:pt x="1625647" y="2562902"/>
                  <a:pt x="1627682" y="2562991"/>
                  <a:pt x="1630200" y="2563462"/>
                </a:cubicBezTo>
                <a:cubicBezTo>
                  <a:pt x="1640274" y="2565348"/>
                  <a:pt x="1648398" y="2568144"/>
                  <a:pt x="1654572" y="2571851"/>
                </a:cubicBezTo>
                <a:cubicBezTo>
                  <a:pt x="1660745" y="2575558"/>
                  <a:pt x="1662914" y="2580194"/>
                  <a:pt x="1661079" y="2585758"/>
                </a:cubicBezTo>
                <a:cubicBezTo>
                  <a:pt x="1659243" y="2591322"/>
                  <a:pt x="1657465" y="2601840"/>
                  <a:pt x="1655744" y="2617313"/>
                </a:cubicBezTo>
                <a:cubicBezTo>
                  <a:pt x="1660462" y="2615521"/>
                  <a:pt x="1667184" y="2613499"/>
                  <a:pt x="1675910" y="2611247"/>
                </a:cubicBezTo>
                <a:cubicBezTo>
                  <a:pt x="1684636" y="2608996"/>
                  <a:pt x="1692229" y="2610545"/>
                  <a:pt x="1698689" y="2615894"/>
                </a:cubicBezTo>
                <a:cubicBezTo>
                  <a:pt x="1705150" y="2621243"/>
                  <a:pt x="1704529" y="2625964"/>
                  <a:pt x="1696829" y="2630058"/>
                </a:cubicBezTo>
                <a:cubicBezTo>
                  <a:pt x="1689128" y="2634152"/>
                  <a:pt x="1674902" y="2638279"/>
                  <a:pt x="1654152" y="2642437"/>
                </a:cubicBezTo>
                <a:lnTo>
                  <a:pt x="1653034" y="2660506"/>
                </a:lnTo>
                <a:cubicBezTo>
                  <a:pt x="1682574" y="2655272"/>
                  <a:pt x="1700389" y="2651490"/>
                  <a:pt x="1706476" y="2649159"/>
                </a:cubicBezTo>
                <a:cubicBezTo>
                  <a:pt x="1712563" y="2646829"/>
                  <a:pt x="1719418" y="2648102"/>
                  <a:pt x="1727040" y="2652977"/>
                </a:cubicBezTo>
                <a:cubicBezTo>
                  <a:pt x="1734662" y="2657853"/>
                  <a:pt x="1742456" y="2665016"/>
                  <a:pt x="1750422" y="2674466"/>
                </a:cubicBezTo>
                <a:cubicBezTo>
                  <a:pt x="1758388" y="2683916"/>
                  <a:pt x="1756756" y="2688918"/>
                  <a:pt x="1745528" y="2689470"/>
                </a:cubicBezTo>
                <a:cubicBezTo>
                  <a:pt x="1734300" y="2690022"/>
                  <a:pt x="1722351" y="2694134"/>
                  <a:pt x="1709681" y="2701806"/>
                </a:cubicBezTo>
                <a:cubicBezTo>
                  <a:pt x="1697011" y="2709478"/>
                  <a:pt x="1692261" y="2708951"/>
                  <a:pt x="1695430" y="2700225"/>
                </a:cubicBezTo>
                <a:cubicBezTo>
                  <a:pt x="1698600" y="2691499"/>
                  <a:pt x="1701073" y="2684909"/>
                  <a:pt x="1702852" y="2680457"/>
                </a:cubicBezTo>
                <a:cubicBezTo>
                  <a:pt x="1704630" y="2676004"/>
                  <a:pt x="1704533" y="2673394"/>
                  <a:pt x="1702561" y="2672627"/>
                </a:cubicBezTo>
                <a:cubicBezTo>
                  <a:pt x="1700589" y="2671860"/>
                  <a:pt x="1694409" y="2672147"/>
                  <a:pt x="1684019" y="2673487"/>
                </a:cubicBezTo>
                <a:cubicBezTo>
                  <a:pt x="1673630" y="2674828"/>
                  <a:pt x="1658400" y="2677729"/>
                  <a:pt x="1638331" y="2682188"/>
                </a:cubicBezTo>
                <a:cubicBezTo>
                  <a:pt x="1618262" y="2686648"/>
                  <a:pt x="1603416" y="2690251"/>
                  <a:pt x="1593794" y="2692997"/>
                </a:cubicBezTo>
                <a:cubicBezTo>
                  <a:pt x="1584172" y="2695744"/>
                  <a:pt x="1574743" y="2693270"/>
                  <a:pt x="1565508" y="2685576"/>
                </a:cubicBezTo>
                <a:cubicBezTo>
                  <a:pt x="1556273" y="2677883"/>
                  <a:pt x="1558431" y="2674036"/>
                  <a:pt x="1571983" y="2674036"/>
                </a:cubicBezTo>
                <a:cubicBezTo>
                  <a:pt x="1582494" y="2674036"/>
                  <a:pt x="1601810" y="2671139"/>
                  <a:pt x="1629932" y="2665346"/>
                </a:cubicBezTo>
                <a:lnTo>
                  <a:pt x="1629932" y="2644481"/>
                </a:lnTo>
                <a:cubicBezTo>
                  <a:pt x="1623980" y="2645370"/>
                  <a:pt x="1617706" y="2645814"/>
                  <a:pt x="1611110" y="2645814"/>
                </a:cubicBezTo>
                <a:cubicBezTo>
                  <a:pt x="1603911" y="2645814"/>
                  <a:pt x="1597824" y="2643617"/>
                  <a:pt x="1592848" y="2639222"/>
                </a:cubicBezTo>
                <a:cubicBezTo>
                  <a:pt x="1587872" y="2634826"/>
                  <a:pt x="1590198" y="2631446"/>
                  <a:pt x="1599828" y="2629079"/>
                </a:cubicBezTo>
                <a:cubicBezTo>
                  <a:pt x="1609457" y="2626713"/>
                  <a:pt x="1619521" y="2624405"/>
                  <a:pt x="1630018" y="2622153"/>
                </a:cubicBezTo>
                <a:cubicBezTo>
                  <a:pt x="1630864" y="2601833"/>
                  <a:pt x="1628587" y="2586500"/>
                  <a:pt x="1623188" y="2576153"/>
                </a:cubicBezTo>
                <a:cubicBezTo>
                  <a:pt x="1619139" y="2568394"/>
                  <a:pt x="1619441" y="2564074"/>
                  <a:pt x="1624095" y="2563195"/>
                </a:cubicBezTo>
                <a:close/>
                <a:moveTo>
                  <a:pt x="1980786" y="2562309"/>
                </a:moveTo>
                <a:cubicBezTo>
                  <a:pt x="1983565" y="2561848"/>
                  <a:pt x="1988071" y="2563301"/>
                  <a:pt x="1994306" y="2566667"/>
                </a:cubicBezTo>
                <a:cubicBezTo>
                  <a:pt x="2006774" y="2573400"/>
                  <a:pt x="2013776" y="2578871"/>
                  <a:pt x="2015310" y="2583080"/>
                </a:cubicBezTo>
                <a:cubicBezTo>
                  <a:pt x="2016845" y="2587289"/>
                  <a:pt x="2016092" y="2590497"/>
                  <a:pt x="2013052" y="2592705"/>
                </a:cubicBezTo>
                <a:cubicBezTo>
                  <a:pt x="2010012" y="2594914"/>
                  <a:pt x="2004903" y="2602973"/>
                  <a:pt x="1997726" y="2616883"/>
                </a:cubicBezTo>
                <a:cubicBezTo>
                  <a:pt x="1990548" y="2630793"/>
                  <a:pt x="1982328" y="2644746"/>
                  <a:pt x="1973064" y="2658742"/>
                </a:cubicBezTo>
                <a:cubicBezTo>
                  <a:pt x="1975602" y="2658126"/>
                  <a:pt x="1984454" y="2656082"/>
                  <a:pt x="1999619" y="2652612"/>
                </a:cubicBezTo>
                <a:cubicBezTo>
                  <a:pt x="2014783" y="2649142"/>
                  <a:pt x="2030084" y="2644642"/>
                  <a:pt x="2045522" y="2639114"/>
                </a:cubicBezTo>
                <a:cubicBezTo>
                  <a:pt x="2060959" y="2633586"/>
                  <a:pt x="2074116" y="2632657"/>
                  <a:pt x="2084993" y="2636328"/>
                </a:cubicBezTo>
                <a:cubicBezTo>
                  <a:pt x="2095870" y="2640000"/>
                  <a:pt x="2099667" y="2644456"/>
                  <a:pt x="2096383" y="2649697"/>
                </a:cubicBezTo>
                <a:cubicBezTo>
                  <a:pt x="2093099" y="2654939"/>
                  <a:pt x="2079271" y="2660320"/>
                  <a:pt x="2054900" y="2665841"/>
                </a:cubicBezTo>
                <a:cubicBezTo>
                  <a:pt x="2030529" y="2671362"/>
                  <a:pt x="2011352" y="2674653"/>
                  <a:pt x="1997371" y="2675714"/>
                </a:cubicBezTo>
                <a:cubicBezTo>
                  <a:pt x="2009072" y="2680389"/>
                  <a:pt x="2014228" y="2685272"/>
                  <a:pt x="2012837" y="2690362"/>
                </a:cubicBezTo>
                <a:cubicBezTo>
                  <a:pt x="2011445" y="2695453"/>
                  <a:pt x="2010341" y="2703046"/>
                  <a:pt x="2009524" y="2713142"/>
                </a:cubicBezTo>
                <a:cubicBezTo>
                  <a:pt x="2020107" y="2711521"/>
                  <a:pt x="2030916" y="2708868"/>
                  <a:pt x="2041951" y="2705183"/>
                </a:cubicBezTo>
                <a:cubicBezTo>
                  <a:pt x="2052986" y="2701498"/>
                  <a:pt x="2063386" y="2702932"/>
                  <a:pt x="2073152" y="2709485"/>
                </a:cubicBezTo>
                <a:cubicBezTo>
                  <a:pt x="2082917" y="2716039"/>
                  <a:pt x="2077730" y="2721689"/>
                  <a:pt x="2057589" y="2726435"/>
                </a:cubicBezTo>
                <a:cubicBezTo>
                  <a:pt x="2037448" y="2731182"/>
                  <a:pt x="2021426" y="2733103"/>
                  <a:pt x="2009524" y="2732200"/>
                </a:cubicBezTo>
                <a:lnTo>
                  <a:pt x="2009524" y="2773887"/>
                </a:lnTo>
                <a:cubicBezTo>
                  <a:pt x="2021943" y="2771363"/>
                  <a:pt x="2034135" y="2768258"/>
                  <a:pt x="2046102" y="2764573"/>
                </a:cubicBezTo>
                <a:cubicBezTo>
                  <a:pt x="2058069" y="2760888"/>
                  <a:pt x="2069584" y="2762813"/>
                  <a:pt x="2080648" y="2770348"/>
                </a:cubicBezTo>
                <a:cubicBezTo>
                  <a:pt x="2091711" y="2777884"/>
                  <a:pt x="2086671" y="2783760"/>
                  <a:pt x="2065526" y="2787976"/>
                </a:cubicBezTo>
                <a:cubicBezTo>
                  <a:pt x="2044382" y="2792192"/>
                  <a:pt x="2025714" y="2793397"/>
                  <a:pt x="2009524" y="2791590"/>
                </a:cubicBezTo>
                <a:cubicBezTo>
                  <a:pt x="2009524" y="2832431"/>
                  <a:pt x="2006918" y="2859290"/>
                  <a:pt x="2001705" y="2872167"/>
                </a:cubicBezTo>
                <a:cubicBezTo>
                  <a:pt x="1996492" y="2885045"/>
                  <a:pt x="1990617" y="2885952"/>
                  <a:pt x="1984077" y="2874889"/>
                </a:cubicBezTo>
                <a:cubicBezTo>
                  <a:pt x="1977538" y="2863825"/>
                  <a:pt x="1975617" y="2852973"/>
                  <a:pt x="1978313" y="2842333"/>
                </a:cubicBezTo>
                <a:cubicBezTo>
                  <a:pt x="1981008" y="2831692"/>
                  <a:pt x="1982808" y="2818987"/>
                  <a:pt x="1983712" y="2804216"/>
                </a:cubicBezTo>
                <a:cubicBezTo>
                  <a:pt x="1984615" y="2789446"/>
                  <a:pt x="1985289" y="2766925"/>
                  <a:pt x="1985734" y="2736652"/>
                </a:cubicBezTo>
                <a:cubicBezTo>
                  <a:pt x="1986178" y="2706380"/>
                  <a:pt x="1984672" y="2686899"/>
                  <a:pt x="1981217" y="2678209"/>
                </a:cubicBezTo>
                <a:cubicBezTo>
                  <a:pt x="1972842" y="2680016"/>
                  <a:pt x="1966984" y="2678216"/>
                  <a:pt x="1963643" y="2672810"/>
                </a:cubicBezTo>
                <a:cubicBezTo>
                  <a:pt x="1943839" y="2700056"/>
                  <a:pt x="1926935" y="2717444"/>
                  <a:pt x="1912932" y="2724972"/>
                </a:cubicBezTo>
                <a:cubicBezTo>
                  <a:pt x="1898929" y="2732501"/>
                  <a:pt x="1897384" y="2729102"/>
                  <a:pt x="1908297" y="2714776"/>
                </a:cubicBezTo>
                <a:cubicBezTo>
                  <a:pt x="1919210" y="2700451"/>
                  <a:pt x="1932051" y="2680091"/>
                  <a:pt x="1946822" y="2653698"/>
                </a:cubicBezTo>
                <a:cubicBezTo>
                  <a:pt x="1961592" y="2627305"/>
                  <a:pt x="1970759" y="2608806"/>
                  <a:pt x="1974322" y="2598201"/>
                </a:cubicBezTo>
                <a:cubicBezTo>
                  <a:pt x="1977886" y="2587597"/>
                  <a:pt x="1978990" y="2578007"/>
                  <a:pt x="1977635" y="2569431"/>
                </a:cubicBezTo>
                <a:cubicBezTo>
                  <a:pt x="1976957" y="2565144"/>
                  <a:pt x="1978008" y="2562769"/>
                  <a:pt x="1980786" y="2562309"/>
                </a:cubicBezTo>
                <a:close/>
                <a:moveTo>
                  <a:pt x="395463" y="2161395"/>
                </a:moveTo>
                <a:cubicBezTo>
                  <a:pt x="403465" y="2161395"/>
                  <a:pt x="409355" y="2163546"/>
                  <a:pt x="413133" y="2167848"/>
                </a:cubicBezTo>
                <a:cubicBezTo>
                  <a:pt x="416912" y="2172150"/>
                  <a:pt x="418801" y="2177212"/>
                  <a:pt x="418801" y="2183035"/>
                </a:cubicBezTo>
                <a:cubicBezTo>
                  <a:pt x="418801" y="2190606"/>
                  <a:pt x="416579" y="2196339"/>
                  <a:pt x="412133" y="2200232"/>
                </a:cubicBezTo>
                <a:cubicBezTo>
                  <a:pt x="407688" y="2204125"/>
                  <a:pt x="402231" y="2206072"/>
                  <a:pt x="395764" y="2206072"/>
                </a:cubicBezTo>
                <a:cubicBezTo>
                  <a:pt x="390257" y="2206072"/>
                  <a:pt x="385045" y="2204154"/>
                  <a:pt x="380126" y="2200318"/>
                </a:cubicBezTo>
                <a:cubicBezTo>
                  <a:pt x="375207" y="2196482"/>
                  <a:pt x="372748" y="2190721"/>
                  <a:pt x="372748" y="2183035"/>
                </a:cubicBezTo>
                <a:cubicBezTo>
                  <a:pt x="372748" y="2177126"/>
                  <a:pt x="374601" y="2172315"/>
                  <a:pt x="378308" y="2168601"/>
                </a:cubicBezTo>
                <a:cubicBezTo>
                  <a:pt x="382015" y="2164887"/>
                  <a:pt x="387733" y="2162485"/>
                  <a:pt x="395463" y="2161395"/>
                </a:cubicBezTo>
                <a:close/>
                <a:moveTo>
                  <a:pt x="1664097" y="2160033"/>
                </a:moveTo>
                <a:cubicBezTo>
                  <a:pt x="1667138" y="2160333"/>
                  <a:pt x="1671312" y="2161587"/>
                  <a:pt x="1676620" y="2163794"/>
                </a:cubicBezTo>
                <a:cubicBezTo>
                  <a:pt x="1697850" y="2172620"/>
                  <a:pt x="1712277" y="2181106"/>
                  <a:pt x="1719898" y="2189251"/>
                </a:cubicBezTo>
                <a:cubicBezTo>
                  <a:pt x="1727520" y="2197396"/>
                  <a:pt x="1730191" y="2207635"/>
                  <a:pt x="1727911" y="2219968"/>
                </a:cubicBezTo>
                <a:cubicBezTo>
                  <a:pt x="1725631" y="2232300"/>
                  <a:pt x="1718812" y="2233308"/>
                  <a:pt x="1707455" y="2222990"/>
                </a:cubicBezTo>
                <a:cubicBezTo>
                  <a:pt x="1696097" y="2212672"/>
                  <a:pt x="1682725" y="2199361"/>
                  <a:pt x="1667338" y="2183056"/>
                </a:cubicBezTo>
                <a:cubicBezTo>
                  <a:pt x="1656056" y="2166805"/>
                  <a:pt x="1654976" y="2159131"/>
                  <a:pt x="1664097" y="2160033"/>
                </a:cubicBezTo>
                <a:close/>
                <a:moveTo>
                  <a:pt x="2228280" y="2157004"/>
                </a:moveTo>
                <a:cubicBezTo>
                  <a:pt x="2233012" y="2157010"/>
                  <a:pt x="2237752" y="2158262"/>
                  <a:pt x="2242498" y="2160761"/>
                </a:cubicBezTo>
                <a:cubicBezTo>
                  <a:pt x="2251992" y="2165758"/>
                  <a:pt x="2256738" y="2173649"/>
                  <a:pt x="2256738" y="2184433"/>
                </a:cubicBezTo>
                <a:cubicBezTo>
                  <a:pt x="2256738" y="2195217"/>
                  <a:pt x="2251242" y="2202867"/>
                  <a:pt x="2240250" y="2207384"/>
                </a:cubicBezTo>
                <a:cubicBezTo>
                  <a:pt x="2229259" y="2211901"/>
                  <a:pt x="2219557" y="2211353"/>
                  <a:pt x="2211147" y="2205739"/>
                </a:cubicBezTo>
                <a:cubicBezTo>
                  <a:pt x="2202736" y="2200125"/>
                  <a:pt x="2198768" y="2192463"/>
                  <a:pt x="2199241" y="2182755"/>
                </a:cubicBezTo>
                <a:cubicBezTo>
                  <a:pt x="2199714" y="2173047"/>
                  <a:pt x="2204669" y="2165704"/>
                  <a:pt x="2214105" y="2160728"/>
                </a:cubicBezTo>
                <a:cubicBezTo>
                  <a:pt x="2218823" y="2158240"/>
                  <a:pt x="2223548" y="2156999"/>
                  <a:pt x="2228280" y="2157004"/>
                </a:cubicBezTo>
                <a:close/>
                <a:moveTo>
                  <a:pt x="964527" y="2095326"/>
                </a:moveTo>
                <a:cubicBezTo>
                  <a:pt x="953800" y="2096194"/>
                  <a:pt x="944992" y="2099872"/>
                  <a:pt x="938101" y="2106361"/>
                </a:cubicBezTo>
                <a:cubicBezTo>
                  <a:pt x="931211" y="2112850"/>
                  <a:pt x="927551" y="2121121"/>
                  <a:pt x="927120" y="2131173"/>
                </a:cubicBezTo>
                <a:cubicBezTo>
                  <a:pt x="926704" y="2141211"/>
                  <a:pt x="928372" y="2149977"/>
                  <a:pt x="932122" y="2157470"/>
                </a:cubicBezTo>
                <a:cubicBezTo>
                  <a:pt x="935872" y="2164962"/>
                  <a:pt x="942601" y="2169508"/>
                  <a:pt x="952309" y="2171107"/>
                </a:cubicBezTo>
                <a:cubicBezTo>
                  <a:pt x="962017" y="2172706"/>
                  <a:pt x="972177" y="2172491"/>
                  <a:pt x="982789" y="2170462"/>
                </a:cubicBezTo>
                <a:cubicBezTo>
                  <a:pt x="993401" y="2168433"/>
                  <a:pt x="1000826" y="2162790"/>
                  <a:pt x="1005063" y="2153533"/>
                </a:cubicBezTo>
                <a:cubicBezTo>
                  <a:pt x="1009301" y="2144277"/>
                  <a:pt x="1010788" y="2135135"/>
                  <a:pt x="1009526" y="2126108"/>
                </a:cubicBezTo>
                <a:cubicBezTo>
                  <a:pt x="1008264" y="2117080"/>
                  <a:pt x="1003131" y="2109477"/>
                  <a:pt x="994125" y="2103296"/>
                </a:cubicBezTo>
                <a:cubicBezTo>
                  <a:pt x="985119" y="2097115"/>
                  <a:pt x="975253" y="2094459"/>
                  <a:pt x="964527" y="2095326"/>
                </a:cubicBezTo>
                <a:close/>
                <a:moveTo>
                  <a:pt x="1583674" y="2091618"/>
                </a:moveTo>
                <a:cubicBezTo>
                  <a:pt x="1585572" y="2091346"/>
                  <a:pt x="1587995" y="2091514"/>
                  <a:pt x="1590944" y="2092121"/>
                </a:cubicBezTo>
                <a:cubicBezTo>
                  <a:pt x="1602739" y="2094552"/>
                  <a:pt x="1610414" y="2098578"/>
                  <a:pt x="1613971" y="2104199"/>
                </a:cubicBezTo>
                <a:cubicBezTo>
                  <a:pt x="1617527" y="2109821"/>
                  <a:pt x="1618642" y="2115607"/>
                  <a:pt x="1617316" y="2121558"/>
                </a:cubicBezTo>
                <a:cubicBezTo>
                  <a:pt x="1615989" y="2127509"/>
                  <a:pt x="1610984" y="2128280"/>
                  <a:pt x="1602302" y="2123871"/>
                </a:cubicBezTo>
                <a:cubicBezTo>
                  <a:pt x="1593619" y="2119461"/>
                  <a:pt x="1586445" y="2113485"/>
                  <a:pt x="1580780" y="2105942"/>
                </a:cubicBezTo>
                <a:cubicBezTo>
                  <a:pt x="1577016" y="2097209"/>
                  <a:pt x="1577981" y="2092434"/>
                  <a:pt x="1583674" y="2091618"/>
                </a:cubicBezTo>
                <a:close/>
                <a:moveTo>
                  <a:pt x="1595342" y="2056194"/>
                </a:moveTo>
                <a:cubicBezTo>
                  <a:pt x="1597268" y="2055758"/>
                  <a:pt x="1599806" y="2055781"/>
                  <a:pt x="1602958" y="2056264"/>
                </a:cubicBezTo>
                <a:cubicBezTo>
                  <a:pt x="1615563" y="2058192"/>
                  <a:pt x="1623686" y="2061519"/>
                  <a:pt x="1627329" y="2066244"/>
                </a:cubicBezTo>
                <a:cubicBezTo>
                  <a:pt x="1630971" y="2070969"/>
                  <a:pt x="1632176" y="2076781"/>
                  <a:pt x="1630943" y="2083679"/>
                </a:cubicBezTo>
                <a:cubicBezTo>
                  <a:pt x="1629709" y="2090576"/>
                  <a:pt x="1625221" y="2092326"/>
                  <a:pt x="1617477" y="2088927"/>
                </a:cubicBezTo>
                <a:cubicBezTo>
                  <a:pt x="1609733" y="2085528"/>
                  <a:pt x="1602090" y="2080058"/>
                  <a:pt x="1594547" y="2072515"/>
                </a:cubicBezTo>
                <a:cubicBezTo>
                  <a:pt x="1589299" y="2062943"/>
                  <a:pt x="1589563" y="2057503"/>
                  <a:pt x="1595342" y="2056194"/>
                </a:cubicBezTo>
                <a:close/>
                <a:moveTo>
                  <a:pt x="2228296" y="2055772"/>
                </a:moveTo>
                <a:cubicBezTo>
                  <a:pt x="2233028" y="2055777"/>
                  <a:pt x="2237766" y="2057027"/>
                  <a:pt x="2242509" y="2059522"/>
                </a:cubicBezTo>
                <a:cubicBezTo>
                  <a:pt x="2251995" y="2064513"/>
                  <a:pt x="2256738" y="2072407"/>
                  <a:pt x="2256738" y="2083205"/>
                </a:cubicBezTo>
                <a:cubicBezTo>
                  <a:pt x="2256738" y="2093989"/>
                  <a:pt x="2251242" y="2101640"/>
                  <a:pt x="2240250" y="2106157"/>
                </a:cubicBezTo>
                <a:cubicBezTo>
                  <a:pt x="2229259" y="2110674"/>
                  <a:pt x="2219557" y="2110125"/>
                  <a:pt x="2211147" y="2104511"/>
                </a:cubicBezTo>
                <a:cubicBezTo>
                  <a:pt x="2202736" y="2098897"/>
                  <a:pt x="2198768" y="2091232"/>
                  <a:pt x="2199241" y="2081517"/>
                </a:cubicBezTo>
                <a:cubicBezTo>
                  <a:pt x="2199714" y="2071801"/>
                  <a:pt x="2204672" y="2064459"/>
                  <a:pt x="2214115" y="2059490"/>
                </a:cubicBezTo>
                <a:cubicBezTo>
                  <a:pt x="2218837" y="2057006"/>
                  <a:pt x="2223564" y="2055766"/>
                  <a:pt x="2228296" y="2055772"/>
                </a:cubicBezTo>
                <a:close/>
                <a:moveTo>
                  <a:pt x="1639942" y="2046864"/>
                </a:moveTo>
                <a:cubicBezTo>
                  <a:pt x="1643464" y="2046426"/>
                  <a:pt x="1649872" y="2048316"/>
                  <a:pt x="1659164" y="2052532"/>
                </a:cubicBezTo>
                <a:cubicBezTo>
                  <a:pt x="1670378" y="2057866"/>
                  <a:pt x="1674820" y="2063642"/>
                  <a:pt x="1672490" y="2069858"/>
                </a:cubicBezTo>
                <a:cubicBezTo>
                  <a:pt x="1670159" y="2076075"/>
                  <a:pt x="1668084" y="2083506"/>
                  <a:pt x="1666262" y="2092154"/>
                </a:cubicBezTo>
                <a:cubicBezTo>
                  <a:pt x="1664441" y="2100801"/>
                  <a:pt x="1662283" y="2110373"/>
                  <a:pt x="1659788" y="2120870"/>
                </a:cubicBezTo>
                <a:cubicBezTo>
                  <a:pt x="1679792" y="2118246"/>
                  <a:pt x="1695911" y="2115338"/>
                  <a:pt x="1708143" y="2112147"/>
                </a:cubicBezTo>
                <a:cubicBezTo>
                  <a:pt x="1720375" y="2108957"/>
                  <a:pt x="1730897" y="2110043"/>
                  <a:pt x="1739709" y="2115406"/>
                </a:cubicBezTo>
                <a:cubicBezTo>
                  <a:pt x="1748521" y="2120769"/>
                  <a:pt x="1751415" y="2125287"/>
                  <a:pt x="1748389" y="2128958"/>
                </a:cubicBezTo>
                <a:cubicBezTo>
                  <a:pt x="1745363" y="2132629"/>
                  <a:pt x="1738042" y="2134697"/>
                  <a:pt x="1726427" y="2135163"/>
                </a:cubicBezTo>
                <a:cubicBezTo>
                  <a:pt x="1714811" y="2135629"/>
                  <a:pt x="1691379" y="2137999"/>
                  <a:pt x="1656131" y="2142273"/>
                </a:cubicBezTo>
                <a:cubicBezTo>
                  <a:pt x="1647455" y="2170021"/>
                  <a:pt x="1635650" y="2190897"/>
                  <a:pt x="1620714" y="2204900"/>
                </a:cubicBezTo>
                <a:cubicBezTo>
                  <a:pt x="1605779" y="2218903"/>
                  <a:pt x="1588510" y="2228221"/>
                  <a:pt x="1568907" y="2232852"/>
                </a:cubicBezTo>
                <a:cubicBezTo>
                  <a:pt x="1549304" y="2237484"/>
                  <a:pt x="1547292" y="2234559"/>
                  <a:pt x="1562873" y="2224076"/>
                </a:cubicBezTo>
                <a:cubicBezTo>
                  <a:pt x="1578454" y="2213594"/>
                  <a:pt x="1592206" y="2201512"/>
                  <a:pt x="1604130" y="2187831"/>
                </a:cubicBezTo>
                <a:cubicBezTo>
                  <a:pt x="1616054" y="2174151"/>
                  <a:pt x="1624654" y="2159983"/>
                  <a:pt x="1629932" y="2145327"/>
                </a:cubicBezTo>
                <a:cubicBezTo>
                  <a:pt x="1617800" y="2147105"/>
                  <a:pt x="1606561" y="2149350"/>
                  <a:pt x="1596214" y="2152060"/>
                </a:cubicBezTo>
                <a:cubicBezTo>
                  <a:pt x="1585868" y="2154770"/>
                  <a:pt x="1575629" y="2152053"/>
                  <a:pt x="1565497" y="2143907"/>
                </a:cubicBezTo>
                <a:cubicBezTo>
                  <a:pt x="1555366" y="2135762"/>
                  <a:pt x="1557972" y="2131690"/>
                  <a:pt x="1573316" y="2131690"/>
                </a:cubicBezTo>
                <a:cubicBezTo>
                  <a:pt x="1585563" y="2131690"/>
                  <a:pt x="1605912" y="2129180"/>
                  <a:pt x="1634363" y="2124161"/>
                </a:cubicBezTo>
                <a:cubicBezTo>
                  <a:pt x="1641303" y="2088339"/>
                  <a:pt x="1642526" y="2065337"/>
                  <a:pt x="1638030" y="2055156"/>
                </a:cubicBezTo>
                <a:cubicBezTo>
                  <a:pt x="1635782" y="2050065"/>
                  <a:pt x="1636420" y="2047301"/>
                  <a:pt x="1639942" y="2046864"/>
                </a:cubicBezTo>
                <a:close/>
                <a:moveTo>
                  <a:pt x="1518282" y="2031758"/>
                </a:moveTo>
                <a:cubicBezTo>
                  <a:pt x="1522699" y="2031855"/>
                  <a:pt x="1528066" y="2033294"/>
                  <a:pt x="1534383" y="2036076"/>
                </a:cubicBezTo>
                <a:cubicBezTo>
                  <a:pt x="1546902" y="2041927"/>
                  <a:pt x="1550648" y="2047742"/>
                  <a:pt x="1545622" y="2053521"/>
                </a:cubicBezTo>
                <a:cubicBezTo>
                  <a:pt x="1540596" y="2059300"/>
                  <a:pt x="1537222" y="2069733"/>
                  <a:pt x="1535501" y="2084819"/>
                </a:cubicBezTo>
                <a:cubicBezTo>
                  <a:pt x="1533780" y="2099904"/>
                  <a:pt x="1532920" y="2113298"/>
                  <a:pt x="1532920" y="2125000"/>
                </a:cubicBezTo>
                <a:cubicBezTo>
                  <a:pt x="1532920" y="2133948"/>
                  <a:pt x="1534677" y="2136992"/>
                  <a:pt x="1538190" y="2134131"/>
                </a:cubicBezTo>
                <a:cubicBezTo>
                  <a:pt x="1541703" y="2131270"/>
                  <a:pt x="1550024" y="2125645"/>
                  <a:pt x="1563153" y="2117256"/>
                </a:cubicBezTo>
                <a:cubicBezTo>
                  <a:pt x="1576281" y="2108867"/>
                  <a:pt x="1576339" y="2113062"/>
                  <a:pt x="1563325" y="2129840"/>
                </a:cubicBezTo>
                <a:cubicBezTo>
                  <a:pt x="1550311" y="2146618"/>
                  <a:pt x="1540972" y="2158929"/>
                  <a:pt x="1535308" y="2166773"/>
                </a:cubicBezTo>
                <a:cubicBezTo>
                  <a:pt x="1529643" y="2174617"/>
                  <a:pt x="1523721" y="2182676"/>
                  <a:pt x="1517540" y="2190950"/>
                </a:cubicBezTo>
                <a:cubicBezTo>
                  <a:pt x="1511359" y="2199225"/>
                  <a:pt x="1505824" y="2199719"/>
                  <a:pt x="1500934" y="2192435"/>
                </a:cubicBezTo>
                <a:cubicBezTo>
                  <a:pt x="1496044" y="2185150"/>
                  <a:pt x="1493599" y="2178417"/>
                  <a:pt x="1493599" y="2172236"/>
                </a:cubicBezTo>
                <a:cubicBezTo>
                  <a:pt x="1493599" y="2166429"/>
                  <a:pt x="1496080" y="2160596"/>
                  <a:pt x="1501042" y="2154738"/>
                </a:cubicBezTo>
                <a:cubicBezTo>
                  <a:pt x="1506003" y="2148880"/>
                  <a:pt x="1508929" y="2131482"/>
                  <a:pt x="1509818" y="2102543"/>
                </a:cubicBezTo>
                <a:cubicBezTo>
                  <a:pt x="1510707" y="2073604"/>
                  <a:pt x="1511191" y="2059103"/>
                  <a:pt x="1511270" y="2059038"/>
                </a:cubicBezTo>
                <a:cubicBezTo>
                  <a:pt x="1511349" y="2058974"/>
                  <a:pt x="1506545" y="2061096"/>
                  <a:pt x="1496858" y="2065406"/>
                </a:cubicBezTo>
                <a:cubicBezTo>
                  <a:pt x="1487171" y="2069715"/>
                  <a:pt x="1479686" y="2073088"/>
                  <a:pt x="1474401" y="2075526"/>
                </a:cubicBezTo>
                <a:cubicBezTo>
                  <a:pt x="1469117" y="2077964"/>
                  <a:pt x="1461775" y="2075788"/>
                  <a:pt x="1452375" y="2068998"/>
                </a:cubicBezTo>
                <a:cubicBezTo>
                  <a:pt x="1442975" y="2062208"/>
                  <a:pt x="1443692" y="2057934"/>
                  <a:pt x="1454526" y="2056178"/>
                </a:cubicBezTo>
                <a:cubicBezTo>
                  <a:pt x="1465360" y="2054421"/>
                  <a:pt x="1475703" y="2051829"/>
                  <a:pt x="1485554" y="2048402"/>
                </a:cubicBezTo>
                <a:cubicBezTo>
                  <a:pt x="1495406" y="2044974"/>
                  <a:pt x="1502849" y="2040672"/>
                  <a:pt x="1507882" y="2035495"/>
                </a:cubicBezTo>
                <a:cubicBezTo>
                  <a:pt x="1510399" y="2032907"/>
                  <a:pt x="1513865" y="2031661"/>
                  <a:pt x="1518282" y="2031758"/>
                </a:cubicBezTo>
                <a:close/>
                <a:moveTo>
                  <a:pt x="963968" y="1994099"/>
                </a:moveTo>
                <a:cubicBezTo>
                  <a:pt x="952008" y="1994966"/>
                  <a:pt x="943680" y="1998333"/>
                  <a:pt x="938983" y="2004198"/>
                </a:cubicBezTo>
                <a:cubicBezTo>
                  <a:pt x="934287" y="2010063"/>
                  <a:pt x="931939" y="2017183"/>
                  <a:pt x="931939" y="2025558"/>
                </a:cubicBezTo>
                <a:cubicBezTo>
                  <a:pt x="931939" y="2033918"/>
                  <a:pt x="934800" y="2041773"/>
                  <a:pt x="940521" y="2049122"/>
                </a:cubicBezTo>
                <a:cubicBezTo>
                  <a:pt x="946243" y="2056471"/>
                  <a:pt x="955052" y="2060146"/>
                  <a:pt x="966947" y="2060146"/>
                </a:cubicBezTo>
                <a:cubicBezTo>
                  <a:pt x="978842" y="2060146"/>
                  <a:pt x="987880" y="2056450"/>
                  <a:pt x="994061" y="2049058"/>
                </a:cubicBezTo>
                <a:cubicBezTo>
                  <a:pt x="1000241" y="2041665"/>
                  <a:pt x="1003120" y="2032828"/>
                  <a:pt x="1002697" y="2022546"/>
                </a:cubicBezTo>
                <a:cubicBezTo>
                  <a:pt x="1002274" y="2012264"/>
                  <a:pt x="998703" y="2004736"/>
                  <a:pt x="991985" y="1999960"/>
                </a:cubicBezTo>
                <a:cubicBezTo>
                  <a:pt x="985266" y="1995185"/>
                  <a:pt x="975927" y="1993231"/>
                  <a:pt x="963968" y="1994099"/>
                </a:cubicBezTo>
                <a:close/>
                <a:moveTo>
                  <a:pt x="620373" y="1993432"/>
                </a:moveTo>
                <a:cubicBezTo>
                  <a:pt x="610614" y="1993009"/>
                  <a:pt x="601784" y="1998222"/>
                  <a:pt x="593883" y="2009070"/>
                </a:cubicBezTo>
                <a:cubicBezTo>
                  <a:pt x="585981" y="2019918"/>
                  <a:pt x="580704" y="2037438"/>
                  <a:pt x="578051" y="2061630"/>
                </a:cubicBezTo>
                <a:cubicBezTo>
                  <a:pt x="575412" y="2085808"/>
                  <a:pt x="576309" y="2107408"/>
                  <a:pt x="580740" y="2126430"/>
                </a:cubicBezTo>
                <a:cubicBezTo>
                  <a:pt x="585171" y="2145453"/>
                  <a:pt x="592022" y="2158506"/>
                  <a:pt x="601293" y="2165590"/>
                </a:cubicBezTo>
                <a:cubicBezTo>
                  <a:pt x="610564" y="2172674"/>
                  <a:pt x="619871" y="2174162"/>
                  <a:pt x="629213" y="2170053"/>
                </a:cubicBezTo>
                <a:cubicBezTo>
                  <a:pt x="638556" y="2165945"/>
                  <a:pt x="645629" y="2156692"/>
                  <a:pt x="650433" y="2142294"/>
                </a:cubicBezTo>
                <a:cubicBezTo>
                  <a:pt x="655237" y="2127896"/>
                  <a:pt x="657639" y="2112029"/>
                  <a:pt x="657639" y="2094692"/>
                </a:cubicBezTo>
                <a:cubicBezTo>
                  <a:pt x="657639" y="2077354"/>
                  <a:pt x="656980" y="2061641"/>
                  <a:pt x="655660" y="2047552"/>
                </a:cubicBezTo>
                <a:cubicBezTo>
                  <a:pt x="654341" y="2033463"/>
                  <a:pt x="650569" y="2021026"/>
                  <a:pt x="644346" y="2010242"/>
                </a:cubicBezTo>
                <a:cubicBezTo>
                  <a:pt x="638122" y="1999459"/>
                  <a:pt x="630131" y="1993855"/>
                  <a:pt x="620373" y="1993432"/>
                </a:cubicBezTo>
                <a:close/>
                <a:moveTo>
                  <a:pt x="258423" y="1993432"/>
                </a:moveTo>
                <a:cubicBezTo>
                  <a:pt x="248664" y="1993009"/>
                  <a:pt x="239834" y="1998222"/>
                  <a:pt x="231933" y="2009070"/>
                </a:cubicBezTo>
                <a:cubicBezTo>
                  <a:pt x="224031" y="2019918"/>
                  <a:pt x="218754" y="2037438"/>
                  <a:pt x="216101" y="2061630"/>
                </a:cubicBezTo>
                <a:cubicBezTo>
                  <a:pt x="213462" y="2085808"/>
                  <a:pt x="214359" y="2107408"/>
                  <a:pt x="218790" y="2126430"/>
                </a:cubicBezTo>
                <a:cubicBezTo>
                  <a:pt x="223221" y="2145453"/>
                  <a:pt x="230072" y="2158506"/>
                  <a:pt x="239343" y="2165590"/>
                </a:cubicBezTo>
                <a:cubicBezTo>
                  <a:pt x="248614" y="2172674"/>
                  <a:pt x="257921" y="2174162"/>
                  <a:pt x="267263" y="2170053"/>
                </a:cubicBezTo>
                <a:cubicBezTo>
                  <a:pt x="276606" y="2165945"/>
                  <a:pt x="283679" y="2156692"/>
                  <a:pt x="288483" y="2142294"/>
                </a:cubicBezTo>
                <a:cubicBezTo>
                  <a:pt x="293287" y="2127896"/>
                  <a:pt x="295689" y="2112029"/>
                  <a:pt x="295689" y="2094692"/>
                </a:cubicBezTo>
                <a:cubicBezTo>
                  <a:pt x="295689" y="2077354"/>
                  <a:pt x="295030" y="2061641"/>
                  <a:pt x="293710" y="2047552"/>
                </a:cubicBezTo>
                <a:cubicBezTo>
                  <a:pt x="292391" y="2033463"/>
                  <a:pt x="288619" y="2021026"/>
                  <a:pt x="282396" y="2010242"/>
                </a:cubicBezTo>
                <a:cubicBezTo>
                  <a:pt x="276172" y="1999459"/>
                  <a:pt x="268181" y="1993855"/>
                  <a:pt x="258423" y="1993432"/>
                </a:cubicBezTo>
                <a:close/>
                <a:moveTo>
                  <a:pt x="748723" y="1967028"/>
                </a:moveTo>
                <a:lnTo>
                  <a:pt x="863071" y="1967028"/>
                </a:lnTo>
                <a:lnTo>
                  <a:pt x="863071" y="1998197"/>
                </a:lnTo>
                <a:lnTo>
                  <a:pt x="775933" y="1998197"/>
                </a:lnTo>
                <a:cubicBezTo>
                  <a:pt x="771789" y="2020711"/>
                  <a:pt x="767544" y="2037302"/>
                  <a:pt x="763199" y="2047971"/>
                </a:cubicBezTo>
                <a:cubicBezTo>
                  <a:pt x="773122" y="2042594"/>
                  <a:pt x="784358" y="2040145"/>
                  <a:pt x="796906" y="2040626"/>
                </a:cubicBezTo>
                <a:cubicBezTo>
                  <a:pt x="809453" y="2041106"/>
                  <a:pt x="821467" y="2043978"/>
                  <a:pt x="832946" y="2049241"/>
                </a:cubicBezTo>
                <a:cubicBezTo>
                  <a:pt x="844426" y="2054503"/>
                  <a:pt x="852732" y="2061569"/>
                  <a:pt x="857866" y="2070439"/>
                </a:cubicBezTo>
                <a:cubicBezTo>
                  <a:pt x="863000" y="2079308"/>
                  <a:pt x="866721" y="2088120"/>
                  <a:pt x="869030" y="2096875"/>
                </a:cubicBezTo>
                <a:cubicBezTo>
                  <a:pt x="871339" y="2105630"/>
                  <a:pt x="872256" y="2115144"/>
                  <a:pt x="871783" y="2125419"/>
                </a:cubicBezTo>
                <a:cubicBezTo>
                  <a:pt x="871310" y="2135694"/>
                  <a:pt x="869198" y="2146220"/>
                  <a:pt x="865448" y="2156996"/>
                </a:cubicBezTo>
                <a:cubicBezTo>
                  <a:pt x="861698" y="2167773"/>
                  <a:pt x="855987" y="2176761"/>
                  <a:pt x="848315" y="2183960"/>
                </a:cubicBezTo>
                <a:cubicBezTo>
                  <a:pt x="840643" y="2191158"/>
                  <a:pt x="831387" y="2196866"/>
                  <a:pt x="820546" y="2201082"/>
                </a:cubicBezTo>
                <a:cubicBezTo>
                  <a:pt x="809704" y="2205298"/>
                  <a:pt x="797157" y="2206943"/>
                  <a:pt x="782903" y="2206018"/>
                </a:cubicBezTo>
                <a:cubicBezTo>
                  <a:pt x="768648" y="2205093"/>
                  <a:pt x="755090" y="2199866"/>
                  <a:pt x="742227" y="2190337"/>
                </a:cubicBezTo>
                <a:cubicBezTo>
                  <a:pt x="729363" y="2180808"/>
                  <a:pt x="720551" y="2163869"/>
                  <a:pt x="715790" y="2139519"/>
                </a:cubicBezTo>
                <a:lnTo>
                  <a:pt x="747346" y="2130313"/>
                </a:lnTo>
                <a:cubicBezTo>
                  <a:pt x="753928" y="2155881"/>
                  <a:pt x="764099" y="2169698"/>
                  <a:pt x="777858" y="2171763"/>
                </a:cubicBezTo>
                <a:cubicBezTo>
                  <a:pt x="791618" y="2173828"/>
                  <a:pt x="802789" y="2172387"/>
                  <a:pt x="811371" y="2167440"/>
                </a:cubicBezTo>
                <a:cubicBezTo>
                  <a:pt x="819954" y="2162492"/>
                  <a:pt x="826192" y="2155487"/>
                  <a:pt x="830085" y="2146424"/>
                </a:cubicBezTo>
                <a:cubicBezTo>
                  <a:pt x="833979" y="2137361"/>
                  <a:pt x="835707" y="2127266"/>
                  <a:pt x="835269" y="2116138"/>
                </a:cubicBezTo>
                <a:cubicBezTo>
                  <a:pt x="834832" y="2105009"/>
                  <a:pt x="831950" y="2095757"/>
                  <a:pt x="826622" y="2088379"/>
                </a:cubicBezTo>
                <a:cubicBezTo>
                  <a:pt x="821295" y="2081000"/>
                  <a:pt x="814523" y="2076049"/>
                  <a:pt x="806306" y="2073526"/>
                </a:cubicBezTo>
                <a:cubicBezTo>
                  <a:pt x="798089" y="2071002"/>
                  <a:pt x="788786" y="2071016"/>
                  <a:pt x="778396" y="2073569"/>
                </a:cubicBezTo>
                <a:cubicBezTo>
                  <a:pt x="768007" y="2076121"/>
                  <a:pt x="759033" y="2082495"/>
                  <a:pt x="751476" y="2092691"/>
                </a:cubicBezTo>
                <a:lnTo>
                  <a:pt x="722545" y="2089400"/>
                </a:lnTo>
                <a:cubicBezTo>
                  <a:pt x="724351" y="2081384"/>
                  <a:pt x="733077" y="2040593"/>
                  <a:pt x="748723" y="1967028"/>
                </a:cubicBezTo>
                <a:close/>
                <a:moveTo>
                  <a:pt x="966882" y="1962963"/>
                </a:moveTo>
                <a:cubicBezTo>
                  <a:pt x="976354" y="1962963"/>
                  <a:pt x="984944" y="1963927"/>
                  <a:pt x="992652" y="1965856"/>
                </a:cubicBezTo>
                <a:cubicBezTo>
                  <a:pt x="1000359" y="1967785"/>
                  <a:pt x="1008530" y="1971868"/>
                  <a:pt x="1017163" y="1978106"/>
                </a:cubicBezTo>
                <a:cubicBezTo>
                  <a:pt x="1025795" y="1984344"/>
                  <a:pt x="1031972" y="1993091"/>
                  <a:pt x="1035694" y="2004348"/>
                </a:cubicBezTo>
                <a:cubicBezTo>
                  <a:pt x="1039415" y="2015605"/>
                  <a:pt x="1039132" y="2028895"/>
                  <a:pt x="1034844" y="2044218"/>
                </a:cubicBezTo>
                <a:cubicBezTo>
                  <a:pt x="1030556" y="2059540"/>
                  <a:pt x="1020102" y="2070242"/>
                  <a:pt x="1003482" y="2076322"/>
                </a:cubicBezTo>
                <a:cubicBezTo>
                  <a:pt x="1018066" y="2079506"/>
                  <a:pt x="1028685" y="2086088"/>
                  <a:pt x="1035339" y="2096068"/>
                </a:cubicBezTo>
                <a:cubicBezTo>
                  <a:pt x="1041993" y="2106049"/>
                  <a:pt x="1045320" y="2118027"/>
                  <a:pt x="1045320" y="2132001"/>
                </a:cubicBezTo>
                <a:cubicBezTo>
                  <a:pt x="1045320" y="2145976"/>
                  <a:pt x="1043179" y="2157255"/>
                  <a:pt x="1038899" y="2165837"/>
                </a:cubicBezTo>
                <a:cubicBezTo>
                  <a:pt x="1034618" y="2174420"/>
                  <a:pt x="1029818" y="2181604"/>
                  <a:pt x="1024498" y="2187391"/>
                </a:cubicBezTo>
                <a:cubicBezTo>
                  <a:pt x="1019177" y="2193177"/>
                  <a:pt x="1012004" y="2197737"/>
                  <a:pt x="1002977" y="2201071"/>
                </a:cubicBezTo>
                <a:cubicBezTo>
                  <a:pt x="993949" y="2204405"/>
                  <a:pt x="982635" y="2206072"/>
                  <a:pt x="969033" y="2206072"/>
                </a:cubicBezTo>
                <a:cubicBezTo>
                  <a:pt x="955432" y="2206072"/>
                  <a:pt x="943651" y="2204409"/>
                  <a:pt x="933692" y="2201082"/>
                </a:cubicBezTo>
                <a:cubicBezTo>
                  <a:pt x="923733" y="2197755"/>
                  <a:pt x="915372" y="2192714"/>
                  <a:pt x="908611" y="2185960"/>
                </a:cubicBezTo>
                <a:cubicBezTo>
                  <a:pt x="901849" y="2179206"/>
                  <a:pt x="897271" y="2171279"/>
                  <a:pt x="894876" y="2162180"/>
                </a:cubicBezTo>
                <a:cubicBezTo>
                  <a:pt x="892482" y="2153082"/>
                  <a:pt x="891284" y="2142975"/>
                  <a:pt x="891284" y="2131862"/>
                </a:cubicBezTo>
                <a:cubicBezTo>
                  <a:pt x="891284" y="2120734"/>
                  <a:pt x="894095" y="2109781"/>
                  <a:pt x="899716" y="2099005"/>
                </a:cubicBezTo>
                <a:cubicBezTo>
                  <a:pt x="905338" y="2088228"/>
                  <a:pt x="914229" y="2080380"/>
                  <a:pt x="926389" y="2075462"/>
                </a:cubicBezTo>
                <a:cubicBezTo>
                  <a:pt x="916222" y="2070887"/>
                  <a:pt x="909188" y="2064452"/>
                  <a:pt x="905287" y="2056156"/>
                </a:cubicBezTo>
                <a:cubicBezTo>
                  <a:pt x="901387" y="2047860"/>
                  <a:pt x="899204" y="2038543"/>
                  <a:pt x="898738" y="2028203"/>
                </a:cubicBezTo>
                <a:cubicBezTo>
                  <a:pt x="898271" y="2017864"/>
                  <a:pt x="899666" y="2008959"/>
                  <a:pt x="902921" y="2001488"/>
                </a:cubicBezTo>
                <a:cubicBezTo>
                  <a:pt x="906177" y="1994016"/>
                  <a:pt x="911138" y="1986947"/>
                  <a:pt x="917806" y="1980278"/>
                </a:cubicBezTo>
                <a:cubicBezTo>
                  <a:pt x="924475" y="1973610"/>
                  <a:pt x="931953" y="1969057"/>
                  <a:pt x="940242" y="1966619"/>
                </a:cubicBezTo>
                <a:cubicBezTo>
                  <a:pt x="948530" y="1964182"/>
                  <a:pt x="957410" y="1962963"/>
                  <a:pt x="966882" y="1962963"/>
                </a:cubicBezTo>
                <a:close/>
                <a:moveTo>
                  <a:pt x="620760" y="1961629"/>
                </a:moveTo>
                <a:cubicBezTo>
                  <a:pt x="637875" y="1961629"/>
                  <a:pt x="652570" y="1968476"/>
                  <a:pt x="664845" y="1982171"/>
                </a:cubicBezTo>
                <a:cubicBezTo>
                  <a:pt x="677120" y="1995866"/>
                  <a:pt x="685083" y="2012741"/>
                  <a:pt x="688732" y="2032796"/>
                </a:cubicBezTo>
                <a:cubicBezTo>
                  <a:pt x="692382" y="2052851"/>
                  <a:pt x="693522" y="2075888"/>
                  <a:pt x="692153" y="2101909"/>
                </a:cubicBezTo>
                <a:cubicBezTo>
                  <a:pt x="690783" y="2127929"/>
                  <a:pt x="686101" y="2149400"/>
                  <a:pt x="678106" y="2166321"/>
                </a:cubicBezTo>
                <a:cubicBezTo>
                  <a:pt x="670112" y="2183243"/>
                  <a:pt x="657940" y="2194998"/>
                  <a:pt x="641593" y="2201587"/>
                </a:cubicBezTo>
                <a:cubicBezTo>
                  <a:pt x="625245" y="2208177"/>
                  <a:pt x="608929" y="2207474"/>
                  <a:pt x="592646" y="2199479"/>
                </a:cubicBezTo>
                <a:cubicBezTo>
                  <a:pt x="576363" y="2191485"/>
                  <a:pt x="564937" y="2180916"/>
                  <a:pt x="558369" y="2167773"/>
                </a:cubicBezTo>
                <a:cubicBezTo>
                  <a:pt x="551801" y="2154630"/>
                  <a:pt x="547133" y="2140907"/>
                  <a:pt x="544366" y="2126602"/>
                </a:cubicBezTo>
                <a:cubicBezTo>
                  <a:pt x="541598" y="2112298"/>
                  <a:pt x="540666" y="2093079"/>
                  <a:pt x="541570" y="2068944"/>
                </a:cubicBezTo>
                <a:cubicBezTo>
                  <a:pt x="542487" y="2044809"/>
                  <a:pt x="545915" y="2025662"/>
                  <a:pt x="551851" y="2011501"/>
                </a:cubicBezTo>
                <a:cubicBezTo>
                  <a:pt x="557788" y="1997340"/>
                  <a:pt x="566478" y="1985488"/>
                  <a:pt x="577922" y="1975944"/>
                </a:cubicBezTo>
                <a:cubicBezTo>
                  <a:pt x="589365" y="1966401"/>
                  <a:pt x="603645" y="1961629"/>
                  <a:pt x="620760" y="1961629"/>
                </a:cubicBezTo>
                <a:close/>
                <a:moveTo>
                  <a:pt x="258810" y="1961629"/>
                </a:moveTo>
                <a:cubicBezTo>
                  <a:pt x="275925" y="1961629"/>
                  <a:pt x="290620" y="1968476"/>
                  <a:pt x="302895" y="1982171"/>
                </a:cubicBezTo>
                <a:cubicBezTo>
                  <a:pt x="315170" y="1995866"/>
                  <a:pt x="323133" y="2012741"/>
                  <a:pt x="326782" y="2032796"/>
                </a:cubicBezTo>
                <a:cubicBezTo>
                  <a:pt x="330432" y="2052851"/>
                  <a:pt x="331572" y="2075888"/>
                  <a:pt x="330202" y="2101909"/>
                </a:cubicBezTo>
                <a:cubicBezTo>
                  <a:pt x="328833" y="2127929"/>
                  <a:pt x="324151" y="2149400"/>
                  <a:pt x="316156" y="2166321"/>
                </a:cubicBezTo>
                <a:cubicBezTo>
                  <a:pt x="308162" y="2183243"/>
                  <a:pt x="295990" y="2194998"/>
                  <a:pt x="279642" y="2201587"/>
                </a:cubicBezTo>
                <a:cubicBezTo>
                  <a:pt x="263295" y="2208177"/>
                  <a:pt x="246979" y="2207474"/>
                  <a:pt x="230696" y="2199479"/>
                </a:cubicBezTo>
                <a:cubicBezTo>
                  <a:pt x="214412" y="2191485"/>
                  <a:pt x="202987" y="2180916"/>
                  <a:pt x="196419" y="2167773"/>
                </a:cubicBezTo>
                <a:cubicBezTo>
                  <a:pt x="189851" y="2154630"/>
                  <a:pt x="185184" y="2140907"/>
                  <a:pt x="182416" y="2126602"/>
                </a:cubicBezTo>
                <a:cubicBezTo>
                  <a:pt x="179648" y="2112298"/>
                  <a:pt x="178716" y="2093079"/>
                  <a:pt x="179619" y="2068944"/>
                </a:cubicBezTo>
                <a:cubicBezTo>
                  <a:pt x="180537" y="2044809"/>
                  <a:pt x="183965" y="2025662"/>
                  <a:pt x="189901" y="2011501"/>
                </a:cubicBezTo>
                <a:cubicBezTo>
                  <a:pt x="195838" y="1997340"/>
                  <a:pt x="204528" y="1985488"/>
                  <a:pt x="215972" y="1975944"/>
                </a:cubicBezTo>
                <a:cubicBezTo>
                  <a:pt x="227415" y="1966401"/>
                  <a:pt x="241695" y="1961629"/>
                  <a:pt x="258810" y="1961629"/>
                </a:cubicBezTo>
                <a:close/>
                <a:moveTo>
                  <a:pt x="1512410" y="1948375"/>
                </a:moveTo>
                <a:cubicBezTo>
                  <a:pt x="1515723" y="1948227"/>
                  <a:pt x="1520021" y="1948608"/>
                  <a:pt x="1525305" y="1949519"/>
                </a:cubicBezTo>
                <a:cubicBezTo>
                  <a:pt x="1538240" y="1951512"/>
                  <a:pt x="1547465" y="1955298"/>
                  <a:pt x="1552978" y="1960876"/>
                </a:cubicBezTo>
                <a:cubicBezTo>
                  <a:pt x="1558492" y="1966454"/>
                  <a:pt x="1560410" y="1973843"/>
                  <a:pt x="1558732" y="1983043"/>
                </a:cubicBezTo>
                <a:cubicBezTo>
                  <a:pt x="1557055" y="1992242"/>
                  <a:pt x="1550985" y="1994694"/>
                  <a:pt x="1540524" y="1990399"/>
                </a:cubicBezTo>
                <a:cubicBezTo>
                  <a:pt x="1530063" y="1986104"/>
                  <a:pt x="1519627" y="1977306"/>
                  <a:pt x="1509216" y="1964006"/>
                </a:cubicBezTo>
                <a:cubicBezTo>
                  <a:pt x="1501407" y="1954030"/>
                  <a:pt x="1502472" y="1948820"/>
                  <a:pt x="1512410" y="1948375"/>
                </a:cubicBezTo>
                <a:close/>
                <a:moveTo>
                  <a:pt x="1892056" y="1944356"/>
                </a:moveTo>
                <a:cubicBezTo>
                  <a:pt x="1897549" y="1943252"/>
                  <a:pt x="1904776" y="1946819"/>
                  <a:pt x="1913739" y="1955058"/>
                </a:cubicBezTo>
                <a:cubicBezTo>
                  <a:pt x="1922701" y="1963296"/>
                  <a:pt x="1925885" y="1968946"/>
                  <a:pt x="1923289" y="1972008"/>
                </a:cubicBezTo>
                <a:cubicBezTo>
                  <a:pt x="1920694" y="1975069"/>
                  <a:pt x="1918037" y="1978414"/>
                  <a:pt x="1915320" y="1982042"/>
                </a:cubicBezTo>
                <a:cubicBezTo>
                  <a:pt x="1912602" y="1985670"/>
                  <a:pt x="1907300" y="1993618"/>
                  <a:pt x="1899413" y="2005886"/>
                </a:cubicBezTo>
                <a:cubicBezTo>
                  <a:pt x="1891526" y="2018154"/>
                  <a:pt x="1885933" y="2027142"/>
                  <a:pt x="1882635" y="2032850"/>
                </a:cubicBezTo>
                <a:cubicBezTo>
                  <a:pt x="1894336" y="2041597"/>
                  <a:pt x="1899513" y="2049506"/>
                  <a:pt x="1898165" y="2056576"/>
                </a:cubicBezTo>
                <a:cubicBezTo>
                  <a:pt x="1896817" y="2063645"/>
                  <a:pt x="1896143" y="2077455"/>
                  <a:pt x="1896143" y="2098004"/>
                </a:cubicBezTo>
                <a:cubicBezTo>
                  <a:pt x="1896143" y="2116001"/>
                  <a:pt x="1895903" y="2135475"/>
                  <a:pt x="1895423" y="2156426"/>
                </a:cubicBezTo>
                <a:cubicBezTo>
                  <a:pt x="1894942" y="2177377"/>
                  <a:pt x="1893150" y="2193137"/>
                  <a:pt x="1890045" y="2203706"/>
                </a:cubicBezTo>
                <a:cubicBezTo>
                  <a:pt x="1886940" y="2214275"/>
                  <a:pt x="1881305" y="2213120"/>
                  <a:pt x="1873138" y="2200243"/>
                </a:cubicBezTo>
                <a:cubicBezTo>
                  <a:pt x="1864971" y="2187365"/>
                  <a:pt x="1862465" y="2176262"/>
                  <a:pt x="1865620" y="2166934"/>
                </a:cubicBezTo>
                <a:cubicBezTo>
                  <a:pt x="1868775" y="2157606"/>
                  <a:pt x="1871023" y="2143058"/>
                  <a:pt x="1872364" y="2123290"/>
                </a:cubicBezTo>
                <a:cubicBezTo>
                  <a:pt x="1873704" y="2103522"/>
                  <a:pt x="1874375" y="2087443"/>
                  <a:pt x="1874375" y="2075053"/>
                </a:cubicBezTo>
                <a:cubicBezTo>
                  <a:pt x="1874375" y="2062247"/>
                  <a:pt x="1873184" y="2051929"/>
                  <a:pt x="1870804" y="2044100"/>
                </a:cubicBezTo>
                <a:cubicBezTo>
                  <a:pt x="1864423" y="2054969"/>
                  <a:pt x="1856227" y="2065635"/>
                  <a:pt x="1846218" y="2076096"/>
                </a:cubicBezTo>
                <a:cubicBezTo>
                  <a:pt x="1836208" y="2086557"/>
                  <a:pt x="1823101" y="2096212"/>
                  <a:pt x="1806897" y="2105060"/>
                </a:cubicBezTo>
                <a:cubicBezTo>
                  <a:pt x="1790692" y="2113908"/>
                  <a:pt x="1789187" y="2110918"/>
                  <a:pt x="1802380" y="2096090"/>
                </a:cubicBezTo>
                <a:cubicBezTo>
                  <a:pt x="1815573" y="2081262"/>
                  <a:pt x="1827808" y="2065954"/>
                  <a:pt x="1839087" y="2050165"/>
                </a:cubicBezTo>
                <a:cubicBezTo>
                  <a:pt x="1850366" y="2034377"/>
                  <a:pt x="1859321" y="2020510"/>
                  <a:pt x="1865953" y="2008565"/>
                </a:cubicBezTo>
                <a:cubicBezTo>
                  <a:pt x="1872586" y="1996619"/>
                  <a:pt x="1877899" y="1986054"/>
                  <a:pt x="1881893" y="1976869"/>
                </a:cubicBezTo>
                <a:cubicBezTo>
                  <a:pt x="1885886" y="1967684"/>
                  <a:pt x="1887206" y="1960245"/>
                  <a:pt x="1885851" y="1954552"/>
                </a:cubicBezTo>
                <a:cubicBezTo>
                  <a:pt x="1884495" y="1948859"/>
                  <a:pt x="1886564" y="1945460"/>
                  <a:pt x="1892056" y="1944356"/>
                </a:cubicBezTo>
                <a:close/>
                <a:moveTo>
                  <a:pt x="1624095" y="1925020"/>
                </a:moveTo>
                <a:cubicBezTo>
                  <a:pt x="1625647" y="1924727"/>
                  <a:pt x="1627682" y="1924816"/>
                  <a:pt x="1630200" y="1925287"/>
                </a:cubicBezTo>
                <a:cubicBezTo>
                  <a:pt x="1640274" y="1927173"/>
                  <a:pt x="1648398" y="1929969"/>
                  <a:pt x="1654572" y="1933676"/>
                </a:cubicBezTo>
                <a:cubicBezTo>
                  <a:pt x="1660745" y="1937383"/>
                  <a:pt x="1662914" y="1942019"/>
                  <a:pt x="1661079" y="1947583"/>
                </a:cubicBezTo>
                <a:cubicBezTo>
                  <a:pt x="1659243" y="1953147"/>
                  <a:pt x="1657465" y="1963665"/>
                  <a:pt x="1655744" y="1979138"/>
                </a:cubicBezTo>
                <a:cubicBezTo>
                  <a:pt x="1660462" y="1977346"/>
                  <a:pt x="1667184" y="1975324"/>
                  <a:pt x="1675910" y="1973072"/>
                </a:cubicBezTo>
                <a:cubicBezTo>
                  <a:pt x="1684636" y="1970821"/>
                  <a:pt x="1692229" y="1972370"/>
                  <a:pt x="1698689" y="1977719"/>
                </a:cubicBezTo>
                <a:cubicBezTo>
                  <a:pt x="1705150" y="1983068"/>
                  <a:pt x="1704529" y="1987789"/>
                  <a:pt x="1696829" y="1991883"/>
                </a:cubicBezTo>
                <a:cubicBezTo>
                  <a:pt x="1689128" y="1995977"/>
                  <a:pt x="1674902" y="2000104"/>
                  <a:pt x="1654152" y="2004262"/>
                </a:cubicBezTo>
                <a:lnTo>
                  <a:pt x="1653034" y="2022331"/>
                </a:lnTo>
                <a:cubicBezTo>
                  <a:pt x="1682574" y="2017097"/>
                  <a:pt x="1700389" y="2013315"/>
                  <a:pt x="1706476" y="2010984"/>
                </a:cubicBezTo>
                <a:cubicBezTo>
                  <a:pt x="1712563" y="2008654"/>
                  <a:pt x="1719418" y="2009927"/>
                  <a:pt x="1727040" y="2014802"/>
                </a:cubicBezTo>
                <a:cubicBezTo>
                  <a:pt x="1734662" y="2019678"/>
                  <a:pt x="1742456" y="2026841"/>
                  <a:pt x="1750422" y="2036291"/>
                </a:cubicBezTo>
                <a:cubicBezTo>
                  <a:pt x="1758388" y="2045741"/>
                  <a:pt x="1756756" y="2050743"/>
                  <a:pt x="1745528" y="2051295"/>
                </a:cubicBezTo>
                <a:cubicBezTo>
                  <a:pt x="1734300" y="2051847"/>
                  <a:pt x="1722351" y="2055959"/>
                  <a:pt x="1709681" y="2063631"/>
                </a:cubicBezTo>
                <a:cubicBezTo>
                  <a:pt x="1697011" y="2071303"/>
                  <a:pt x="1692261" y="2070776"/>
                  <a:pt x="1695430" y="2062050"/>
                </a:cubicBezTo>
                <a:cubicBezTo>
                  <a:pt x="1698600" y="2053324"/>
                  <a:pt x="1701073" y="2046735"/>
                  <a:pt x="1702852" y="2042282"/>
                </a:cubicBezTo>
                <a:cubicBezTo>
                  <a:pt x="1704630" y="2037829"/>
                  <a:pt x="1704533" y="2035219"/>
                  <a:pt x="1702561" y="2034452"/>
                </a:cubicBezTo>
                <a:cubicBezTo>
                  <a:pt x="1700589" y="2033685"/>
                  <a:pt x="1694409" y="2033972"/>
                  <a:pt x="1684019" y="2035313"/>
                </a:cubicBezTo>
                <a:cubicBezTo>
                  <a:pt x="1673630" y="2036653"/>
                  <a:pt x="1658400" y="2039554"/>
                  <a:pt x="1638331" y="2044014"/>
                </a:cubicBezTo>
                <a:cubicBezTo>
                  <a:pt x="1618262" y="2048473"/>
                  <a:pt x="1603416" y="2052076"/>
                  <a:pt x="1593794" y="2054822"/>
                </a:cubicBezTo>
                <a:cubicBezTo>
                  <a:pt x="1584172" y="2057568"/>
                  <a:pt x="1574743" y="2055095"/>
                  <a:pt x="1565508" y="2047401"/>
                </a:cubicBezTo>
                <a:cubicBezTo>
                  <a:pt x="1556273" y="2039708"/>
                  <a:pt x="1558431" y="2035861"/>
                  <a:pt x="1571983" y="2035861"/>
                </a:cubicBezTo>
                <a:cubicBezTo>
                  <a:pt x="1582494" y="2035861"/>
                  <a:pt x="1601810" y="2032964"/>
                  <a:pt x="1629932" y="2027171"/>
                </a:cubicBezTo>
                <a:lnTo>
                  <a:pt x="1629932" y="2006306"/>
                </a:lnTo>
                <a:cubicBezTo>
                  <a:pt x="1623980" y="2007195"/>
                  <a:pt x="1617706" y="2007640"/>
                  <a:pt x="1611110" y="2007640"/>
                </a:cubicBezTo>
                <a:cubicBezTo>
                  <a:pt x="1603911" y="2007640"/>
                  <a:pt x="1597824" y="2005442"/>
                  <a:pt x="1592848" y="2001047"/>
                </a:cubicBezTo>
                <a:cubicBezTo>
                  <a:pt x="1587872" y="1996651"/>
                  <a:pt x="1590198" y="1993271"/>
                  <a:pt x="1599828" y="1990905"/>
                </a:cubicBezTo>
                <a:cubicBezTo>
                  <a:pt x="1609457" y="1988538"/>
                  <a:pt x="1619521" y="1986230"/>
                  <a:pt x="1630018" y="1983978"/>
                </a:cubicBezTo>
                <a:cubicBezTo>
                  <a:pt x="1630864" y="1963658"/>
                  <a:pt x="1628587" y="1948325"/>
                  <a:pt x="1623188" y="1937978"/>
                </a:cubicBezTo>
                <a:cubicBezTo>
                  <a:pt x="1619139" y="1930219"/>
                  <a:pt x="1619441" y="1925899"/>
                  <a:pt x="1624095" y="1925020"/>
                </a:cubicBezTo>
                <a:close/>
                <a:moveTo>
                  <a:pt x="1980786" y="1924134"/>
                </a:moveTo>
                <a:cubicBezTo>
                  <a:pt x="1983565" y="1923673"/>
                  <a:pt x="1988071" y="1925126"/>
                  <a:pt x="1994306" y="1928492"/>
                </a:cubicBezTo>
                <a:cubicBezTo>
                  <a:pt x="2006774" y="1935225"/>
                  <a:pt x="2013776" y="1940696"/>
                  <a:pt x="2015310" y="1944905"/>
                </a:cubicBezTo>
                <a:cubicBezTo>
                  <a:pt x="2016845" y="1949114"/>
                  <a:pt x="2016092" y="1952322"/>
                  <a:pt x="2013052" y="1954531"/>
                </a:cubicBezTo>
                <a:cubicBezTo>
                  <a:pt x="2010012" y="1956739"/>
                  <a:pt x="2004903" y="1964798"/>
                  <a:pt x="1997726" y="1978708"/>
                </a:cubicBezTo>
                <a:cubicBezTo>
                  <a:pt x="1990548" y="1992618"/>
                  <a:pt x="1982328" y="2006571"/>
                  <a:pt x="1973064" y="2020567"/>
                </a:cubicBezTo>
                <a:cubicBezTo>
                  <a:pt x="1975602" y="2019951"/>
                  <a:pt x="1984454" y="2017907"/>
                  <a:pt x="1999619" y="2014437"/>
                </a:cubicBezTo>
                <a:cubicBezTo>
                  <a:pt x="2014783" y="2010967"/>
                  <a:pt x="2030084" y="2006467"/>
                  <a:pt x="2045522" y="2000939"/>
                </a:cubicBezTo>
                <a:cubicBezTo>
                  <a:pt x="2060959" y="1995411"/>
                  <a:pt x="2074116" y="1994482"/>
                  <a:pt x="2084993" y="1998154"/>
                </a:cubicBezTo>
                <a:cubicBezTo>
                  <a:pt x="2095870" y="2001825"/>
                  <a:pt x="2099667" y="2006281"/>
                  <a:pt x="2096383" y="2011522"/>
                </a:cubicBezTo>
                <a:cubicBezTo>
                  <a:pt x="2093099" y="2016764"/>
                  <a:pt x="2079271" y="2022145"/>
                  <a:pt x="2054900" y="2027666"/>
                </a:cubicBezTo>
                <a:cubicBezTo>
                  <a:pt x="2030529" y="2033187"/>
                  <a:pt x="2011352" y="2036478"/>
                  <a:pt x="1997371" y="2037539"/>
                </a:cubicBezTo>
                <a:cubicBezTo>
                  <a:pt x="2009072" y="2042214"/>
                  <a:pt x="2014228" y="2047097"/>
                  <a:pt x="2012837" y="2052187"/>
                </a:cubicBezTo>
                <a:cubicBezTo>
                  <a:pt x="2011445" y="2057278"/>
                  <a:pt x="2010341" y="2064871"/>
                  <a:pt x="2009524" y="2074967"/>
                </a:cubicBezTo>
                <a:cubicBezTo>
                  <a:pt x="2020107" y="2073346"/>
                  <a:pt x="2030916" y="2070693"/>
                  <a:pt x="2041951" y="2067008"/>
                </a:cubicBezTo>
                <a:cubicBezTo>
                  <a:pt x="2052986" y="2063322"/>
                  <a:pt x="2063386" y="2064757"/>
                  <a:pt x="2073152" y="2071310"/>
                </a:cubicBezTo>
                <a:cubicBezTo>
                  <a:pt x="2082917" y="2077863"/>
                  <a:pt x="2077730" y="2083514"/>
                  <a:pt x="2057589" y="2088260"/>
                </a:cubicBezTo>
                <a:cubicBezTo>
                  <a:pt x="2037448" y="2093007"/>
                  <a:pt x="2021426" y="2094928"/>
                  <a:pt x="2009524" y="2094025"/>
                </a:cubicBezTo>
                <a:lnTo>
                  <a:pt x="2009524" y="2135712"/>
                </a:lnTo>
                <a:cubicBezTo>
                  <a:pt x="2021943" y="2133188"/>
                  <a:pt x="2034135" y="2130083"/>
                  <a:pt x="2046102" y="2126398"/>
                </a:cubicBezTo>
                <a:cubicBezTo>
                  <a:pt x="2058069" y="2122712"/>
                  <a:pt x="2069584" y="2124638"/>
                  <a:pt x="2080648" y="2132174"/>
                </a:cubicBezTo>
                <a:cubicBezTo>
                  <a:pt x="2091711" y="2139709"/>
                  <a:pt x="2086671" y="2145585"/>
                  <a:pt x="2065526" y="2149801"/>
                </a:cubicBezTo>
                <a:cubicBezTo>
                  <a:pt x="2044382" y="2154017"/>
                  <a:pt x="2025714" y="2155222"/>
                  <a:pt x="2009524" y="2153415"/>
                </a:cubicBezTo>
                <a:cubicBezTo>
                  <a:pt x="2009524" y="2194256"/>
                  <a:pt x="2006918" y="2221115"/>
                  <a:pt x="2001705" y="2233992"/>
                </a:cubicBezTo>
                <a:cubicBezTo>
                  <a:pt x="1996492" y="2246870"/>
                  <a:pt x="1990617" y="2247777"/>
                  <a:pt x="1984077" y="2236714"/>
                </a:cubicBezTo>
                <a:cubicBezTo>
                  <a:pt x="1977538" y="2225650"/>
                  <a:pt x="1975617" y="2214798"/>
                  <a:pt x="1978313" y="2204158"/>
                </a:cubicBezTo>
                <a:cubicBezTo>
                  <a:pt x="1981008" y="2193517"/>
                  <a:pt x="1982808" y="2180812"/>
                  <a:pt x="1983712" y="2166042"/>
                </a:cubicBezTo>
                <a:cubicBezTo>
                  <a:pt x="1984615" y="2151271"/>
                  <a:pt x="1985289" y="2128750"/>
                  <a:pt x="1985734" y="2098478"/>
                </a:cubicBezTo>
                <a:cubicBezTo>
                  <a:pt x="1986178" y="2068205"/>
                  <a:pt x="1984672" y="2048724"/>
                  <a:pt x="1981217" y="2040034"/>
                </a:cubicBezTo>
                <a:cubicBezTo>
                  <a:pt x="1972842" y="2041841"/>
                  <a:pt x="1966984" y="2040041"/>
                  <a:pt x="1963643" y="2034635"/>
                </a:cubicBezTo>
                <a:cubicBezTo>
                  <a:pt x="1943839" y="2061881"/>
                  <a:pt x="1926935" y="2079269"/>
                  <a:pt x="1912932" y="2086798"/>
                </a:cubicBezTo>
                <a:cubicBezTo>
                  <a:pt x="1898929" y="2094326"/>
                  <a:pt x="1897384" y="2090927"/>
                  <a:pt x="1908297" y="2076602"/>
                </a:cubicBezTo>
                <a:cubicBezTo>
                  <a:pt x="1919210" y="2062276"/>
                  <a:pt x="1932051" y="2041916"/>
                  <a:pt x="1946822" y="2015523"/>
                </a:cubicBezTo>
                <a:cubicBezTo>
                  <a:pt x="1961592" y="1989130"/>
                  <a:pt x="1970759" y="1970631"/>
                  <a:pt x="1974322" y="1960026"/>
                </a:cubicBezTo>
                <a:cubicBezTo>
                  <a:pt x="1977886" y="1949422"/>
                  <a:pt x="1978990" y="1939832"/>
                  <a:pt x="1977635" y="1931256"/>
                </a:cubicBezTo>
                <a:cubicBezTo>
                  <a:pt x="1976957" y="1926969"/>
                  <a:pt x="1978008" y="1924594"/>
                  <a:pt x="1980786" y="1924134"/>
                </a:cubicBezTo>
                <a:close/>
                <a:moveTo>
                  <a:pt x="576438" y="1523220"/>
                </a:moveTo>
                <a:cubicBezTo>
                  <a:pt x="584440" y="1523220"/>
                  <a:pt x="590330" y="1525371"/>
                  <a:pt x="594109" y="1529673"/>
                </a:cubicBezTo>
                <a:cubicBezTo>
                  <a:pt x="597887" y="1533976"/>
                  <a:pt x="599776" y="1539038"/>
                  <a:pt x="599776" y="1544860"/>
                </a:cubicBezTo>
                <a:cubicBezTo>
                  <a:pt x="599776" y="1552431"/>
                  <a:pt x="597554" y="1558164"/>
                  <a:pt x="593108" y="1562057"/>
                </a:cubicBezTo>
                <a:cubicBezTo>
                  <a:pt x="588663" y="1565951"/>
                  <a:pt x="583206" y="1567897"/>
                  <a:pt x="576739" y="1567897"/>
                </a:cubicBezTo>
                <a:cubicBezTo>
                  <a:pt x="571232" y="1567897"/>
                  <a:pt x="566020" y="1565979"/>
                  <a:pt x="561101" y="1562143"/>
                </a:cubicBezTo>
                <a:cubicBezTo>
                  <a:pt x="556182" y="1558307"/>
                  <a:pt x="553723" y="1552546"/>
                  <a:pt x="553723" y="1544860"/>
                </a:cubicBezTo>
                <a:cubicBezTo>
                  <a:pt x="553723" y="1538952"/>
                  <a:pt x="555576" y="1534140"/>
                  <a:pt x="559283" y="1530426"/>
                </a:cubicBezTo>
                <a:cubicBezTo>
                  <a:pt x="562990" y="1526712"/>
                  <a:pt x="568708" y="1524310"/>
                  <a:pt x="576438" y="1523220"/>
                </a:cubicBezTo>
                <a:close/>
                <a:moveTo>
                  <a:pt x="1664097" y="1521858"/>
                </a:moveTo>
                <a:cubicBezTo>
                  <a:pt x="1667138" y="1522158"/>
                  <a:pt x="1671312" y="1523412"/>
                  <a:pt x="1676620" y="1525619"/>
                </a:cubicBezTo>
                <a:cubicBezTo>
                  <a:pt x="1697850" y="1534445"/>
                  <a:pt x="1712277" y="1542931"/>
                  <a:pt x="1719898" y="1551076"/>
                </a:cubicBezTo>
                <a:cubicBezTo>
                  <a:pt x="1727520" y="1559221"/>
                  <a:pt x="1730191" y="1569460"/>
                  <a:pt x="1727911" y="1581793"/>
                </a:cubicBezTo>
                <a:cubicBezTo>
                  <a:pt x="1725631" y="1594125"/>
                  <a:pt x="1718812" y="1595133"/>
                  <a:pt x="1707455" y="1584815"/>
                </a:cubicBezTo>
                <a:cubicBezTo>
                  <a:pt x="1696097" y="1574497"/>
                  <a:pt x="1682725" y="1561186"/>
                  <a:pt x="1667338" y="1544881"/>
                </a:cubicBezTo>
                <a:cubicBezTo>
                  <a:pt x="1656056" y="1528630"/>
                  <a:pt x="1654976" y="1520956"/>
                  <a:pt x="1664097" y="1521858"/>
                </a:cubicBezTo>
                <a:close/>
                <a:moveTo>
                  <a:pt x="2228280" y="1518829"/>
                </a:moveTo>
                <a:cubicBezTo>
                  <a:pt x="2233012" y="1518835"/>
                  <a:pt x="2237752" y="1520087"/>
                  <a:pt x="2242498" y="1522586"/>
                </a:cubicBezTo>
                <a:cubicBezTo>
                  <a:pt x="2251992" y="1527583"/>
                  <a:pt x="2256738" y="1535474"/>
                  <a:pt x="2256738" y="1546258"/>
                </a:cubicBezTo>
                <a:cubicBezTo>
                  <a:pt x="2256738" y="1557042"/>
                  <a:pt x="2251242" y="1564692"/>
                  <a:pt x="2240250" y="1569209"/>
                </a:cubicBezTo>
                <a:cubicBezTo>
                  <a:pt x="2229259" y="1573727"/>
                  <a:pt x="2219557" y="1573178"/>
                  <a:pt x="2211147" y="1567564"/>
                </a:cubicBezTo>
                <a:cubicBezTo>
                  <a:pt x="2202736" y="1561950"/>
                  <a:pt x="2198768" y="1554288"/>
                  <a:pt x="2199241" y="1544580"/>
                </a:cubicBezTo>
                <a:cubicBezTo>
                  <a:pt x="2199714" y="1534872"/>
                  <a:pt x="2204669" y="1527530"/>
                  <a:pt x="2214105" y="1522554"/>
                </a:cubicBezTo>
                <a:cubicBezTo>
                  <a:pt x="2218823" y="1520065"/>
                  <a:pt x="2223548" y="1518824"/>
                  <a:pt x="2228280" y="1518829"/>
                </a:cubicBezTo>
                <a:close/>
                <a:moveTo>
                  <a:pt x="1583674" y="1453443"/>
                </a:moveTo>
                <a:cubicBezTo>
                  <a:pt x="1585572" y="1453171"/>
                  <a:pt x="1587995" y="1453339"/>
                  <a:pt x="1590944" y="1453946"/>
                </a:cubicBezTo>
                <a:cubicBezTo>
                  <a:pt x="1602739" y="1456377"/>
                  <a:pt x="1610414" y="1460403"/>
                  <a:pt x="1613971" y="1466024"/>
                </a:cubicBezTo>
                <a:cubicBezTo>
                  <a:pt x="1617527" y="1471646"/>
                  <a:pt x="1618642" y="1477432"/>
                  <a:pt x="1617316" y="1483383"/>
                </a:cubicBezTo>
                <a:cubicBezTo>
                  <a:pt x="1615989" y="1489334"/>
                  <a:pt x="1610984" y="1490105"/>
                  <a:pt x="1602302" y="1485696"/>
                </a:cubicBezTo>
                <a:cubicBezTo>
                  <a:pt x="1593619" y="1481286"/>
                  <a:pt x="1586445" y="1475310"/>
                  <a:pt x="1580780" y="1467767"/>
                </a:cubicBezTo>
                <a:cubicBezTo>
                  <a:pt x="1577016" y="1459034"/>
                  <a:pt x="1577981" y="1454259"/>
                  <a:pt x="1583674" y="1453443"/>
                </a:cubicBezTo>
                <a:close/>
                <a:moveTo>
                  <a:pt x="433708" y="1439524"/>
                </a:moveTo>
                <a:cubicBezTo>
                  <a:pt x="420960" y="1441230"/>
                  <a:pt x="411689" y="1447454"/>
                  <a:pt x="405895" y="1458195"/>
                </a:cubicBezTo>
                <a:cubicBezTo>
                  <a:pt x="400102" y="1468935"/>
                  <a:pt x="397639" y="1480537"/>
                  <a:pt x="398506" y="1492998"/>
                </a:cubicBezTo>
                <a:cubicBezTo>
                  <a:pt x="399374" y="1505460"/>
                  <a:pt x="403572" y="1515663"/>
                  <a:pt x="411101" y="1523608"/>
                </a:cubicBezTo>
                <a:cubicBezTo>
                  <a:pt x="418629" y="1531552"/>
                  <a:pt x="428391" y="1535718"/>
                  <a:pt x="440387" y="1536105"/>
                </a:cubicBezTo>
                <a:cubicBezTo>
                  <a:pt x="452383" y="1536492"/>
                  <a:pt x="462553" y="1532305"/>
                  <a:pt x="470899" y="1523543"/>
                </a:cubicBezTo>
                <a:cubicBezTo>
                  <a:pt x="479245" y="1514781"/>
                  <a:pt x="483418" y="1501452"/>
                  <a:pt x="483418" y="1483555"/>
                </a:cubicBezTo>
                <a:cubicBezTo>
                  <a:pt x="483418" y="1465659"/>
                  <a:pt x="478320" y="1453419"/>
                  <a:pt x="468125" y="1446837"/>
                </a:cubicBezTo>
                <a:cubicBezTo>
                  <a:pt x="457929" y="1440255"/>
                  <a:pt x="446457" y="1437817"/>
                  <a:pt x="433708" y="1439524"/>
                </a:cubicBezTo>
                <a:close/>
                <a:moveTo>
                  <a:pt x="1595342" y="1418019"/>
                </a:moveTo>
                <a:cubicBezTo>
                  <a:pt x="1597268" y="1417583"/>
                  <a:pt x="1599806" y="1417606"/>
                  <a:pt x="1602958" y="1418089"/>
                </a:cubicBezTo>
                <a:cubicBezTo>
                  <a:pt x="1615563" y="1420017"/>
                  <a:pt x="1623686" y="1423344"/>
                  <a:pt x="1627329" y="1428069"/>
                </a:cubicBezTo>
                <a:cubicBezTo>
                  <a:pt x="1630971" y="1432794"/>
                  <a:pt x="1632176" y="1438606"/>
                  <a:pt x="1630943" y="1445504"/>
                </a:cubicBezTo>
                <a:cubicBezTo>
                  <a:pt x="1629709" y="1452401"/>
                  <a:pt x="1625221" y="1454151"/>
                  <a:pt x="1617477" y="1450752"/>
                </a:cubicBezTo>
                <a:cubicBezTo>
                  <a:pt x="1609733" y="1447353"/>
                  <a:pt x="1602090" y="1441883"/>
                  <a:pt x="1594547" y="1434340"/>
                </a:cubicBezTo>
                <a:cubicBezTo>
                  <a:pt x="1589299" y="1424768"/>
                  <a:pt x="1589563" y="1419328"/>
                  <a:pt x="1595342" y="1418019"/>
                </a:cubicBezTo>
                <a:close/>
                <a:moveTo>
                  <a:pt x="2228296" y="1417597"/>
                </a:moveTo>
                <a:cubicBezTo>
                  <a:pt x="2233028" y="1417602"/>
                  <a:pt x="2237766" y="1418852"/>
                  <a:pt x="2242509" y="1421348"/>
                </a:cubicBezTo>
                <a:cubicBezTo>
                  <a:pt x="2251995" y="1426338"/>
                  <a:pt x="2256738" y="1434232"/>
                  <a:pt x="2256738" y="1445030"/>
                </a:cubicBezTo>
                <a:cubicBezTo>
                  <a:pt x="2256738" y="1455814"/>
                  <a:pt x="2251242" y="1463465"/>
                  <a:pt x="2240250" y="1467982"/>
                </a:cubicBezTo>
                <a:cubicBezTo>
                  <a:pt x="2229259" y="1472499"/>
                  <a:pt x="2219557" y="1471951"/>
                  <a:pt x="2211147" y="1466336"/>
                </a:cubicBezTo>
                <a:cubicBezTo>
                  <a:pt x="2202736" y="1460722"/>
                  <a:pt x="2198768" y="1453057"/>
                  <a:pt x="2199241" y="1443342"/>
                </a:cubicBezTo>
                <a:cubicBezTo>
                  <a:pt x="2199714" y="1433626"/>
                  <a:pt x="2204672" y="1426284"/>
                  <a:pt x="2214115" y="1421315"/>
                </a:cubicBezTo>
                <a:cubicBezTo>
                  <a:pt x="2218837" y="1418831"/>
                  <a:pt x="2223564" y="1417591"/>
                  <a:pt x="2228296" y="1417597"/>
                </a:cubicBezTo>
                <a:close/>
                <a:moveTo>
                  <a:pt x="1639942" y="1408689"/>
                </a:moveTo>
                <a:cubicBezTo>
                  <a:pt x="1643464" y="1408251"/>
                  <a:pt x="1649872" y="1410141"/>
                  <a:pt x="1659164" y="1414357"/>
                </a:cubicBezTo>
                <a:cubicBezTo>
                  <a:pt x="1670378" y="1419691"/>
                  <a:pt x="1674820" y="1425467"/>
                  <a:pt x="1672490" y="1431683"/>
                </a:cubicBezTo>
                <a:cubicBezTo>
                  <a:pt x="1670159" y="1437900"/>
                  <a:pt x="1668084" y="1445332"/>
                  <a:pt x="1666262" y="1453979"/>
                </a:cubicBezTo>
                <a:cubicBezTo>
                  <a:pt x="1664441" y="1462626"/>
                  <a:pt x="1662283" y="1472198"/>
                  <a:pt x="1659788" y="1482695"/>
                </a:cubicBezTo>
                <a:cubicBezTo>
                  <a:pt x="1679792" y="1480071"/>
                  <a:pt x="1695911" y="1477163"/>
                  <a:pt x="1708143" y="1473972"/>
                </a:cubicBezTo>
                <a:cubicBezTo>
                  <a:pt x="1720375" y="1470782"/>
                  <a:pt x="1730897" y="1471868"/>
                  <a:pt x="1739709" y="1477231"/>
                </a:cubicBezTo>
                <a:cubicBezTo>
                  <a:pt x="1748521" y="1482594"/>
                  <a:pt x="1751415" y="1487112"/>
                  <a:pt x="1748389" y="1490783"/>
                </a:cubicBezTo>
                <a:cubicBezTo>
                  <a:pt x="1745363" y="1494454"/>
                  <a:pt x="1738042" y="1496522"/>
                  <a:pt x="1726427" y="1496989"/>
                </a:cubicBezTo>
                <a:cubicBezTo>
                  <a:pt x="1714811" y="1497454"/>
                  <a:pt x="1691379" y="1499824"/>
                  <a:pt x="1656131" y="1504098"/>
                </a:cubicBezTo>
                <a:cubicBezTo>
                  <a:pt x="1647455" y="1531846"/>
                  <a:pt x="1635650" y="1552722"/>
                  <a:pt x="1620714" y="1566725"/>
                </a:cubicBezTo>
                <a:cubicBezTo>
                  <a:pt x="1605779" y="1580728"/>
                  <a:pt x="1588510" y="1590046"/>
                  <a:pt x="1568907" y="1594678"/>
                </a:cubicBezTo>
                <a:cubicBezTo>
                  <a:pt x="1549304" y="1599309"/>
                  <a:pt x="1547292" y="1596384"/>
                  <a:pt x="1562873" y="1585901"/>
                </a:cubicBezTo>
                <a:cubicBezTo>
                  <a:pt x="1578454" y="1575419"/>
                  <a:pt x="1592206" y="1563337"/>
                  <a:pt x="1604130" y="1549657"/>
                </a:cubicBezTo>
                <a:cubicBezTo>
                  <a:pt x="1616054" y="1535976"/>
                  <a:pt x="1624654" y="1521808"/>
                  <a:pt x="1629932" y="1507152"/>
                </a:cubicBezTo>
                <a:cubicBezTo>
                  <a:pt x="1617800" y="1508930"/>
                  <a:pt x="1606561" y="1511175"/>
                  <a:pt x="1596214" y="1513885"/>
                </a:cubicBezTo>
                <a:cubicBezTo>
                  <a:pt x="1585868" y="1516595"/>
                  <a:pt x="1575629" y="1513878"/>
                  <a:pt x="1565497" y="1505732"/>
                </a:cubicBezTo>
                <a:cubicBezTo>
                  <a:pt x="1555366" y="1497587"/>
                  <a:pt x="1557972" y="1493515"/>
                  <a:pt x="1573316" y="1493515"/>
                </a:cubicBezTo>
                <a:cubicBezTo>
                  <a:pt x="1585563" y="1493515"/>
                  <a:pt x="1605912" y="1491005"/>
                  <a:pt x="1634363" y="1485986"/>
                </a:cubicBezTo>
                <a:cubicBezTo>
                  <a:pt x="1641303" y="1450164"/>
                  <a:pt x="1642526" y="1427162"/>
                  <a:pt x="1638030" y="1416981"/>
                </a:cubicBezTo>
                <a:cubicBezTo>
                  <a:pt x="1635782" y="1411890"/>
                  <a:pt x="1636420" y="1409126"/>
                  <a:pt x="1639942" y="1408689"/>
                </a:cubicBezTo>
                <a:close/>
                <a:moveTo>
                  <a:pt x="1518282" y="1393583"/>
                </a:moveTo>
                <a:cubicBezTo>
                  <a:pt x="1522699" y="1393680"/>
                  <a:pt x="1528066" y="1395119"/>
                  <a:pt x="1534383" y="1397901"/>
                </a:cubicBezTo>
                <a:cubicBezTo>
                  <a:pt x="1546902" y="1403752"/>
                  <a:pt x="1550648" y="1409567"/>
                  <a:pt x="1545622" y="1415346"/>
                </a:cubicBezTo>
                <a:cubicBezTo>
                  <a:pt x="1540596" y="1421125"/>
                  <a:pt x="1537222" y="1431558"/>
                  <a:pt x="1535501" y="1446644"/>
                </a:cubicBezTo>
                <a:cubicBezTo>
                  <a:pt x="1533780" y="1461729"/>
                  <a:pt x="1532920" y="1475123"/>
                  <a:pt x="1532920" y="1486825"/>
                </a:cubicBezTo>
                <a:cubicBezTo>
                  <a:pt x="1532920" y="1495773"/>
                  <a:pt x="1534677" y="1498817"/>
                  <a:pt x="1538190" y="1495956"/>
                </a:cubicBezTo>
                <a:cubicBezTo>
                  <a:pt x="1541703" y="1493095"/>
                  <a:pt x="1550024" y="1487470"/>
                  <a:pt x="1563153" y="1479081"/>
                </a:cubicBezTo>
                <a:cubicBezTo>
                  <a:pt x="1576281" y="1470692"/>
                  <a:pt x="1576339" y="1474887"/>
                  <a:pt x="1563325" y="1491665"/>
                </a:cubicBezTo>
                <a:cubicBezTo>
                  <a:pt x="1550311" y="1508443"/>
                  <a:pt x="1540972" y="1520754"/>
                  <a:pt x="1535308" y="1528598"/>
                </a:cubicBezTo>
                <a:cubicBezTo>
                  <a:pt x="1529643" y="1536442"/>
                  <a:pt x="1523721" y="1544501"/>
                  <a:pt x="1517540" y="1552776"/>
                </a:cubicBezTo>
                <a:cubicBezTo>
                  <a:pt x="1511359" y="1561050"/>
                  <a:pt x="1505824" y="1561544"/>
                  <a:pt x="1500934" y="1554260"/>
                </a:cubicBezTo>
                <a:cubicBezTo>
                  <a:pt x="1496044" y="1546975"/>
                  <a:pt x="1493599" y="1540242"/>
                  <a:pt x="1493599" y="1534062"/>
                </a:cubicBezTo>
                <a:cubicBezTo>
                  <a:pt x="1493599" y="1528254"/>
                  <a:pt x="1496080" y="1522421"/>
                  <a:pt x="1501042" y="1516563"/>
                </a:cubicBezTo>
                <a:cubicBezTo>
                  <a:pt x="1506003" y="1510705"/>
                  <a:pt x="1508929" y="1493307"/>
                  <a:pt x="1509818" y="1464368"/>
                </a:cubicBezTo>
                <a:cubicBezTo>
                  <a:pt x="1510707" y="1435429"/>
                  <a:pt x="1511191" y="1420928"/>
                  <a:pt x="1511270" y="1420864"/>
                </a:cubicBezTo>
                <a:cubicBezTo>
                  <a:pt x="1511349" y="1420799"/>
                  <a:pt x="1506545" y="1422921"/>
                  <a:pt x="1496858" y="1427231"/>
                </a:cubicBezTo>
                <a:cubicBezTo>
                  <a:pt x="1487171" y="1431540"/>
                  <a:pt x="1479686" y="1434913"/>
                  <a:pt x="1474401" y="1437351"/>
                </a:cubicBezTo>
                <a:cubicBezTo>
                  <a:pt x="1469117" y="1439789"/>
                  <a:pt x="1461775" y="1437613"/>
                  <a:pt x="1452375" y="1430823"/>
                </a:cubicBezTo>
                <a:cubicBezTo>
                  <a:pt x="1442975" y="1424033"/>
                  <a:pt x="1443692" y="1419759"/>
                  <a:pt x="1454526" y="1418003"/>
                </a:cubicBezTo>
                <a:cubicBezTo>
                  <a:pt x="1465360" y="1416246"/>
                  <a:pt x="1475703" y="1413654"/>
                  <a:pt x="1485554" y="1410227"/>
                </a:cubicBezTo>
                <a:cubicBezTo>
                  <a:pt x="1495406" y="1406799"/>
                  <a:pt x="1502849" y="1402497"/>
                  <a:pt x="1507882" y="1397320"/>
                </a:cubicBezTo>
                <a:cubicBezTo>
                  <a:pt x="1510399" y="1394732"/>
                  <a:pt x="1513865" y="1393486"/>
                  <a:pt x="1518282" y="1393583"/>
                </a:cubicBezTo>
                <a:close/>
                <a:moveTo>
                  <a:pt x="725233" y="1328853"/>
                </a:moveTo>
                <a:lnTo>
                  <a:pt x="877935" y="1328853"/>
                </a:lnTo>
                <a:lnTo>
                  <a:pt x="877935" y="1355698"/>
                </a:lnTo>
                <a:cubicBezTo>
                  <a:pt x="835445" y="1424388"/>
                  <a:pt x="807288" y="1493765"/>
                  <a:pt x="793464" y="1563832"/>
                </a:cubicBezTo>
                <a:lnTo>
                  <a:pt x="756294" y="1563832"/>
                </a:lnTo>
                <a:cubicBezTo>
                  <a:pt x="772513" y="1492360"/>
                  <a:pt x="800856" y="1424423"/>
                  <a:pt x="841325" y="1360022"/>
                </a:cubicBezTo>
                <a:lnTo>
                  <a:pt x="725233" y="1360022"/>
                </a:lnTo>
                <a:close/>
                <a:moveTo>
                  <a:pt x="444399" y="1324788"/>
                </a:moveTo>
                <a:lnTo>
                  <a:pt x="482235" y="1324788"/>
                </a:lnTo>
                <a:lnTo>
                  <a:pt x="425534" y="1412507"/>
                </a:lnTo>
                <a:cubicBezTo>
                  <a:pt x="447561" y="1406211"/>
                  <a:pt x="466239" y="1407549"/>
                  <a:pt x="481569" y="1416518"/>
                </a:cubicBezTo>
                <a:cubicBezTo>
                  <a:pt x="496898" y="1425488"/>
                  <a:pt x="507126" y="1435333"/>
                  <a:pt x="512253" y="1446052"/>
                </a:cubicBezTo>
                <a:cubicBezTo>
                  <a:pt x="517380" y="1456771"/>
                  <a:pt x="520176" y="1468394"/>
                  <a:pt x="520642" y="1480920"/>
                </a:cubicBezTo>
                <a:cubicBezTo>
                  <a:pt x="521108" y="1493446"/>
                  <a:pt x="519219" y="1505840"/>
                  <a:pt x="514974" y="1518101"/>
                </a:cubicBezTo>
                <a:cubicBezTo>
                  <a:pt x="510729" y="1530362"/>
                  <a:pt x="503140" y="1541490"/>
                  <a:pt x="492205" y="1551485"/>
                </a:cubicBezTo>
                <a:cubicBezTo>
                  <a:pt x="481271" y="1561480"/>
                  <a:pt x="466099" y="1566936"/>
                  <a:pt x="446690" y="1567854"/>
                </a:cubicBezTo>
                <a:cubicBezTo>
                  <a:pt x="427280" y="1568772"/>
                  <a:pt x="410671" y="1565198"/>
                  <a:pt x="396861" y="1557131"/>
                </a:cubicBezTo>
                <a:cubicBezTo>
                  <a:pt x="383051" y="1549065"/>
                  <a:pt x="373554" y="1537693"/>
                  <a:pt x="368370" y="1523016"/>
                </a:cubicBezTo>
                <a:cubicBezTo>
                  <a:pt x="363186" y="1508339"/>
                  <a:pt x="361046" y="1494289"/>
                  <a:pt x="361950" y="1480867"/>
                </a:cubicBezTo>
                <a:cubicBezTo>
                  <a:pt x="362853" y="1467444"/>
                  <a:pt x="365327" y="1456248"/>
                  <a:pt x="369371" y="1447278"/>
                </a:cubicBezTo>
                <a:cubicBezTo>
                  <a:pt x="373415" y="1438308"/>
                  <a:pt x="379588" y="1426876"/>
                  <a:pt x="387891" y="1412980"/>
                </a:cubicBezTo>
                <a:close/>
                <a:moveTo>
                  <a:pt x="977213" y="1322145"/>
                </a:moveTo>
                <a:cubicBezTo>
                  <a:pt x="981597" y="1322154"/>
                  <a:pt x="985736" y="1322637"/>
                  <a:pt x="989629" y="1323594"/>
                </a:cubicBezTo>
                <a:cubicBezTo>
                  <a:pt x="997416" y="1325508"/>
                  <a:pt x="1005407" y="1329118"/>
                  <a:pt x="1013603" y="1334424"/>
                </a:cubicBezTo>
                <a:cubicBezTo>
                  <a:pt x="1021798" y="1339730"/>
                  <a:pt x="1028459" y="1347513"/>
                  <a:pt x="1033586" y="1357774"/>
                </a:cubicBezTo>
                <a:cubicBezTo>
                  <a:pt x="1038712" y="1368034"/>
                  <a:pt x="1040577" y="1380417"/>
                  <a:pt x="1039178" y="1394922"/>
                </a:cubicBezTo>
                <a:cubicBezTo>
                  <a:pt x="1037780" y="1409427"/>
                  <a:pt x="1030650" y="1426553"/>
                  <a:pt x="1017786" y="1446299"/>
                </a:cubicBezTo>
                <a:cubicBezTo>
                  <a:pt x="1004923" y="1466046"/>
                  <a:pt x="980810" y="1494834"/>
                  <a:pt x="945447" y="1532663"/>
                </a:cubicBezTo>
                <a:lnTo>
                  <a:pt x="1042631" y="1532663"/>
                </a:lnTo>
                <a:lnTo>
                  <a:pt x="1042631" y="1563832"/>
                </a:lnTo>
                <a:lnTo>
                  <a:pt x="898039" y="1563832"/>
                </a:lnTo>
                <a:lnTo>
                  <a:pt x="898039" y="1554131"/>
                </a:lnTo>
                <a:cubicBezTo>
                  <a:pt x="898971" y="1540163"/>
                  <a:pt x="905384" y="1527687"/>
                  <a:pt x="917279" y="1516703"/>
                </a:cubicBezTo>
                <a:cubicBezTo>
                  <a:pt x="929175" y="1505718"/>
                  <a:pt x="944060" y="1488836"/>
                  <a:pt x="961935" y="1466057"/>
                </a:cubicBezTo>
                <a:cubicBezTo>
                  <a:pt x="979810" y="1443277"/>
                  <a:pt x="991400" y="1425736"/>
                  <a:pt x="996706" y="1413432"/>
                </a:cubicBezTo>
                <a:cubicBezTo>
                  <a:pt x="1002012" y="1401128"/>
                  <a:pt x="1004031" y="1390857"/>
                  <a:pt x="1002761" y="1382618"/>
                </a:cubicBezTo>
                <a:cubicBezTo>
                  <a:pt x="1001492" y="1374380"/>
                  <a:pt x="997685" y="1367654"/>
                  <a:pt x="991340" y="1362442"/>
                </a:cubicBezTo>
                <a:cubicBezTo>
                  <a:pt x="984994" y="1357229"/>
                  <a:pt x="977566" y="1355056"/>
                  <a:pt x="969055" y="1355924"/>
                </a:cubicBezTo>
                <a:cubicBezTo>
                  <a:pt x="960544" y="1356791"/>
                  <a:pt x="952345" y="1360129"/>
                  <a:pt x="944458" y="1365937"/>
                </a:cubicBezTo>
                <a:cubicBezTo>
                  <a:pt x="936571" y="1371745"/>
                  <a:pt x="930125" y="1381474"/>
                  <a:pt x="925120" y="1395126"/>
                </a:cubicBezTo>
                <a:lnTo>
                  <a:pt x="892639" y="1390308"/>
                </a:lnTo>
                <a:cubicBezTo>
                  <a:pt x="900010" y="1366604"/>
                  <a:pt x="909611" y="1349783"/>
                  <a:pt x="921442" y="1339845"/>
                </a:cubicBezTo>
                <a:cubicBezTo>
                  <a:pt x="933272" y="1329907"/>
                  <a:pt x="947233" y="1324472"/>
                  <a:pt x="963322" y="1323540"/>
                </a:cubicBezTo>
                <a:cubicBezTo>
                  <a:pt x="968198" y="1322601"/>
                  <a:pt x="972828" y="1322136"/>
                  <a:pt x="977213" y="1322145"/>
                </a:cubicBezTo>
                <a:close/>
                <a:moveTo>
                  <a:pt x="1512410" y="1310200"/>
                </a:moveTo>
                <a:cubicBezTo>
                  <a:pt x="1515723" y="1310052"/>
                  <a:pt x="1520021" y="1310433"/>
                  <a:pt x="1525305" y="1311344"/>
                </a:cubicBezTo>
                <a:cubicBezTo>
                  <a:pt x="1538240" y="1313337"/>
                  <a:pt x="1547465" y="1317123"/>
                  <a:pt x="1552978" y="1322701"/>
                </a:cubicBezTo>
                <a:cubicBezTo>
                  <a:pt x="1558492" y="1328279"/>
                  <a:pt x="1560410" y="1335668"/>
                  <a:pt x="1558732" y="1344868"/>
                </a:cubicBezTo>
                <a:cubicBezTo>
                  <a:pt x="1557055" y="1354067"/>
                  <a:pt x="1550985" y="1356519"/>
                  <a:pt x="1540524" y="1352224"/>
                </a:cubicBezTo>
                <a:cubicBezTo>
                  <a:pt x="1530063" y="1347929"/>
                  <a:pt x="1519627" y="1339131"/>
                  <a:pt x="1509216" y="1325831"/>
                </a:cubicBezTo>
                <a:cubicBezTo>
                  <a:pt x="1501407" y="1315856"/>
                  <a:pt x="1502472" y="1310645"/>
                  <a:pt x="1512410" y="1310200"/>
                </a:cubicBezTo>
                <a:close/>
                <a:moveTo>
                  <a:pt x="1892056" y="1306181"/>
                </a:moveTo>
                <a:cubicBezTo>
                  <a:pt x="1897549" y="1305077"/>
                  <a:pt x="1904776" y="1308644"/>
                  <a:pt x="1913739" y="1316883"/>
                </a:cubicBezTo>
                <a:cubicBezTo>
                  <a:pt x="1922701" y="1325121"/>
                  <a:pt x="1925885" y="1330771"/>
                  <a:pt x="1923289" y="1333833"/>
                </a:cubicBezTo>
                <a:cubicBezTo>
                  <a:pt x="1920694" y="1336894"/>
                  <a:pt x="1918037" y="1340239"/>
                  <a:pt x="1915320" y="1343867"/>
                </a:cubicBezTo>
                <a:cubicBezTo>
                  <a:pt x="1912602" y="1347495"/>
                  <a:pt x="1907300" y="1355444"/>
                  <a:pt x="1899413" y="1367712"/>
                </a:cubicBezTo>
                <a:cubicBezTo>
                  <a:pt x="1891526" y="1379980"/>
                  <a:pt x="1885933" y="1388967"/>
                  <a:pt x="1882635" y="1394675"/>
                </a:cubicBezTo>
                <a:cubicBezTo>
                  <a:pt x="1894336" y="1403422"/>
                  <a:pt x="1899513" y="1411331"/>
                  <a:pt x="1898165" y="1418401"/>
                </a:cubicBezTo>
                <a:cubicBezTo>
                  <a:pt x="1896817" y="1425470"/>
                  <a:pt x="1896143" y="1439280"/>
                  <a:pt x="1896143" y="1459829"/>
                </a:cubicBezTo>
                <a:cubicBezTo>
                  <a:pt x="1896143" y="1477826"/>
                  <a:pt x="1895903" y="1497300"/>
                  <a:pt x="1895423" y="1518251"/>
                </a:cubicBezTo>
                <a:cubicBezTo>
                  <a:pt x="1894942" y="1539203"/>
                  <a:pt x="1893150" y="1554962"/>
                  <a:pt x="1890045" y="1565531"/>
                </a:cubicBezTo>
                <a:cubicBezTo>
                  <a:pt x="1886940" y="1576100"/>
                  <a:pt x="1881305" y="1574945"/>
                  <a:pt x="1873138" y="1562068"/>
                </a:cubicBezTo>
                <a:cubicBezTo>
                  <a:pt x="1864971" y="1549190"/>
                  <a:pt x="1862465" y="1538087"/>
                  <a:pt x="1865620" y="1528759"/>
                </a:cubicBezTo>
                <a:cubicBezTo>
                  <a:pt x="1868775" y="1519431"/>
                  <a:pt x="1871023" y="1504883"/>
                  <a:pt x="1872364" y="1485115"/>
                </a:cubicBezTo>
                <a:cubicBezTo>
                  <a:pt x="1873704" y="1465347"/>
                  <a:pt x="1874375" y="1449268"/>
                  <a:pt x="1874375" y="1436878"/>
                </a:cubicBezTo>
                <a:cubicBezTo>
                  <a:pt x="1874375" y="1424072"/>
                  <a:pt x="1873184" y="1413754"/>
                  <a:pt x="1870804" y="1405925"/>
                </a:cubicBezTo>
                <a:cubicBezTo>
                  <a:pt x="1864423" y="1416794"/>
                  <a:pt x="1856227" y="1427460"/>
                  <a:pt x="1846218" y="1437921"/>
                </a:cubicBezTo>
                <a:cubicBezTo>
                  <a:pt x="1836208" y="1448382"/>
                  <a:pt x="1823101" y="1458037"/>
                  <a:pt x="1806897" y="1466885"/>
                </a:cubicBezTo>
                <a:cubicBezTo>
                  <a:pt x="1790692" y="1475733"/>
                  <a:pt x="1789187" y="1472743"/>
                  <a:pt x="1802380" y="1457915"/>
                </a:cubicBezTo>
                <a:cubicBezTo>
                  <a:pt x="1815573" y="1443087"/>
                  <a:pt x="1827808" y="1427779"/>
                  <a:pt x="1839087" y="1411991"/>
                </a:cubicBezTo>
                <a:cubicBezTo>
                  <a:pt x="1850366" y="1396202"/>
                  <a:pt x="1859321" y="1382335"/>
                  <a:pt x="1865953" y="1370390"/>
                </a:cubicBezTo>
                <a:cubicBezTo>
                  <a:pt x="1872586" y="1358444"/>
                  <a:pt x="1877899" y="1347879"/>
                  <a:pt x="1881893" y="1338694"/>
                </a:cubicBezTo>
                <a:cubicBezTo>
                  <a:pt x="1885886" y="1329509"/>
                  <a:pt x="1887206" y="1322070"/>
                  <a:pt x="1885851" y="1316377"/>
                </a:cubicBezTo>
                <a:cubicBezTo>
                  <a:pt x="1884495" y="1310684"/>
                  <a:pt x="1886564" y="1307285"/>
                  <a:pt x="1892056" y="1306181"/>
                </a:cubicBezTo>
                <a:close/>
                <a:moveTo>
                  <a:pt x="1624095" y="1286845"/>
                </a:moveTo>
                <a:cubicBezTo>
                  <a:pt x="1625647" y="1286552"/>
                  <a:pt x="1627682" y="1286641"/>
                  <a:pt x="1630200" y="1287112"/>
                </a:cubicBezTo>
                <a:cubicBezTo>
                  <a:pt x="1640274" y="1288998"/>
                  <a:pt x="1648398" y="1291795"/>
                  <a:pt x="1654572" y="1295501"/>
                </a:cubicBezTo>
                <a:cubicBezTo>
                  <a:pt x="1660745" y="1299208"/>
                  <a:pt x="1662914" y="1303844"/>
                  <a:pt x="1661079" y="1309408"/>
                </a:cubicBezTo>
                <a:cubicBezTo>
                  <a:pt x="1659243" y="1314972"/>
                  <a:pt x="1657465" y="1325490"/>
                  <a:pt x="1655744" y="1340963"/>
                </a:cubicBezTo>
                <a:cubicBezTo>
                  <a:pt x="1660462" y="1339171"/>
                  <a:pt x="1667184" y="1337149"/>
                  <a:pt x="1675910" y="1334898"/>
                </a:cubicBezTo>
                <a:cubicBezTo>
                  <a:pt x="1684636" y="1332646"/>
                  <a:pt x="1692229" y="1334195"/>
                  <a:pt x="1698689" y="1339544"/>
                </a:cubicBezTo>
                <a:cubicBezTo>
                  <a:pt x="1705150" y="1344893"/>
                  <a:pt x="1704529" y="1349614"/>
                  <a:pt x="1696829" y="1353708"/>
                </a:cubicBezTo>
                <a:cubicBezTo>
                  <a:pt x="1689128" y="1357802"/>
                  <a:pt x="1674902" y="1361929"/>
                  <a:pt x="1654152" y="1366088"/>
                </a:cubicBezTo>
                <a:lnTo>
                  <a:pt x="1653034" y="1384156"/>
                </a:lnTo>
                <a:cubicBezTo>
                  <a:pt x="1682574" y="1378922"/>
                  <a:pt x="1700389" y="1375140"/>
                  <a:pt x="1706476" y="1372809"/>
                </a:cubicBezTo>
                <a:cubicBezTo>
                  <a:pt x="1712563" y="1370479"/>
                  <a:pt x="1719418" y="1371752"/>
                  <a:pt x="1727040" y="1376628"/>
                </a:cubicBezTo>
                <a:cubicBezTo>
                  <a:pt x="1734662" y="1381503"/>
                  <a:pt x="1742456" y="1388666"/>
                  <a:pt x="1750422" y="1398116"/>
                </a:cubicBezTo>
                <a:cubicBezTo>
                  <a:pt x="1758388" y="1407567"/>
                  <a:pt x="1756756" y="1412568"/>
                  <a:pt x="1745528" y="1413120"/>
                </a:cubicBezTo>
                <a:cubicBezTo>
                  <a:pt x="1734300" y="1413672"/>
                  <a:pt x="1722351" y="1417784"/>
                  <a:pt x="1709681" y="1425456"/>
                </a:cubicBezTo>
                <a:cubicBezTo>
                  <a:pt x="1697011" y="1433128"/>
                  <a:pt x="1692261" y="1432601"/>
                  <a:pt x="1695430" y="1423875"/>
                </a:cubicBezTo>
                <a:cubicBezTo>
                  <a:pt x="1698600" y="1415149"/>
                  <a:pt x="1701073" y="1408560"/>
                  <a:pt x="1702852" y="1404107"/>
                </a:cubicBezTo>
                <a:cubicBezTo>
                  <a:pt x="1704630" y="1399654"/>
                  <a:pt x="1704533" y="1397044"/>
                  <a:pt x="1702561" y="1396277"/>
                </a:cubicBezTo>
                <a:cubicBezTo>
                  <a:pt x="1700589" y="1395510"/>
                  <a:pt x="1694409" y="1395797"/>
                  <a:pt x="1684019" y="1397138"/>
                </a:cubicBezTo>
                <a:cubicBezTo>
                  <a:pt x="1673630" y="1398478"/>
                  <a:pt x="1658400" y="1401379"/>
                  <a:pt x="1638331" y="1405839"/>
                </a:cubicBezTo>
                <a:cubicBezTo>
                  <a:pt x="1618262" y="1410298"/>
                  <a:pt x="1603416" y="1413901"/>
                  <a:pt x="1593794" y="1416647"/>
                </a:cubicBezTo>
                <a:cubicBezTo>
                  <a:pt x="1584172" y="1419394"/>
                  <a:pt x="1574743" y="1416920"/>
                  <a:pt x="1565508" y="1409226"/>
                </a:cubicBezTo>
                <a:cubicBezTo>
                  <a:pt x="1556273" y="1401533"/>
                  <a:pt x="1558431" y="1397686"/>
                  <a:pt x="1571983" y="1397686"/>
                </a:cubicBezTo>
                <a:cubicBezTo>
                  <a:pt x="1582494" y="1397686"/>
                  <a:pt x="1601810" y="1394789"/>
                  <a:pt x="1629932" y="1388996"/>
                </a:cubicBezTo>
                <a:lnTo>
                  <a:pt x="1629932" y="1368131"/>
                </a:lnTo>
                <a:cubicBezTo>
                  <a:pt x="1623980" y="1369020"/>
                  <a:pt x="1617706" y="1369465"/>
                  <a:pt x="1611110" y="1369465"/>
                </a:cubicBezTo>
                <a:cubicBezTo>
                  <a:pt x="1603911" y="1369465"/>
                  <a:pt x="1597824" y="1367267"/>
                  <a:pt x="1592848" y="1362872"/>
                </a:cubicBezTo>
                <a:cubicBezTo>
                  <a:pt x="1587872" y="1358476"/>
                  <a:pt x="1590198" y="1355096"/>
                  <a:pt x="1599828" y="1352730"/>
                </a:cubicBezTo>
                <a:cubicBezTo>
                  <a:pt x="1609457" y="1350363"/>
                  <a:pt x="1619521" y="1348055"/>
                  <a:pt x="1630018" y="1345803"/>
                </a:cubicBezTo>
                <a:cubicBezTo>
                  <a:pt x="1630864" y="1325483"/>
                  <a:pt x="1628587" y="1310150"/>
                  <a:pt x="1623188" y="1299803"/>
                </a:cubicBezTo>
                <a:cubicBezTo>
                  <a:pt x="1619139" y="1292044"/>
                  <a:pt x="1619441" y="1287724"/>
                  <a:pt x="1624095" y="1286845"/>
                </a:cubicBezTo>
                <a:close/>
                <a:moveTo>
                  <a:pt x="1980786" y="1285959"/>
                </a:moveTo>
                <a:cubicBezTo>
                  <a:pt x="1983565" y="1285498"/>
                  <a:pt x="1988071" y="1286951"/>
                  <a:pt x="1994306" y="1290317"/>
                </a:cubicBezTo>
                <a:cubicBezTo>
                  <a:pt x="2006774" y="1297050"/>
                  <a:pt x="2013776" y="1302521"/>
                  <a:pt x="2015310" y="1306730"/>
                </a:cubicBezTo>
                <a:cubicBezTo>
                  <a:pt x="2016845" y="1310939"/>
                  <a:pt x="2016092" y="1314147"/>
                  <a:pt x="2013052" y="1316356"/>
                </a:cubicBezTo>
                <a:cubicBezTo>
                  <a:pt x="2010012" y="1318564"/>
                  <a:pt x="2004903" y="1326623"/>
                  <a:pt x="1997726" y="1340533"/>
                </a:cubicBezTo>
                <a:cubicBezTo>
                  <a:pt x="1990548" y="1354443"/>
                  <a:pt x="1982328" y="1368396"/>
                  <a:pt x="1973064" y="1382392"/>
                </a:cubicBezTo>
                <a:cubicBezTo>
                  <a:pt x="1975602" y="1381776"/>
                  <a:pt x="1984454" y="1379732"/>
                  <a:pt x="1999619" y="1376262"/>
                </a:cubicBezTo>
                <a:cubicBezTo>
                  <a:pt x="2014783" y="1372792"/>
                  <a:pt x="2030084" y="1368292"/>
                  <a:pt x="2045522" y="1362764"/>
                </a:cubicBezTo>
                <a:cubicBezTo>
                  <a:pt x="2060959" y="1357236"/>
                  <a:pt x="2074116" y="1356307"/>
                  <a:pt x="2084993" y="1359979"/>
                </a:cubicBezTo>
                <a:cubicBezTo>
                  <a:pt x="2095870" y="1363650"/>
                  <a:pt x="2099667" y="1368106"/>
                  <a:pt x="2096383" y="1373347"/>
                </a:cubicBezTo>
                <a:cubicBezTo>
                  <a:pt x="2093099" y="1378589"/>
                  <a:pt x="2079271" y="1383970"/>
                  <a:pt x="2054900" y="1389491"/>
                </a:cubicBezTo>
                <a:cubicBezTo>
                  <a:pt x="2030529" y="1395012"/>
                  <a:pt x="2011352" y="1398303"/>
                  <a:pt x="1997371" y="1399364"/>
                </a:cubicBezTo>
                <a:cubicBezTo>
                  <a:pt x="2009072" y="1404039"/>
                  <a:pt x="2014228" y="1408922"/>
                  <a:pt x="2012837" y="1414012"/>
                </a:cubicBezTo>
                <a:cubicBezTo>
                  <a:pt x="2011445" y="1419103"/>
                  <a:pt x="2010341" y="1426696"/>
                  <a:pt x="2009524" y="1436792"/>
                </a:cubicBezTo>
                <a:cubicBezTo>
                  <a:pt x="2020107" y="1435171"/>
                  <a:pt x="2030916" y="1432518"/>
                  <a:pt x="2041951" y="1428833"/>
                </a:cubicBezTo>
                <a:cubicBezTo>
                  <a:pt x="2052986" y="1425148"/>
                  <a:pt x="2063386" y="1426582"/>
                  <a:pt x="2073152" y="1433135"/>
                </a:cubicBezTo>
                <a:cubicBezTo>
                  <a:pt x="2082917" y="1439689"/>
                  <a:pt x="2077730" y="1445339"/>
                  <a:pt x="2057589" y="1450085"/>
                </a:cubicBezTo>
                <a:cubicBezTo>
                  <a:pt x="2037448" y="1454832"/>
                  <a:pt x="2021426" y="1456753"/>
                  <a:pt x="2009524" y="1455850"/>
                </a:cubicBezTo>
                <a:lnTo>
                  <a:pt x="2009524" y="1497537"/>
                </a:lnTo>
                <a:cubicBezTo>
                  <a:pt x="2021943" y="1495013"/>
                  <a:pt x="2034135" y="1491908"/>
                  <a:pt x="2046102" y="1488223"/>
                </a:cubicBezTo>
                <a:cubicBezTo>
                  <a:pt x="2058069" y="1484538"/>
                  <a:pt x="2069584" y="1486463"/>
                  <a:pt x="2080648" y="1493999"/>
                </a:cubicBezTo>
                <a:cubicBezTo>
                  <a:pt x="2091711" y="1501534"/>
                  <a:pt x="2086671" y="1507410"/>
                  <a:pt x="2065526" y="1511626"/>
                </a:cubicBezTo>
                <a:cubicBezTo>
                  <a:pt x="2044382" y="1515842"/>
                  <a:pt x="2025714" y="1517047"/>
                  <a:pt x="2009524" y="1515240"/>
                </a:cubicBezTo>
                <a:cubicBezTo>
                  <a:pt x="2009524" y="1556081"/>
                  <a:pt x="2006918" y="1582940"/>
                  <a:pt x="2001705" y="1595818"/>
                </a:cubicBezTo>
                <a:cubicBezTo>
                  <a:pt x="1996492" y="1608695"/>
                  <a:pt x="1990617" y="1609602"/>
                  <a:pt x="1984077" y="1598539"/>
                </a:cubicBezTo>
                <a:cubicBezTo>
                  <a:pt x="1977538" y="1587475"/>
                  <a:pt x="1975617" y="1576623"/>
                  <a:pt x="1978313" y="1565983"/>
                </a:cubicBezTo>
                <a:cubicBezTo>
                  <a:pt x="1981008" y="1555342"/>
                  <a:pt x="1982808" y="1542637"/>
                  <a:pt x="1983712" y="1527867"/>
                </a:cubicBezTo>
                <a:cubicBezTo>
                  <a:pt x="1984615" y="1513096"/>
                  <a:pt x="1985289" y="1490575"/>
                  <a:pt x="1985734" y="1460303"/>
                </a:cubicBezTo>
                <a:cubicBezTo>
                  <a:pt x="1986178" y="1430030"/>
                  <a:pt x="1984672" y="1410549"/>
                  <a:pt x="1981217" y="1401859"/>
                </a:cubicBezTo>
                <a:cubicBezTo>
                  <a:pt x="1972842" y="1403666"/>
                  <a:pt x="1966984" y="1401866"/>
                  <a:pt x="1963643" y="1396460"/>
                </a:cubicBezTo>
                <a:cubicBezTo>
                  <a:pt x="1943839" y="1423706"/>
                  <a:pt x="1926935" y="1441094"/>
                  <a:pt x="1912932" y="1448623"/>
                </a:cubicBezTo>
                <a:cubicBezTo>
                  <a:pt x="1898929" y="1456151"/>
                  <a:pt x="1897384" y="1452753"/>
                  <a:pt x="1908297" y="1438427"/>
                </a:cubicBezTo>
                <a:cubicBezTo>
                  <a:pt x="1919210" y="1424101"/>
                  <a:pt x="1932051" y="1403741"/>
                  <a:pt x="1946822" y="1377348"/>
                </a:cubicBezTo>
                <a:cubicBezTo>
                  <a:pt x="1961592" y="1350955"/>
                  <a:pt x="1970759" y="1332456"/>
                  <a:pt x="1974322" y="1321852"/>
                </a:cubicBezTo>
                <a:cubicBezTo>
                  <a:pt x="1977886" y="1311247"/>
                  <a:pt x="1978990" y="1301657"/>
                  <a:pt x="1977635" y="1293081"/>
                </a:cubicBezTo>
                <a:cubicBezTo>
                  <a:pt x="1976957" y="1288794"/>
                  <a:pt x="1978008" y="1286420"/>
                  <a:pt x="1980786" y="1285959"/>
                </a:cubicBezTo>
                <a:close/>
                <a:moveTo>
                  <a:pt x="576438" y="885045"/>
                </a:moveTo>
                <a:cubicBezTo>
                  <a:pt x="584440" y="885045"/>
                  <a:pt x="590330" y="887196"/>
                  <a:pt x="594109" y="891498"/>
                </a:cubicBezTo>
                <a:cubicBezTo>
                  <a:pt x="597887" y="895801"/>
                  <a:pt x="599776" y="900863"/>
                  <a:pt x="599776" y="906685"/>
                </a:cubicBezTo>
                <a:cubicBezTo>
                  <a:pt x="599776" y="914256"/>
                  <a:pt x="597554" y="919989"/>
                  <a:pt x="593108" y="923882"/>
                </a:cubicBezTo>
                <a:cubicBezTo>
                  <a:pt x="588663" y="927776"/>
                  <a:pt x="583206" y="929722"/>
                  <a:pt x="576739" y="929722"/>
                </a:cubicBezTo>
                <a:cubicBezTo>
                  <a:pt x="571232" y="929722"/>
                  <a:pt x="566020" y="927804"/>
                  <a:pt x="561101" y="923968"/>
                </a:cubicBezTo>
                <a:cubicBezTo>
                  <a:pt x="556182" y="920132"/>
                  <a:pt x="553723" y="914371"/>
                  <a:pt x="553723" y="906685"/>
                </a:cubicBezTo>
                <a:cubicBezTo>
                  <a:pt x="553723" y="900777"/>
                  <a:pt x="555576" y="895965"/>
                  <a:pt x="559283" y="892251"/>
                </a:cubicBezTo>
                <a:cubicBezTo>
                  <a:pt x="562990" y="888537"/>
                  <a:pt x="568708" y="886135"/>
                  <a:pt x="576438" y="885045"/>
                </a:cubicBezTo>
                <a:close/>
                <a:moveTo>
                  <a:pt x="1664097" y="883683"/>
                </a:moveTo>
                <a:cubicBezTo>
                  <a:pt x="1667138" y="883983"/>
                  <a:pt x="1671312" y="885237"/>
                  <a:pt x="1676620" y="887444"/>
                </a:cubicBezTo>
                <a:cubicBezTo>
                  <a:pt x="1697850" y="896270"/>
                  <a:pt x="1712277" y="904756"/>
                  <a:pt x="1719898" y="912901"/>
                </a:cubicBezTo>
                <a:cubicBezTo>
                  <a:pt x="1727520" y="921046"/>
                  <a:pt x="1730191" y="931285"/>
                  <a:pt x="1727911" y="943618"/>
                </a:cubicBezTo>
                <a:cubicBezTo>
                  <a:pt x="1725631" y="955950"/>
                  <a:pt x="1718812" y="956958"/>
                  <a:pt x="1707455" y="946640"/>
                </a:cubicBezTo>
                <a:cubicBezTo>
                  <a:pt x="1696097" y="936322"/>
                  <a:pt x="1682725" y="923011"/>
                  <a:pt x="1667338" y="906706"/>
                </a:cubicBezTo>
                <a:cubicBezTo>
                  <a:pt x="1656056" y="890455"/>
                  <a:pt x="1654976" y="882781"/>
                  <a:pt x="1664097" y="883683"/>
                </a:cubicBezTo>
                <a:close/>
                <a:moveTo>
                  <a:pt x="2228280" y="880655"/>
                </a:moveTo>
                <a:cubicBezTo>
                  <a:pt x="2233012" y="880660"/>
                  <a:pt x="2237752" y="881912"/>
                  <a:pt x="2242498" y="884411"/>
                </a:cubicBezTo>
                <a:cubicBezTo>
                  <a:pt x="2251992" y="889408"/>
                  <a:pt x="2256738" y="897299"/>
                  <a:pt x="2256738" y="908083"/>
                </a:cubicBezTo>
                <a:cubicBezTo>
                  <a:pt x="2256738" y="918867"/>
                  <a:pt x="2251242" y="926517"/>
                  <a:pt x="2240250" y="931034"/>
                </a:cubicBezTo>
                <a:cubicBezTo>
                  <a:pt x="2229259" y="935552"/>
                  <a:pt x="2219557" y="935003"/>
                  <a:pt x="2211147" y="929389"/>
                </a:cubicBezTo>
                <a:cubicBezTo>
                  <a:pt x="2202736" y="923775"/>
                  <a:pt x="2198768" y="916113"/>
                  <a:pt x="2199241" y="906405"/>
                </a:cubicBezTo>
                <a:cubicBezTo>
                  <a:pt x="2199714" y="896697"/>
                  <a:pt x="2204669" y="889355"/>
                  <a:pt x="2214105" y="884379"/>
                </a:cubicBezTo>
                <a:cubicBezTo>
                  <a:pt x="2218823" y="881890"/>
                  <a:pt x="2223548" y="880649"/>
                  <a:pt x="2228280" y="880655"/>
                </a:cubicBezTo>
                <a:close/>
                <a:moveTo>
                  <a:pt x="1583674" y="815268"/>
                </a:moveTo>
                <a:cubicBezTo>
                  <a:pt x="1585572" y="814996"/>
                  <a:pt x="1587995" y="815164"/>
                  <a:pt x="1590944" y="815771"/>
                </a:cubicBezTo>
                <a:cubicBezTo>
                  <a:pt x="1602739" y="818202"/>
                  <a:pt x="1610414" y="822228"/>
                  <a:pt x="1613971" y="827849"/>
                </a:cubicBezTo>
                <a:cubicBezTo>
                  <a:pt x="1617527" y="833471"/>
                  <a:pt x="1618642" y="839257"/>
                  <a:pt x="1617316" y="845208"/>
                </a:cubicBezTo>
                <a:cubicBezTo>
                  <a:pt x="1615989" y="851159"/>
                  <a:pt x="1610984" y="851930"/>
                  <a:pt x="1602302" y="847521"/>
                </a:cubicBezTo>
                <a:cubicBezTo>
                  <a:pt x="1593619" y="843111"/>
                  <a:pt x="1586445" y="837135"/>
                  <a:pt x="1580780" y="829592"/>
                </a:cubicBezTo>
                <a:cubicBezTo>
                  <a:pt x="1577016" y="820859"/>
                  <a:pt x="1577981" y="816084"/>
                  <a:pt x="1583674" y="815268"/>
                </a:cubicBezTo>
                <a:close/>
                <a:moveTo>
                  <a:pt x="1595342" y="779844"/>
                </a:moveTo>
                <a:cubicBezTo>
                  <a:pt x="1597268" y="779408"/>
                  <a:pt x="1599806" y="779431"/>
                  <a:pt x="1602958" y="779914"/>
                </a:cubicBezTo>
                <a:cubicBezTo>
                  <a:pt x="1615563" y="781842"/>
                  <a:pt x="1623686" y="785169"/>
                  <a:pt x="1627329" y="789894"/>
                </a:cubicBezTo>
                <a:cubicBezTo>
                  <a:pt x="1630971" y="794620"/>
                  <a:pt x="1632176" y="800431"/>
                  <a:pt x="1630943" y="807329"/>
                </a:cubicBezTo>
                <a:cubicBezTo>
                  <a:pt x="1629709" y="814226"/>
                  <a:pt x="1625221" y="815976"/>
                  <a:pt x="1617477" y="812577"/>
                </a:cubicBezTo>
                <a:cubicBezTo>
                  <a:pt x="1609733" y="809178"/>
                  <a:pt x="1602090" y="803708"/>
                  <a:pt x="1594547" y="796165"/>
                </a:cubicBezTo>
                <a:cubicBezTo>
                  <a:pt x="1589299" y="786593"/>
                  <a:pt x="1589563" y="781152"/>
                  <a:pt x="1595342" y="779844"/>
                </a:cubicBezTo>
                <a:close/>
                <a:moveTo>
                  <a:pt x="2228296" y="779422"/>
                </a:moveTo>
                <a:cubicBezTo>
                  <a:pt x="2233028" y="779427"/>
                  <a:pt x="2237766" y="780677"/>
                  <a:pt x="2242509" y="783172"/>
                </a:cubicBezTo>
                <a:cubicBezTo>
                  <a:pt x="2251995" y="788163"/>
                  <a:pt x="2256738" y="796057"/>
                  <a:pt x="2256738" y="806855"/>
                </a:cubicBezTo>
                <a:cubicBezTo>
                  <a:pt x="2256738" y="817639"/>
                  <a:pt x="2251242" y="825290"/>
                  <a:pt x="2240250" y="829807"/>
                </a:cubicBezTo>
                <a:cubicBezTo>
                  <a:pt x="2229259" y="834324"/>
                  <a:pt x="2219557" y="833776"/>
                  <a:pt x="2211147" y="828161"/>
                </a:cubicBezTo>
                <a:cubicBezTo>
                  <a:pt x="2202736" y="822547"/>
                  <a:pt x="2198768" y="814882"/>
                  <a:pt x="2199241" y="805167"/>
                </a:cubicBezTo>
                <a:cubicBezTo>
                  <a:pt x="2199714" y="795451"/>
                  <a:pt x="2204672" y="788109"/>
                  <a:pt x="2214115" y="783140"/>
                </a:cubicBezTo>
                <a:cubicBezTo>
                  <a:pt x="2218837" y="780656"/>
                  <a:pt x="2223564" y="779416"/>
                  <a:pt x="2228296" y="779422"/>
                </a:cubicBezTo>
                <a:close/>
                <a:moveTo>
                  <a:pt x="1639942" y="770514"/>
                </a:moveTo>
                <a:cubicBezTo>
                  <a:pt x="1643464" y="770076"/>
                  <a:pt x="1649872" y="771966"/>
                  <a:pt x="1659164" y="776182"/>
                </a:cubicBezTo>
                <a:cubicBezTo>
                  <a:pt x="1670378" y="781516"/>
                  <a:pt x="1674820" y="787292"/>
                  <a:pt x="1672490" y="793508"/>
                </a:cubicBezTo>
                <a:cubicBezTo>
                  <a:pt x="1670159" y="799725"/>
                  <a:pt x="1668084" y="807156"/>
                  <a:pt x="1666262" y="815804"/>
                </a:cubicBezTo>
                <a:cubicBezTo>
                  <a:pt x="1664441" y="824451"/>
                  <a:pt x="1662283" y="834023"/>
                  <a:pt x="1659788" y="844520"/>
                </a:cubicBezTo>
                <a:cubicBezTo>
                  <a:pt x="1679792" y="841896"/>
                  <a:pt x="1695911" y="838988"/>
                  <a:pt x="1708143" y="835797"/>
                </a:cubicBezTo>
                <a:cubicBezTo>
                  <a:pt x="1720375" y="832607"/>
                  <a:pt x="1730897" y="833693"/>
                  <a:pt x="1739709" y="839056"/>
                </a:cubicBezTo>
                <a:cubicBezTo>
                  <a:pt x="1748521" y="844419"/>
                  <a:pt x="1751415" y="848937"/>
                  <a:pt x="1748389" y="852608"/>
                </a:cubicBezTo>
                <a:cubicBezTo>
                  <a:pt x="1745363" y="856279"/>
                  <a:pt x="1738042" y="858347"/>
                  <a:pt x="1726427" y="858814"/>
                </a:cubicBezTo>
                <a:cubicBezTo>
                  <a:pt x="1714811" y="859280"/>
                  <a:pt x="1691379" y="861649"/>
                  <a:pt x="1656131" y="865923"/>
                </a:cubicBezTo>
                <a:cubicBezTo>
                  <a:pt x="1647455" y="893671"/>
                  <a:pt x="1635650" y="914547"/>
                  <a:pt x="1620714" y="928550"/>
                </a:cubicBezTo>
                <a:cubicBezTo>
                  <a:pt x="1605779" y="942553"/>
                  <a:pt x="1588510" y="951871"/>
                  <a:pt x="1568907" y="956503"/>
                </a:cubicBezTo>
                <a:cubicBezTo>
                  <a:pt x="1549304" y="961134"/>
                  <a:pt x="1547292" y="958209"/>
                  <a:pt x="1562873" y="947726"/>
                </a:cubicBezTo>
                <a:cubicBezTo>
                  <a:pt x="1578454" y="937244"/>
                  <a:pt x="1592206" y="925162"/>
                  <a:pt x="1604130" y="911482"/>
                </a:cubicBezTo>
                <a:cubicBezTo>
                  <a:pt x="1616054" y="897801"/>
                  <a:pt x="1624654" y="883633"/>
                  <a:pt x="1629932" y="868977"/>
                </a:cubicBezTo>
                <a:cubicBezTo>
                  <a:pt x="1617800" y="870755"/>
                  <a:pt x="1606561" y="873000"/>
                  <a:pt x="1596214" y="875710"/>
                </a:cubicBezTo>
                <a:cubicBezTo>
                  <a:pt x="1585868" y="878420"/>
                  <a:pt x="1575629" y="875703"/>
                  <a:pt x="1565497" y="867557"/>
                </a:cubicBezTo>
                <a:cubicBezTo>
                  <a:pt x="1555366" y="859412"/>
                  <a:pt x="1557972" y="855340"/>
                  <a:pt x="1573316" y="855340"/>
                </a:cubicBezTo>
                <a:cubicBezTo>
                  <a:pt x="1585563" y="855340"/>
                  <a:pt x="1605912" y="852830"/>
                  <a:pt x="1634363" y="847811"/>
                </a:cubicBezTo>
                <a:cubicBezTo>
                  <a:pt x="1641303" y="811989"/>
                  <a:pt x="1642526" y="788987"/>
                  <a:pt x="1638030" y="778806"/>
                </a:cubicBezTo>
                <a:cubicBezTo>
                  <a:pt x="1635782" y="773715"/>
                  <a:pt x="1636420" y="770951"/>
                  <a:pt x="1639942" y="770514"/>
                </a:cubicBezTo>
                <a:close/>
                <a:moveTo>
                  <a:pt x="1518282" y="755408"/>
                </a:moveTo>
                <a:cubicBezTo>
                  <a:pt x="1522699" y="755505"/>
                  <a:pt x="1528066" y="756944"/>
                  <a:pt x="1534383" y="759726"/>
                </a:cubicBezTo>
                <a:cubicBezTo>
                  <a:pt x="1546902" y="765577"/>
                  <a:pt x="1550648" y="771392"/>
                  <a:pt x="1545622" y="777171"/>
                </a:cubicBezTo>
                <a:cubicBezTo>
                  <a:pt x="1540596" y="782950"/>
                  <a:pt x="1537222" y="793383"/>
                  <a:pt x="1535501" y="808469"/>
                </a:cubicBezTo>
                <a:cubicBezTo>
                  <a:pt x="1533780" y="823554"/>
                  <a:pt x="1532920" y="836948"/>
                  <a:pt x="1532920" y="848650"/>
                </a:cubicBezTo>
                <a:cubicBezTo>
                  <a:pt x="1532920" y="857598"/>
                  <a:pt x="1534677" y="860642"/>
                  <a:pt x="1538190" y="857781"/>
                </a:cubicBezTo>
                <a:cubicBezTo>
                  <a:pt x="1541703" y="854920"/>
                  <a:pt x="1550024" y="849295"/>
                  <a:pt x="1563153" y="840906"/>
                </a:cubicBezTo>
                <a:cubicBezTo>
                  <a:pt x="1576281" y="832517"/>
                  <a:pt x="1576339" y="836712"/>
                  <a:pt x="1563325" y="853490"/>
                </a:cubicBezTo>
                <a:cubicBezTo>
                  <a:pt x="1550311" y="870268"/>
                  <a:pt x="1540972" y="882579"/>
                  <a:pt x="1535308" y="890423"/>
                </a:cubicBezTo>
                <a:cubicBezTo>
                  <a:pt x="1529643" y="898267"/>
                  <a:pt x="1523721" y="906326"/>
                  <a:pt x="1517540" y="914601"/>
                </a:cubicBezTo>
                <a:cubicBezTo>
                  <a:pt x="1511359" y="922875"/>
                  <a:pt x="1505824" y="923370"/>
                  <a:pt x="1500934" y="916085"/>
                </a:cubicBezTo>
                <a:cubicBezTo>
                  <a:pt x="1496044" y="908800"/>
                  <a:pt x="1493599" y="902067"/>
                  <a:pt x="1493599" y="895887"/>
                </a:cubicBezTo>
                <a:cubicBezTo>
                  <a:pt x="1493599" y="890079"/>
                  <a:pt x="1496080" y="884246"/>
                  <a:pt x="1501042" y="878388"/>
                </a:cubicBezTo>
                <a:cubicBezTo>
                  <a:pt x="1506003" y="872530"/>
                  <a:pt x="1508929" y="855132"/>
                  <a:pt x="1509818" y="826193"/>
                </a:cubicBezTo>
                <a:cubicBezTo>
                  <a:pt x="1510707" y="797255"/>
                  <a:pt x="1511191" y="782753"/>
                  <a:pt x="1511270" y="782688"/>
                </a:cubicBezTo>
                <a:cubicBezTo>
                  <a:pt x="1511349" y="782624"/>
                  <a:pt x="1506545" y="784746"/>
                  <a:pt x="1496858" y="789056"/>
                </a:cubicBezTo>
                <a:cubicBezTo>
                  <a:pt x="1487171" y="793365"/>
                  <a:pt x="1479686" y="796738"/>
                  <a:pt x="1474401" y="799176"/>
                </a:cubicBezTo>
                <a:cubicBezTo>
                  <a:pt x="1469117" y="801614"/>
                  <a:pt x="1461775" y="799438"/>
                  <a:pt x="1452375" y="792648"/>
                </a:cubicBezTo>
                <a:cubicBezTo>
                  <a:pt x="1442975" y="785858"/>
                  <a:pt x="1443692" y="781584"/>
                  <a:pt x="1454526" y="779828"/>
                </a:cubicBezTo>
                <a:cubicBezTo>
                  <a:pt x="1465360" y="778071"/>
                  <a:pt x="1475703" y="775479"/>
                  <a:pt x="1485554" y="772052"/>
                </a:cubicBezTo>
                <a:cubicBezTo>
                  <a:pt x="1495406" y="768624"/>
                  <a:pt x="1502849" y="764322"/>
                  <a:pt x="1507882" y="759145"/>
                </a:cubicBezTo>
                <a:cubicBezTo>
                  <a:pt x="1510399" y="756557"/>
                  <a:pt x="1513865" y="755311"/>
                  <a:pt x="1518282" y="755408"/>
                </a:cubicBezTo>
                <a:close/>
                <a:moveTo>
                  <a:pt x="989823" y="744798"/>
                </a:moveTo>
                <a:lnTo>
                  <a:pt x="922496" y="844541"/>
                </a:lnTo>
                <a:lnTo>
                  <a:pt x="989823" y="844541"/>
                </a:lnTo>
                <a:close/>
                <a:moveTo>
                  <a:pt x="801348" y="717082"/>
                </a:moveTo>
                <a:cubicBezTo>
                  <a:pt x="791589" y="716659"/>
                  <a:pt x="782759" y="721872"/>
                  <a:pt x="774858" y="732720"/>
                </a:cubicBezTo>
                <a:cubicBezTo>
                  <a:pt x="766956" y="743568"/>
                  <a:pt x="761679" y="761088"/>
                  <a:pt x="759026" y="785280"/>
                </a:cubicBezTo>
                <a:cubicBezTo>
                  <a:pt x="756387" y="809458"/>
                  <a:pt x="757284" y="831058"/>
                  <a:pt x="761715" y="850080"/>
                </a:cubicBezTo>
                <a:cubicBezTo>
                  <a:pt x="766146" y="869103"/>
                  <a:pt x="772997" y="882156"/>
                  <a:pt x="782268" y="889240"/>
                </a:cubicBezTo>
                <a:cubicBezTo>
                  <a:pt x="791539" y="896324"/>
                  <a:pt x="800846" y="897812"/>
                  <a:pt x="810188" y="893703"/>
                </a:cubicBezTo>
                <a:cubicBezTo>
                  <a:pt x="819531" y="889595"/>
                  <a:pt x="826604" y="880342"/>
                  <a:pt x="831408" y="865944"/>
                </a:cubicBezTo>
                <a:cubicBezTo>
                  <a:pt x="836212" y="851547"/>
                  <a:pt x="838614" y="835679"/>
                  <a:pt x="838614" y="818342"/>
                </a:cubicBezTo>
                <a:cubicBezTo>
                  <a:pt x="838614" y="801005"/>
                  <a:pt x="837955" y="785291"/>
                  <a:pt x="836635" y="771202"/>
                </a:cubicBezTo>
                <a:cubicBezTo>
                  <a:pt x="835316" y="757113"/>
                  <a:pt x="831544" y="744676"/>
                  <a:pt x="825321" y="733892"/>
                </a:cubicBezTo>
                <a:cubicBezTo>
                  <a:pt x="819097" y="723108"/>
                  <a:pt x="811106" y="717505"/>
                  <a:pt x="801348" y="717082"/>
                </a:cubicBezTo>
                <a:close/>
                <a:moveTo>
                  <a:pt x="439398" y="717082"/>
                </a:moveTo>
                <a:cubicBezTo>
                  <a:pt x="429639" y="716659"/>
                  <a:pt x="420809" y="721872"/>
                  <a:pt x="412908" y="732720"/>
                </a:cubicBezTo>
                <a:cubicBezTo>
                  <a:pt x="405006" y="743568"/>
                  <a:pt x="399729" y="761088"/>
                  <a:pt x="397076" y="785280"/>
                </a:cubicBezTo>
                <a:cubicBezTo>
                  <a:pt x="394437" y="809458"/>
                  <a:pt x="395334" y="831058"/>
                  <a:pt x="399765" y="850080"/>
                </a:cubicBezTo>
                <a:cubicBezTo>
                  <a:pt x="404196" y="869103"/>
                  <a:pt x="411047" y="882156"/>
                  <a:pt x="420318" y="889240"/>
                </a:cubicBezTo>
                <a:cubicBezTo>
                  <a:pt x="429589" y="896324"/>
                  <a:pt x="438896" y="897812"/>
                  <a:pt x="448238" y="893703"/>
                </a:cubicBezTo>
                <a:cubicBezTo>
                  <a:pt x="457581" y="889595"/>
                  <a:pt x="464654" y="880342"/>
                  <a:pt x="469458" y="865944"/>
                </a:cubicBezTo>
                <a:cubicBezTo>
                  <a:pt x="474262" y="851547"/>
                  <a:pt x="476664" y="835679"/>
                  <a:pt x="476664" y="818342"/>
                </a:cubicBezTo>
                <a:cubicBezTo>
                  <a:pt x="476664" y="801005"/>
                  <a:pt x="476005" y="785291"/>
                  <a:pt x="474685" y="771202"/>
                </a:cubicBezTo>
                <a:cubicBezTo>
                  <a:pt x="473366" y="757113"/>
                  <a:pt x="469594" y="744676"/>
                  <a:pt x="463371" y="733892"/>
                </a:cubicBezTo>
                <a:cubicBezTo>
                  <a:pt x="457147" y="723108"/>
                  <a:pt x="449156" y="717505"/>
                  <a:pt x="439398" y="717082"/>
                </a:cubicBezTo>
                <a:close/>
                <a:moveTo>
                  <a:pt x="996771" y="686613"/>
                </a:moveTo>
                <a:lnTo>
                  <a:pt x="1023723" y="686613"/>
                </a:lnTo>
                <a:lnTo>
                  <a:pt x="1023723" y="844541"/>
                </a:lnTo>
                <a:lnTo>
                  <a:pt x="1056118" y="844541"/>
                </a:lnTo>
                <a:lnTo>
                  <a:pt x="1056118" y="874376"/>
                </a:lnTo>
                <a:lnTo>
                  <a:pt x="1023723" y="874376"/>
                </a:lnTo>
                <a:lnTo>
                  <a:pt x="1023723" y="925657"/>
                </a:lnTo>
                <a:lnTo>
                  <a:pt x="989823" y="925657"/>
                </a:lnTo>
                <a:lnTo>
                  <a:pt x="989823" y="874376"/>
                </a:lnTo>
                <a:lnTo>
                  <a:pt x="885885" y="874376"/>
                </a:lnTo>
                <a:lnTo>
                  <a:pt x="885885" y="846779"/>
                </a:lnTo>
                <a:close/>
                <a:moveTo>
                  <a:pt x="801735" y="685279"/>
                </a:moveTo>
                <a:cubicBezTo>
                  <a:pt x="818850" y="685279"/>
                  <a:pt x="833545" y="692126"/>
                  <a:pt x="845820" y="705821"/>
                </a:cubicBezTo>
                <a:cubicBezTo>
                  <a:pt x="858095" y="719516"/>
                  <a:pt x="866058" y="736391"/>
                  <a:pt x="869707" y="756446"/>
                </a:cubicBezTo>
                <a:cubicBezTo>
                  <a:pt x="873357" y="776501"/>
                  <a:pt x="874497" y="799538"/>
                  <a:pt x="873128" y="825559"/>
                </a:cubicBezTo>
                <a:cubicBezTo>
                  <a:pt x="871758" y="851579"/>
                  <a:pt x="867076" y="873050"/>
                  <a:pt x="859081" y="889971"/>
                </a:cubicBezTo>
                <a:cubicBezTo>
                  <a:pt x="851087" y="906893"/>
                  <a:pt x="838915" y="918648"/>
                  <a:pt x="822568" y="925237"/>
                </a:cubicBezTo>
                <a:cubicBezTo>
                  <a:pt x="806220" y="931827"/>
                  <a:pt x="789904" y="931124"/>
                  <a:pt x="773621" y="923129"/>
                </a:cubicBezTo>
                <a:cubicBezTo>
                  <a:pt x="757338" y="915135"/>
                  <a:pt x="745912" y="904566"/>
                  <a:pt x="739344" y="891423"/>
                </a:cubicBezTo>
                <a:cubicBezTo>
                  <a:pt x="732776" y="878280"/>
                  <a:pt x="728108" y="864557"/>
                  <a:pt x="725341" y="850252"/>
                </a:cubicBezTo>
                <a:cubicBezTo>
                  <a:pt x="722573" y="835948"/>
                  <a:pt x="721641" y="816729"/>
                  <a:pt x="722545" y="792594"/>
                </a:cubicBezTo>
                <a:cubicBezTo>
                  <a:pt x="723462" y="768459"/>
                  <a:pt x="726890" y="749312"/>
                  <a:pt x="732827" y="735151"/>
                </a:cubicBezTo>
                <a:cubicBezTo>
                  <a:pt x="738763" y="720990"/>
                  <a:pt x="747454" y="709138"/>
                  <a:pt x="758897" y="699594"/>
                </a:cubicBezTo>
                <a:cubicBezTo>
                  <a:pt x="770340" y="690051"/>
                  <a:pt x="784620" y="685279"/>
                  <a:pt x="801735" y="685279"/>
                </a:cubicBezTo>
                <a:close/>
                <a:moveTo>
                  <a:pt x="439785" y="685279"/>
                </a:moveTo>
                <a:cubicBezTo>
                  <a:pt x="456900" y="685279"/>
                  <a:pt x="471595" y="692126"/>
                  <a:pt x="483870" y="705821"/>
                </a:cubicBezTo>
                <a:cubicBezTo>
                  <a:pt x="496145" y="719516"/>
                  <a:pt x="504108" y="736391"/>
                  <a:pt x="507757" y="756446"/>
                </a:cubicBezTo>
                <a:cubicBezTo>
                  <a:pt x="511407" y="776501"/>
                  <a:pt x="512547" y="799538"/>
                  <a:pt x="511177" y="825559"/>
                </a:cubicBezTo>
                <a:cubicBezTo>
                  <a:pt x="509808" y="851579"/>
                  <a:pt x="505126" y="873050"/>
                  <a:pt x="497131" y="889971"/>
                </a:cubicBezTo>
                <a:cubicBezTo>
                  <a:pt x="489137" y="906893"/>
                  <a:pt x="476965" y="918648"/>
                  <a:pt x="460617" y="925237"/>
                </a:cubicBezTo>
                <a:cubicBezTo>
                  <a:pt x="444270" y="931827"/>
                  <a:pt x="427954" y="931124"/>
                  <a:pt x="411671" y="923129"/>
                </a:cubicBezTo>
                <a:cubicBezTo>
                  <a:pt x="395387" y="915135"/>
                  <a:pt x="383962" y="904566"/>
                  <a:pt x="377394" y="891423"/>
                </a:cubicBezTo>
                <a:cubicBezTo>
                  <a:pt x="370826" y="878280"/>
                  <a:pt x="366159" y="864557"/>
                  <a:pt x="363391" y="850252"/>
                </a:cubicBezTo>
                <a:cubicBezTo>
                  <a:pt x="360623" y="835948"/>
                  <a:pt x="359691" y="816729"/>
                  <a:pt x="360594" y="792594"/>
                </a:cubicBezTo>
                <a:cubicBezTo>
                  <a:pt x="361512" y="768459"/>
                  <a:pt x="364940" y="749312"/>
                  <a:pt x="370876" y="735151"/>
                </a:cubicBezTo>
                <a:cubicBezTo>
                  <a:pt x="376813" y="720990"/>
                  <a:pt x="385503" y="709138"/>
                  <a:pt x="396947" y="699594"/>
                </a:cubicBezTo>
                <a:cubicBezTo>
                  <a:pt x="408390" y="690051"/>
                  <a:pt x="422670" y="685279"/>
                  <a:pt x="439785" y="685279"/>
                </a:cubicBezTo>
                <a:close/>
                <a:moveTo>
                  <a:pt x="1512410" y="672025"/>
                </a:moveTo>
                <a:cubicBezTo>
                  <a:pt x="1515723" y="671877"/>
                  <a:pt x="1520021" y="672258"/>
                  <a:pt x="1525305" y="673169"/>
                </a:cubicBezTo>
                <a:cubicBezTo>
                  <a:pt x="1538240" y="675162"/>
                  <a:pt x="1547465" y="678948"/>
                  <a:pt x="1552978" y="684526"/>
                </a:cubicBezTo>
                <a:cubicBezTo>
                  <a:pt x="1558492" y="690104"/>
                  <a:pt x="1560410" y="697493"/>
                  <a:pt x="1558732" y="706693"/>
                </a:cubicBezTo>
                <a:cubicBezTo>
                  <a:pt x="1557055" y="715892"/>
                  <a:pt x="1550985" y="718344"/>
                  <a:pt x="1540524" y="714049"/>
                </a:cubicBezTo>
                <a:cubicBezTo>
                  <a:pt x="1530063" y="709754"/>
                  <a:pt x="1519627" y="700956"/>
                  <a:pt x="1509216" y="687656"/>
                </a:cubicBezTo>
                <a:cubicBezTo>
                  <a:pt x="1501407" y="677681"/>
                  <a:pt x="1502472" y="672470"/>
                  <a:pt x="1512410" y="672025"/>
                </a:cubicBezTo>
                <a:close/>
                <a:moveTo>
                  <a:pt x="1892056" y="668006"/>
                </a:moveTo>
                <a:cubicBezTo>
                  <a:pt x="1897549" y="666902"/>
                  <a:pt x="1904776" y="670469"/>
                  <a:pt x="1913739" y="678708"/>
                </a:cubicBezTo>
                <a:cubicBezTo>
                  <a:pt x="1922701" y="686946"/>
                  <a:pt x="1925885" y="692596"/>
                  <a:pt x="1923289" y="695658"/>
                </a:cubicBezTo>
                <a:cubicBezTo>
                  <a:pt x="1920694" y="698719"/>
                  <a:pt x="1918037" y="702064"/>
                  <a:pt x="1915320" y="705692"/>
                </a:cubicBezTo>
                <a:cubicBezTo>
                  <a:pt x="1912602" y="709320"/>
                  <a:pt x="1907300" y="717268"/>
                  <a:pt x="1899413" y="729537"/>
                </a:cubicBezTo>
                <a:cubicBezTo>
                  <a:pt x="1891526" y="741805"/>
                  <a:pt x="1885933" y="750792"/>
                  <a:pt x="1882635" y="756500"/>
                </a:cubicBezTo>
                <a:cubicBezTo>
                  <a:pt x="1894336" y="765247"/>
                  <a:pt x="1899513" y="773156"/>
                  <a:pt x="1898165" y="780226"/>
                </a:cubicBezTo>
                <a:cubicBezTo>
                  <a:pt x="1896817" y="787295"/>
                  <a:pt x="1896143" y="801105"/>
                  <a:pt x="1896143" y="821654"/>
                </a:cubicBezTo>
                <a:cubicBezTo>
                  <a:pt x="1896143" y="839651"/>
                  <a:pt x="1895903" y="859125"/>
                  <a:pt x="1895423" y="880076"/>
                </a:cubicBezTo>
                <a:cubicBezTo>
                  <a:pt x="1894942" y="901028"/>
                  <a:pt x="1893150" y="916787"/>
                  <a:pt x="1890045" y="927356"/>
                </a:cubicBezTo>
                <a:cubicBezTo>
                  <a:pt x="1886940" y="937925"/>
                  <a:pt x="1881305" y="936770"/>
                  <a:pt x="1873138" y="923893"/>
                </a:cubicBezTo>
                <a:cubicBezTo>
                  <a:pt x="1864971" y="911015"/>
                  <a:pt x="1862465" y="899913"/>
                  <a:pt x="1865620" y="890584"/>
                </a:cubicBezTo>
                <a:cubicBezTo>
                  <a:pt x="1868775" y="881256"/>
                  <a:pt x="1871023" y="866708"/>
                  <a:pt x="1872364" y="846940"/>
                </a:cubicBezTo>
                <a:cubicBezTo>
                  <a:pt x="1873704" y="827172"/>
                  <a:pt x="1874375" y="811093"/>
                  <a:pt x="1874375" y="798703"/>
                </a:cubicBezTo>
                <a:cubicBezTo>
                  <a:pt x="1874375" y="785897"/>
                  <a:pt x="1873184" y="775579"/>
                  <a:pt x="1870804" y="767750"/>
                </a:cubicBezTo>
                <a:cubicBezTo>
                  <a:pt x="1864423" y="778619"/>
                  <a:pt x="1856227" y="789285"/>
                  <a:pt x="1846218" y="799746"/>
                </a:cubicBezTo>
                <a:cubicBezTo>
                  <a:pt x="1836208" y="810207"/>
                  <a:pt x="1823101" y="819862"/>
                  <a:pt x="1806897" y="828710"/>
                </a:cubicBezTo>
                <a:cubicBezTo>
                  <a:pt x="1790692" y="837558"/>
                  <a:pt x="1789187" y="834568"/>
                  <a:pt x="1802380" y="819740"/>
                </a:cubicBezTo>
                <a:cubicBezTo>
                  <a:pt x="1815573" y="804912"/>
                  <a:pt x="1827808" y="789604"/>
                  <a:pt x="1839087" y="773815"/>
                </a:cubicBezTo>
                <a:cubicBezTo>
                  <a:pt x="1850366" y="758027"/>
                  <a:pt x="1859321" y="744160"/>
                  <a:pt x="1865953" y="732215"/>
                </a:cubicBezTo>
                <a:cubicBezTo>
                  <a:pt x="1872586" y="720269"/>
                  <a:pt x="1877899" y="709704"/>
                  <a:pt x="1881893" y="700519"/>
                </a:cubicBezTo>
                <a:cubicBezTo>
                  <a:pt x="1885886" y="691334"/>
                  <a:pt x="1887206" y="683895"/>
                  <a:pt x="1885851" y="678202"/>
                </a:cubicBezTo>
                <a:cubicBezTo>
                  <a:pt x="1884495" y="672509"/>
                  <a:pt x="1886564" y="669110"/>
                  <a:pt x="1892056" y="668006"/>
                </a:cubicBezTo>
                <a:close/>
                <a:moveTo>
                  <a:pt x="1624095" y="648670"/>
                </a:moveTo>
                <a:cubicBezTo>
                  <a:pt x="1625647" y="648377"/>
                  <a:pt x="1627682" y="648466"/>
                  <a:pt x="1630200" y="648937"/>
                </a:cubicBezTo>
                <a:cubicBezTo>
                  <a:pt x="1640274" y="650823"/>
                  <a:pt x="1648398" y="653619"/>
                  <a:pt x="1654572" y="657326"/>
                </a:cubicBezTo>
                <a:cubicBezTo>
                  <a:pt x="1660745" y="661033"/>
                  <a:pt x="1662914" y="665669"/>
                  <a:pt x="1661079" y="671233"/>
                </a:cubicBezTo>
                <a:cubicBezTo>
                  <a:pt x="1659243" y="676797"/>
                  <a:pt x="1657465" y="687315"/>
                  <a:pt x="1655744" y="702788"/>
                </a:cubicBezTo>
                <a:cubicBezTo>
                  <a:pt x="1660462" y="700996"/>
                  <a:pt x="1667184" y="698974"/>
                  <a:pt x="1675910" y="696723"/>
                </a:cubicBezTo>
                <a:cubicBezTo>
                  <a:pt x="1684636" y="694471"/>
                  <a:pt x="1692229" y="696020"/>
                  <a:pt x="1698689" y="701369"/>
                </a:cubicBezTo>
                <a:cubicBezTo>
                  <a:pt x="1705150" y="706718"/>
                  <a:pt x="1704529" y="711439"/>
                  <a:pt x="1696829" y="715533"/>
                </a:cubicBezTo>
                <a:cubicBezTo>
                  <a:pt x="1689128" y="719627"/>
                  <a:pt x="1674902" y="723754"/>
                  <a:pt x="1654152" y="727912"/>
                </a:cubicBezTo>
                <a:lnTo>
                  <a:pt x="1653034" y="745981"/>
                </a:lnTo>
                <a:cubicBezTo>
                  <a:pt x="1682574" y="740747"/>
                  <a:pt x="1700389" y="736965"/>
                  <a:pt x="1706476" y="734634"/>
                </a:cubicBezTo>
                <a:cubicBezTo>
                  <a:pt x="1712563" y="732304"/>
                  <a:pt x="1719418" y="733577"/>
                  <a:pt x="1727040" y="738453"/>
                </a:cubicBezTo>
                <a:cubicBezTo>
                  <a:pt x="1734662" y="743328"/>
                  <a:pt x="1742456" y="750491"/>
                  <a:pt x="1750422" y="759941"/>
                </a:cubicBezTo>
                <a:cubicBezTo>
                  <a:pt x="1758388" y="769391"/>
                  <a:pt x="1756756" y="774393"/>
                  <a:pt x="1745528" y="774945"/>
                </a:cubicBezTo>
                <a:cubicBezTo>
                  <a:pt x="1734300" y="775497"/>
                  <a:pt x="1722351" y="779609"/>
                  <a:pt x="1709681" y="787281"/>
                </a:cubicBezTo>
                <a:cubicBezTo>
                  <a:pt x="1697011" y="794953"/>
                  <a:pt x="1692261" y="794426"/>
                  <a:pt x="1695430" y="785700"/>
                </a:cubicBezTo>
                <a:cubicBezTo>
                  <a:pt x="1698600" y="776974"/>
                  <a:pt x="1701073" y="770385"/>
                  <a:pt x="1702852" y="765932"/>
                </a:cubicBezTo>
                <a:cubicBezTo>
                  <a:pt x="1704630" y="761479"/>
                  <a:pt x="1704533" y="758869"/>
                  <a:pt x="1702561" y="758102"/>
                </a:cubicBezTo>
                <a:cubicBezTo>
                  <a:pt x="1700589" y="757335"/>
                  <a:pt x="1694409" y="757622"/>
                  <a:pt x="1684019" y="758963"/>
                </a:cubicBezTo>
                <a:cubicBezTo>
                  <a:pt x="1673630" y="760303"/>
                  <a:pt x="1658400" y="763204"/>
                  <a:pt x="1638331" y="767664"/>
                </a:cubicBezTo>
                <a:cubicBezTo>
                  <a:pt x="1618262" y="772123"/>
                  <a:pt x="1603416" y="775726"/>
                  <a:pt x="1593794" y="778472"/>
                </a:cubicBezTo>
                <a:cubicBezTo>
                  <a:pt x="1584172" y="781219"/>
                  <a:pt x="1574743" y="778745"/>
                  <a:pt x="1565508" y="771051"/>
                </a:cubicBezTo>
                <a:cubicBezTo>
                  <a:pt x="1556273" y="763358"/>
                  <a:pt x="1558431" y="759511"/>
                  <a:pt x="1571983" y="759511"/>
                </a:cubicBezTo>
                <a:cubicBezTo>
                  <a:pt x="1582494" y="759511"/>
                  <a:pt x="1601810" y="756614"/>
                  <a:pt x="1629932" y="750821"/>
                </a:cubicBezTo>
                <a:lnTo>
                  <a:pt x="1629932" y="729956"/>
                </a:lnTo>
                <a:cubicBezTo>
                  <a:pt x="1623980" y="730845"/>
                  <a:pt x="1617706" y="731290"/>
                  <a:pt x="1611110" y="731290"/>
                </a:cubicBezTo>
                <a:cubicBezTo>
                  <a:pt x="1603911" y="731290"/>
                  <a:pt x="1597824" y="729092"/>
                  <a:pt x="1592848" y="724697"/>
                </a:cubicBezTo>
                <a:cubicBezTo>
                  <a:pt x="1587872" y="720301"/>
                  <a:pt x="1590198" y="716921"/>
                  <a:pt x="1599828" y="714555"/>
                </a:cubicBezTo>
                <a:cubicBezTo>
                  <a:pt x="1609457" y="712188"/>
                  <a:pt x="1619521" y="709880"/>
                  <a:pt x="1630018" y="707628"/>
                </a:cubicBezTo>
                <a:cubicBezTo>
                  <a:pt x="1630864" y="687308"/>
                  <a:pt x="1628587" y="671975"/>
                  <a:pt x="1623188" y="661628"/>
                </a:cubicBezTo>
                <a:cubicBezTo>
                  <a:pt x="1619139" y="653869"/>
                  <a:pt x="1619441" y="649549"/>
                  <a:pt x="1624095" y="648670"/>
                </a:cubicBezTo>
                <a:close/>
                <a:moveTo>
                  <a:pt x="1980786" y="647784"/>
                </a:moveTo>
                <a:cubicBezTo>
                  <a:pt x="1983565" y="647323"/>
                  <a:pt x="1988071" y="648776"/>
                  <a:pt x="1994306" y="652142"/>
                </a:cubicBezTo>
                <a:cubicBezTo>
                  <a:pt x="2006774" y="658875"/>
                  <a:pt x="2013776" y="664346"/>
                  <a:pt x="2015310" y="668555"/>
                </a:cubicBezTo>
                <a:cubicBezTo>
                  <a:pt x="2016845" y="672764"/>
                  <a:pt x="2016092" y="675972"/>
                  <a:pt x="2013052" y="678181"/>
                </a:cubicBezTo>
                <a:cubicBezTo>
                  <a:pt x="2010012" y="680389"/>
                  <a:pt x="2004903" y="688448"/>
                  <a:pt x="1997726" y="702358"/>
                </a:cubicBezTo>
                <a:cubicBezTo>
                  <a:pt x="1990548" y="716268"/>
                  <a:pt x="1982328" y="730221"/>
                  <a:pt x="1973064" y="744217"/>
                </a:cubicBezTo>
                <a:cubicBezTo>
                  <a:pt x="1975602" y="743601"/>
                  <a:pt x="1984454" y="741557"/>
                  <a:pt x="1999619" y="738087"/>
                </a:cubicBezTo>
                <a:cubicBezTo>
                  <a:pt x="2014783" y="734616"/>
                  <a:pt x="2030084" y="730117"/>
                  <a:pt x="2045522" y="724589"/>
                </a:cubicBezTo>
                <a:cubicBezTo>
                  <a:pt x="2060959" y="719061"/>
                  <a:pt x="2074116" y="718132"/>
                  <a:pt x="2084993" y="721804"/>
                </a:cubicBezTo>
                <a:cubicBezTo>
                  <a:pt x="2095870" y="725475"/>
                  <a:pt x="2099667" y="729931"/>
                  <a:pt x="2096383" y="735172"/>
                </a:cubicBezTo>
                <a:cubicBezTo>
                  <a:pt x="2093099" y="740414"/>
                  <a:pt x="2079271" y="745795"/>
                  <a:pt x="2054900" y="751316"/>
                </a:cubicBezTo>
                <a:cubicBezTo>
                  <a:pt x="2030529" y="756837"/>
                  <a:pt x="2011352" y="760128"/>
                  <a:pt x="1997371" y="761189"/>
                </a:cubicBezTo>
                <a:cubicBezTo>
                  <a:pt x="2009072" y="765864"/>
                  <a:pt x="2014228" y="770747"/>
                  <a:pt x="2012837" y="775837"/>
                </a:cubicBezTo>
                <a:cubicBezTo>
                  <a:pt x="2011445" y="780928"/>
                  <a:pt x="2010341" y="788521"/>
                  <a:pt x="2009524" y="798617"/>
                </a:cubicBezTo>
                <a:cubicBezTo>
                  <a:pt x="2020107" y="796996"/>
                  <a:pt x="2030916" y="794343"/>
                  <a:pt x="2041951" y="790658"/>
                </a:cubicBezTo>
                <a:cubicBezTo>
                  <a:pt x="2052986" y="786973"/>
                  <a:pt x="2063386" y="788407"/>
                  <a:pt x="2073152" y="794960"/>
                </a:cubicBezTo>
                <a:cubicBezTo>
                  <a:pt x="2082917" y="801514"/>
                  <a:pt x="2077730" y="807164"/>
                  <a:pt x="2057589" y="811910"/>
                </a:cubicBezTo>
                <a:cubicBezTo>
                  <a:pt x="2037448" y="816657"/>
                  <a:pt x="2021426" y="818578"/>
                  <a:pt x="2009524" y="817675"/>
                </a:cubicBezTo>
                <a:lnTo>
                  <a:pt x="2009524" y="859362"/>
                </a:lnTo>
                <a:cubicBezTo>
                  <a:pt x="2021943" y="856838"/>
                  <a:pt x="2034135" y="853733"/>
                  <a:pt x="2046102" y="850048"/>
                </a:cubicBezTo>
                <a:cubicBezTo>
                  <a:pt x="2058069" y="846363"/>
                  <a:pt x="2069584" y="848288"/>
                  <a:pt x="2080648" y="855824"/>
                </a:cubicBezTo>
                <a:cubicBezTo>
                  <a:pt x="2091711" y="863359"/>
                  <a:pt x="2086671" y="869235"/>
                  <a:pt x="2065526" y="873451"/>
                </a:cubicBezTo>
                <a:cubicBezTo>
                  <a:pt x="2044382" y="877667"/>
                  <a:pt x="2025714" y="878872"/>
                  <a:pt x="2009524" y="877065"/>
                </a:cubicBezTo>
                <a:cubicBezTo>
                  <a:pt x="2009524" y="917906"/>
                  <a:pt x="2006918" y="944765"/>
                  <a:pt x="2001705" y="957643"/>
                </a:cubicBezTo>
                <a:cubicBezTo>
                  <a:pt x="1996492" y="970520"/>
                  <a:pt x="1990617" y="971427"/>
                  <a:pt x="1984077" y="960364"/>
                </a:cubicBezTo>
                <a:cubicBezTo>
                  <a:pt x="1977538" y="949300"/>
                  <a:pt x="1975617" y="938448"/>
                  <a:pt x="1978313" y="927808"/>
                </a:cubicBezTo>
                <a:cubicBezTo>
                  <a:pt x="1981008" y="917167"/>
                  <a:pt x="1982808" y="904462"/>
                  <a:pt x="1983712" y="889692"/>
                </a:cubicBezTo>
                <a:cubicBezTo>
                  <a:pt x="1984615" y="874921"/>
                  <a:pt x="1985289" y="852400"/>
                  <a:pt x="1985734" y="822128"/>
                </a:cubicBezTo>
                <a:cubicBezTo>
                  <a:pt x="1986178" y="791855"/>
                  <a:pt x="1984672" y="772374"/>
                  <a:pt x="1981217" y="763684"/>
                </a:cubicBezTo>
                <a:cubicBezTo>
                  <a:pt x="1972842" y="765491"/>
                  <a:pt x="1966984" y="763691"/>
                  <a:pt x="1963643" y="758285"/>
                </a:cubicBezTo>
                <a:cubicBezTo>
                  <a:pt x="1943839" y="785531"/>
                  <a:pt x="1926935" y="802919"/>
                  <a:pt x="1912932" y="810448"/>
                </a:cubicBezTo>
                <a:cubicBezTo>
                  <a:pt x="1898929" y="817976"/>
                  <a:pt x="1897384" y="814578"/>
                  <a:pt x="1908297" y="800252"/>
                </a:cubicBezTo>
                <a:cubicBezTo>
                  <a:pt x="1919210" y="785926"/>
                  <a:pt x="1932051" y="765566"/>
                  <a:pt x="1946822" y="739173"/>
                </a:cubicBezTo>
                <a:cubicBezTo>
                  <a:pt x="1961592" y="712780"/>
                  <a:pt x="1970759" y="694281"/>
                  <a:pt x="1974322" y="683677"/>
                </a:cubicBezTo>
                <a:cubicBezTo>
                  <a:pt x="1977886" y="673072"/>
                  <a:pt x="1978990" y="663482"/>
                  <a:pt x="1977635" y="654906"/>
                </a:cubicBezTo>
                <a:cubicBezTo>
                  <a:pt x="1976957" y="650619"/>
                  <a:pt x="1978008" y="648245"/>
                  <a:pt x="1980786" y="647784"/>
                </a:cubicBezTo>
                <a:close/>
                <a:moveTo>
                  <a:pt x="757413" y="237345"/>
                </a:moveTo>
                <a:cubicBezTo>
                  <a:pt x="765415" y="237345"/>
                  <a:pt x="771305" y="239496"/>
                  <a:pt x="775084" y="243798"/>
                </a:cubicBezTo>
                <a:cubicBezTo>
                  <a:pt x="778862" y="248100"/>
                  <a:pt x="780751" y="253163"/>
                  <a:pt x="780751" y="258985"/>
                </a:cubicBezTo>
                <a:cubicBezTo>
                  <a:pt x="780751" y="266556"/>
                  <a:pt x="778529" y="272289"/>
                  <a:pt x="774083" y="276182"/>
                </a:cubicBezTo>
                <a:cubicBezTo>
                  <a:pt x="769638" y="280076"/>
                  <a:pt x="764181" y="282022"/>
                  <a:pt x="757714" y="282022"/>
                </a:cubicBezTo>
                <a:cubicBezTo>
                  <a:pt x="752207" y="282022"/>
                  <a:pt x="746995" y="280104"/>
                  <a:pt x="742076" y="276268"/>
                </a:cubicBezTo>
                <a:cubicBezTo>
                  <a:pt x="737157" y="272432"/>
                  <a:pt x="734698" y="266671"/>
                  <a:pt x="734698" y="258985"/>
                </a:cubicBezTo>
                <a:cubicBezTo>
                  <a:pt x="734698" y="253077"/>
                  <a:pt x="736551" y="248265"/>
                  <a:pt x="740258" y="244551"/>
                </a:cubicBezTo>
                <a:cubicBezTo>
                  <a:pt x="743965" y="240837"/>
                  <a:pt x="749683" y="238435"/>
                  <a:pt x="757413" y="237345"/>
                </a:cubicBezTo>
                <a:close/>
                <a:moveTo>
                  <a:pt x="1664097" y="235983"/>
                </a:moveTo>
                <a:cubicBezTo>
                  <a:pt x="1667138" y="236283"/>
                  <a:pt x="1671312" y="237537"/>
                  <a:pt x="1676620" y="239744"/>
                </a:cubicBezTo>
                <a:cubicBezTo>
                  <a:pt x="1697850" y="248570"/>
                  <a:pt x="1712277" y="257056"/>
                  <a:pt x="1719898" y="265201"/>
                </a:cubicBezTo>
                <a:cubicBezTo>
                  <a:pt x="1727520" y="273346"/>
                  <a:pt x="1730191" y="283585"/>
                  <a:pt x="1727911" y="295918"/>
                </a:cubicBezTo>
                <a:cubicBezTo>
                  <a:pt x="1725631" y="308250"/>
                  <a:pt x="1718812" y="309258"/>
                  <a:pt x="1707455" y="298940"/>
                </a:cubicBezTo>
                <a:cubicBezTo>
                  <a:pt x="1696097" y="288622"/>
                  <a:pt x="1682725" y="275311"/>
                  <a:pt x="1667338" y="259006"/>
                </a:cubicBezTo>
                <a:cubicBezTo>
                  <a:pt x="1656056" y="242755"/>
                  <a:pt x="1654976" y="235081"/>
                  <a:pt x="1664097" y="235983"/>
                </a:cubicBezTo>
                <a:close/>
                <a:moveTo>
                  <a:pt x="2228280" y="232954"/>
                </a:moveTo>
                <a:cubicBezTo>
                  <a:pt x="2233012" y="232960"/>
                  <a:pt x="2237752" y="234212"/>
                  <a:pt x="2242498" y="236711"/>
                </a:cubicBezTo>
                <a:cubicBezTo>
                  <a:pt x="2251992" y="241708"/>
                  <a:pt x="2256738" y="249599"/>
                  <a:pt x="2256738" y="260383"/>
                </a:cubicBezTo>
                <a:cubicBezTo>
                  <a:pt x="2256738" y="271167"/>
                  <a:pt x="2251242" y="278817"/>
                  <a:pt x="2240250" y="283334"/>
                </a:cubicBezTo>
                <a:cubicBezTo>
                  <a:pt x="2229259" y="287851"/>
                  <a:pt x="2219557" y="287303"/>
                  <a:pt x="2211147" y="281689"/>
                </a:cubicBezTo>
                <a:cubicBezTo>
                  <a:pt x="2202736" y="276075"/>
                  <a:pt x="2198768" y="268413"/>
                  <a:pt x="2199241" y="258705"/>
                </a:cubicBezTo>
                <a:cubicBezTo>
                  <a:pt x="2199714" y="248997"/>
                  <a:pt x="2204669" y="241654"/>
                  <a:pt x="2214105" y="236678"/>
                </a:cubicBezTo>
                <a:cubicBezTo>
                  <a:pt x="2218823" y="234190"/>
                  <a:pt x="2223548" y="232949"/>
                  <a:pt x="2228280" y="232954"/>
                </a:cubicBezTo>
                <a:close/>
                <a:moveTo>
                  <a:pt x="1583674" y="167568"/>
                </a:moveTo>
                <a:cubicBezTo>
                  <a:pt x="1585572" y="167296"/>
                  <a:pt x="1587995" y="167464"/>
                  <a:pt x="1590944" y="168071"/>
                </a:cubicBezTo>
                <a:cubicBezTo>
                  <a:pt x="1602739" y="170502"/>
                  <a:pt x="1610414" y="174528"/>
                  <a:pt x="1613971" y="180149"/>
                </a:cubicBezTo>
                <a:cubicBezTo>
                  <a:pt x="1617527" y="185771"/>
                  <a:pt x="1618642" y="191557"/>
                  <a:pt x="1617316" y="197508"/>
                </a:cubicBezTo>
                <a:cubicBezTo>
                  <a:pt x="1615989" y="203459"/>
                  <a:pt x="1610984" y="204230"/>
                  <a:pt x="1602302" y="199821"/>
                </a:cubicBezTo>
                <a:cubicBezTo>
                  <a:pt x="1593619" y="195411"/>
                  <a:pt x="1586445" y="189435"/>
                  <a:pt x="1580780" y="181892"/>
                </a:cubicBezTo>
                <a:cubicBezTo>
                  <a:pt x="1577016" y="173158"/>
                  <a:pt x="1577981" y="168384"/>
                  <a:pt x="1583674" y="167568"/>
                </a:cubicBezTo>
                <a:close/>
                <a:moveTo>
                  <a:pt x="614683" y="153649"/>
                </a:moveTo>
                <a:cubicBezTo>
                  <a:pt x="601935" y="155355"/>
                  <a:pt x="592664" y="161579"/>
                  <a:pt x="586870" y="172320"/>
                </a:cubicBezTo>
                <a:cubicBezTo>
                  <a:pt x="581077" y="183060"/>
                  <a:pt x="578614" y="194662"/>
                  <a:pt x="579482" y="207123"/>
                </a:cubicBezTo>
                <a:cubicBezTo>
                  <a:pt x="580349" y="219585"/>
                  <a:pt x="584547" y="229788"/>
                  <a:pt x="592076" y="237732"/>
                </a:cubicBezTo>
                <a:cubicBezTo>
                  <a:pt x="599604" y="245677"/>
                  <a:pt x="609366" y="249843"/>
                  <a:pt x="621362" y="250230"/>
                </a:cubicBezTo>
                <a:cubicBezTo>
                  <a:pt x="633358" y="250617"/>
                  <a:pt x="643528" y="246430"/>
                  <a:pt x="651874" y="237668"/>
                </a:cubicBezTo>
                <a:cubicBezTo>
                  <a:pt x="660220" y="228906"/>
                  <a:pt x="664393" y="215577"/>
                  <a:pt x="664393" y="197680"/>
                </a:cubicBezTo>
                <a:cubicBezTo>
                  <a:pt x="664393" y="179784"/>
                  <a:pt x="659296" y="167544"/>
                  <a:pt x="649100" y="160962"/>
                </a:cubicBezTo>
                <a:cubicBezTo>
                  <a:pt x="638904" y="154380"/>
                  <a:pt x="627431" y="151942"/>
                  <a:pt x="614683" y="153649"/>
                </a:cubicBezTo>
                <a:close/>
                <a:moveTo>
                  <a:pt x="1595342" y="132144"/>
                </a:moveTo>
                <a:cubicBezTo>
                  <a:pt x="1597268" y="131708"/>
                  <a:pt x="1599806" y="131731"/>
                  <a:pt x="1602958" y="132214"/>
                </a:cubicBezTo>
                <a:cubicBezTo>
                  <a:pt x="1615563" y="134142"/>
                  <a:pt x="1623686" y="137469"/>
                  <a:pt x="1627329" y="142194"/>
                </a:cubicBezTo>
                <a:cubicBezTo>
                  <a:pt x="1630971" y="146920"/>
                  <a:pt x="1632176" y="152731"/>
                  <a:pt x="1630943" y="159629"/>
                </a:cubicBezTo>
                <a:cubicBezTo>
                  <a:pt x="1629709" y="166526"/>
                  <a:pt x="1625221" y="168276"/>
                  <a:pt x="1617477" y="164877"/>
                </a:cubicBezTo>
                <a:cubicBezTo>
                  <a:pt x="1609733" y="161478"/>
                  <a:pt x="1602090" y="156008"/>
                  <a:pt x="1594547" y="148465"/>
                </a:cubicBezTo>
                <a:cubicBezTo>
                  <a:pt x="1589299" y="138893"/>
                  <a:pt x="1589563" y="133452"/>
                  <a:pt x="1595342" y="132144"/>
                </a:cubicBezTo>
                <a:close/>
                <a:moveTo>
                  <a:pt x="2228296" y="131722"/>
                </a:moveTo>
                <a:cubicBezTo>
                  <a:pt x="2233028" y="131727"/>
                  <a:pt x="2237766" y="132977"/>
                  <a:pt x="2242509" y="135472"/>
                </a:cubicBezTo>
                <a:cubicBezTo>
                  <a:pt x="2251995" y="140463"/>
                  <a:pt x="2256738" y="148357"/>
                  <a:pt x="2256738" y="159155"/>
                </a:cubicBezTo>
                <a:cubicBezTo>
                  <a:pt x="2256738" y="169939"/>
                  <a:pt x="2251242" y="177590"/>
                  <a:pt x="2240250" y="182107"/>
                </a:cubicBezTo>
                <a:cubicBezTo>
                  <a:pt x="2229259" y="186624"/>
                  <a:pt x="2219557" y="186075"/>
                  <a:pt x="2211147" y="180461"/>
                </a:cubicBezTo>
                <a:cubicBezTo>
                  <a:pt x="2202736" y="174847"/>
                  <a:pt x="2198768" y="167182"/>
                  <a:pt x="2199241" y="157467"/>
                </a:cubicBezTo>
                <a:cubicBezTo>
                  <a:pt x="2199714" y="147751"/>
                  <a:pt x="2204672" y="140409"/>
                  <a:pt x="2214115" y="135440"/>
                </a:cubicBezTo>
                <a:cubicBezTo>
                  <a:pt x="2218837" y="132956"/>
                  <a:pt x="2223564" y="131716"/>
                  <a:pt x="2228296" y="131722"/>
                </a:cubicBezTo>
                <a:close/>
                <a:moveTo>
                  <a:pt x="1639942" y="122814"/>
                </a:moveTo>
                <a:cubicBezTo>
                  <a:pt x="1643464" y="122376"/>
                  <a:pt x="1649872" y="124266"/>
                  <a:pt x="1659164" y="128482"/>
                </a:cubicBezTo>
                <a:cubicBezTo>
                  <a:pt x="1670378" y="133816"/>
                  <a:pt x="1674820" y="139592"/>
                  <a:pt x="1672490" y="145808"/>
                </a:cubicBezTo>
                <a:cubicBezTo>
                  <a:pt x="1670159" y="152025"/>
                  <a:pt x="1668084" y="159456"/>
                  <a:pt x="1666262" y="168104"/>
                </a:cubicBezTo>
                <a:cubicBezTo>
                  <a:pt x="1664441" y="176751"/>
                  <a:pt x="1662283" y="186323"/>
                  <a:pt x="1659788" y="196820"/>
                </a:cubicBezTo>
                <a:cubicBezTo>
                  <a:pt x="1679792" y="194196"/>
                  <a:pt x="1695911" y="191288"/>
                  <a:pt x="1708143" y="188097"/>
                </a:cubicBezTo>
                <a:cubicBezTo>
                  <a:pt x="1720375" y="184907"/>
                  <a:pt x="1730897" y="185993"/>
                  <a:pt x="1739709" y="191356"/>
                </a:cubicBezTo>
                <a:cubicBezTo>
                  <a:pt x="1748521" y="196719"/>
                  <a:pt x="1751415" y="201237"/>
                  <a:pt x="1748389" y="204908"/>
                </a:cubicBezTo>
                <a:cubicBezTo>
                  <a:pt x="1745363" y="208579"/>
                  <a:pt x="1738042" y="210647"/>
                  <a:pt x="1726427" y="211113"/>
                </a:cubicBezTo>
                <a:cubicBezTo>
                  <a:pt x="1714811" y="211580"/>
                  <a:pt x="1691379" y="213949"/>
                  <a:pt x="1656131" y="218223"/>
                </a:cubicBezTo>
                <a:cubicBezTo>
                  <a:pt x="1647455" y="245971"/>
                  <a:pt x="1635650" y="266847"/>
                  <a:pt x="1620714" y="280850"/>
                </a:cubicBezTo>
                <a:cubicBezTo>
                  <a:pt x="1605779" y="294853"/>
                  <a:pt x="1588510" y="304171"/>
                  <a:pt x="1568907" y="308803"/>
                </a:cubicBezTo>
                <a:cubicBezTo>
                  <a:pt x="1549304" y="313434"/>
                  <a:pt x="1547292" y="310509"/>
                  <a:pt x="1562873" y="300026"/>
                </a:cubicBezTo>
                <a:cubicBezTo>
                  <a:pt x="1578454" y="289544"/>
                  <a:pt x="1592206" y="277462"/>
                  <a:pt x="1604130" y="263781"/>
                </a:cubicBezTo>
                <a:cubicBezTo>
                  <a:pt x="1616054" y="250101"/>
                  <a:pt x="1624654" y="235933"/>
                  <a:pt x="1629932" y="221277"/>
                </a:cubicBezTo>
                <a:cubicBezTo>
                  <a:pt x="1617800" y="223055"/>
                  <a:pt x="1606561" y="225299"/>
                  <a:pt x="1596214" y="228010"/>
                </a:cubicBezTo>
                <a:cubicBezTo>
                  <a:pt x="1585868" y="230720"/>
                  <a:pt x="1575629" y="228003"/>
                  <a:pt x="1565497" y="219857"/>
                </a:cubicBezTo>
                <a:cubicBezTo>
                  <a:pt x="1555366" y="211712"/>
                  <a:pt x="1557972" y="207640"/>
                  <a:pt x="1573316" y="207640"/>
                </a:cubicBezTo>
                <a:cubicBezTo>
                  <a:pt x="1585563" y="207640"/>
                  <a:pt x="1605912" y="205130"/>
                  <a:pt x="1634363" y="200111"/>
                </a:cubicBezTo>
                <a:cubicBezTo>
                  <a:pt x="1641303" y="164289"/>
                  <a:pt x="1642526" y="141287"/>
                  <a:pt x="1638030" y="131106"/>
                </a:cubicBezTo>
                <a:cubicBezTo>
                  <a:pt x="1635782" y="126015"/>
                  <a:pt x="1636420" y="123251"/>
                  <a:pt x="1639942" y="122814"/>
                </a:cubicBezTo>
                <a:close/>
                <a:moveTo>
                  <a:pt x="1518282" y="107708"/>
                </a:moveTo>
                <a:cubicBezTo>
                  <a:pt x="1522699" y="107805"/>
                  <a:pt x="1528066" y="109244"/>
                  <a:pt x="1534383" y="112026"/>
                </a:cubicBezTo>
                <a:cubicBezTo>
                  <a:pt x="1546902" y="117877"/>
                  <a:pt x="1550648" y="123692"/>
                  <a:pt x="1545622" y="129471"/>
                </a:cubicBezTo>
                <a:cubicBezTo>
                  <a:pt x="1540596" y="135250"/>
                  <a:pt x="1537222" y="145683"/>
                  <a:pt x="1535501" y="160769"/>
                </a:cubicBezTo>
                <a:cubicBezTo>
                  <a:pt x="1533780" y="175854"/>
                  <a:pt x="1532920" y="189248"/>
                  <a:pt x="1532920" y="200950"/>
                </a:cubicBezTo>
                <a:cubicBezTo>
                  <a:pt x="1532920" y="209898"/>
                  <a:pt x="1534677" y="212942"/>
                  <a:pt x="1538190" y="210081"/>
                </a:cubicBezTo>
                <a:cubicBezTo>
                  <a:pt x="1541703" y="207220"/>
                  <a:pt x="1550024" y="201595"/>
                  <a:pt x="1563153" y="193206"/>
                </a:cubicBezTo>
                <a:cubicBezTo>
                  <a:pt x="1576281" y="184817"/>
                  <a:pt x="1576339" y="189012"/>
                  <a:pt x="1563325" y="205790"/>
                </a:cubicBezTo>
                <a:cubicBezTo>
                  <a:pt x="1550311" y="222568"/>
                  <a:pt x="1540972" y="234879"/>
                  <a:pt x="1535308" y="242723"/>
                </a:cubicBezTo>
                <a:cubicBezTo>
                  <a:pt x="1529643" y="250567"/>
                  <a:pt x="1523721" y="258626"/>
                  <a:pt x="1517540" y="266900"/>
                </a:cubicBezTo>
                <a:cubicBezTo>
                  <a:pt x="1511359" y="275175"/>
                  <a:pt x="1505824" y="275669"/>
                  <a:pt x="1500934" y="268385"/>
                </a:cubicBezTo>
                <a:cubicBezTo>
                  <a:pt x="1496044" y="261100"/>
                  <a:pt x="1493599" y="254367"/>
                  <a:pt x="1493599" y="248186"/>
                </a:cubicBezTo>
                <a:cubicBezTo>
                  <a:pt x="1493599" y="242379"/>
                  <a:pt x="1496080" y="236546"/>
                  <a:pt x="1501042" y="230688"/>
                </a:cubicBezTo>
                <a:cubicBezTo>
                  <a:pt x="1506003" y="224830"/>
                  <a:pt x="1508929" y="207432"/>
                  <a:pt x="1509818" y="178493"/>
                </a:cubicBezTo>
                <a:cubicBezTo>
                  <a:pt x="1510707" y="149555"/>
                  <a:pt x="1511191" y="135053"/>
                  <a:pt x="1511270" y="134988"/>
                </a:cubicBezTo>
                <a:cubicBezTo>
                  <a:pt x="1511349" y="134924"/>
                  <a:pt x="1506545" y="137046"/>
                  <a:pt x="1496858" y="141355"/>
                </a:cubicBezTo>
                <a:cubicBezTo>
                  <a:pt x="1487171" y="145665"/>
                  <a:pt x="1479686" y="149038"/>
                  <a:pt x="1474401" y="151476"/>
                </a:cubicBezTo>
                <a:cubicBezTo>
                  <a:pt x="1469117" y="153914"/>
                  <a:pt x="1461775" y="151738"/>
                  <a:pt x="1452375" y="144948"/>
                </a:cubicBezTo>
                <a:cubicBezTo>
                  <a:pt x="1442975" y="138158"/>
                  <a:pt x="1443692" y="133884"/>
                  <a:pt x="1454526" y="132128"/>
                </a:cubicBezTo>
                <a:cubicBezTo>
                  <a:pt x="1465360" y="130371"/>
                  <a:pt x="1475703" y="127779"/>
                  <a:pt x="1485554" y="124352"/>
                </a:cubicBezTo>
                <a:cubicBezTo>
                  <a:pt x="1495406" y="120924"/>
                  <a:pt x="1502849" y="116622"/>
                  <a:pt x="1507882" y="111445"/>
                </a:cubicBezTo>
                <a:cubicBezTo>
                  <a:pt x="1510399" y="108857"/>
                  <a:pt x="1513865" y="107611"/>
                  <a:pt x="1518282" y="107708"/>
                </a:cubicBezTo>
                <a:close/>
                <a:moveTo>
                  <a:pt x="920173" y="42978"/>
                </a:moveTo>
                <a:lnTo>
                  <a:pt x="1034521" y="42978"/>
                </a:lnTo>
                <a:lnTo>
                  <a:pt x="1034521" y="74147"/>
                </a:lnTo>
                <a:lnTo>
                  <a:pt x="947383" y="74147"/>
                </a:lnTo>
                <a:cubicBezTo>
                  <a:pt x="943239" y="96661"/>
                  <a:pt x="938994" y="113252"/>
                  <a:pt x="934649" y="123921"/>
                </a:cubicBezTo>
                <a:cubicBezTo>
                  <a:pt x="944572" y="118544"/>
                  <a:pt x="955808" y="116095"/>
                  <a:pt x="968356" y="116576"/>
                </a:cubicBezTo>
                <a:cubicBezTo>
                  <a:pt x="980903" y="117056"/>
                  <a:pt x="992917" y="119928"/>
                  <a:pt x="1004396" y="125190"/>
                </a:cubicBezTo>
                <a:cubicBezTo>
                  <a:pt x="1015876" y="130453"/>
                  <a:pt x="1024182" y="137519"/>
                  <a:pt x="1029316" y="146389"/>
                </a:cubicBezTo>
                <a:cubicBezTo>
                  <a:pt x="1034450" y="155258"/>
                  <a:pt x="1038171" y="164070"/>
                  <a:pt x="1040480" y="172825"/>
                </a:cubicBezTo>
                <a:cubicBezTo>
                  <a:pt x="1042789" y="181580"/>
                  <a:pt x="1043706" y="191095"/>
                  <a:pt x="1043233" y="201369"/>
                </a:cubicBezTo>
                <a:cubicBezTo>
                  <a:pt x="1042760" y="211644"/>
                  <a:pt x="1040648" y="222170"/>
                  <a:pt x="1036898" y="232946"/>
                </a:cubicBezTo>
                <a:cubicBezTo>
                  <a:pt x="1033148" y="243723"/>
                  <a:pt x="1027437" y="252711"/>
                  <a:pt x="1019765" y="259910"/>
                </a:cubicBezTo>
                <a:cubicBezTo>
                  <a:pt x="1012093" y="267108"/>
                  <a:pt x="1002837" y="272816"/>
                  <a:pt x="991996" y="277032"/>
                </a:cubicBezTo>
                <a:cubicBezTo>
                  <a:pt x="981154" y="281248"/>
                  <a:pt x="968607" y="282893"/>
                  <a:pt x="954353" y="281968"/>
                </a:cubicBezTo>
                <a:cubicBezTo>
                  <a:pt x="940098" y="281043"/>
                  <a:pt x="926540" y="275816"/>
                  <a:pt x="913677" y="266287"/>
                </a:cubicBezTo>
                <a:cubicBezTo>
                  <a:pt x="900813" y="256758"/>
                  <a:pt x="892001" y="239819"/>
                  <a:pt x="887240" y="215469"/>
                </a:cubicBezTo>
                <a:lnTo>
                  <a:pt x="918796" y="206263"/>
                </a:lnTo>
                <a:cubicBezTo>
                  <a:pt x="925378" y="231831"/>
                  <a:pt x="935549" y="245648"/>
                  <a:pt x="949308" y="247713"/>
                </a:cubicBezTo>
                <a:cubicBezTo>
                  <a:pt x="963068" y="249778"/>
                  <a:pt x="974239" y="248337"/>
                  <a:pt x="982821" y="243390"/>
                </a:cubicBezTo>
                <a:cubicBezTo>
                  <a:pt x="991404" y="238442"/>
                  <a:pt x="997642" y="231437"/>
                  <a:pt x="1001535" y="222374"/>
                </a:cubicBezTo>
                <a:cubicBezTo>
                  <a:pt x="1005429" y="213311"/>
                  <a:pt x="1007157" y="203216"/>
                  <a:pt x="1006719" y="192088"/>
                </a:cubicBezTo>
                <a:cubicBezTo>
                  <a:pt x="1006282" y="180960"/>
                  <a:pt x="1003400" y="171707"/>
                  <a:pt x="998072" y="164329"/>
                </a:cubicBezTo>
                <a:cubicBezTo>
                  <a:pt x="992745" y="156950"/>
                  <a:pt x="985973" y="152000"/>
                  <a:pt x="977756" y="149476"/>
                </a:cubicBezTo>
                <a:cubicBezTo>
                  <a:pt x="969539" y="146952"/>
                  <a:pt x="960236" y="146966"/>
                  <a:pt x="949846" y="149519"/>
                </a:cubicBezTo>
                <a:cubicBezTo>
                  <a:pt x="939457" y="152071"/>
                  <a:pt x="930483" y="158445"/>
                  <a:pt x="922926" y="168641"/>
                </a:cubicBezTo>
                <a:lnTo>
                  <a:pt x="893995" y="165350"/>
                </a:lnTo>
                <a:cubicBezTo>
                  <a:pt x="895801" y="157334"/>
                  <a:pt x="904527" y="116543"/>
                  <a:pt x="920173" y="42978"/>
                </a:cubicBezTo>
                <a:close/>
                <a:moveTo>
                  <a:pt x="625374" y="38913"/>
                </a:moveTo>
                <a:lnTo>
                  <a:pt x="663210" y="38913"/>
                </a:lnTo>
                <a:lnTo>
                  <a:pt x="606509" y="126632"/>
                </a:lnTo>
                <a:cubicBezTo>
                  <a:pt x="628536" y="120336"/>
                  <a:pt x="647214" y="121674"/>
                  <a:pt x="662544" y="130643"/>
                </a:cubicBezTo>
                <a:cubicBezTo>
                  <a:pt x="677873" y="139613"/>
                  <a:pt x="688101" y="149458"/>
                  <a:pt x="693228" y="160177"/>
                </a:cubicBezTo>
                <a:cubicBezTo>
                  <a:pt x="698355" y="170896"/>
                  <a:pt x="701151" y="182519"/>
                  <a:pt x="701617" y="195045"/>
                </a:cubicBezTo>
                <a:cubicBezTo>
                  <a:pt x="702083" y="207571"/>
                  <a:pt x="700194" y="219965"/>
                  <a:pt x="695949" y="232226"/>
                </a:cubicBezTo>
                <a:cubicBezTo>
                  <a:pt x="691704" y="244487"/>
                  <a:pt x="684115" y="255615"/>
                  <a:pt x="673180" y="265610"/>
                </a:cubicBezTo>
                <a:cubicBezTo>
                  <a:pt x="662246" y="275605"/>
                  <a:pt x="647074" y="281061"/>
                  <a:pt x="627665" y="281979"/>
                </a:cubicBezTo>
                <a:cubicBezTo>
                  <a:pt x="608255" y="282897"/>
                  <a:pt x="591646" y="279323"/>
                  <a:pt x="577836" y="271256"/>
                </a:cubicBezTo>
                <a:cubicBezTo>
                  <a:pt x="564026" y="263190"/>
                  <a:pt x="554529" y="251818"/>
                  <a:pt x="549345" y="237141"/>
                </a:cubicBezTo>
                <a:cubicBezTo>
                  <a:pt x="544161" y="222464"/>
                  <a:pt x="542021" y="208414"/>
                  <a:pt x="542925" y="194991"/>
                </a:cubicBezTo>
                <a:cubicBezTo>
                  <a:pt x="543828" y="181569"/>
                  <a:pt x="546302" y="170373"/>
                  <a:pt x="550346" y="161403"/>
                </a:cubicBezTo>
                <a:cubicBezTo>
                  <a:pt x="554390" y="152433"/>
                  <a:pt x="560563" y="141001"/>
                  <a:pt x="568866" y="127105"/>
                </a:cubicBezTo>
                <a:close/>
                <a:moveTo>
                  <a:pt x="1512410" y="24325"/>
                </a:moveTo>
                <a:cubicBezTo>
                  <a:pt x="1515723" y="24177"/>
                  <a:pt x="1520021" y="24558"/>
                  <a:pt x="1525305" y="25469"/>
                </a:cubicBezTo>
                <a:cubicBezTo>
                  <a:pt x="1538240" y="27462"/>
                  <a:pt x="1547465" y="31248"/>
                  <a:pt x="1552978" y="36826"/>
                </a:cubicBezTo>
                <a:cubicBezTo>
                  <a:pt x="1558492" y="42404"/>
                  <a:pt x="1560410" y="49793"/>
                  <a:pt x="1558732" y="58992"/>
                </a:cubicBezTo>
                <a:cubicBezTo>
                  <a:pt x="1557055" y="68192"/>
                  <a:pt x="1550985" y="70644"/>
                  <a:pt x="1540524" y="66349"/>
                </a:cubicBezTo>
                <a:cubicBezTo>
                  <a:pt x="1530063" y="62054"/>
                  <a:pt x="1519627" y="53256"/>
                  <a:pt x="1509216" y="39956"/>
                </a:cubicBezTo>
                <a:cubicBezTo>
                  <a:pt x="1501407" y="29980"/>
                  <a:pt x="1502472" y="24770"/>
                  <a:pt x="1512410" y="24325"/>
                </a:cubicBezTo>
                <a:close/>
                <a:moveTo>
                  <a:pt x="1892056" y="20306"/>
                </a:moveTo>
                <a:cubicBezTo>
                  <a:pt x="1897549" y="19202"/>
                  <a:pt x="1904776" y="22769"/>
                  <a:pt x="1913739" y="31008"/>
                </a:cubicBezTo>
                <a:cubicBezTo>
                  <a:pt x="1922701" y="39246"/>
                  <a:pt x="1925885" y="44896"/>
                  <a:pt x="1923289" y="47958"/>
                </a:cubicBezTo>
                <a:cubicBezTo>
                  <a:pt x="1920694" y="51019"/>
                  <a:pt x="1918037" y="54364"/>
                  <a:pt x="1915320" y="57992"/>
                </a:cubicBezTo>
                <a:cubicBezTo>
                  <a:pt x="1912602" y="61620"/>
                  <a:pt x="1907300" y="69568"/>
                  <a:pt x="1899413" y="81836"/>
                </a:cubicBezTo>
                <a:cubicBezTo>
                  <a:pt x="1891526" y="94104"/>
                  <a:pt x="1885933" y="103092"/>
                  <a:pt x="1882635" y="108800"/>
                </a:cubicBezTo>
                <a:cubicBezTo>
                  <a:pt x="1894336" y="117547"/>
                  <a:pt x="1899513" y="125456"/>
                  <a:pt x="1898165" y="132526"/>
                </a:cubicBezTo>
                <a:cubicBezTo>
                  <a:pt x="1896817" y="139595"/>
                  <a:pt x="1896143" y="153405"/>
                  <a:pt x="1896143" y="173954"/>
                </a:cubicBezTo>
                <a:cubicBezTo>
                  <a:pt x="1896143" y="191951"/>
                  <a:pt x="1895903" y="211425"/>
                  <a:pt x="1895423" y="232376"/>
                </a:cubicBezTo>
                <a:cubicBezTo>
                  <a:pt x="1894942" y="253327"/>
                  <a:pt x="1893150" y="269087"/>
                  <a:pt x="1890045" y="279656"/>
                </a:cubicBezTo>
                <a:cubicBezTo>
                  <a:pt x="1886940" y="290225"/>
                  <a:pt x="1881305" y="289070"/>
                  <a:pt x="1873138" y="276193"/>
                </a:cubicBezTo>
                <a:cubicBezTo>
                  <a:pt x="1864971" y="263315"/>
                  <a:pt x="1862465" y="252212"/>
                  <a:pt x="1865620" y="242884"/>
                </a:cubicBezTo>
                <a:cubicBezTo>
                  <a:pt x="1868775" y="233556"/>
                  <a:pt x="1871023" y="219008"/>
                  <a:pt x="1872364" y="199240"/>
                </a:cubicBezTo>
                <a:cubicBezTo>
                  <a:pt x="1873704" y="179472"/>
                  <a:pt x="1874375" y="163393"/>
                  <a:pt x="1874375" y="151003"/>
                </a:cubicBezTo>
                <a:cubicBezTo>
                  <a:pt x="1874375" y="138197"/>
                  <a:pt x="1873184" y="127879"/>
                  <a:pt x="1870804" y="120050"/>
                </a:cubicBezTo>
                <a:cubicBezTo>
                  <a:pt x="1864423" y="130919"/>
                  <a:pt x="1856227" y="141585"/>
                  <a:pt x="1846218" y="152046"/>
                </a:cubicBezTo>
                <a:cubicBezTo>
                  <a:pt x="1836208" y="162507"/>
                  <a:pt x="1823101" y="172162"/>
                  <a:pt x="1806897" y="181010"/>
                </a:cubicBezTo>
                <a:cubicBezTo>
                  <a:pt x="1790692" y="189858"/>
                  <a:pt x="1789187" y="186868"/>
                  <a:pt x="1802380" y="172040"/>
                </a:cubicBezTo>
                <a:cubicBezTo>
                  <a:pt x="1815573" y="157212"/>
                  <a:pt x="1827808" y="141904"/>
                  <a:pt x="1839087" y="126115"/>
                </a:cubicBezTo>
                <a:cubicBezTo>
                  <a:pt x="1850366" y="110327"/>
                  <a:pt x="1859321" y="96460"/>
                  <a:pt x="1865953" y="84514"/>
                </a:cubicBezTo>
                <a:cubicBezTo>
                  <a:pt x="1872586" y="72569"/>
                  <a:pt x="1877899" y="62004"/>
                  <a:pt x="1881893" y="52819"/>
                </a:cubicBezTo>
                <a:cubicBezTo>
                  <a:pt x="1885886" y="43634"/>
                  <a:pt x="1887206" y="36195"/>
                  <a:pt x="1885851" y="30502"/>
                </a:cubicBezTo>
                <a:cubicBezTo>
                  <a:pt x="1884495" y="24809"/>
                  <a:pt x="1886564" y="21410"/>
                  <a:pt x="1892056" y="20306"/>
                </a:cubicBezTo>
                <a:close/>
                <a:moveTo>
                  <a:pt x="1624095" y="970"/>
                </a:moveTo>
                <a:cubicBezTo>
                  <a:pt x="1625647" y="677"/>
                  <a:pt x="1627682" y="766"/>
                  <a:pt x="1630200" y="1237"/>
                </a:cubicBezTo>
                <a:cubicBezTo>
                  <a:pt x="1640274" y="3123"/>
                  <a:pt x="1648398" y="5919"/>
                  <a:pt x="1654572" y="9626"/>
                </a:cubicBezTo>
                <a:cubicBezTo>
                  <a:pt x="1660745" y="13333"/>
                  <a:pt x="1662914" y="17969"/>
                  <a:pt x="1661079" y="23533"/>
                </a:cubicBezTo>
                <a:cubicBezTo>
                  <a:pt x="1659243" y="29097"/>
                  <a:pt x="1657465" y="39615"/>
                  <a:pt x="1655744" y="55088"/>
                </a:cubicBezTo>
                <a:cubicBezTo>
                  <a:pt x="1660462" y="53296"/>
                  <a:pt x="1667184" y="51274"/>
                  <a:pt x="1675910" y="49022"/>
                </a:cubicBezTo>
                <a:cubicBezTo>
                  <a:pt x="1684636" y="46771"/>
                  <a:pt x="1692229" y="48320"/>
                  <a:pt x="1698689" y="53669"/>
                </a:cubicBezTo>
                <a:cubicBezTo>
                  <a:pt x="1705150" y="59018"/>
                  <a:pt x="1704529" y="63739"/>
                  <a:pt x="1696829" y="67833"/>
                </a:cubicBezTo>
                <a:cubicBezTo>
                  <a:pt x="1689128" y="71927"/>
                  <a:pt x="1674902" y="76054"/>
                  <a:pt x="1654152" y="80212"/>
                </a:cubicBezTo>
                <a:lnTo>
                  <a:pt x="1653034" y="98281"/>
                </a:lnTo>
                <a:cubicBezTo>
                  <a:pt x="1682574" y="93047"/>
                  <a:pt x="1700389" y="89265"/>
                  <a:pt x="1706476" y="86934"/>
                </a:cubicBezTo>
                <a:cubicBezTo>
                  <a:pt x="1712563" y="84604"/>
                  <a:pt x="1719418" y="85877"/>
                  <a:pt x="1727040" y="90752"/>
                </a:cubicBezTo>
                <a:cubicBezTo>
                  <a:pt x="1734662" y="95628"/>
                  <a:pt x="1742456" y="102791"/>
                  <a:pt x="1750422" y="112241"/>
                </a:cubicBezTo>
                <a:cubicBezTo>
                  <a:pt x="1758388" y="121692"/>
                  <a:pt x="1756756" y="126693"/>
                  <a:pt x="1745528" y="127245"/>
                </a:cubicBezTo>
                <a:cubicBezTo>
                  <a:pt x="1734300" y="127797"/>
                  <a:pt x="1722351" y="131909"/>
                  <a:pt x="1709681" y="139581"/>
                </a:cubicBezTo>
                <a:cubicBezTo>
                  <a:pt x="1697011" y="147253"/>
                  <a:pt x="1692261" y="146726"/>
                  <a:pt x="1695430" y="138000"/>
                </a:cubicBezTo>
                <a:cubicBezTo>
                  <a:pt x="1698600" y="129274"/>
                  <a:pt x="1701073" y="122685"/>
                  <a:pt x="1702852" y="118232"/>
                </a:cubicBezTo>
                <a:cubicBezTo>
                  <a:pt x="1704630" y="113779"/>
                  <a:pt x="1704533" y="111169"/>
                  <a:pt x="1702561" y="110402"/>
                </a:cubicBezTo>
                <a:cubicBezTo>
                  <a:pt x="1700589" y="109635"/>
                  <a:pt x="1694409" y="109922"/>
                  <a:pt x="1684019" y="111263"/>
                </a:cubicBezTo>
                <a:cubicBezTo>
                  <a:pt x="1673630" y="112603"/>
                  <a:pt x="1658400" y="115504"/>
                  <a:pt x="1638331" y="119963"/>
                </a:cubicBezTo>
                <a:cubicBezTo>
                  <a:pt x="1618262" y="124423"/>
                  <a:pt x="1603416" y="128026"/>
                  <a:pt x="1593794" y="130772"/>
                </a:cubicBezTo>
                <a:cubicBezTo>
                  <a:pt x="1584172" y="133519"/>
                  <a:pt x="1574743" y="131045"/>
                  <a:pt x="1565508" y="123351"/>
                </a:cubicBezTo>
                <a:cubicBezTo>
                  <a:pt x="1556273" y="115658"/>
                  <a:pt x="1558431" y="111811"/>
                  <a:pt x="1571983" y="111811"/>
                </a:cubicBezTo>
                <a:cubicBezTo>
                  <a:pt x="1582494" y="111811"/>
                  <a:pt x="1601810" y="108914"/>
                  <a:pt x="1629932" y="103121"/>
                </a:cubicBezTo>
                <a:lnTo>
                  <a:pt x="1629932" y="82256"/>
                </a:lnTo>
                <a:cubicBezTo>
                  <a:pt x="1623980" y="83145"/>
                  <a:pt x="1617706" y="83590"/>
                  <a:pt x="1611110" y="83590"/>
                </a:cubicBezTo>
                <a:cubicBezTo>
                  <a:pt x="1603911" y="83590"/>
                  <a:pt x="1597824" y="81392"/>
                  <a:pt x="1592848" y="76997"/>
                </a:cubicBezTo>
                <a:cubicBezTo>
                  <a:pt x="1587872" y="72601"/>
                  <a:pt x="1590198" y="69221"/>
                  <a:pt x="1599828" y="66855"/>
                </a:cubicBezTo>
                <a:cubicBezTo>
                  <a:pt x="1609457" y="64488"/>
                  <a:pt x="1619521" y="62180"/>
                  <a:pt x="1630018" y="59928"/>
                </a:cubicBezTo>
                <a:cubicBezTo>
                  <a:pt x="1630864" y="39608"/>
                  <a:pt x="1628587" y="24275"/>
                  <a:pt x="1623188" y="13928"/>
                </a:cubicBezTo>
                <a:cubicBezTo>
                  <a:pt x="1619139" y="6169"/>
                  <a:pt x="1619441" y="1849"/>
                  <a:pt x="1624095" y="970"/>
                </a:cubicBezTo>
                <a:close/>
                <a:moveTo>
                  <a:pt x="1980786" y="84"/>
                </a:moveTo>
                <a:cubicBezTo>
                  <a:pt x="1983565" y="-377"/>
                  <a:pt x="1988071" y="1076"/>
                  <a:pt x="1994306" y="4442"/>
                </a:cubicBezTo>
                <a:cubicBezTo>
                  <a:pt x="2006774" y="11175"/>
                  <a:pt x="2013776" y="16646"/>
                  <a:pt x="2015310" y="20855"/>
                </a:cubicBezTo>
                <a:cubicBezTo>
                  <a:pt x="2016845" y="25064"/>
                  <a:pt x="2016092" y="28272"/>
                  <a:pt x="2013052" y="30481"/>
                </a:cubicBezTo>
                <a:cubicBezTo>
                  <a:pt x="2010012" y="32689"/>
                  <a:pt x="2004903" y="40748"/>
                  <a:pt x="1997726" y="54658"/>
                </a:cubicBezTo>
                <a:cubicBezTo>
                  <a:pt x="1990548" y="68568"/>
                  <a:pt x="1982328" y="82521"/>
                  <a:pt x="1973064" y="96517"/>
                </a:cubicBezTo>
                <a:cubicBezTo>
                  <a:pt x="1975602" y="95901"/>
                  <a:pt x="1984454" y="93857"/>
                  <a:pt x="1999619" y="90387"/>
                </a:cubicBezTo>
                <a:cubicBezTo>
                  <a:pt x="2014783" y="86916"/>
                  <a:pt x="2030084" y="82417"/>
                  <a:pt x="2045522" y="76889"/>
                </a:cubicBezTo>
                <a:cubicBezTo>
                  <a:pt x="2060959" y="71361"/>
                  <a:pt x="2074116" y="70432"/>
                  <a:pt x="2084993" y="74103"/>
                </a:cubicBezTo>
                <a:cubicBezTo>
                  <a:pt x="2095870" y="77775"/>
                  <a:pt x="2099667" y="82231"/>
                  <a:pt x="2096383" y="87472"/>
                </a:cubicBezTo>
                <a:cubicBezTo>
                  <a:pt x="2093099" y="92714"/>
                  <a:pt x="2079271" y="98095"/>
                  <a:pt x="2054900" y="103616"/>
                </a:cubicBezTo>
                <a:cubicBezTo>
                  <a:pt x="2030529" y="109137"/>
                  <a:pt x="2011352" y="112428"/>
                  <a:pt x="1997371" y="113489"/>
                </a:cubicBezTo>
                <a:cubicBezTo>
                  <a:pt x="2009072" y="118164"/>
                  <a:pt x="2014228" y="123047"/>
                  <a:pt x="2012837" y="128137"/>
                </a:cubicBezTo>
                <a:cubicBezTo>
                  <a:pt x="2011445" y="133228"/>
                  <a:pt x="2010341" y="140821"/>
                  <a:pt x="2009524" y="150917"/>
                </a:cubicBezTo>
                <a:cubicBezTo>
                  <a:pt x="2020107" y="149296"/>
                  <a:pt x="2030916" y="146643"/>
                  <a:pt x="2041951" y="142958"/>
                </a:cubicBezTo>
                <a:cubicBezTo>
                  <a:pt x="2052986" y="139273"/>
                  <a:pt x="2063386" y="140707"/>
                  <a:pt x="2073152" y="147260"/>
                </a:cubicBezTo>
                <a:cubicBezTo>
                  <a:pt x="2082917" y="153814"/>
                  <a:pt x="2077730" y="159464"/>
                  <a:pt x="2057589" y="164210"/>
                </a:cubicBezTo>
                <a:cubicBezTo>
                  <a:pt x="2037448" y="168957"/>
                  <a:pt x="2021426" y="170878"/>
                  <a:pt x="2009524" y="169975"/>
                </a:cubicBezTo>
                <a:lnTo>
                  <a:pt x="2009524" y="211662"/>
                </a:lnTo>
                <a:cubicBezTo>
                  <a:pt x="2021943" y="209138"/>
                  <a:pt x="2034135" y="206033"/>
                  <a:pt x="2046102" y="202348"/>
                </a:cubicBezTo>
                <a:cubicBezTo>
                  <a:pt x="2058069" y="198663"/>
                  <a:pt x="2069584" y="200588"/>
                  <a:pt x="2080648" y="208124"/>
                </a:cubicBezTo>
                <a:cubicBezTo>
                  <a:pt x="2091711" y="215659"/>
                  <a:pt x="2086671" y="221535"/>
                  <a:pt x="2065526" y="225751"/>
                </a:cubicBezTo>
                <a:cubicBezTo>
                  <a:pt x="2044382" y="229967"/>
                  <a:pt x="2025714" y="231172"/>
                  <a:pt x="2009524" y="229365"/>
                </a:cubicBezTo>
                <a:cubicBezTo>
                  <a:pt x="2009524" y="270206"/>
                  <a:pt x="2006918" y="297065"/>
                  <a:pt x="2001705" y="309943"/>
                </a:cubicBezTo>
                <a:cubicBezTo>
                  <a:pt x="1996492" y="322820"/>
                  <a:pt x="1990617" y="323727"/>
                  <a:pt x="1984077" y="312664"/>
                </a:cubicBezTo>
                <a:cubicBezTo>
                  <a:pt x="1977538" y="301600"/>
                  <a:pt x="1975617" y="290748"/>
                  <a:pt x="1978313" y="280108"/>
                </a:cubicBezTo>
                <a:cubicBezTo>
                  <a:pt x="1981008" y="269467"/>
                  <a:pt x="1982808" y="256762"/>
                  <a:pt x="1983712" y="241991"/>
                </a:cubicBezTo>
                <a:cubicBezTo>
                  <a:pt x="1984615" y="227221"/>
                  <a:pt x="1985289" y="204700"/>
                  <a:pt x="1985734" y="174428"/>
                </a:cubicBezTo>
                <a:cubicBezTo>
                  <a:pt x="1986178" y="144155"/>
                  <a:pt x="1984672" y="124674"/>
                  <a:pt x="1981217" y="115984"/>
                </a:cubicBezTo>
                <a:cubicBezTo>
                  <a:pt x="1972842" y="117791"/>
                  <a:pt x="1966984" y="115991"/>
                  <a:pt x="1963643" y="110585"/>
                </a:cubicBezTo>
                <a:cubicBezTo>
                  <a:pt x="1943839" y="137831"/>
                  <a:pt x="1926935" y="155219"/>
                  <a:pt x="1912932" y="162747"/>
                </a:cubicBezTo>
                <a:cubicBezTo>
                  <a:pt x="1898929" y="170276"/>
                  <a:pt x="1897384" y="166877"/>
                  <a:pt x="1908297" y="152552"/>
                </a:cubicBezTo>
                <a:cubicBezTo>
                  <a:pt x="1919210" y="138226"/>
                  <a:pt x="1932051" y="117866"/>
                  <a:pt x="1946822" y="91473"/>
                </a:cubicBezTo>
                <a:cubicBezTo>
                  <a:pt x="1961592" y="65080"/>
                  <a:pt x="1970759" y="46581"/>
                  <a:pt x="1974322" y="35976"/>
                </a:cubicBezTo>
                <a:cubicBezTo>
                  <a:pt x="1977886" y="25372"/>
                  <a:pt x="1978990" y="15782"/>
                  <a:pt x="1977635" y="7206"/>
                </a:cubicBezTo>
                <a:cubicBezTo>
                  <a:pt x="1976957" y="2919"/>
                  <a:pt x="1978008" y="544"/>
                  <a:pt x="1980786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4462306" y="2333856"/>
            <a:ext cx="2289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六点五</a:t>
            </a: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4462306" y="2942821"/>
            <a:ext cx="2289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零点零四</a:t>
            </a: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4474882" y="3606130"/>
            <a:ext cx="2289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六点七二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4521115" y="4250871"/>
            <a:ext cx="2289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零点零五八</a:t>
            </a: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4521113" y="4914180"/>
            <a:ext cx="2897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三百四十点零九</a:t>
            </a:r>
          </a:p>
        </p:txBody>
      </p:sp>
      <p:sp>
        <p:nvSpPr>
          <p:cNvPr id="10" name="任意多边形: 形状 9"/>
          <p:cNvSpPr/>
          <p:nvPr/>
        </p:nvSpPr>
        <p:spPr>
          <a:xfrm>
            <a:off x="1332858" y="1823112"/>
            <a:ext cx="2256088" cy="313616"/>
          </a:xfrm>
          <a:custGeom>
            <a:avLst/>
            <a:gdLst/>
            <a:ahLst/>
            <a:cxnLst/>
            <a:rect l="l" t="t" r="r" b="b"/>
            <a:pathLst>
              <a:path w="2256088" h="313616">
                <a:moveTo>
                  <a:pt x="218273" y="235182"/>
                </a:moveTo>
                <a:cubicBezTo>
                  <a:pt x="221314" y="235482"/>
                  <a:pt x="225488" y="236736"/>
                  <a:pt x="230796" y="238943"/>
                </a:cubicBezTo>
                <a:cubicBezTo>
                  <a:pt x="252026" y="247769"/>
                  <a:pt x="266453" y="256255"/>
                  <a:pt x="274074" y="264400"/>
                </a:cubicBezTo>
                <a:cubicBezTo>
                  <a:pt x="281696" y="272545"/>
                  <a:pt x="284367" y="282784"/>
                  <a:pt x="282087" y="295117"/>
                </a:cubicBezTo>
                <a:cubicBezTo>
                  <a:pt x="279807" y="307449"/>
                  <a:pt x="272988" y="308457"/>
                  <a:pt x="261631" y="298139"/>
                </a:cubicBezTo>
                <a:cubicBezTo>
                  <a:pt x="250273" y="287821"/>
                  <a:pt x="236901" y="274510"/>
                  <a:pt x="221514" y="258205"/>
                </a:cubicBezTo>
                <a:cubicBezTo>
                  <a:pt x="210232" y="241954"/>
                  <a:pt x="209152" y="234280"/>
                  <a:pt x="218273" y="235182"/>
                </a:cubicBezTo>
                <a:close/>
                <a:moveTo>
                  <a:pt x="2210472" y="223746"/>
                </a:moveTo>
                <a:cubicBezTo>
                  <a:pt x="2207100" y="223936"/>
                  <a:pt x="2203821" y="225215"/>
                  <a:pt x="2200634" y="227585"/>
                </a:cubicBezTo>
                <a:cubicBezTo>
                  <a:pt x="2194259" y="232325"/>
                  <a:pt x="2191072" y="238641"/>
                  <a:pt x="2191072" y="246536"/>
                </a:cubicBezTo>
                <a:cubicBezTo>
                  <a:pt x="2191072" y="254430"/>
                  <a:pt x="2194621" y="260356"/>
                  <a:pt x="2201720" y="264314"/>
                </a:cubicBezTo>
                <a:cubicBezTo>
                  <a:pt x="2208818" y="268272"/>
                  <a:pt x="2215766" y="268071"/>
                  <a:pt x="2222563" y="263712"/>
                </a:cubicBezTo>
                <a:cubicBezTo>
                  <a:pt x="2229361" y="259338"/>
                  <a:pt x="2232555" y="253028"/>
                  <a:pt x="2232146" y="244783"/>
                </a:cubicBezTo>
                <a:cubicBezTo>
                  <a:pt x="2231738" y="236537"/>
                  <a:pt x="2227977" y="230425"/>
                  <a:pt x="2220864" y="226445"/>
                </a:cubicBezTo>
                <a:cubicBezTo>
                  <a:pt x="2217308" y="224455"/>
                  <a:pt x="2213844" y="223556"/>
                  <a:pt x="2210472" y="223746"/>
                </a:cubicBezTo>
                <a:close/>
                <a:moveTo>
                  <a:pt x="1606673" y="222724"/>
                </a:moveTo>
                <a:cubicBezTo>
                  <a:pt x="1604343" y="222129"/>
                  <a:pt x="1596721" y="222709"/>
                  <a:pt x="1583808" y="224466"/>
                </a:cubicBezTo>
                <a:cubicBezTo>
                  <a:pt x="1570895" y="226223"/>
                  <a:pt x="1554084" y="228729"/>
                  <a:pt x="1533377" y="231984"/>
                </a:cubicBezTo>
                <a:cubicBezTo>
                  <a:pt x="1536087" y="244317"/>
                  <a:pt x="1538654" y="259324"/>
                  <a:pt x="1541078" y="277005"/>
                </a:cubicBezTo>
                <a:cubicBezTo>
                  <a:pt x="1556938" y="276173"/>
                  <a:pt x="1577860" y="273248"/>
                  <a:pt x="1603845" y="268229"/>
                </a:cubicBezTo>
                <a:cubicBezTo>
                  <a:pt x="1606268" y="258521"/>
                  <a:pt x="1607928" y="248658"/>
                  <a:pt x="1608824" y="238641"/>
                </a:cubicBezTo>
                <a:cubicBezTo>
                  <a:pt x="1609721" y="228625"/>
                  <a:pt x="1609004" y="223319"/>
                  <a:pt x="1606673" y="222724"/>
                </a:cubicBezTo>
                <a:close/>
                <a:moveTo>
                  <a:pt x="1908663" y="208323"/>
                </a:moveTo>
                <a:lnTo>
                  <a:pt x="1884593" y="213335"/>
                </a:lnTo>
                <a:cubicBezTo>
                  <a:pt x="1879158" y="225538"/>
                  <a:pt x="1876595" y="232153"/>
                  <a:pt x="1876903" y="233178"/>
                </a:cubicBezTo>
                <a:cubicBezTo>
                  <a:pt x="1877212" y="234203"/>
                  <a:pt x="1878614" y="235074"/>
                  <a:pt x="1881109" y="235791"/>
                </a:cubicBezTo>
                <a:cubicBezTo>
                  <a:pt x="1883604" y="236508"/>
                  <a:pt x="1887827" y="238100"/>
                  <a:pt x="1893778" y="240567"/>
                </a:cubicBezTo>
                <a:cubicBezTo>
                  <a:pt x="1899256" y="233913"/>
                  <a:pt x="1904218" y="223165"/>
                  <a:pt x="1908663" y="208323"/>
                </a:cubicBezTo>
                <a:close/>
                <a:moveTo>
                  <a:pt x="2212954" y="200826"/>
                </a:moveTo>
                <a:cubicBezTo>
                  <a:pt x="2218475" y="200948"/>
                  <a:pt x="2224119" y="202221"/>
                  <a:pt x="2229888" y="204644"/>
                </a:cubicBezTo>
                <a:cubicBezTo>
                  <a:pt x="2241424" y="209491"/>
                  <a:pt x="2249086" y="217171"/>
                  <a:pt x="2252871" y="227682"/>
                </a:cubicBezTo>
                <a:cubicBezTo>
                  <a:pt x="2256657" y="238193"/>
                  <a:pt x="2257102" y="248590"/>
                  <a:pt x="2254205" y="258872"/>
                </a:cubicBezTo>
                <a:cubicBezTo>
                  <a:pt x="2251308" y="269154"/>
                  <a:pt x="2245888" y="277023"/>
                  <a:pt x="2237943" y="282479"/>
                </a:cubicBezTo>
                <a:cubicBezTo>
                  <a:pt x="2229999" y="287936"/>
                  <a:pt x="2220559" y="290664"/>
                  <a:pt x="2209625" y="290664"/>
                </a:cubicBezTo>
                <a:cubicBezTo>
                  <a:pt x="2198691" y="290664"/>
                  <a:pt x="2188789" y="286226"/>
                  <a:pt x="2179919" y="277349"/>
                </a:cubicBezTo>
                <a:cubicBezTo>
                  <a:pt x="2171050" y="268473"/>
                  <a:pt x="2166615" y="258929"/>
                  <a:pt x="2166615" y="248719"/>
                </a:cubicBezTo>
                <a:cubicBezTo>
                  <a:pt x="2166615" y="238509"/>
                  <a:pt x="2169003" y="229578"/>
                  <a:pt x="2173778" y="221928"/>
                </a:cubicBezTo>
                <a:cubicBezTo>
                  <a:pt x="2178553" y="214277"/>
                  <a:pt x="2186215" y="208272"/>
                  <a:pt x="2196762" y="203913"/>
                </a:cubicBezTo>
                <a:cubicBezTo>
                  <a:pt x="2202035" y="201733"/>
                  <a:pt x="2207433" y="200704"/>
                  <a:pt x="2212954" y="200826"/>
                </a:cubicBezTo>
                <a:close/>
                <a:moveTo>
                  <a:pt x="1616676" y="192954"/>
                </a:moveTo>
                <a:cubicBezTo>
                  <a:pt x="1620906" y="193104"/>
                  <a:pt x="1625656" y="194484"/>
                  <a:pt x="1630926" y="197094"/>
                </a:cubicBezTo>
                <a:cubicBezTo>
                  <a:pt x="1641466" y="202314"/>
                  <a:pt x="1650339" y="208294"/>
                  <a:pt x="1657545" y="215034"/>
                </a:cubicBezTo>
                <a:cubicBezTo>
                  <a:pt x="1664751" y="221774"/>
                  <a:pt x="1664145" y="228639"/>
                  <a:pt x="1655728" y="235630"/>
                </a:cubicBezTo>
                <a:cubicBezTo>
                  <a:pt x="1647310" y="242621"/>
                  <a:pt x="1639373" y="252799"/>
                  <a:pt x="1631916" y="266164"/>
                </a:cubicBezTo>
                <a:cubicBezTo>
                  <a:pt x="1645410" y="282282"/>
                  <a:pt x="1645439" y="290621"/>
                  <a:pt x="1632002" y="291180"/>
                </a:cubicBezTo>
                <a:cubicBezTo>
                  <a:pt x="1618565" y="291740"/>
                  <a:pt x="1588594" y="293740"/>
                  <a:pt x="1542089" y="297182"/>
                </a:cubicBezTo>
                <a:cubicBezTo>
                  <a:pt x="1538432" y="310834"/>
                  <a:pt x="1533377" y="313637"/>
                  <a:pt x="1526924" y="305592"/>
                </a:cubicBezTo>
                <a:cubicBezTo>
                  <a:pt x="1520471" y="297547"/>
                  <a:pt x="1515004" y="283455"/>
                  <a:pt x="1510522" y="263314"/>
                </a:cubicBezTo>
                <a:cubicBezTo>
                  <a:pt x="1506041" y="243173"/>
                  <a:pt x="1501506" y="229736"/>
                  <a:pt x="1496917" y="223003"/>
                </a:cubicBezTo>
                <a:cubicBezTo>
                  <a:pt x="1492328" y="216271"/>
                  <a:pt x="1493267" y="212338"/>
                  <a:pt x="1499735" y="211205"/>
                </a:cubicBezTo>
                <a:cubicBezTo>
                  <a:pt x="1506202" y="210072"/>
                  <a:pt x="1512329" y="210183"/>
                  <a:pt x="1518115" y="211538"/>
                </a:cubicBezTo>
                <a:cubicBezTo>
                  <a:pt x="1523902" y="212894"/>
                  <a:pt x="1533130" y="212915"/>
                  <a:pt x="1545799" y="211603"/>
                </a:cubicBezTo>
                <a:cubicBezTo>
                  <a:pt x="1558469" y="210291"/>
                  <a:pt x="1569998" y="208549"/>
                  <a:pt x="1580388" y="206376"/>
                </a:cubicBezTo>
                <a:cubicBezTo>
                  <a:pt x="1590777" y="204203"/>
                  <a:pt x="1599163" y="200808"/>
                  <a:pt x="1605544" y="196191"/>
                </a:cubicBezTo>
                <a:cubicBezTo>
                  <a:pt x="1608735" y="193882"/>
                  <a:pt x="1612445" y="192803"/>
                  <a:pt x="1616676" y="192954"/>
                </a:cubicBezTo>
                <a:close/>
                <a:moveTo>
                  <a:pt x="137850" y="166767"/>
                </a:moveTo>
                <a:cubicBezTo>
                  <a:pt x="139748" y="166495"/>
                  <a:pt x="142171" y="166663"/>
                  <a:pt x="145120" y="167270"/>
                </a:cubicBezTo>
                <a:cubicBezTo>
                  <a:pt x="156915" y="169701"/>
                  <a:pt x="164591" y="173727"/>
                  <a:pt x="168147" y="179348"/>
                </a:cubicBezTo>
                <a:cubicBezTo>
                  <a:pt x="171703" y="184970"/>
                  <a:pt x="172818" y="190756"/>
                  <a:pt x="171492" y="196707"/>
                </a:cubicBezTo>
                <a:cubicBezTo>
                  <a:pt x="170165" y="202658"/>
                  <a:pt x="165161" y="203429"/>
                  <a:pt x="156478" y="199019"/>
                </a:cubicBezTo>
                <a:cubicBezTo>
                  <a:pt x="147795" y="194610"/>
                  <a:pt x="140621" y="188634"/>
                  <a:pt x="134956" y="181091"/>
                </a:cubicBezTo>
                <a:cubicBezTo>
                  <a:pt x="131192" y="172357"/>
                  <a:pt x="132157" y="167583"/>
                  <a:pt x="137850" y="166767"/>
                </a:cubicBezTo>
                <a:close/>
                <a:moveTo>
                  <a:pt x="1175897" y="143534"/>
                </a:moveTo>
                <a:cubicBezTo>
                  <a:pt x="1169157" y="144394"/>
                  <a:pt x="1157348" y="146007"/>
                  <a:pt x="1140470" y="148373"/>
                </a:cubicBezTo>
                <a:cubicBezTo>
                  <a:pt x="1143108" y="171676"/>
                  <a:pt x="1144883" y="191053"/>
                  <a:pt x="1145793" y="206505"/>
                </a:cubicBezTo>
                <a:cubicBezTo>
                  <a:pt x="1146704" y="221957"/>
                  <a:pt x="1147546" y="235117"/>
                  <a:pt x="1148321" y="245987"/>
                </a:cubicBezTo>
                <a:cubicBezTo>
                  <a:pt x="1154803" y="245987"/>
                  <a:pt x="1166977" y="245206"/>
                  <a:pt x="1184845" y="243643"/>
                </a:cubicBezTo>
                <a:cubicBezTo>
                  <a:pt x="1184845" y="201626"/>
                  <a:pt x="1183963" y="175548"/>
                  <a:pt x="1182200" y="165410"/>
                </a:cubicBezTo>
                <a:cubicBezTo>
                  <a:pt x="1180436" y="155271"/>
                  <a:pt x="1178335" y="147979"/>
                  <a:pt x="1175897" y="143534"/>
                </a:cubicBezTo>
                <a:close/>
                <a:moveTo>
                  <a:pt x="1242622" y="136779"/>
                </a:moveTo>
                <a:cubicBezTo>
                  <a:pt x="1225543" y="138543"/>
                  <a:pt x="1211289" y="140056"/>
                  <a:pt x="1199860" y="141318"/>
                </a:cubicBezTo>
                <a:cubicBezTo>
                  <a:pt x="1202455" y="142279"/>
                  <a:pt x="1204004" y="143745"/>
                  <a:pt x="1204506" y="145717"/>
                </a:cubicBezTo>
                <a:cubicBezTo>
                  <a:pt x="1205008" y="147689"/>
                  <a:pt x="1205259" y="151858"/>
                  <a:pt x="1205259" y="158225"/>
                </a:cubicBezTo>
                <a:cubicBezTo>
                  <a:pt x="1210722" y="158311"/>
                  <a:pt x="1217297" y="156981"/>
                  <a:pt x="1224984" y="154235"/>
                </a:cubicBezTo>
                <a:cubicBezTo>
                  <a:pt x="1232670" y="151489"/>
                  <a:pt x="1238729" y="153532"/>
                  <a:pt x="1243160" y="160365"/>
                </a:cubicBezTo>
                <a:cubicBezTo>
                  <a:pt x="1247591" y="167199"/>
                  <a:pt x="1244691" y="171726"/>
                  <a:pt x="1234459" y="173949"/>
                </a:cubicBezTo>
                <a:cubicBezTo>
                  <a:pt x="1224227" y="176172"/>
                  <a:pt x="1214494" y="177283"/>
                  <a:pt x="1205259" y="177283"/>
                </a:cubicBezTo>
                <a:lnTo>
                  <a:pt x="1205259" y="196019"/>
                </a:lnTo>
                <a:cubicBezTo>
                  <a:pt x="1210679" y="196119"/>
                  <a:pt x="1216777" y="195019"/>
                  <a:pt x="1223553" y="192717"/>
                </a:cubicBezTo>
                <a:cubicBezTo>
                  <a:pt x="1230329" y="190415"/>
                  <a:pt x="1235947" y="192373"/>
                  <a:pt x="1240407" y="198589"/>
                </a:cubicBezTo>
                <a:cubicBezTo>
                  <a:pt x="1244866" y="204806"/>
                  <a:pt x="1242704" y="209334"/>
                  <a:pt x="1233921" y="212173"/>
                </a:cubicBezTo>
                <a:cubicBezTo>
                  <a:pt x="1225138" y="215012"/>
                  <a:pt x="1215584" y="216432"/>
                  <a:pt x="1205259" y="216432"/>
                </a:cubicBezTo>
                <a:lnTo>
                  <a:pt x="1205259" y="240567"/>
                </a:lnTo>
                <a:lnTo>
                  <a:pt x="1241740" y="236996"/>
                </a:lnTo>
                <a:cubicBezTo>
                  <a:pt x="1243404" y="219400"/>
                  <a:pt x="1244461" y="199987"/>
                  <a:pt x="1244913" y="178757"/>
                </a:cubicBezTo>
                <a:cubicBezTo>
                  <a:pt x="1245365" y="157526"/>
                  <a:pt x="1244601" y="143534"/>
                  <a:pt x="1242622" y="136779"/>
                </a:cubicBezTo>
                <a:close/>
                <a:moveTo>
                  <a:pt x="149518" y="131343"/>
                </a:moveTo>
                <a:cubicBezTo>
                  <a:pt x="151444" y="130907"/>
                  <a:pt x="153982" y="130930"/>
                  <a:pt x="157134" y="131413"/>
                </a:cubicBezTo>
                <a:cubicBezTo>
                  <a:pt x="169739" y="133341"/>
                  <a:pt x="177862" y="136668"/>
                  <a:pt x="181505" y="141393"/>
                </a:cubicBezTo>
                <a:cubicBezTo>
                  <a:pt x="185147" y="146118"/>
                  <a:pt x="186352" y="151930"/>
                  <a:pt x="185119" y="158827"/>
                </a:cubicBezTo>
                <a:cubicBezTo>
                  <a:pt x="183885" y="165725"/>
                  <a:pt x="179397" y="167475"/>
                  <a:pt x="171653" y="164076"/>
                </a:cubicBezTo>
                <a:cubicBezTo>
                  <a:pt x="163909" y="160677"/>
                  <a:pt x="156266" y="155207"/>
                  <a:pt x="148723" y="147664"/>
                </a:cubicBezTo>
                <a:cubicBezTo>
                  <a:pt x="143475" y="138091"/>
                  <a:pt x="143739" y="132651"/>
                  <a:pt x="149518" y="131343"/>
                </a:cubicBezTo>
                <a:close/>
                <a:moveTo>
                  <a:pt x="1313649" y="128939"/>
                </a:moveTo>
                <a:cubicBezTo>
                  <a:pt x="1309534" y="127871"/>
                  <a:pt x="1294096" y="129222"/>
                  <a:pt x="1267337" y="132994"/>
                </a:cubicBezTo>
                <a:cubicBezTo>
                  <a:pt x="1276343" y="139934"/>
                  <a:pt x="1279466" y="145885"/>
                  <a:pt x="1276705" y="150847"/>
                </a:cubicBezTo>
                <a:cubicBezTo>
                  <a:pt x="1273945" y="155809"/>
                  <a:pt x="1271675" y="164743"/>
                  <a:pt x="1269897" y="177649"/>
                </a:cubicBezTo>
                <a:cubicBezTo>
                  <a:pt x="1268119" y="190555"/>
                  <a:pt x="1266369" y="209276"/>
                  <a:pt x="1264649" y="233812"/>
                </a:cubicBezTo>
                <a:cubicBezTo>
                  <a:pt x="1278329" y="232006"/>
                  <a:pt x="1288099" y="232124"/>
                  <a:pt x="1293956" y="234167"/>
                </a:cubicBezTo>
                <a:cubicBezTo>
                  <a:pt x="1299814" y="236211"/>
                  <a:pt x="1303306" y="239136"/>
                  <a:pt x="1304432" y="242944"/>
                </a:cubicBezTo>
                <a:cubicBezTo>
                  <a:pt x="1305558" y="246751"/>
                  <a:pt x="1307730" y="241456"/>
                  <a:pt x="1310950" y="227058"/>
                </a:cubicBezTo>
                <a:cubicBezTo>
                  <a:pt x="1314169" y="212661"/>
                  <a:pt x="1316453" y="197786"/>
                  <a:pt x="1317801" y="182435"/>
                </a:cubicBezTo>
                <a:cubicBezTo>
                  <a:pt x="1319149" y="167084"/>
                  <a:pt x="1319823" y="154088"/>
                  <a:pt x="1319823" y="143448"/>
                </a:cubicBezTo>
                <a:cubicBezTo>
                  <a:pt x="1319823" y="134843"/>
                  <a:pt x="1317765" y="130007"/>
                  <a:pt x="1313649" y="128939"/>
                </a:cubicBezTo>
                <a:close/>
                <a:moveTo>
                  <a:pt x="194118" y="122013"/>
                </a:moveTo>
                <a:cubicBezTo>
                  <a:pt x="197640" y="121575"/>
                  <a:pt x="204048" y="123464"/>
                  <a:pt x="213340" y="127680"/>
                </a:cubicBezTo>
                <a:cubicBezTo>
                  <a:pt x="224554" y="133015"/>
                  <a:pt x="228996" y="138791"/>
                  <a:pt x="226666" y="145007"/>
                </a:cubicBezTo>
                <a:cubicBezTo>
                  <a:pt x="224335" y="151224"/>
                  <a:pt x="222260" y="158655"/>
                  <a:pt x="220438" y="167303"/>
                </a:cubicBezTo>
                <a:cubicBezTo>
                  <a:pt x="218617" y="175950"/>
                  <a:pt x="216459" y="185522"/>
                  <a:pt x="213964" y="196019"/>
                </a:cubicBezTo>
                <a:cubicBezTo>
                  <a:pt x="233968" y="193395"/>
                  <a:pt x="250087" y="190487"/>
                  <a:pt x="262319" y="187296"/>
                </a:cubicBezTo>
                <a:cubicBezTo>
                  <a:pt x="274551" y="184106"/>
                  <a:pt x="285073" y="185192"/>
                  <a:pt x="293885" y="190555"/>
                </a:cubicBezTo>
                <a:cubicBezTo>
                  <a:pt x="302698" y="195918"/>
                  <a:pt x="305591" y="200436"/>
                  <a:pt x="302565" y="204107"/>
                </a:cubicBezTo>
                <a:cubicBezTo>
                  <a:pt x="299539" y="207778"/>
                  <a:pt x="292218" y="209846"/>
                  <a:pt x="280603" y="210312"/>
                </a:cubicBezTo>
                <a:cubicBezTo>
                  <a:pt x="268987" y="210778"/>
                  <a:pt x="245555" y="213148"/>
                  <a:pt x="210307" y="217422"/>
                </a:cubicBezTo>
                <a:cubicBezTo>
                  <a:pt x="201631" y="245170"/>
                  <a:pt x="189826" y="266046"/>
                  <a:pt x="174890" y="280049"/>
                </a:cubicBezTo>
                <a:cubicBezTo>
                  <a:pt x="159955" y="294052"/>
                  <a:pt x="142686" y="303370"/>
                  <a:pt x="123083" y="308002"/>
                </a:cubicBezTo>
                <a:cubicBezTo>
                  <a:pt x="103480" y="312633"/>
                  <a:pt x="101468" y="309708"/>
                  <a:pt x="117049" y="299225"/>
                </a:cubicBezTo>
                <a:cubicBezTo>
                  <a:pt x="132630" y="288743"/>
                  <a:pt x="146382" y="276661"/>
                  <a:pt x="158306" y="262980"/>
                </a:cubicBezTo>
                <a:cubicBezTo>
                  <a:pt x="170230" y="249300"/>
                  <a:pt x="178830" y="235132"/>
                  <a:pt x="184108" y="220476"/>
                </a:cubicBezTo>
                <a:cubicBezTo>
                  <a:pt x="171976" y="222254"/>
                  <a:pt x="160737" y="224498"/>
                  <a:pt x="150390" y="227209"/>
                </a:cubicBezTo>
                <a:cubicBezTo>
                  <a:pt x="140044" y="229919"/>
                  <a:pt x="129805" y="227202"/>
                  <a:pt x="119673" y="219056"/>
                </a:cubicBezTo>
                <a:cubicBezTo>
                  <a:pt x="109542" y="210911"/>
                  <a:pt x="112148" y="206838"/>
                  <a:pt x="127492" y="206838"/>
                </a:cubicBezTo>
                <a:cubicBezTo>
                  <a:pt x="139739" y="206838"/>
                  <a:pt x="160088" y="204329"/>
                  <a:pt x="188539" y="199310"/>
                </a:cubicBezTo>
                <a:cubicBezTo>
                  <a:pt x="195479" y="163488"/>
                  <a:pt x="196702" y="140486"/>
                  <a:pt x="192206" y="130305"/>
                </a:cubicBezTo>
                <a:cubicBezTo>
                  <a:pt x="189958" y="125214"/>
                  <a:pt x="190596" y="122450"/>
                  <a:pt x="194118" y="122013"/>
                </a:cubicBezTo>
                <a:close/>
                <a:moveTo>
                  <a:pt x="72458" y="106907"/>
                </a:moveTo>
                <a:cubicBezTo>
                  <a:pt x="76875" y="107004"/>
                  <a:pt x="82242" y="108443"/>
                  <a:pt x="88559" y="111225"/>
                </a:cubicBezTo>
                <a:cubicBezTo>
                  <a:pt x="101078" y="117076"/>
                  <a:pt x="104824" y="122891"/>
                  <a:pt x="99798" y="128670"/>
                </a:cubicBezTo>
                <a:cubicBezTo>
                  <a:pt x="94772" y="134449"/>
                  <a:pt x="91398" y="144882"/>
                  <a:pt x="89677" y="159967"/>
                </a:cubicBezTo>
                <a:cubicBezTo>
                  <a:pt x="87956" y="175053"/>
                  <a:pt x="87096" y="188447"/>
                  <a:pt x="87096" y="200149"/>
                </a:cubicBezTo>
                <a:cubicBezTo>
                  <a:pt x="87096" y="209097"/>
                  <a:pt x="88853" y="212141"/>
                  <a:pt x="92366" y="209280"/>
                </a:cubicBezTo>
                <a:cubicBezTo>
                  <a:pt x="95879" y="206419"/>
                  <a:pt x="104200" y="200794"/>
                  <a:pt x="117329" y="192405"/>
                </a:cubicBezTo>
                <a:cubicBezTo>
                  <a:pt x="130457" y="184016"/>
                  <a:pt x="130515" y="188211"/>
                  <a:pt x="117501" y="204989"/>
                </a:cubicBezTo>
                <a:cubicBezTo>
                  <a:pt x="104487" y="221767"/>
                  <a:pt x="95148" y="234078"/>
                  <a:pt x="89484" y="241922"/>
                </a:cubicBezTo>
                <a:cubicBezTo>
                  <a:pt x="83819" y="249766"/>
                  <a:pt x="77897" y="257825"/>
                  <a:pt x="71716" y="266099"/>
                </a:cubicBezTo>
                <a:cubicBezTo>
                  <a:pt x="65536" y="274374"/>
                  <a:pt x="60000" y="274868"/>
                  <a:pt x="55110" y="267584"/>
                </a:cubicBezTo>
                <a:cubicBezTo>
                  <a:pt x="50220" y="260299"/>
                  <a:pt x="47775" y="253566"/>
                  <a:pt x="47775" y="247385"/>
                </a:cubicBezTo>
                <a:cubicBezTo>
                  <a:pt x="47775" y="241578"/>
                  <a:pt x="50256" y="235745"/>
                  <a:pt x="55218" y="229887"/>
                </a:cubicBezTo>
                <a:cubicBezTo>
                  <a:pt x="60179" y="224029"/>
                  <a:pt x="63105" y="206631"/>
                  <a:pt x="63994" y="177692"/>
                </a:cubicBezTo>
                <a:cubicBezTo>
                  <a:pt x="64883" y="148753"/>
                  <a:pt x="65367" y="134252"/>
                  <a:pt x="65446" y="134187"/>
                </a:cubicBezTo>
                <a:cubicBezTo>
                  <a:pt x="65525" y="134123"/>
                  <a:pt x="60721" y="136245"/>
                  <a:pt x="51034" y="140554"/>
                </a:cubicBezTo>
                <a:cubicBezTo>
                  <a:pt x="41347" y="144864"/>
                  <a:pt x="33862" y="148237"/>
                  <a:pt x="28577" y="150675"/>
                </a:cubicBezTo>
                <a:cubicBezTo>
                  <a:pt x="23293" y="153113"/>
                  <a:pt x="15951" y="150937"/>
                  <a:pt x="6551" y="144147"/>
                </a:cubicBezTo>
                <a:cubicBezTo>
                  <a:pt x="-2849" y="137357"/>
                  <a:pt x="-2132" y="133083"/>
                  <a:pt x="8702" y="131327"/>
                </a:cubicBezTo>
                <a:cubicBezTo>
                  <a:pt x="19536" y="129570"/>
                  <a:pt x="29879" y="126978"/>
                  <a:pt x="39730" y="123551"/>
                </a:cubicBezTo>
                <a:cubicBezTo>
                  <a:pt x="49582" y="120123"/>
                  <a:pt x="57025" y="115821"/>
                  <a:pt x="62058" y="110644"/>
                </a:cubicBezTo>
                <a:cubicBezTo>
                  <a:pt x="64575" y="108056"/>
                  <a:pt x="68041" y="106810"/>
                  <a:pt x="72458" y="106907"/>
                </a:cubicBezTo>
                <a:close/>
                <a:moveTo>
                  <a:pt x="1551833" y="69302"/>
                </a:moveTo>
                <a:cubicBezTo>
                  <a:pt x="1547904" y="76429"/>
                  <a:pt x="1541752" y="83541"/>
                  <a:pt x="1533377" y="90640"/>
                </a:cubicBezTo>
                <a:cubicBezTo>
                  <a:pt x="1542082" y="91873"/>
                  <a:pt x="1548775" y="94601"/>
                  <a:pt x="1553457" y="98824"/>
                </a:cubicBezTo>
                <a:cubicBezTo>
                  <a:pt x="1558139" y="103048"/>
                  <a:pt x="1565528" y="109347"/>
                  <a:pt x="1575623" y="117721"/>
                </a:cubicBezTo>
                <a:cubicBezTo>
                  <a:pt x="1582607" y="108199"/>
                  <a:pt x="1588311" y="99014"/>
                  <a:pt x="1592735" y="90167"/>
                </a:cubicBezTo>
                <a:cubicBezTo>
                  <a:pt x="1597159" y="81319"/>
                  <a:pt x="1599371" y="75238"/>
                  <a:pt x="1599371" y="71926"/>
                </a:cubicBezTo>
                <a:cubicBezTo>
                  <a:pt x="1599371" y="70176"/>
                  <a:pt x="1596101" y="69975"/>
                  <a:pt x="1589562" y="71323"/>
                </a:cubicBezTo>
                <a:cubicBezTo>
                  <a:pt x="1583023" y="72671"/>
                  <a:pt x="1576570" y="74019"/>
                  <a:pt x="1570203" y="75367"/>
                </a:cubicBezTo>
                <a:cubicBezTo>
                  <a:pt x="1563836" y="76715"/>
                  <a:pt x="1557712" y="74693"/>
                  <a:pt x="1551833" y="69302"/>
                </a:cubicBezTo>
                <a:close/>
                <a:moveTo>
                  <a:pt x="1847828" y="57825"/>
                </a:moveTo>
                <a:cubicBezTo>
                  <a:pt x="1850303" y="58064"/>
                  <a:pt x="1853290" y="58616"/>
                  <a:pt x="1856791" y="59482"/>
                </a:cubicBezTo>
                <a:cubicBezTo>
                  <a:pt x="1870795" y="62945"/>
                  <a:pt x="1876925" y="71295"/>
                  <a:pt x="1875183" y="84531"/>
                </a:cubicBezTo>
                <a:cubicBezTo>
                  <a:pt x="1873440" y="97767"/>
                  <a:pt x="1866446" y="99373"/>
                  <a:pt x="1854199" y="89349"/>
                </a:cubicBezTo>
                <a:cubicBezTo>
                  <a:pt x="1846742" y="79110"/>
                  <a:pt x="1841809" y="70707"/>
                  <a:pt x="1839400" y="64139"/>
                </a:cubicBezTo>
                <a:cubicBezTo>
                  <a:pt x="1837593" y="59213"/>
                  <a:pt x="1840402" y="57109"/>
                  <a:pt x="1847828" y="57825"/>
                </a:cubicBezTo>
                <a:close/>
                <a:moveTo>
                  <a:pt x="1934513" y="38936"/>
                </a:moveTo>
                <a:cubicBezTo>
                  <a:pt x="1935386" y="38695"/>
                  <a:pt x="1936274" y="38778"/>
                  <a:pt x="1937175" y="39187"/>
                </a:cubicBezTo>
                <a:cubicBezTo>
                  <a:pt x="1940782" y="40822"/>
                  <a:pt x="1945919" y="44013"/>
                  <a:pt x="1952587" y="48759"/>
                </a:cubicBezTo>
                <a:cubicBezTo>
                  <a:pt x="1960317" y="55126"/>
                  <a:pt x="1961138" y="59837"/>
                  <a:pt x="1955050" y="62891"/>
                </a:cubicBezTo>
                <a:cubicBezTo>
                  <a:pt x="1948963" y="65946"/>
                  <a:pt x="1937910" y="72725"/>
                  <a:pt x="1921892" y="83229"/>
                </a:cubicBezTo>
                <a:cubicBezTo>
                  <a:pt x="1905874" y="93734"/>
                  <a:pt x="1901941" y="92992"/>
                  <a:pt x="1910094" y="81003"/>
                </a:cubicBezTo>
                <a:cubicBezTo>
                  <a:pt x="1918246" y="69015"/>
                  <a:pt x="1923896" y="58640"/>
                  <a:pt x="1927044" y="49878"/>
                </a:cubicBezTo>
                <a:cubicBezTo>
                  <a:pt x="1929405" y="43306"/>
                  <a:pt x="1931895" y="39659"/>
                  <a:pt x="1934513" y="38936"/>
                </a:cubicBezTo>
                <a:close/>
                <a:moveTo>
                  <a:pt x="1993742" y="30768"/>
                </a:moveTo>
                <a:cubicBezTo>
                  <a:pt x="1997123" y="31079"/>
                  <a:pt x="2002312" y="32999"/>
                  <a:pt x="2009310" y="36531"/>
                </a:cubicBezTo>
                <a:cubicBezTo>
                  <a:pt x="2023306" y="43593"/>
                  <a:pt x="2028203" y="50243"/>
                  <a:pt x="2024002" y="56481"/>
                </a:cubicBezTo>
                <a:cubicBezTo>
                  <a:pt x="2019800" y="62719"/>
                  <a:pt x="2015688" y="71420"/>
                  <a:pt x="2011665" y="82584"/>
                </a:cubicBezTo>
                <a:cubicBezTo>
                  <a:pt x="2007643" y="93748"/>
                  <a:pt x="2000362" y="107260"/>
                  <a:pt x="1989822" y="123120"/>
                </a:cubicBezTo>
                <a:cubicBezTo>
                  <a:pt x="2007518" y="119722"/>
                  <a:pt x="2023679" y="114373"/>
                  <a:pt x="2038306" y="107074"/>
                </a:cubicBezTo>
                <a:cubicBezTo>
                  <a:pt x="2052933" y="99774"/>
                  <a:pt x="2064706" y="99541"/>
                  <a:pt x="2073626" y="106375"/>
                </a:cubicBezTo>
                <a:cubicBezTo>
                  <a:pt x="2082546" y="113208"/>
                  <a:pt x="2081581" y="118833"/>
                  <a:pt x="2070733" y="123249"/>
                </a:cubicBezTo>
                <a:cubicBezTo>
                  <a:pt x="2059884" y="127666"/>
                  <a:pt x="2041913" y="131753"/>
                  <a:pt x="2016817" y="135510"/>
                </a:cubicBezTo>
                <a:cubicBezTo>
                  <a:pt x="2030311" y="138077"/>
                  <a:pt x="2035449" y="144301"/>
                  <a:pt x="2032229" y="154181"/>
                </a:cubicBezTo>
                <a:cubicBezTo>
                  <a:pt x="2029010" y="164062"/>
                  <a:pt x="2026271" y="174878"/>
                  <a:pt x="2024012" y="186630"/>
                </a:cubicBezTo>
                <a:cubicBezTo>
                  <a:pt x="2021754" y="198381"/>
                  <a:pt x="2017556" y="211406"/>
                  <a:pt x="2011418" y="225703"/>
                </a:cubicBezTo>
                <a:cubicBezTo>
                  <a:pt x="2019018" y="234694"/>
                  <a:pt x="2027863" y="243359"/>
                  <a:pt x="2037951" y="251698"/>
                </a:cubicBezTo>
                <a:cubicBezTo>
                  <a:pt x="2048039" y="260037"/>
                  <a:pt x="2058522" y="266379"/>
                  <a:pt x="2069399" y="270724"/>
                </a:cubicBezTo>
                <a:cubicBezTo>
                  <a:pt x="2080276" y="275069"/>
                  <a:pt x="2090203" y="279723"/>
                  <a:pt x="2099180" y="284684"/>
                </a:cubicBezTo>
                <a:cubicBezTo>
                  <a:pt x="2108157" y="289646"/>
                  <a:pt x="2103575" y="293009"/>
                  <a:pt x="2085435" y="294773"/>
                </a:cubicBezTo>
                <a:cubicBezTo>
                  <a:pt x="2067295" y="296536"/>
                  <a:pt x="2053600" y="296698"/>
                  <a:pt x="2044350" y="295257"/>
                </a:cubicBezTo>
                <a:cubicBezTo>
                  <a:pt x="2035101" y="293815"/>
                  <a:pt x="2028350" y="289789"/>
                  <a:pt x="2024098" y="283179"/>
                </a:cubicBezTo>
                <a:cubicBezTo>
                  <a:pt x="2019847" y="276568"/>
                  <a:pt x="2010529" y="262866"/>
                  <a:pt x="1996146" y="242072"/>
                </a:cubicBezTo>
                <a:cubicBezTo>
                  <a:pt x="1989994" y="250490"/>
                  <a:pt x="1982741" y="257484"/>
                  <a:pt x="1974388" y="263056"/>
                </a:cubicBezTo>
                <a:cubicBezTo>
                  <a:pt x="1966035" y="268627"/>
                  <a:pt x="1955918" y="272821"/>
                  <a:pt x="1944037" y="275639"/>
                </a:cubicBezTo>
                <a:cubicBezTo>
                  <a:pt x="1941067" y="276344"/>
                  <a:pt x="1938773" y="276717"/>
                  <a:pt x="1937155" y="276758"/>
                </a:cubicBezTo>
                <a:lnTo>
                  <a:pt x="1935439" y="276228"/>
                </a:lnTo>
                <a:lnTo>
                  <a:pt x="1934863" y="286265"/>
                </a:lnTo>
                <a:cubicBezTo>
                  <a:pt x="1932425" y="296397"/>
                  <a:pt x="1927428" y="297677"/>
                  <a:pt x="1919870" y="290105"/>
                </a:cubicBezTo>
                <a:cubicBezTo>
                  <a:pt x="1912313" y="282533"/>
                  <a:pt x="1905437" y="275973"/>
                  <a:pt x="1899242" y="270423"/>
                </a:cubicBezTo>
                <a:cubicBezTo>
                  <a:pt x="1886178" y="280963"/>
                  <a:pt x="1873426" y="288535"/>
                  <a:pt x="1860986" y="293138"/>
                </a:cubicBezTo>
                <a:cubicBezTo>
                  <a:pt x="1848546" y="297741"/>
                  <a:pt x="1835385" y="300505"/>
                  <a:pt x="1821504" y="301430"/>
                </a:cubicBezTo>
                <a:cubicBezTo>
                  <a:pt x="1807622" y="302355"/>
                  <a:pt x="1806031" y="299688"/>
                  <a:pt x="1816728" y="293428"/>
                </a:cubicBezTo>
                <a:cubicBezTo>
                  <a:pt x="1827426" y="287169"/>
                  <a:pt x="1838418" y="281433"/>
                  <a:pt x="1849704" y="276220"/>
                </a:cubicBezTo>
                <a:cubicBezTo>
                  <a:pt x="1860989" y="271007"/>
                  <a:pt x="1871200" y="264393"/>
                  <a:pt x="1880334" y="256377"/>
                </a:cubicBezTo>
                <a:cubicBezTo>
                  <a:pt x="1870798" y="250053"/>
                  <a:pt x="1863689" y="245736"/>
                  <a:pt x="1859007" y="243428"/>
                </a:cubicBezTo>
                <a:cubicBezTo>
                  <a:pt x="1854325" y="241119"/>
                  <a:pt x="1853124" y="237724"/>
                  <a:pt x="1855404" y="233242"/>
                </a:cubicBezTo>
                <a:cubicBezTo>
                  <a:pt x="1857684" y="228761"/>
                  <a:pt x="1859692" y="223602"/>
                  <a:pt x="1861427" y="217766"/>
                </a:cubicBezTo>
                <a:cubicBezTo>
                  <a:pt x="1841637" y="220404"/>
                  <a:pt x="1828093" y="223763"/>
                  <a:pt x="1820794" y="227843"/>
                </a:cubicBezTo>
                <a:cubicBezTo>
                  <a:pt x="1813495" y="231923"/>
                  <a:pt x="1804718" y="228987"/>
                  <a:pt x="1794465" y="219035"/>
                </a:cubicBezTo>
                <a:cubicBezTo>
                  <a:pt x="1784212" y="209083"/>
                  <a:pt x="1785535" y="204566"/>
                  <a:pt x="1798434" y="205483"/>
                </a:cubicBezTo>
                <a:cubicBezTo>
                  <a:pt x="1811333" y="206401"/>
                  <a:pt x="1833829" y="204329"/>
                  <a:pt x="1865922" y="199267"/>
                </a:cubicBezTo>
                <a:cubicBezTo>
                  <a:pt x="1868332" y="189186"/>
                  <a:pt x="1868636" y="180051"/>
                  <a:pt x="1866837" y="171863"/>
                </a:cubicBezTo>
                <a:cubicBezTo>
                  <a:pt x="1865037" y="163674"/>
                  <a:pt x="1870461" y="162635"/>
                  <a:pt x="1883109" y="168744"/>
                </a:cubicBezTo>
                <a:cubicBezTo>
                  <a:pt x="1895757" y="174853"/>
                  <a:pt x="1901049" y="179771"/>
                  <a:pt x="1898984" y="183500"/>
                </a:cubicBezTo>
                <a:cubicBezTo>
                  <a:pt x="1896919" y="187228"/>
                  <a:pt x="1893900" y="190950"/>
                  <a:pt x="1889928" y="194664"/>
                </a:cubicBezTo>
                <a:lnTo>
                  <a:pt x="1909330" y="192470"/>
                </a:lnTo>
                <a:cubicBezTo>
                  <a:pt x="1910693" y="188540"/>
                  <a:pt x="1911148" y="183876"/>
                  <a:pt x="1910696" y="178477"/>
                </a:cubicBezTo>
                <a:cubicBezTo>
                  <a:pt x="1910244" y="173078"/>
                  <a:pt x="1913962" y="172605"/>
                  <a:pt x="1921849" y="177057"/>
                </a:cubicBezTo>
                <a:cubicBezTo>
                  <a:pt x="1929736" y="181510"/>
                  <a:pt x="1934938" y="185342"/>
                  <a:pt x="1937455" y="188555"/>
                </a:cubicBezTo>
                <a:cubicBezTo>
                  <a:pt x="1939972" y="191767"/>
                  <a:pt x="1940015" y="195965"/>
                  <a:pt x="1937584" y="201149"/>
                </a:cubicBezTo>
                <a:cubicBezTo>
                  <a:pt x="1935153" y="206333"/>
                  <a:pt x="1932142" y="213646"/>
                  <a:pt x="1928550" y="223090"/>
                </a:cubicBezTo>
                <a:cubicBezTo>
                  <a:pt x="1924957" y="232533"/>
                  <a:pt x="1920186" y="241857"/>
                  <a:pt x="1914235" y="251064"/>
                </a:cubicBezTo>
                <a:cubicBezTo>
                  <a:pt x="1919842" y="254663"/>
                  <a:pt x="1925291" y="258897"/>
                  <a:pt x="1930582" y="263766"/>
                </a:cubicBezTo>
                <a:lnTo>
                  <a:pt x="1935596" y="272996"/>
                </a:lnTo>
                <a:lnTo>
                  <a:pt x="1940854" y="268175"/>
                </a:lnTo>
                <a:cubicBezTo>
                  <a:pt x="1950612" y="260381"/>
                  <a:pt x="1959015" y="252960"/>
                  <a:pt x="1966064" y="245912"/>
                </a:cubicBezTo>
                <a:cubicBezTo>
                  <a:pt x="1973112" y="238864"/>
                  <a:pt x="1979174" y="231805"/>
                  <a:pt x="1984251" y="224735"/>
                </a:cubicBezTo>
                <a:cubicBezTo>
                  <a:pt x="1978213" y="215027"/>
                  <a:pt x="1972377" y="206491"/>
                  <a:pt x="1966741" y="199127"/>
                </a:cubicBezTo>
                <a:cubicBezTo>
                  <a:pt x="1961106" y="191763"/>
                  <a:pt x="1956094" y="185023"/>
                  <a:pt x="1951706" y="178907"/>
                </a:cubicBezTo>
                <a:cubicBezTo>
                  <a:pt x="1947317" y="172791"/>
                  <a:pt x="1948637" y="169163"/>
                  <a:pt x="1955663" y="168023"/>
                </a:cubicBezTo>
                <a:cubicBezTo>
                  <a:pt x="1962690" y="166883"/>
                  <a:pt x="1967974" y="168536"/>
                  <a:pt x="1971517" y="172981"/>
                </a:cubicBezTo>
                <a:cubicBezTo>
                  <a:pt x="1975059" y="177427"/>
                  <a:pt x="1982723" y="188705"/>
                  <a:pt x="1994511" y="206817"/>
                </a:cubicBezTo>
                <a:cubicBezTo>
                  <a:pt x="1998483" y="197524"/>
                  <a:pt x="2001143" y="186429"/>
                  <a:pt x="2002491" y="173530"/>
                </a:cubicBezTo>
                <a:cubicBezTo>
                  <a:pt x="2003839" y="160631"/>
                  <a:pt x="2004162" y="148832"/>
                  <a:pt x="2003459" y="138135"/>
                </a:cubicBezTo>
                <a:cubicBezTo>
                  <a:pt x="1998827" y="139038"/>
                  <a:pt x="1992568" y="139038"/>
                  <a:pt x="1984681" y="138135"/>
                </a:cubicBezTo>
                <a:cubicBezTo>
                  <a:pt x="1974571" y="150080"/>
                  <a:pt x="1963873" y="158917"/>
                  <a:pt x="1952587" y="164646"/>
                </a:cubicBezTo>
                <a:cubicBezTo>
                  <a:pt x="1941302" y="170375"/>
                  <a:pt x="1941312" y="165438"/>
                  <a:pt x="1952620" y="149836"/>
                </a:cubicBezTo>
                <a:cubicBezTo>
                  <a:pt x="1963927" y="134234"/>
                  <a:pt x="1973377" y="115108"/>
                  <a:pt x="1980970" y="92457"/>
                </a:cubicBezTo>
                <a:cubicBezTo>
                  <a:pt x="1988563" y="69807"/>
                  <a:pt x="1991923" y="55969"/>
                  <a:pt x="1991048" y="50942"/>
                </a:cubicBezTo>
                <a:cubicBezTo>
                  <a:pt x="1990173" y="45916"/>
                  <a:pt x="1989499" y="40492"/>
                  <a:pt x="1989026" y="34670"/>
                </a:cubicBezTo>
                <a:cubicBezTo>
                  <a:pt x="1988789" y="31759"/>
                  <a:pt x="1990361" y="30458"/>
                  <a:pt x="1993742" y="30768"/>
                </a:cubicBezTo>
                <a:close/>
                <a:moveTo>
                  <a:pt x="970070" y="30568"/>
                </a:moveTo>
                <a:cubicBezTo>
                  <a:pt x="986989" y="29651"/>
                  <a:pt x="999167" y="32449"/>
                  <a:pt x="1006604" y="38961"/>
                </a:cubicBezTo>
                <a:cubicBezTo>
                  <a:pt x="1016520" y="47644"/>
                  <a:pt x="1019711" y="53972"/>
                  <a:pt x="1016176" y="57944"/>
                </a:cubicBezTo>
                <a:cubicBezTo>
                  <a:pt x="1012641" y="61916"/>
                  <a:pt x="1002743" y="63451"/>
                  <a:pt x="986481" y="62547"/>
                </a:cubicBezTo>
                <a:cubicBezTo>
                  <a:pt x="970219" y="61644"/>
                  <a:pt x="954929" y="61644"/>
                  <a:pt x="940611" y="62547"/>
                </a:cubicBezTo>
                <a:cubicBezTo>
                  <a:pt x="926292" y="63451"/>
                  <a:pt x="905108" y="65050"/>
                  <a:pt x="877058" y="67344"/>
                </a:cubicBezTo>
                <a:cubicBezTo>
                  <a:pt x="885146" y="76063"/>
                  <a:pt x="888068" y="82154"/>
                  <a:pt x="885824" y="85617"/>
                </a:cubicBezTo>
                <a:cubicBezTo>
                  <a:pt x="883580" y="89080"/>
                  <a:pt x="882457" y="103395"/>
                  <a:pt x="882457" y="128562"/>
                </a:cubicBezTo>
                <a:cubicBezTo>
                  <a:pt x="902648" y="128562"/>
                  <a:pt x="920247" y="130982"/>
                  <a:pt x="935254" y="135822"/>
                </a:cubicBezTo>
                <a:cubicBezTo>
                  <a:pt x="950262" y="140662"/>
                  <a:pt x="958934" y="150356"/>
                  <a:pt x="961271" y="164904"/>
                </a:cubicBezTo>
                <a:cubicBezTo>
                  <a:pt x="963609" y="179452"/>
                  <a:pt x="953262" y="181066"/>
                  <a:pt x="930232" y="169744"/>
                </a:cubicBezTo>
                <a:cubicBezTo>
                  <a:pt x="907201" y="158422"/>
                  <a:pt x="891277" y="149234"/>
                  <a:pt x="882457" y="142178"/>
                </a:cubicBezTo>
                <a:cubicBezTo>
                  <a:pt x="883304" y="209965"/>
                  <a:pt x="882303" y="255484"/>
                  <a:pt x="879457" y="278737"/>
                </a:cubicBezTo>
                <a:cubicBezTo>
                  <a:pt x="876610" y="301989"/>
                  <a:pt x="872183" y="313616"/>
                  <a:pt x="866174" y="313616"/>
                </a:cubicBezTo>
                <a:cubicBezTo>
                  <a:pt x="861714" y="313616"/>
                  <a:pt x="856986" y="308288"/>
                  <a:pt x="851988" y="297634"/>
                </a:cubicBezTo>
                <a:cubicBezTo>
                  <a:pt x="846990" y="286979"/>
                  <a:pt x="845417" y="277808"/>
                  <a:pt x="847267" y="270122"/>
                </a:cubicBezTo>
                <a:cubicBezTo>
                  <a:pt x="849116" y="262435"/>
                  <a:pt x="850916" y="254226"/>
                  <a:pt x="852666" y="245492"/>
                </a:cubicBezTo>
                <a:cubicBezTo>
                  <a:pt x="854415" y="236759"/>
                  <a:pt x="855742" y="207068"/>
                  <a:pt x="856645" y="156418"/>
                </a:cubicBezTo>
                <a:cubicBezTo>
                  <a:pt x="857548" y="105769"/>
                  <a:pt x="854831" y="77181"/>
                  <a:pt x="848493" y="70657"/>
                </a:cubicBezTo>
                <a:cubicBezTo>
                  <a:pt x="803866" y="77855"/>
                  <a:pt x="775892" y="82577"/>
                  <a:pt x="764570" y="84821"/>
                </a:cubicBezTo>
                <a:cubicBezTo>
                  <a:pt x="753248" y="87065"/>
                  <a:pt x="742594" y="82989"/>
                  <a:pt x="732606" y="72593"/>
                </a:cubicBezTo>
                <a:cubicBezTo>
                  <a:pt x="722618" y="62196"/>
                  <a:pt x="722983" y="57453"/>
                  <a:pt x="733703" y="58364"/>
                </a:cubicBezTo>
                <a:cubicBezTo>
                  <a:pt x="744422" y="59274"/>
                  <a:pt x="762921" y="58396"/>
                  <a:pt x="789199" y="55728"/>
                </a:cubicBezTo>
                <a:cubicBezTo>
                  <a:pt x="815478" y="53061"/>
                  <a:pt x="842416" y="49691"/>
                  <a:pt x="870014" y="45619"/>
                </a:cubicBezTo>
                <a:cubicBezTo>
                  <a:pt x="897611" y="41546"/>
                  <a:pt x="924797" y="37248"/>
                  <a:pt x="951570" y="32723"/>
                </a:cubicBezTo>
                <a:cubicBezTo>
                  <a:pt x="958263" y="31592"/>
                  <a:pt x="964430" y="30874"/>
                  <a:pt x="970070" y="30568"/>
                </a:cubicBezTo>
                <a:close/>
                <a:moveTo>
                  <a:pt x="1292935" y="28045"/>
                </a:moveTo>
                <a:cubicBezTo>
                  <a:pt x="1300091" y="26639"/>
                  <a:pt x="1307512" y="29425"/>
                  <a:pt x="1315198" y="36401"/>
                </a:cubicBezTo>
                <a:cubicBezTo>
                  <a:pt x="1322884" y="43378"/>
                  <a:pt x="1321683" y="48573"/>
                  <a:pt x="1311595" y="51986"/>
                </a:cubicBezTo>
                <a:cubicBezTo>
                  <a:pt x="1301507" y="55399"/>
                  <a:pt x="1275511" y="59923"/>
                  <a:pt x="1233609" y="65559"/>
                </a:cubicBezTo>
                <a:cubicBezTo>
                  <a:pt x="1242601" y="73259"/>
                  <a:pt x="1243264" y="79695"/>
                  <a:pt x="1235599" y="84864"/>
                </a:cubicBezTo>
                <a:cubicBezTo>
                  <a:pt x="1227934" y="90034"/>
                  <a:pt x="1214673" y="103238"/>
                  <a:pt x="1195816" y="124475"/>
                </a:cubicBezTo>
                <a:cubicBezTo>
                  <a:pt x="1224123" y="120919"/>
                  <a:pt x="1248749" y="117581"/>
                  <a:pt x="1269693" y="114462"/>
                </a:cubicBezTo>
                <a:cubicBezTo>
                  <a:pt x="1290637" y="111343"/>
                  <a:pt x="1304701" y="108407"/>
                  <a:pt x="1311885" y="105654"/>
                </a:cubicBezTo>
                <a:cubicBezTo>
                  <a:pt x="1319070" y="102901"/>
                  <a:pt x="1326018" y="102994"/>
                  <a:pt x="1332729" y="105934"/>
                </a:cubicBezTo>
                <a:cubicBezTo>
                  <a:pt x="1339440" y="108873"/>
                  <a:pt x="1347542" y="114574"/>
                  <a:pt x="1357035" y="123034"/>
                </a:cubicBezTo>
                <a:cubicBezTo>
                  <a:pt x="1366529" y="131495"/>
                  <a:pt x="1368733" y="138497"/>
                  <a:pt x="1363650" y="144039"/>
                </a:cubicBezTo>
                <a:cubicBezTo>
                  <a:pt x="1358566" y="149582"/>
                  <a:pt x="1354727" y="158627"/>
                  <a:pt x="1352131" y="171174"/>
                </a:cubicBezTo>
                <a:cubicBezTo>
                  <a:pt x="1349535" y="183722"/>
                  <a:pt x="1347327" y="199536"/>
                  <a:pt x="1345506" y="218615"/>
                </a:cubicBezTo>
                <a:cubicBezTo>
                  <a:pt x="1343685" y="237695"/>
                  <a:pt x="1339953" y="253351"/>
                  <a:pt x="1334310" y="265583"/>
                </a:cubicBezTo>
                <a:cubicBezTo>
                  <a:pt x="1328667" y="277815"/>
                  <a:pt x="1321683" y="286402"/>
                  <a:pt x="1313359" y="291342"/>
                </a:cubicBezTo>
                <a:cubicBezTo>
                  <a:pt x="1305034" y="296282"/>
                  <a:pt x="1299553" y="292403"/>
                  <a:pt x="1296914" y="279705"/>
                </a:cubicBezTo>
                <a:cubicBezTo>
                  <a:pt x="1294275" y="267006"/>
                  <a:pt x="1291960" y="257997"/>
                  <a:pt x="1289966" y="252677"/>
                </a:cubicBezTo>
                <a:cubicBezTo>
                  <a:pt x="1279355" y="251903"/>
                  <a:pt x="1258342" y="252867"/>
                  <a:pt x="1226930" y="255570"/>
                </a:cubicBezTo>
                <a:cubicBezTo>
                  <a:pt x="1195518" y="258273"/>
                  <a:pt x="1169064" y="260449"/>
                  <a:pt x="1147568" y="262098"/>
                </a:cubicBezTo>
                <a:cubicBezTo>
                  <a:pt x="1140384" y="280239"/>
                  <a:pt x="1134232" y="284046"/>
                  <a:pt x="1129112" y="273520"/>
                </a:cubicBezTo>
                <a:cubicBezTo>
                  <a:pt x="1123993" y="262995"/>
                  <a:pt x="1120978" y="248214"/>
                  <a:pt x="1120067" y="229177"/>
                </a:cubicBezTo>
                <a:cubicBezTo>
                  <a:pt x="1119157" y="210140"/>
                  <a:pt x="1117389" y="193599"/>
                  <a:pt x="1114765" y="179553"/>
                </a:cubicBezTo>
                <a:cubicBezTo>
                  <a:pt x="1112141" y="165506"/>
                  <a:pt x="1108319" y="152589"/>
                  <a:pt x="1103300" y="140802"/>
                </a:cubicBezTo>
                <a:cubicBezTo>
                  <a:pt x="1098281" y="129014"/>
                  <a:pt x="1100045" y="123823"/>
                  <a:pt x="1108591" y="125228"/>
                </a:cubicBezTo>
                <a:cubicBezTo>
                  <a:pt x="1117138" y="126634"/>
                  <a:pt x="1123781" y="127985"/>
                  <a:pt x="1128521" y="129283"/>
                </a:cubicBezTo>
                <a:cubicBezTo>
                  <a:pt x="1133260" y="130581"/>
                  <a:pt x="1149310" y="129996"/>
                  <a:pt x="1176671" y="127530"/>
                </a:cubicBezTo>
                <a:cubicBezTo>
                  <a:pt x="1189377" y="108056"/>
                  <a:pt x="1196841" y="94533"/>
                  <a:pt x="1199064" y="86961"/>
                </a:cubicBezTo>
                <a:cubicBezTo>
                  <a:pt x="1201287" y="79390"/>
                  <a:pt x="1202398" y="73503"/>
                  <a:pt x="1202398" y="69302"/>
                </a:cubicBezTo>
                <a:cubicBezTo>
                  <a:pt x="1197780" y="70148"/>
                  <a:pt x="1192385" y="71033"/>
                  <a:pt x="1186211" y="71958"/>
                </a:cubicBezTo>
                <a:cubicBezTo>
                  <a:pt x="1180038" y="72883"/>
                  <a:pt x="1174649" y="73102"/>
                  <a:pt x="1170046" y="72614"/>
                </a:cubicBezTo>
                <a:cubicBezTo>
                  <a:pt x="1165443" y="72127"/>
                  <a:pt x="1159334" y="68280"/>
                  <a:pt x="1151719" y="61074"/>
                </a:cubicBezTo>
                <a:cubicBezTo>
                  <a:pt x="1144105" y="53868"/>
                  <a:pt x="1148873" y="50265"/>
                  <a:pt x="1166024" y="50265"/>
                </a:cubicBezTo>
                <a:cubicBezTo>
                  <a:pt x="1180120" y="50265"/>
                  <a:pt x="1198702" y="48268"/>
                  <a:pt x="1221768" y="44274"/>
                </a:cubicBezTo>
                <a:cubicBezTo>
                  <a:pt x="1244834" y="40280"/>
                  <a:pt x="1260673" y="36928"/>
                  <a:pt x="1269284" y="34218"/>
                </a:cubicBezTo>
                <a:cubicBezTo>
                  <a:pt x="1277895" y="31508"/>
                  <a:pt x="1285779" y="29450"/>
                  <a:pt x="1292935" y="28045"/>
                </a:cubicBezTo>
                <a:close/>
                <a:moveTo>
                  <a:pt x="66586" y="23524"/>
                </a:moveTo>
                <a:cubicBezTo>
                  <a:pt x="69899" y="23376"/>
                  <a:pt x="74197" y="23757"/>
                  <a:pt x="79481" y="24668"/>
                </a:cubicBezTo>
                <a:cubicBezTo>
                  <a:pt x="92416" y="26661"/>
                  <a:pt x="101641" y="30447"/>
                  <a:pt x="107154" y="36025"/>
                </a:cubicBezTo>
                <a:cubicBezTo>
                  <a:pt x="112668" y="41603"/>
                  <a:pt x="114586" y="48992"/>
                  <a:pt x="112908" y="58191"/>
                </a:cubicBezTo>
                <a:cubicBezTo>
                  <a:pt x="111231" y="67391"/>
                  <a:pt x="105161" y="69843"/>
                  <a:pt x="94700" y="65548"/>
                </a:cubicBezTo>
                <a:cubicBezTo>
                  <a:pt x="84239" y="61253"/>
                  <a:pt x="73803" y="52455"/>
                  <a:pt x="63392" y="39155"/>
                </a:cubicBezTo>
                <a:cubicBezTo>
                  <a:pt x="55583" y="29179"/>
                  <a:pt x="56648" y="23969"/>
                  <a:pt x="66586" y="23524"/>
                </a:cubicBezTo>
                <a:close/>
                <a:moveTo>
                  <a:pt x="1879345" y="8976"/>
                </a:moveTo>
                <a:cubicBezTo>
                  <a:pt x="1883188" y="7692"/>
                  <a:pt x="1890190" y="9621"/>
                  <a:pt x="1900350" y="14762"/>
                </a:cubicBezTo>
                <a:cubicBezTo>
                  <a:pt x="1910510" y="19903"/>
                  <a:pt x="1914012" y="25506"/>
                  <a:pt x="1910857" y="31572"/>
                </a:cubicBezTo>
                <a:cubicBezTo>
                  <a:pt x="1907703" y="37638"/>
                  <a:pt x="1906125" y="59608"/>
                  <a:pt x="1906125" y="97480"/>
                </a:cubicBezTo>
                <a:lnTo>
                  <a:pt x="1928152" y="93544"/>
                </a:lnTo>
                <a:cubicBezTo>
                  <a:pt x="1938706" y="90776"/>
                  <a:pt x="1946224" y="91977"/>
                  <a:pt x="1950705" y="97147"/>
                </a:cubicBezTo>
                <a:cubicBezTo>
                  <a:pt x="1955187" y="102316"/>
                  <a:pt x="1952824" y="106608"/>
                  <a:pt x="1943618" y="110021"/>
                </a:cubicBezTo>
                <a:cubicBezTo>
                  <a:pt x="1934411" y="113433"/>
                  <a:pt x="1921469" y="116337"/>
                  <a:pt x="1904792" y="118732"/>
                </a:cubicBezTo>
                <a:lnTo>
                  <a:pt x="1904792" y="123637"/>
                </a:lnTo>
                <a:cubicBezTo>
                  <a:pt x="1918573" y="125257"/>
                  <a:pt x="1929439" y="128849"/>
                  <a:pt x="1937390" y="134413"/>
                </a:cubicBezTo>
                <a:cubicBezTo>
                  <a:pt x="1945342" y="139977"/>
                  <a:pt x="1947805" y="147162"/>
                  <a:pt x="1944779" y="155967"/>
                </a:cubicBezTo>
                <a:cubicBezTo>
                  <a:pt x="1941753" y="164771"/>
                  <a:pt x="1935229" y="164313"/>
                  <a:pt x="1925205" y="154590"/>
                </a:cubicBezTo>
                <a:cubicBezTo>
                  <a:pt x="1915181" y="144867"/>
                  <a:pt x="1908377" y="138034"/>
                  <a:pt x="1904792" y="134091"/>
                </a:cubicBezTo>
                <a:cubicBezTo>
                  <a:pt x="1904792" y="142408"/>
                  <a:pt x="1903483" y="151012"/>
                  <a:pt x="1900866" y="159903"/>
                </a:cubicBezTo>
                <a:cubicBezTo>
                  <a:pt x="1898249" y="168794"/>
                  <a:pt x="1893947" y="169289"/>
                  <a:pt x="1887960" y="161387"/>
                </a:cubicBezTo>
                <a:cubicBezTo>
                  <a:pt x="1881973" y="153486"/>
                  <a:pt x="1879653" y="146710"/>
                  <a:pt x="1881001" y="141060"/>
                </a:cubicBezTo>
                <a:cubicBezTo>
                  <a:pt x="1882349" y="135410"/>
                  <a:pt x="1882987" y="130384"/>
                  <a:pt x="1882916" y="125981"/>
                </a:cubicBezTo>
                <a:cubicBezTo>
                  <a:pt x="1865019" y="153342"/>
                  <a:pt x="1845939" y="171432"/>
                  <a:pt x="1825677" y="180252"/>
                </a:cubicBezTo>
                <a:cubicBezTo>
                  <a:pt x="1805414" y="189071"/>
                  <a:pt x="1800585" y="188483"/>
                  <a:pt x="1811189" y="178488"/>
                </a:cubicBezTo>
                <a:cubicBezTo>
                  <a:pt x="1821794" y="168493"/>
                  <a:pt x="1832650" y="157720"/>
                  <a:pt x="1843756" y="146169"/>
                </a:cubicBezTo>
                <a:cubicBezTo>
                  <a:pt x="1854862" y="134618"/>
                  <a:pt x="1862552" y="126089"/>
                  <a:pt x="1866826" y="120582"/>
                </a:cubicBezTo>
                <a:cubicBezTo>
                  <a:pt x="1857878" y="124970"/>
                  <a:pt x="1850535" y="127645"/>
                  <a:pt x="1844799" y="128605"/>
                </a:cubicBezTo>
                <a:cubicBezTo>
                  <a:pt x="1839063" y="129566"/>
                  <a:pt x="1832076" y="126193"/>
                  <a:pt x="1823837" y="118485"/>
                </a:cubicBezTo>
                <a:cubicBezTo>
                  <a:pt x="1815599" y="110777"/>
                  <a:pt x="1817040" y="107382"/>
                  <a:pt x="1828161" y="108300"/>
                </a:cubicBezTo>
                <a:cubicBezTo>
                  <a:pt x="1839282" y="109217"/>
                  <a:pt x="1857569" y="107217"/>
                  <a:pt x="1883023" y="102298"/>
                </a:cubicBezTo>
                <a:lnTo>
                  <a:pt x="1883023" y="55728"/>
                </a:lnTo>
                <a:cubicBezTo>
                  <a:pt x="1883023" y="37660"/>
                  <a:pt x="1881449" y="25671"/>
                  <a:pt x="1878302" y="19763"/>
                </a:cubicBezTo>
                <a:cubicBezTo>
                  <a:pt x="1875154" y="13855"/>
                  <a:pt x="1875502" y="10259"/>
                  <a:pt x="1879345" y="8976"/>
                </a:cubicBezTo>
                <a:close/>
                <a:moveTo>
                  <a:pt x="493178" y="5072"/>
                </a:moveTo>
                <a:cubicBezTo>
                  <a:pt x="495338" y="4932"/>
                  <a:pt x="498100" y="5219"/>
                  <a:pt x="501467" y="5932"/>
                </a:cubicBezTo>
                <a:cubicBezTo>
                  <a:pt x="514932" y="8786"/>
                  <a:pt x="524407" y="13038"/>
                  <a:pt x="529893" y="18688"/>
                </a:cubicBezTo>
                <a:cubicBezTo>
                  <a:pt x="535378" y="24338"/>
                  <a:pt x="536973" y="29873"/>
                  <a:pt x="534679" y="35294"/>
                </a:cubicBezTo>
                <a:cubicBezTo>
                  <a:pt x="532384" y="40714"/>
                  <a:pt x="530574" y="50957"/>
                  <a:pt x="529247" y="66021"/>
                </a:cubicBezTo>
                <a:cubicBezTo>
                  <a:pt x="527921" y="81086"/>
                  <a:pt x="526827" y="103273"/>
                  <a:pt x="525967" y="132585"/>
                </a:cubicBezTo>
                <a:cubicBezTo>
                  <a:pt x="557931" y="128125"/>
                  <a:pt x="579578" y="125142"/>
                  <a:pt x="590907" y="123637"/>
                </a:cubicBezTo>
                <a:cubicBezTo>
                  <a:pt x="593402" y="108407"/>
                  <a:pt x="592850" y="95515"/>
                  <a:pt x="589250" y="84961"/>
                </a:cubicBezTo>
                <a:cubicBezTo>
                  <a:pt x="585651" y="74407"/>
                  <a:pt x="589473" y="70807"/>
                  <a:pt x="600715" y="74163"/>
                </a:cubicBezTo>
                <a:cubicBezTo>
                  <a:pt x="611958" y="77518"/>
                  <a:pt x="620308" y="81849"/>
                  <a:pt x="625764" y="87155"/>
                </a:cubicBezTo>
                <a:cubicBezTo>
                  <a:pt x="631221" y="92461"/>
                  <a:pt x="632110" y="97398"/>
                  <a:pt x="628431" y="101965"/>
                </a:cubicBezTo>
                <a:cubicBezTo>
                  <a:pt x="624753" y="106532"/>
                  <a:pt x="622036" y="114305"/>
                  <a:pt x="620279" y="125282"/>
                </a:cubicBezTo>
                <a:cubicBezTo>
                  <a:pt x="618522" y="136260"/>
                  <a:pt x="615149" y="147897"/>
                  <a:pt x="610158" y="160193"/>
                </a:cubicBezTo>
                <a:cubicBezTo>
                  <a:pt x="605168" y="172490"/>
                  <a:pt x="599536" y="174949"/>
                  <a:pt x="593262" y="167571"/>
                </a:cubicBezTo>
                <a:cubicBezTo>
                  <a:pt x="586988" y="160193"/>
                  <a:pt x="585651" y="152181"/>
                  <a:pt x="589250" y="143534"/>
                </a:cubicBezTo>
                <a:cubicBezTo>
                  <a:pt x="560097" y="147119"/>
                  <a:pt x="538959" y="150453"/>
                  <a:pt x="525838" y="153536"/>
                </a:cubicBezTo>
                <a:cubicBezTo>
                  <a:pt x="524992" y="192842"/>
                  <a:pt x="524139" y="221853"/>
                  <a:pt x="523278" y="240567"/>
                </a:cubicBezTo>
                <a:cubicBezTo>
                  <a:pt x="553034" y="237068"/>
                  <a:pt x="575541" y="234508"/>
                  <a:pt x="590799" y="232887"/>
                </a:cubicBezTo>
                <a:cubicBezTo>
                  <a:pt x="592462" y="215177"/>
                  <a:pt x="591495" y="201680"/>
                  <a:pt x="587895" y="192394"/>
                </a:cubicBezTo>
                <a:cubicBezTo>
                  <a:pt x="584296" y="183109"/>
                  <a:pt x="588598" y="180610"/>
                  <a:pt x="600801" y="184898"/>
                </a:cubicBezTo>
                <a:cubicBezTo>
                  <a:pt x="613005" y="189186"/>
                  <a:pt x="620906" y="193222"/>
                  <a:pt x="624506" y="197008"/>
                </a:cubicBezTo>
                <a:cubicBezTo>
                  <a:pt x="628105" y="200794"/>
                  <a:pt x="628754" y="205171"/>
                  <a:pt x="626452" y="210140"/>
                </a:cubicBezTo>
                <a:cubicBezTo>
                  <a:pt x="624151" y="215109"/>
                  <a:pt x="622111" y="225147"/>
                  <a:pt x="620333" y="240255"/>
                </a:cubicBezTo>
                <a:cubicBezTo>
                  <a:pt x="618555" y="255362"/>
                  <a:pt x="616956" y="266239"/>
                  <a:pt x="615536" y="272886"/>
                </a:cubicBezTo>
                <a:cubicBezTo>
                  <a:pt x="614116" y="279533"/>
                  <a:pt x="611133" y="285505"/>
                  <a:pt x="606588" y="290804"/>
                </a:cubicBezTo>
                <a:cubicBezTo>
                  <a:pt x="602042" y="296103"/>
                  <a:pt x="597568" y="295540"/>
                  <a:pt x="593165" y="289115"/>
                </a:cubicBezTo>
                <a:cubicBezTo>
                  <a:pt x="588763" y="282691"/>
                  <a:pt x="586791" y="276711"/>
                  <a:pt x="587250" y="271176"/>
                </a:cubicBezTo>
                <a:cubicBezTo>
                  <a:pt x="587709" y="265641"/>
                  <a:pt x="588827" y="259087"/>
                  <a:pt x="590605" y="251515"/>
                </a:cubicBezTo>
                <a:cubicBezTo>
                  <a:pt x="550725" y="257811"/>
                  <a:pt x="519998" y="262970"/>
                  <a:pt x="498423" y="266992"/>
                </a:cubicBezTo>
                <a:cubicBezTo>
                  <a:pt x="476848" y="271014"/>
                  <a:pt x="460619" y="274768"/>
                  <a:pt x="449734" y="278253"/>
                </a:cubicBezTo>
                <a:cubicBezTo>
                  <a:pt x="438850" y="281737"/>
                  <a:pt x="429640" y="285803"/>
                  <a:pt x="422104" y="290449"/>
                </a:cubicBezTo>
                <a:cubicBezTo>
                  <a:pt x="414569" y="295095"/>
                  <a:pt x="408599" y="292640"/>
                  <a:pt x="404197" y="283082"/>
                </a:cubicBezTo>
                <a:cubicBezTo>
                  <a:pt x="399795" y="273524"/>
                  <a:pt x="399666" y="266580"/>
                  <a:pt x="403810" y="262249"/>
                </a:cubicBezTo>
                <a:cubicBezTo>
                  <a:pt x="407954" y="257918"/>
                  <a:pt x="412002" y="250608"/>
                  <a:pt x="415952" y="240319"/>
                </a:cubicBezTo>
                <a:cubicBezTo>
                  <a:pt x="419903" y="230030"/>
                  <a:pt x="419405" y="218949"/>
                  <a:pt x="414457" y="207075"/>
                </a:cubicBezTo>
                <a:cubicBezTo>
                  <a:pt x="409510" y="195201"/>
                  <a:pt x="412195" y="190469"/>
                  <a:pt x="422513" y="192878"/>
                </a:cubicBezTo>
                <a:cubicBezTo>
                  <a:pt x="432831" y="195287"/>
                  <a:pt x="440281" y="198876"/>
                  <a:pt x="444862" y="203644"/>
                </a:cubicBezTo>
                <a:cubicBezTo>
                  <a:pt x="449444" y="208412"/>
                  <a:pt x="450566" y="213320"/>
                  <a:pt x="448229" y="218368"/>
                </a:cubicBezTo>
                <a:cubicBezTo>
                  <a:pt x="445891" y="223416"/>
                  <a:pt x="443866" y="230016"/>
                  <a:pt x="442152" y="238168"/>
                </a:cubicBezTo>
                <a:cubicBezTo>
                  <a:pt x="440438" y="246321"/>
                  <a:pt x="439582" y="251644"/>
                  <a:pt x="439582" y="254140"/>
                </a:cubicBezTo>
                <a:cubicBezTo>
                  <a:pt x="439582" y="253179"/>
                  <a:pt x="445461" y="251824"/>
                  <a:pt x="457220" y="250074"/>
                </a:cubicBezTo>
                <a:cubicBezTo>
                  <a:pt x="468979" y="248325"/>
                  <a:pt x="482846" y="246647"/>
                  <a:pt x="498821" y="245041"/>
                </a:cubicBezTo>
                <a:lnTo>
                  <a:pt x="498821" y="157042"/>
                </a:lnTo>
                <a:cubicBezTo>
                  <a:pt x="461364" y="164958"/>
                  <a:pt x="438467" y="171884"/>
                  <a:pt x="430128" y="177821"/>
                </a:cubicBezTo>
                <a:cubicBezTo>
                  <a:pt x="421789" y="183758"/>
                  <a:pt x="415404" y="181990"/>
                  <a:pt x="410973" y="172519"/>
                </a:cubicBezTo>
                <a:cubicBezTo>
                  <a:pt x="406542" y="163047"/>
                  <a:pt x="406578" y="155289"/>
                  <a:pt x="411080" y="149245"/>
                </a:cubicBezTo>
                <a:cubicBezTo>
                  <a:pt x="415583" y="143200"/>
                  <a:pt x="417835" y="134521"/>
                  <a:pt x="417835" y="123206"/>
                </a:cubicBezTo>
                <a:cubicBezTo>
                  <a:pt x="417835" y="112121"/>
                  <a:pt x="416483" y="102589"/>
                  <a:pt x="413780" y="94608"/>
                </a:cubicBezTo>
                <a:cubicBezTo>
                  <a:pt x="411077" y="86628"/>
                  <a:pt x="413909" y="83599"/>
                  <a:pt x="422276" y="85520"/>
                </a:cubicBezTo>
                <a:cubicBezTo>
                  <a:pt x="430644" y="87442"/>
                  <a:pt x="437871" y="90514"/>
                  <a:pt x="443959" y="94737"/>
                </a:cubicBezTo>
                <a:cubicBezTo>
                  <a:pt x="450046" y="98961"/>
                  <a:pt x="451713" y="104077"/>
                  <a:pt x="448960" y="110085"/>
                </a:cubicBezTo>
                <a:cubicBezTo>
                  <a:pt x="446207" y="116094"/>
                  <a:pt x="444396" y="122350"/>
                  <a:pt x="443529" y="128853"/>
                </a:cubicBezTo>
                <a:cubicBezTo>
                  <a:pt x="442661" y="135356"/>
                  <a:pt x="442012" y="139626"/>
                  <a:pt x="441582" y="141662"/>
                </a:cubicBezTo>
                <a:cubicBezTo>
                  <a:pt x="441152" y="143699"/>
                  <a:pt x="442077" y="144745"/>
                  <a:pt x="444357" y="144803"/>
                </a:cubicBezTo>
                <a:cubicBezTo>
                  <a:pt x="446637" y="144860"/>
                  <a:pt x="464792" y="142329"/>
                  <a:pt x="498821" y="137210"/>
                </a:cubicBezTo>
                <a:lnTo>
                  <a:pt x="498821" y="61128"/>
                </a:lnTo>
                <a:cubicBezTo>
                  <a:pt x="498821" y="43073"/>
                  <a:pt x="495896" y="28647"/>
                  <a:pt x="490045" y="17849"/>
                </a:cubicBezTo>
                <a:cubicBezTo>
                  <a:pt x="485657" y="9750"/>
                  <a:pt x="486701" y="5491"/>
                  <a:pt x="493178" y="5072"/>
                </a:cubicBezTo>
                <a:close/>
                <a:moveTo>
                  <a:pt x="1548516" y="3167"/>
                </a:moveTo>
                <a:cubicBezTo>
                  <a:pt x="1550301" y="3248"/>
                  <a:pt x="1552439" y="3772"/>
                  <a:pt x="1554930" y="4738"/>
                </a:cubicBezTo>
                <a:cubicBezTo>
                  <a:pt x="1564897" y="8603"/>
                  <a:pt x="1572347" y="13224"/>
                  <a:pt x="1577280" y="18602"/>
                </a:cubicBezTo>
                <a:cubicBezTo>
                  <a:pt x="1582213" y="23979"/>
                  <a:pt x="1582485" y="28815"/>
                  <a:pt x="1578097" y="33110"/>
                </a:cubicBezTo>
                <a:cubicBezTo>
                  <a:pt x="1573709" y="37405"/>
                  <a:pt x="1567801" y="44694"/>
                  <a:pt x="1560372" y="54976"/>
                </a:cubicBezTo>
                <a:cubicBezTo>
                  <a:pt x="1565607" y="54517"/>
                  <a:pt x="1572235" y="53879"/>
                  <a:pt x="1580259" y="53061"/>
                </a:cubicBezTo>
                <a:cubicBezTo>
                  <a:pt x="1588282" y="52244"/>
                  <a:pt x="1595965" y="49996"/>
                  <a:pt x="1603307" y="46318"/>
                </a:cubicBezTo>
                <a:cubicBezTo>
                  <a:pt x="1610649" y="42639"/>
                  <a:pt x="1616977" y="42256"/>
                  <a:pt x="1622290" y="45167"/>
                </a:cubicBezTo>
                <a:cubicBezTo>
                  <a:pt x="1627603" y="48078"/>
                  <a:pt x="1633909" y="52463"/>
                  <a:pt x="1641208" y="58320"/>
                </a:cubicBezTo>
                <a:cubicBezTo>
                  <a:pt x="1648507" y="64178"/>
                  <a:pt x="1648375" y="70198"/>
                  <a:pt x="1640810" y="76378"/>
                </a:cubicBezTo>
                <a:cubicBezTo>
                  <a:pt x="1633246" y="82559"/>
                  <a:pt x="1625233" y="92102"/>
                  <a:pt x="1616773" y="105009"/>
                </a:cubicBezTo>
                <a:cubicBezTo>
                  <a:pt x="1608312" y="117915"/>
                  <a:pt x="1601665" y="127071"/>
                  <a:pt x="1596832" y="132477"/>
                </a:cubicBezTo>
                <a:cubicBezTo>
                  <a:pt x="1626273" y="151880"/>
                  <a:pt x="1647005" y="164470"/>
                  <a:pt x="1659030" y="170249"/>
                </a:cubicBezTo>
                <a:cubicBezTo>
                  <a:pt x="1671054" y="176029"/>
                  <a:pt x="1683236" y="180901"/>
                  <a:pt x="1695576" y="184866"/>
                </a:cubicBezTo>
                <a:cubicBezTo>
                  <a:pt x="1707915" y="188831"/>
                  <a:pt x="1720413" y="192244"/>
                  <a:pt x="1733068" y="195105"/>
                </a:cubicBezTo>
                <a:cubicBezTo>
                  <a:pt x="1745723" y="197965"/>
                  <a:pt x="1748849" y="201547"/>
                  <a:pt x="1742447" y="205849"/>
                </a:cubicBezTo>
                <a:cubicBezTo>
                  <a:pt x="1736044" y="210151"/>
                  <a:pt x="1721162" y="212990"/>
                  <a:pt x="1697802" y="214367"/>
                </a:cubicBezTo>
                <a:cubicBezTo>
                  <a:pt x="1674442" y="215744"/>
                  <a:pt x="1656796" y="211395"/>
                  <a:pt x="1644865" y="201321"/>
                </a:cubicBezTo>
                <a:cubicBezTo>
                  <a:pt x="1632934" y="191247"/>
                  <a:pt x="1612442" y="174236"/>
                  <a:pt x="1583388" y="150288"/>
                </a:cubicBezTo>
                <a:cubicBezTo>
                  <a:pt x="1557863" y="175010"/>
                  <a:pt x="1533456" y="193534"/>
                  <a:pt x="1510167" y="205860"/>
                </a:cubicBezTo>
                <a:cubicBezTo>
                  <a:pt x="1486879" y="218185"/>
                  <a:pt x="1464652" y="226402"/>
                  <a:pt x="1443485" y="230511"/>
                </a:cubicBezTo>
                <a:cubicBezTo>
                  <a:pt x="1422319" y="234619"/>
                  <a:pt x="1422771" y="230475"/>
                  <a:pt x="1444841" y="218078"/>
                </a:cubicBezTo>
                <a:cubicBezTo>
                  <a:pt x="1466910" y="205681"/>
                  <a:pt x="1487750" y="192792"/>
                  <a:pt x="1507360" y="179413"/>
                </a:cubicBezTo>
                <a:cubicBezTo>
                  <a:pt x="1526971" y="166033"/>
                  <a:pt x="1545487" y="150610"/>
                  <a:pt x="1562911" y="133144"/>
                </a:cubicBezTo>
                <a:cubicBezTo>
                  <a:pt x="1547753" y="117972"/>
                  <a:pt x="1534596" y="107489"/>
                  <a:pt x="1523439" y="101696"/>
                </a:cubicBezTo>
                <a:cubicBezTo>
                  <a:pt x="1510877" y="115678"/>
                  <a:pt x="1496996" y="125698"/>
                  <a:pt x="1481795" y="131757"/>
                </a:cubicBezTo>
                <a:cubicBezTo>
                  <a:pt x="1466595" y="137815"/>
                  <a:pt x="1466932" y="132986"/>
                  <a:pt x="1482806" y="117270"/>
                </a:cubicBezTo>
                <a:cubicBezTo>
                  <a:pt x="1498681" y="101553"/>
                  <a:pt x="1512853" y="83047"/>
                  <a:pt x="1525321" y="61751"/>
                </a:cubicBezTo>
                <a:cubicBezTo>
                  <a:pt x="1537790" y="40456"/>
                  <a:pt x="1543351" y="24664"/>
                  <a:pt x="1542003" y="14375"/>
                </a:cubicBezTo>
                <a:cubicBezTo>
                  <a:pt x="1540992" y="6658"/>
                  <a:pt x="1543163" y="2922"/>
                  <a:pt x="1548516" y="3167"/>
                </a:cubicBezTo>
                <a:close/>
                <a:moveTo>
                  <a:pt x="178272" y="169"/>
                </a:moveTo>
                <a:cubicBezTo>
                  <a:pt x="179823" y="-124"/>
                  <a:pt x="181858" y="-35"/>
                  <a:pt x="184376" y="436"/>
                </a:cubicBezTo>
                <a:cubicBezTo>
                  <a:pt x="194450" y="2322"/>
                  <a:pt x="202574" y="5118"/>
                  <a:pt x="208748" y="8825"/>
                </a:cubicBezTo>
                <a:cubicBezTo>
                  <a:pt x="214921" y="12532"/>
                  <a:pt x="217090" y="17168"/>
                  <a:pt x="215254" y="22732"/>
                </a:cubicBezTo>
                <a:cubicBezTo>
                  <a:pt x="213419" y="28296"/>
                  <a:pt x="211641" y="38814"/>
                  <a:pt x="209920" y="54287"/>
                </a:cubicBezTo>
                <a:cubicBezTo>
                  <a:pt x="214638" y="52495"/>
                  <a:pt x="221360" y="50473"/>
                  <a:pt x="230086" y="48221"/>
                </a:cubicBezTo>
                <a:cubicBezTo>
                  <a:pt x="238812" y="45970"/>
                  <a:pt x="246405" y="47519"/>
                  <a:pt x="252865" y="52868"/>
                </a:cubicBezTo>
                <a:cubicBezTo>
                  <a:pt x="259326" y="58217"/>
                  <a:pt x="258705" y="62938"/>
                  <a:pt x="251005" y="67032"/>
                </a:cubicBezTo>
                <a:cubicBezTo>
                  <a:pt x="243304" y="71126"/>
                  <a:pt x="229078" y="75253"/>
                  <a:pt x="208328" y="79411"/>
                </a:cubicBezTo>
                <a:lnTo>
                  <a:pt x="207210" y="97480"/>
                </a:lnTo>
                <a:cubicBezTo>
                  <a:pt x="236750" y="92246"/>
                  <a:pt x="254565" y="88464"/>
                  <a:pt x="260652" y="86133"/>
                </a:cubicBezTo>
                <a:cubicBezTo>
                  <a:pt x="266739" y="83803"/>
                  <a:pt x="273594" y="85076"/>
                  <a:pt x="281216" y="89951"/>
                </a:cubicBezTo>
                <a:cubicBezTo>
                  <a:pt x="288838" y="94827"/>
                  <a:pt x="296632" y="101990"/>
                  <a:pt x="304598" y="111440"/>
                </a:cubicBezTo>
                <a:cubicBezTo>
                  <a:pt x="312564" y="120890"/>
                  <a:pt x="310932" y="125892"/>
                  <a:pt x="299704" y="126444"/>
                </a:cubicBezTo>
                <a:cubicBezTo>
                  <a:pt x="288476" y="126996"/>
                  <a:pt x="276527" y="131108"/>
                  <a:pt x="263857" y="138780"/>
                </a:cubicBezTo>
                <a:cubicBezTo>
                  <a:pt x="251187" y="146452"/>
                  <a:pt x="246437" y="145925"/>
                  <a:pt x="249606" y="137199"/>
                </a:cubicBezTo>
                <a:cubicBezTo>
                  <a:pt x="252776" y="128473"/>
                  <a:pt x="255249" y="121883"/>
                  <a:pt x="257028" y="117431"/>
                </a:cubicBezTo>
                <a:cubicBezTo>
                  <a:pt x="258806" y="112978"/>
                  <a:pt x="258709" y="110368"/>
                  <a:pt x="256737" y="109601"/>
                </a:cubicBezTo>
                <a:cubicBezTo>
                  <a:pt x="254765" y="108834"/>
                  <a:pt x="248585" y="109121"/>
                  <a:pt x="238195" y="110461"/>
                </a:cubicBezTo>
                <a:cubicBezTo>
                  <a:pt x="227806" y="111802"/>
                  <a:pt x="212576" y="114703"/>
                  <a:pt x="192507" y="119162"/>
                </a:cubicBezTo>
                <a:cubicBezTo>
                  <a:pt x="172438" y="123622"/>
                  <a:pt x="157593" y="127225"/>
                  <a:pt x="147970" y="129971"/>
                </a:cubicBezTo>
                <a:cubicBezTo>
                  <a:pt x="138348" y="132717"/>
                  <a:pt x="128919" y="130244"/>
                  <a:pt x="119684" y="122550"/>
                </a:cubicBezTo>
                <a:cubicBezTo>
                  <a:pt x="110449" y="114857"/>
                  <a:pt x="112607" y="111010"/>
                  <a:pt x="126159" y="111010"/>
                </a:cubicBezTo>
                <a:cubicBezTo>
                  <a:pt x="136670" y="111010"/>
                  <a:pt x="155986" y="108113"/>
                  <a:pt x="184108" y="102320"/>
                </a:cubicBezTo>
                <a:lnTo>
                  <a:pt x="184108" y="81455"/>
                </a:lnTo>
                <a:cubicBezTo>
                  <a:pt x="178156" y="82344"/>
                  <a:pt x="171883" y="82788"/>
                  <a:pt x="165286" y="82788"/>
                </a:cubicBezTo>
                <a:cubicBezTo>
                  <a:pt x="158087" y="82788"/>
                  <a:pt x="152000" y="80591"/>
                  <a:pt x="147024" y="76196"/>
                </a:cubicBezTo>
                <a:cubicBezTo>
                  <a:pt x="142048" y="71800"/>
                  <a:pt x="144374" y="68420"/>
                  <a:pt x="154004" y="66053"/>
                </a:cubicBezTo>
                <a:cubicBezTo>
                  <a:pt x="163633" y="63687"/>
                  <a:pt x="173697" y="61379"/>
                  <a:pt x="184194" y="59127"/>
                </a:cubicBezTo>
                <a:cubicBezTo>
                  <a:pt x="185040" y="38807"/>
                  <a:pt x="182763" y="23474"/>
                  <a:pt x="177364" y="13127"/>
                </a:cubicBezTo>
                <a:cubicBezTo>
                  <a:pt x="173315" y="5367"/>
                  <a:pt x="173617" y="1048"/>
                  <a:pt x="178272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62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378692" y="2679059"/>
            <a:ext cx="3662804" cy="25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三百点七一    写作：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五点零六      写作：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零点零八九    写作：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8041496" y="2981779"/>
            <a:ext cx="151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300.71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8041994" y="3849779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5.06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8041498" y="4695281"/>
            <a:ext cx="138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0.089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4458446" y="2079621"/>
            <a:ext cx="2237067" cy="311307"/>
          </a:xfrm>
          <a:custGeom>
            <a:avLst/>
            <a:gdLst/>
            <a:ahLst/>
            <a:cxnLst/>
            <a:rect l="l" t="t" r="r" b="b"/>
            <a:pathLst>
              <a:path w="2237067" h="311307">
                <a:moveTo>
                  <a:pt x="2191451" y="220591"/>
                </a:moveTo>
                <a:cubicBezTo>
                  <a:pt x="2188079" y="220781"/>
                  <a:pt x="2184800" y="222061"/>
                  <a:pt x="2181613" y="224430"/>
                </a:cubicBezTo>
                <a:cubicBezTo>
                  <a:pt x="2175238" y="229170"/>
                  <a:pt x="2172051" y="235487"/>
                  <a:pt x="2172051" y="243381"/>
                </a:cubicBezTo>
                <a:cubicBezTo>
                  <a:pt x="2172051" y="251275"/>
                  <a:pt x="2175600" y="257201"/>
                  <a:pt x="2182699" y="261159"/>
                </a:cubicBezTo>
                <a:cubicBezTo>
                  <a:pt x="2189797" y="265117"/>
                  <a:pt x="2196745" y="264916"/>
                  <a:pt x="2203542" y="260557"/>
                </a:cubicBezTo>
                <a:cubicBezTo>
                  <a:pt x="2210340" y="256183"/>
                  <a:pt x="2213534" y="249873"/>
                  <a:pt x="2213125" y="241628"/>
                </a:cubicBezTo>
                <a:cubicBezTo>
                  <a:pt x="2212717" y="233382"/>
                  <a:pt x="2208956" y="227270"/>
                  <a:pt x="2201843" y="223290"/>
                </a:cubicBezTo>
                <a:cubicBezTo>
                  <a:pt x="2198287" y="221300"/>
                  <a:pt x="2194823" y="220401"/>
                  <a:pt x="2191451" y="220591"/>
                </a:cubicBezTo>
                <a:close/>
                <a:moveTo>
                  <a:pt x="1587652" y="219569"/>
                </a:moveTo>
                <a:cubicBezTo>
                  <a:pt x="1585322" y="218974"/>
                  <a:pt x="1577700" y="219555"/>
                  <a:pt x="1564787" y="221311"/>
                </a:cubicBezTo>
                <a:cubicBezTo>
                  <a:pt x="1551874" y="223068"/>
                  <a:pt x="1535063" y="225574"/>
                  <a:pt x="1514356" y="228829"/>
                </a:cubicBezTo>
                <a:cubicBezTo>
                  <a:pt x="1517066" y="241162"/>
                  <a:pt x="1519633" y="256169"/>
                  <a:pt x="1522057" y="273850"/>
                </a:cubicBezTo>
                <a:cubicBezTo>
                  <a:pt x="1537917" y="273018"/>
                  <a:pt x="1558839" y="270093"/>
                  <a:pt x="1584824" y="265074"/>
                </a:cubicBezTo>
                <a:cubicBezTo>
                  <a:pt x="1587247" y="255366"/>
                  <a:pt x="1588907" y="245503"/>
                  <a:pt x="1589803" y="235487"/>
                </a:cubicBezTo>
                <a:cubicBezTo>
                  <a:pt x="1590700" y="225470"/>
                  <a:pt x="1589983" y="220164"/>
                  <a:pt x="1587652" y="219569"/>
                </a:cubicBezTo>
                <a:close/>
                <a:moveTo>
                  <a:pt x="1889642" y="205168"/>
                </a:moveTo>
                <a:lnTo>
                  <a:pt x="1865572" y="210180"/>
                </a:lnTo>
                <a:cubicBezTo>
                  <a:pt x="1860137" y="222383"/>
                  <a:pt x="1857574" y="228998"/>
                  <a:pt x="1857882" y="230023"/>
                </a:cubicBezTo>
                <a:cubicBezTo>
                  <a:pt x="1858191" y="231048"/>
                  <a:pt x="1859593" y="231919"/>
                  <a:pt x="1862088" y="232636"/>
                </a:cubicBezTo>
                <a:cubicBezTo>
                  <a:pt x="1864583" y="233353"/>
                  <a:pt x="1868806" y="234945"/>
                  <a:pt x="1874757" y="237412"/>
                </a:cubicBezTo>
                <a:cubicBezTo>
                  <a:pt x="1880235" y="230758"/>
                  <a:pt x="1885197" y="220010"/>
                  <a:pt x="1889642" y="205168"/>
                </a:cubicBezTo>
                <a:close/>
                <a:moveTo>
                  <a:pt x="157480" y="199010"/>
                </a:moveTo>
                <a:cubicBezTo>
                  <a:pt x="164390" y="199502"/>
                  <a:pt x="170256" y="201145"/>
                  <a:pt x="175078" y="203942"/>
                </a:cubicBezTo>
                <a:cubicBezTo>
                  <a:pt x="184722" y="209534"/>
                  <a:pt x="188630" y="214736"/>
                  <a:pt x="186801" y="219547"/>
                </a:cubicBezTo>
                <a:cubicBezTo>
                  <a:pt x="184973" y="224359"/>
                  <a:pt x="178509" y="226764"/>
                  <a:pt x="167410" y="226764"/>
                </a:cubicBezTo>
                <a:cubicBezTo>
                  <a:pt x="158433" y="225861"/>
                  <a:pt x="150036" y="225409"/>
                  <a:pt x="142221" y="225409"/>
                </a:cubicBezTo>
                <a:cubicBezTo>
                  <a:pt x="134248" y="225409"/>
                  <a:pt x="122686" y="225854"/>
                  <a:pt x="107536" y="226743"/>
                </a:cubicBezTo>
                <a:cubicBezTo>
                  <a:pt x="92385" y="227632"/>
                  <a:pt x="76693" y="229654"/>
                  <a:pt x="60460" y="232808"/>
                </a:cubicBezTo>
                <a:cubicBezTo>
                  <a:pt x="44227" y="235963"/>
                  <a:pt x="33117" y="237770"/>
                  <a:pt x="27130" y="238229"/>
                </a:cubicBezTo>
                <a:cubicBezTo>
                  <a:pt x="21143" y="238688"/>
                  <a:pt x="13844" y="234845"/>
                  <a:pt x="5233" y="226700"/>
                </a:cubicBezTo>
                <a:cubicBezTo>
                  <a:pt x="-3379" y="218554"/>
                  <a:pt x="-1360" y="214482"/>
                  <a:pt x="11288" y="214482"/>
                </a:cubicBezTo>
                <a:cubicBezTo>
                  <a:pt x="21183" y="214482"/>
                  <a:pt x="39545" y="213141"/>
                  <a:pt x="66376" y="210459"/>
                </a:cubicBezTo>
                <a:cubicBezTo>
                  <a:pt x="93206" y="207778"/>
                  <a:pt x="115620" y="204623"/>
                  <a:pt x="133617" y="200995"/>
                </a:cubicBezTo>
                <a:cubicBezTo>
                  <a:pt x="142615" y="199181"/>
                  <a:pt x="150570" y="198519"/>
                  <a:pt x="157480" y="199010"/>
                </a:cubicBezTo>
                <a:close/>
                <a:moveTo>
                  <a:pt x="2193933" y="197671"/>
                </a:moveTo>
                <a:cubicBezTo>
                  <a:pt x="2199454" y="197793"/>
                  <a:pt x="2205098" y="199066"/>
                  <a:pt x="2210867" y="201489"/>
                </a:cubicBezTo>
                <a:cubicBezTo>
                  <a:pt x="2222403" y="206336"/>
                  <a:pt x="2230065" y="214016"/>
                  <a:pt x="2233850" y="224527"/>
                </a:cubicBezTo>
                <a:cubicBezTo>
                  <a:pt x="2237636" y="235038"/>
                  <a:pt x="2238081" y="245435"/>
                  <a:pt x="2235184" y="255717"/>
                </a:cubicBezTo>
                <a:cubicBezTo>
                  <a:pt x="2232287" y="265999"/>
                  <a:pt x="2226867" y="273868"/>
                  <a:pt x="2218922" y="279325"/>
                </a:cubicBezTo>
                <a:cubicBezTo>
                  <a:pt x="2210978" y="284781"/>
                  <a:pt x="2201538" y="287509"/>
                  <a:pt x="2190604" y="287509"/>
                </a:cubicBezTo>
                <a:cubicBezTo>
                  <a:pt x="2179670" y="287509"/>
                  <a:pt x="2169768" y="283071"/>
                  <a:pt x="2160898" y="274194"/>
                </a:cubicBezTo>
                <a:cubicBezTo>
                  <a:pt x="2152029" y="265318"/>
                  <a:pt x="2147594" y="255774"/>
                  <a:pt x="2147594" y="245564"/>
                </a:cubicBezTo>
                <a:cubicBezTo>
                  <a:pt x="2147594" y="235354"/>
                  <a:pt x="2149982" y="226424"/>
                  <a:pt x="2154757" y="218773"/>
                </a:cubicBezTo>
                <a:cubicBezTo>
                  <a:pt x="2159532" y="211122"/>
                  <a:pt x="2167194" y="205118"/>
                  <a:pt x="2177741" y="200758"/>
                </a:cubicBezTo>
                <a:cubicBezTo>
                  <a:pt x="2183014" y="198578"/>
                  <a:pt x="2188412" y="197549"/>
                  <a:pt x="2193933" y="197671"/>
                </a:cubicBezTo>
                <a:close/>
                <a:moveTo>
                  <a:pt x="1597655" y="189799"/>
                </a:moveTo>
                <a:cubicBezTo>
                  <a:pt x="1601885" y="189949"/>
                  <a:pt x="1606635" y="191329"/>
                  <a:pt x="1611905" y="193939"/>
                </a:cubicBezTo>
                <a:cubicBezTo>
                  <a:pt x="1622445" y="199159"/>
                  <a:pt x="1631318" y="205139"/>
                  <a:pt x="1638524" y="211879"/>
                </a:cubicBezTo>
                <a:cubicBezTo>
                  <a:pt x="1645730" y="218619"/>
                  <a:pt x="1645124" y="225484"/>
                  <a:pt x="1636707" y="232475"/>
                </a:cubicBezTo>
                <a:cubicBezTo>
                  <a:pt x="1628289" y="239466"/>
                  <a:pt x="1620352" y="249644"/>
                  <a:pt x="1612895" y="263009"/>
                </a:cubicBezTo>
                <a:cubicBezTo>
                  <a:pt x="1626389" y="279127"/>
                  <a:pt x="1626418" y="287466"/>
                  <a:pt x="1612981" y="288025"/>
                </a:cubicBezTo>
                <a:cubicBezTo>
                  <a:pt x="1599544" y="288585"/>
                  <a:pt x="1569573" y="290585"/>
                  <a:pt x="1523068" y="294027"/>
                </a:cubicBezTo>
                <a:cubicBezTo>
                  <a:pt x="1519411" y="307679"/>
                  <a:pt x="1514356" y="310482"/>
                  <a:pt x="1507903" y="302437"/>
                </a:cubicBezTo>
                <a:cubicBezTo>
                  <a:pt x="1501450" y="294393"/>
                  <a:pt x="1495983" y="280300"/>
                  <a:pt x="1491501" y="260159"/>
                </a:cubicBezTo>
                <a:cubicBezTo>
                  <a:pt x="1487020" y="240018"/>
                  <a:pt x="1482485" y="226581"/>
                  <a:pt x="1477896" y="219849"/>
                </a:cubicBezTo>
                <a:cubicBezTo>
                  <a:pt x="1473307" y="213116"/>
                  <a:pt x="1474246" y="209183"/>
                  <a:pt x="1480714" y="208050"/>
                </a:cubicBezTo>
                <a:cubicBezTo>
                  <a:pt x="1487181" y="206917"/>
                  <a:pt x="1493308" y="207028"/>
                  <a:pt x="1499094" y="208384"/>
                </a:cubicBezTo>
                <a:cubicBezTo>
                  <a:pt x="1504881" y="209739"/>
                  <a:pt x="1514109" y="209760"/>
                  <a:pt x="1526778" y="208448"/>
                </a:cubicBezTo>
                <a:cubicBezTo>
                  <a:pt x="1539448" y="207136"/>
                  <a:pt x="1550977" y="205394"/>
                  <a:pt x="1561367" y="203221"/>
                </a:cubicBezTo>
                <a:cubicBezTo>
                  <a:pt x="1571756" y="201049"/>
                  <a:pt x="1580142" y="197653"/>
                  <a:pt x="1586523" y="193036"/>
                </a:cubicBezTo>
                <a:cubicBezTo>
                  <a:pt x="1589714" y="190727"/>
                  <a:pt x="1593424" y="189648"/>
                  <a:pt x="1597655" y="189799"/>
                </a:cubicBezTo>
                <a:close/>
                <a:moveTo>
                  <a:pt x="1156876" y="140379"/>
                </a:moveTo>
                <a:cubicBezTo>
                  <a:pt x="1150136" y="141239"/>
                  <a:pt x="1138327" y="142852"/>
                  <a:pt x="1121449" y="145219"/>
                </a:cubicBezTo>
                <a:cubicBezTo>
                  <a:pt x="1124087" y="168521"/>
                  <a:pt x="1125862" y="187899"/>
                  <a:pt x="1126772" y="203350"/>
                </a:cubicBezTo>
                <a:cubicBezTo>
                  <a:pt x="1127683" y="218802"/>
                  <a:pt x="1128525" y="231962"/>
                  <a:pt x="1129300" y="242832"/>
                </a:cubicBezTo>
                <a:cubicBezTo>
                  <a:pt x="1135782" y="242832"/>
                  <a:pt x="1147956" y="242051"/>
                  <a:pt x="1165824" y="240488"/>
                </a:cubicBezTo>
                <a:cubicBezTo>
                  <a:pt x="1165824" y="198471"/>
                  <a:pt x="1164942" y="172393"/>
                  <a:pt x="1163179" y="162255"/>
                </a:cubicBezTo>
                <a:cubicBezTo>
                  <a:pt x="1161415" y="152116"/>
                  <a:pt x="1159314" y="144824"/>
                  <a:pt x="1156876" y="140379"/>
                </a:cubicBezTo>
                <a:close/>
                <a:moveTo>
                  <a:pt x="1223601" y="133624"/>
                </a:moveTo>
                <a:cubicBezTo>
                  <a:pt x="1206522" y="135388"/>
                  <a:pt x="1192268" y="136901"/>
                  <a:pt x="1180839" y="138163"/>
                </a:cubicBezTo>
                <a:cubicBezTo>
                  <a:pt x="1183434" y="139124"/>
                  <a:pt x="1184983" y="140590"/>
                  <a:pt x="1185485" y="142562"/>
                </a:cubicBezTo>
                <a:cubicBezTo>
                  <a:pt x="1185987" y="144534"/>
                  <a:pt x="1186238" y="148703"/>
                  <a:pt x="1186238" y="155070"/>
                </a:cubicBezTo>
                <a:cubicBezTo>
                  <a:pt x="1191701" y="155156"/>
                  <a:pt x="1198276" y="153826"/>
                  <a:pt x="1205963" y="151080"/>
                </a:cubicBezTo>
                <a:cubicBezTo>
                  <a:pt x="1213649" y="148334"/>
                  <a:pt x="1219708" y="150377"/>
                  <a:pt x="1224139" y="157210"/>
                </a:cubicBezTo>
                <a:cubicBezTo>
                  <a:pt x="1228570" y="164044"/>
                  <a:pt x="1225670" y="168572"/>
                  <a:pt x="1215438" y="170794"/>
                </a:cubicBezTo>
                <a:cubicBezTo>
                  <a:pt x="1205206" y="173017"/>
                  <a:pt x="1195473" y="174128"/>
                  <a:pt x="1186238" y="174128"/>
                </a:cubicBezTo>
                <a:lnTo>
                  <a:pt x="1186238" y="192864"/>
                </a:lnTo>
                <a:cubicBezTo>
                  <a:pt x="1191658" y="192964"/>
                  <a:pt x="1197756" y="191864"/>
                  <a:pt x="1204532" y="189562"/>
                </a:cubicBezTo>
                <a:cubicBezTo>
                  <a:pt x="1211308" y="187260"/>
                  <a:pt x="1216926" y="189218"/>
                  <a:pt x="1221386" y="195434"/>
                </a:cubicBezTo>
                <a:cubicBezTo>
                  <a:pt x="1225845" y="201651"/>
                  <a:pt x="1223683" y="206179"/>
                  <a:pt x="1214900" y="209018"/>
                </a:cubicBezTo>
                <a:cubicBezTo>
                  <a:pt x="1206117" y="211857"/>
                  <a:pt x="1196563" y="213277"/>
                  <a:pt x="1186238" y="213277"/>
                </a:cubicBezTo>
                <a:lnTo>
                  <a:pt x="1186238" y="237412"/>
                </a:lnTo>
                <a:lnTo>
                  <a:pt x="1222719" y="233841"/>
                </a:lnTo>
                <a:cubicBezTo>
                  <a:pt x="1224383" y="216246"/>
                  <a:pt x="1225440" y="196832"/>
                  <a:pt x="1225892" y="175602"/>
                </a:cubicBezTo>
                <a:cubicBezTo>
                  <a:pt x="1226344" y="154371"/>
                  <a:pt x="1225580" y="140379"/>
                  <a:pt x="1223601" y="133624"/>
                </a:cubicBezTo>
                <a:close/>
                <a:moveTo>
                  <a:pt x="1294628" y="125784"/>
                </a:moveTo>
                <a:cubicBezTo>
                  <a:pt x="1290513" y="124716"/>
                  <a:pt x="1275075" y="126067"/>
                  <a:pt x="1248316" y="129839"/>
                </a:cubicBezTo>
                <a:cubicBezTo>
                  <a:pt x="1257322" y="136779"/>
                  <a:pt x="1260445" y="142730"/>
                  <a:pt x="1257684" y="147692"/>
                </a:cubicBezTo>
                <a:cubicBezTo>
                  <a:pt x="1254924" y="152654"/>
                  <a:pt x="1252654" y="161588"/>
                  <a:pt x="1250876" y="174494"/>
                </a:cubicBezTo>
                <a:cubicBezTo>
                  <a:pt x="1249098" y="187400"/>
                  <a:pt x="1247348" y="206121"/>
                  <a:pt x="1245628" y="230657"/>
                </a:cubicBezTo>
                <a:cubicBezTo>
                  <a:pt x="1259308" y="228851"/>
                  <a:pt x="1269078" y="228969"/>
                  <a:pt x="1274935" y="231012"/>
                </a:cubicBezTo>
                <a:cubicBezTo>
                  <a:pt x="1280793" y="233056"/>
                  <a:pt x="1284285" y="235981"/>
                  <a:pt x="1285411" y="239789"/>
                </a:cubicBezTo>
                <a:cubicBezTo>
                  <a:pt x="1286537" y="243596"/>
                  <a:pt x="1288709" y="238301"/>
                  <a:pt x="1291929" y="223903"/>
                </a:cubicBezTo>
                <a:cubicBezTo>
                  <a:pt x="1295148" y="209506"/>
                  <a:pt x="1297432" y="194631"/>
                  <a:pt x="1298780" y="179280"/>
                </a:cubicBezTo>
                <a:cubicBezTo>
                  <a:pt x="1300128" y="163929"/>
                  <a:pt x="1300802" y="150933"/>
                  <a:pt x="1300802" y="140293"/>
                </a:cubicBezTo>
                <a:cubicBezTo>
                  <a:pt x="1300802" y="131689"/>
                  <a:pt x="1298744" y="126852"/>
                  <a:pt x="1294628" y="125784"/>
                </a:cubicBezTo>
                <a:close/>
                <a:moveTo>
                  <a:pt x="1532812" y="66147"/>
                </a:moveTo>
                <a:cubicBezTo>
                  <a:pt x="1528883" y="73274"/>
                  <a:pt x="1522731" y="80386"/>
                  <a:pt x="1514356" y="87485"/>
                </a:cubicBezTo>
                <a:cubicBezTo>
                  <a:pt x="1523061" y="88718"/>
                  <a:pt x="1529754" y="91446"/>
                  <a:pt x="1534436" y="95669"/>
                </a:cubicBezTo>
                <a:cubicBezTo>
                  <a:pt x="1539118" y="99893"/>
                  <a:pt x="1546507" y="106192"/>
                  <a:pt x="1556602" y="114566"/>
                </a:cubicBezTo>
                <a:cubicBezTo>
                  <a:pt x="1563586" y="105044"/>
                  <a:pt x="1569290" y="95859"/>
                  <a:pt x="1573714" y="87012"/>
                </a:cubicBezTo>
                <a:cubicBezTo>
                  <a:pt x="1578138" y="78164"/>
                  <a:pt x="1580350" y="72083"/>
                  <a:pt x="1580350" y="68771"/>
                </a:cubicBezTo>
                <a:cubicBezTo>
                  <a:pt x="1580350" y="67021"/>
                  <a:pt x="1577080" y="66820"/>
                  <a:pt x="1570541" y="68168"/>
                </a:cubicBezTo>
                <a:cubicBezTo>
                  <a:pt x="1564002" y="69516"/>
                  <a:pt x="1557549" y="70864"/>
                  <a:pt x="1551182" y="72212"/>
                </a:cubicBezTo>
                <a:cubicBezTo>
                  <a:pt x="1544815" y="73560"/>
                  <a:pt x="1538691" y="71538"/>
                  <a:pt x="1532812" y="66147"/>
                </a:cubicBezTo>
                <a:close/>
                <a:moveTo>
                  <a:pt x="97327" y="59617"/>
                </a:moveTo>
                <a:cubicBezTo>
                  <a:pt x="98653" y="59716"/>
                  <a:pt x="100256" y="60125"/>
                  <a:pt x="102137" y="60844"/>
                </a:cubicBezTo>
                <a:cubicBezTo>
                  <a:pt x="109658" y="63719"/>
                  <a:pt x="116660" y="67247"/>
                  <a:pt x="123141" y="71427"/>
                </a:cubicBezTo>
                <a:cubicBezTo>
                  <a:pt x="129623" y="75607"/>
                  <a:pt x="131459" y="80297"/>
                  <a:pt x="128648" y="85495"/>
                </a:cubicBezTo>
                <a:cubicBezTo>
                  <a:pt x="125837" y="90693"/>
                  <a:pt x="121844" y="99036"/>
                  <a:pt x="116667" y="110522"/>
                </a:cubicBezTo>
                <a:cubicBezTo>
                  <a:pt x="136585" y="108816"/>
                  <a:pt x="154468" y="105241"/>
                  <a:pt x="170314" y="99799"/>
                </a:cubicBezTo>
                <a:cubicBezTo>
                  <a:pt x="186159" y="94357"/>
                  <a:pt x="198725" y="94798"/>
                  <a:pt x="208010" y="101122"/>
                </a:cubicBezTo>
                <a:cubicBezTo>
                  <a:pt x="217296" y="107446"/>
                  <a:pt x="216919" y="112634"/>
                  <a:pt x="206881" y="116685"/>
                </a:cubicBezTo>
                <a:cubicBezTo>
                  <a:pt x="196843" y="120736"/>
                  <a:pt x="185991" y="123658"/>
                  <a:pt x="174325" y="125451"/>
                </a:cubicBezTo>
                <a:cubicBezTo>
                  <a:pt x="162659" y="127243"/>
                  <a:pt x="150936" y="128831"/>
                  <a:pt x="139156" y="130215"/>
                </a:cubicBezTo>
                <a:cubicBezTo>
                  <a:pt x="127375" y="131599"/>
                  <a:pt x="118897" y="130936"/>
                  <a:pt x="113720" y="128225"/>
                </a:cubicBezTo>
                <a:cubicBezTo>
                  <a:pt x="112085" y="133875"/>
                  <a:pt x="108113" y="145520"/>
                  <a:pt x="101803" y="163158"/>
                </a:cubicBezTo>
                <a:cubicBezTo>
                  <a:pt x="158289" y="157895"/>
                  <a:pt x="189899" y="153432"/>
                  <a:pt x="196631" y="149768"/>
                </a:cubicBezTo>
                <a:cubicBezTo>
                  <a:pt x="203364" y="146104"/>
                  <a:pt x="211552" y="146445"/>
                  <a:pt x="221196" y="150790"/>
                </a:cubicBezTo>
                <a:cubicBezTo>
                  <a:pt x="230840" y="155135"/>
                  <a:pt x="238100" y="160179"/>
                  <a:pt x="242975" y="165922"/>
                </a:cubicBezTo>
                <a:cubicBezTo>
                  <a:pt x="247851" y="171665"/>
                  <a:pt x="248009" y="177233"/>
                  <a:pt x="243449" y="182625"/>
                </a:cubicBezTo>
                <a:cubicBezTo>
                  <a:pt x="238888" y="188017"/>
                  <a:pt x="235483" y="205128"/>
                  <a:pt x="233231" y="233959"/>
                </a:cubicBezTo>
                <a:cubicBezTo>
                  <a:pt x="230980" y="262790"/>
                  <a:pt x="222114" y="284322"/>
                  <a:pt x="206634" y="298555"/>
                </a:cubicBezTo>
                <a:cubicBezTo>
                  <a:pt x="191153" y="312787"/>
                  <a:pt x="181789" y="315107"/>
                  <a:pt x="178541" y="305513"/>
                </a:cubicBezTo>
                <a:cubicBezTo>
                  <a:pt x="175293" y="295920"/>
                  <a:pt x="169091" y="286219"/>
                  <a:pt x="159935" y="276410"/>
                </a:cubicBezTo>
                <a:cubicBezTo>
                  <a:pt x="150779" y="266601"/>
                  <a:pt x="150947" y="262862"/>
                  <a:pt x="160440" y="265192"/>
                </a:cubicBezTo>
                <a:cubicBezTo>
                  <a:pt x="169934" y="267523"/>
                  <a:pt x="177010" y="269548"/>
                  <a:pt x="181671" y="271269"/>
                </a:cubicBezTo>
                <a:cubicBezTo>
                  <a:pt x="186332" y="272990"/>
                  <a:pt x="191035" y="269731"/>
                  <a:pt x="195782" y="261492"/>
                </a:cubicBezTo>
                <a:cubicBezTo>
                  <a:pt x="200528" y="253254"/>
                  <a:pt x="204250" y="237093"/>
                  <a:pt x="206946" y="213008"/>
                </a:cubicBezTo>
                <a:cubicBezTo>
                  <a:pt x="209642" y="188924"/>
                  <a:pt x="208437" y="175971"/>
                  <a:pt x="203332" y="174150"/>
                </a:cubicBezTo>
                <a:cubicBezTo>
                  <a:pt x="198227" y="172329"/>
                  <a:pt x="188547" y="172300"/>
                  <a:pt x="174293" y="174064"/>
                </a:cubicBezTo>
                <a:cubicBezTo>
                  <a:pt x="160039" y="175828"/>
                  <a:pt x="144139" y="178061"/>
                  <a:pt x="126594" y="180764"/>
                </a:cubicBezTo>
                <a:cubicBezTo>
                  <a:pt x="109049" y="183467"/>
                  <a:pt x="96042" y="186637"/>
                  <a:pt x="87574" y="190272"/>
                </a:cubicBezTo>
                <a:cubicBezTo>
                  <a:pt x="79106" y="193907"/>
                  <a:pt x="73485" y="191358"/>
                  <a:pt x="70710" y="182625"/>
                </a:cubicBezTo>
                <a:cubicBezTo>
                  <a:pt x="67935" y="173892"/>
                  <a:pt x="69050" y="167188"/>
                  <a:pt x="74055" y="162513"/>
                </a:cubicBezTo>
                <a:cubicBezTo>
                  <a:pt x="79060" y="157838"/>
                  <a:pt x="83785" y="146158"/>
                  <a:pt x="88230" y="127472"/>
                </a:cubicBezTo>
                <a:cubicBezTo>
                  <a:pt x="92676" y="108787"/>
                  <a:pt x="94898" y="95967"/>
                  <a:pt x="94898" y="89012"/>
                </a:cubicBezTo>
                <a:cubicBezTo>
                  <a:pt x="94898" y="81426"/>
                  <a:pt x="94224" y="74116"/>
                  <a:pt x="92876" y="67082"/>
                </a:cubicBezTo>
                <a:cubicBezTo>
                  <a:pt x="91865" y="61807"/>
                  <a:pt x="93349" y="59318"/>
                  <a:pt x="97327" y="59617"/>
                </a:cubicBezTo>
                <a:close/>
                <a:moveTo>
                  <a:pt x="1828807" y="54670"/>
                </a:moveTo>
                <a:cubicBezTo>
                  <a:pt x="1831282" y="54909"/>
                  <a:pt x="1834269" y="55461"/>
                  <a:pt x="1837770" y="56327"/>
                </a:cubicBezTo>
                <a:cubicBezTo>
                  <a:pt x="1851774" y="59790"/>
                  <a:pt x="1857904" y="68140"/>
                  <a:pt x="1856162" y="81376"/>
                </a:cubicBezTo>
                <a:cubicBezTo>
                  <a:pt x="1854419" y="94612"/>
                  <a:pt x="1847425" y="96218"/>
                  <a:pt x="1835178" y="86194"/>
                </a:cubicBezTo>
                <a:cubicBezTo>
                  <a:pt x="1827721" y="75955"/>
                  <a:pt x="1822788" y="67552"/>
                  <a:pt x="1820379" y="60984"/>
                </a:cubicBezTo>
                <a:cubicBezTo>
                  <a:pt x="1818572" y="56058"/>
                  <a:pt x="1821381" y="53954"/>
                  <a:pt x="1828807" y="54670"/>
                </a:cubicBezTo>
                <a:close/>
                <a:moveTo>
                  <a:pt x="1915492" y="35781"/>
                </a:moveTo>
                <a:cubicBezTo>
                  <a:pt x="1916365" y="35540"/>
                  <a:pt x="1917253" y="35623"/>
                  <a:pt x="1918154" y="36032"/>
                </a:cubicBezTo>
                <a:cubicBezTo>
                  <a:pt x="1921761" y="37667"/>
                  <a:pt x="1926898" y="40858"/>
                  <a:pt x="1933566" y="45604"/>
                </a:cubicBezTo>
                <a:cubicBezTo>
                  <a:pt x="1941296" y="51971"/>
                  <a:pt x="1942117" y="56682"/>
                  <a:pt x="1936029" y="59736"/>
                </a:cubicBezTo>
                <a:cubicBezTo>
                  <a:pt x="1929942" y="62791"/>
                  <a:pt x="1918889" y="69570"/>
                  <a:pt x="1902871" y="80074"/>
                </a:cubicBezTo>
                <a:cubicBezTo>
                  <a:pt x="1886853" y="90579"/>
                  <a:pt x="1882920" y="89837"/>
                  <a:pt x="1891073" y="77848"/>
                </a:cubicBezTo>
                <a:cubicBezTo>
                  <a:pt x="1899225" y="65860"/>
                  <a:pt x="1904875" y="55485"/>
                  <a:pt x="1908023" y="46723"/>
                </a:cubicBezTo>
                <a:cubicBezTo>
                  <a:pt x="1910384" y="40151"/>
                  <a:pt x="1912874" y="36504"/>
                  <a:pt x="1915492" y="35781"/>
                </a:cubicBezTo>
                <a:close/>
                <a:moveTo>
                  <a:pt x="1974721" y="27613"/>
                </a:moveTo>
                <a:cubicBezTo>
                  <a:pt x="1978102" y="27924"/>
                  <a:pt x="1983291" y="29844"/>
                  <a:pt x="1990289" y="33376"/>
                </a:cubicBezTo>
                <a:cubicBezTo>
                  <a:pt x="2004285" y="40438"/>
                  <a:pt x="2009182" y="47088"/>
                  <a:pt x="2004981" y="53326"/>
                </a:cubicBezTo>
                <a:cubicBezTo>
                  <a:pt x="2000779" y="59564"/>
                  <a:pt x="1996667" y="68265"/>
                  <a:pt x="1992644" y="79429"/>
                </a:cubicBezTo>
                <a:cubicBezTo>
                  <a:pt x="1988622" y="90593"/>
                  <a:pt x="1981341" y="104105"/>
                  <a:pt x="1970801" y="119965"/>
                </a:cubicBezTo>
                <a:cubicBezTo>
                  <a:pt x="1988497" y="116567"/>
                  <a:pt x="2004658" y="111218"/>
                  <a:pt x="2019285" y="103919"/>
                </a:cubicBezTo>
                <a:cubicBezTo>
                  <a:pt x="2033912" y="96619"/>
                  <a:pt x="2045685" y="96386"/>
                  <a:pt x="2054605" y="103220"/>
                </a:cubicBezTo>
                <a:cubicBezTo>
                  <a:pt x="2063525" y="110053"/>
                  <a:pt x="2062560" y="115678"/>
                  <a:pt x="2051712" y="120094"/>
                </a:cubicBezTo>
                <a:cubicBezTo>
                  <a:pt x="2040863" y="124511"/>
                  <a:pt x="2022892" y="128598"/>
                  <a:pt x="1997796" y="132355"/>
                </a:cubicBezTo>
                <a:cubicBezTo>
                  <a:pt x="2011290" y="134922"/>
                  <a:pt x="2016428" y="141146"/>
                  <a:pt x="2013208" y="151026"/>
                </a:cubicBezTo>
                <a:cubicBezTo>
                  <a:pt x="2009989" y="160907"/>
                  <a:pt x="2007250" y="171723"/>
                  <a:pt x="2004991" y="183475"/>
                </a:cubicBezTo>
                <a:cubicBezTo>
                  <a:pt x="2002733" y="195226"/>
                  <a:pt x="1998535" y="208251"/>
                  <a:pt x="1992397" y="222548"/>
                </a:cubicBezTo>
                <a:cubicBezTo>
                  <a:pt x="1999997" y="231539"/>
                  <a:pt x="2008842" y="240204"/>
                  <a:pt x="2018930" y="248543"/>
                </a:cubicBezTo>
                <a:cubicBezTo>
                  <a:pt x="2029018" y="256882"/>
                  <a:pt x="2039501" y="263224"/>
                  <a:pt x="2050378" y="267569"/>
                </a:cubicBezTo>
                <a:cubicBezTo>
                  <a:pt x="2061255" y="271914"/>
                  <a:pt x="2071182" y="276568"/>
                  <a:pt x="2080159" y="281529"/>
                </a:cubicBezTo>
                <a:cubicBezTo>
                  <a:pt x="2089136" y="286491"/>
                  <a:pt x="2084554" y="289854"/>
                  <a:pt x="2066414" y="291618"/>
                </a:cubicBezTo>
                <a:cubicBezTo>
                  <a:pt x="2048274" y="293382"/>
                  <a:pt x="2034579" y="293543"/>
                  <a:pt x="2025329" y="292102"/>
                </a:cubicBezTo>
                <a:cubicBezTo>
                  <a:pt x="2016080" y="290660"/>
                  <a:pt x="2009329" y="286634"/>
                  <a:pt x="2005077" y="280024"/>
                </a:cubicBezTo>
                <a:cubicBezTo>
                  <a:pt x="2000826" y="273413"/>
                  <a:pt x="1991508" y="259711"/>
                  <a:pt x="1977125" y="238917"/>
                </a:cubicBezTo>
                <a:cubicBezTo>
                  <a:pt x="1970973" y="247335"/>
                  <a:pt x="1963720" y="254330"/>
                  <a:pt x="1955367" y="259901"/>
                </a:cubicBezTo>
                <a:cubicBezTo>
                  <a:pt x="1947014" y="265472"/>
                  <a:pt x="1936897" y="269666"/>
                  <a:pt x="1925016" y="272484"/>
                </a:cubicBezTo>
                <a:cubicBezTo>
                  <a:pt x="1922046" y="273189"/>
                  <a:pt x="1919752" y="273562"/>
                  <a:pt x="1918134" y="273603"/>
                </a:cubicBezTo>
                <a:lnTo>
                  <a:pt x="1916418" y="273073"/>
                </a:lnTo>
                <a:lnTo>
                  <a:pt x="1915842" y="283110"/>
                </a:lnTo>
                <a:cubicBezTo>
                  <a:pt x="1913404" y="293242"/>
                  <a:pt x="1908407" y="294522"/>
                  <a:pt x="1900849" y="286950"/>
                </a:cubicBezTo>
                <a:cubicBezTo>
                  <a:pt x="1893292" y="279378"/>
                  <a:pt x="1886416" y="272818"/>
                  <a:pt x="1880221" y="267268"/>
                </a:cubicBezTo>
                <a:cubicBezTo>
                  <a:pt x="1867157" y="277808"/>
                  <a:pt x="1854405" y="285380"/>
                  <a:pt x="1841965" y="289983"/>
                </a:cubicBezTo>
                <a:cubicBezTo>
                  <a:pt x="1829525" y="294586"/>
                  <a:pt x="1816364" y="297350"/>
                  <a:pt x="1802483" y="298275"/>
                </a:cubicBezTo>
                <a:cubicBezTo>
                  <a:pt x="1788601" y="299200"/>
                  <a:pt x="1787010" y="296533"/>
                  <a:pt x="1797707" y="290273"/>
                </a:cubicBezTo>
                <a:cubicBezTo>
                  <a:pt x="1808405" y="284014"/>
                  <a:pt x="1819397" y="278278"/>
                  <a:pt x="1830683" y="273065"/>
                </a:cubicBezTo>
                <a:cubicBezTo>
                  <a:pt x="1841968" y="267852"/>
                  <a:pt x="1852179" y="261238"/>
                  <a:pt x="1861313" y="253222"/>
                </a:cubicBezTo>
                <a:cubicBezTo>
                  <a:pt x="1851777" y="246898"/>
                  <a:pt x="1844668" y="242581"/>
                  <a:pt x="1839986" y="240273"/>
                </a:cubicBezTo>
                <a:cubicBezTo>
                  <a:pt x="1835304" y="237964"/>
                  <a:pt x="1834103" y="234569"/>
                  <a:pt x="1836383" y="230087"/>
                </a:cubicBezTo>
                <a:cubicBezTo>
                  <a:pt x="1838663" y="225606"/>
                  <a:pt x="1840671" y="220447"/>
                  <a:pt x="1842406" y="214611"/>
                </a:cubicBezTo>
                <a:cubicBezTo>
                  <a:pt x="1822616" y="217249"/>
                  <a:pt x="1809072" y="220609"/>
                  <a:pt x="1801773" y="224688"/>
                </a:cubicBezTo>
                <a:cubicBezTo>
                  <a:pt x="1794474" y="228768"/>
                  <a:pt x="1785697" y="225832"/>
                  <a:pt x="1775444" y="215880"/>
                </a:cubicBezTo>
                <a:cubicBezTo>
                  <a:pt x="1765191" y="205928"/>
                  <a:pt x="1766514" y="201411"/>
                  <a:pt x="1779413" y="202328"/>
                </a:cubicBezTo>
                <a:cubicBezTo>
                  <a:pt x="1792312" y="203246"/>
                  <a:pt x="1814808" y="201174"/>
                  <a:pt x="1846901" y="196112"/>
                </a:cubicBezTo>
                <a:cubicBezTo>
                  <a:pt x="1849311" y="186031"/>
                  <a:pt x="1849615" y="176896"/>
                  <a:pt x="1847816" y="168708"/>
                </a:cubicBezTo>
                <a:cubicBezTo>
                  <a:pt x="1846016" y="160519"/>
                  <a:pt x="1851440" y="159480"/>
                  <a:pt x="1864088" y="165589"/>
                </a:cubicBezTo>
                <a:cubicBezTo>
                  <a:pt x="1876736" y="171698"/>
                  <a:pt x="1882028" y="176616"/>
                  <a:pt x="1879963" y="180345"/>
                </a:cubicBezTo>
                <a:cubicBezTo>
                  <a:pt x="1877898" y="184073"/>
                  <a:pt x="1874879" y="187795"/>
                  <a:pt x="1870907" y="191509"/>
                </a:cubicBezTo>
                <a:lnTo>
                  <a:pt x="1890309" y="189315"/>
                </a:lnTo>
                <a:cubicBezTo>
                  <a:pt x="1891672" y="185385"/>
                  <a:pt x="1892127" y="180721"/>
                  <a:pt x="1891675" y="175322"/>
                </a:cubicBezTo>
                <a:cubicBezTo>
                  <a:pt x="1891223" y="169923"/>
                  <a:pt x="1894941" y="169450"/>
                  <a:pt x="1902828" y="173902"/>
                </a:cubicBezTo>
                <a:cubicBezTo>
                  <a:pt x="1910715" y="178355"/>
                  <a:pt x="1915917" y="182188"/>
                  <a:pt x="1918434" y="185400"/>
                </a:cubicBezTo>
                <a:cubicBezTo>
                  <a:pt x="1920951" y="188612"/>
                  <a:pt x="1920994" y="192810"/>
                  <a:pt x="1918563" y="197994"/>
                </a:cubicBezTo>
                <a:cubicBezTo>
                  <a:pt x="1916132" y="203178"/>
                  <a:pt x="1913121" y="210492"/>
                  <a:pt x="1909529" y="219935"/>
                </a:cubicBezTo>
                <a:cubicBezTo>
                  <a:pt x="1905936" y="229378"/>
                  <a:pt x="1901165" y="238702"/>
                  <a:pt x="1895214" y="247909"/>
                </a:cubicBezTo>
                <a:cubicBezTo>
                  <a:pt x="1900821" y="251508"/>
                  <a:pt x="1906270" y="255742"/>
                  <a:pt x="1911561" y="260611"/>
                </a:cubicBezTo>
                <a:lnTo>
                  <a:pt x="1916575" y="269841"/>
                </a:lnTo>
                <a:lnTo>
                  <a:pt x="1921833" y="265020"/>
                </a:lnTo>
                <a:cubicBezTo>
                  <a:pt x="1931591" y="257226"/>
                  <a:pt x="1939994" y="249805"/>
                  <a:pt x="1947043" y="242757"/>
                </a:cubicBezTo>
                <a:cubicBezTo>
                  <a:pt x="1954091" y="235709"/>
                  <a:pt x="1960153" y="228650"/>
                  <a:pt x="1965230" y="221580"/>
                </a:cubicBezTo>
                <a:cubicBezTo>
                  <a:pt x="1959192" y="211872"/>
                  <a:pt x="1953356" y="203336"/>
                  <a:pt x="1947720" y="195972"/>
                </a:cubicBezTo>
                <a:cubicBezTo>
                  <a:pt x="1942085" y="188608"/>
                  <a:pt x="1937073" y="181869"/>
                  <a:pt x="1932685" y="175752"/>
                </a:cubicBezTo>
                <a:cubicBezTo>
                  <a:pt x="1928296" y="169636"/>
                  <a:pt x="1929616" y="166008"/>
                  <a:pt x="1936642" y="164868"/>
                </a:cubicBezTo>
                <a:cubicBezTo>
                  <a:pt x="1943669" y="163728"/>
                  <a:pt x="1948953" y="165381"/>
                  <a:pt x="1952496" y="169826"/>
                </a:cubicBezTo>
                <a:cubicBezTo>
                  <a:pt x="1956038" y="174272"/>
                  <a:pt x="1963702" y="185550"/>
                  <a:pt x="1975490" y="203662"/>
                </a:cubicBezTo>
                <a:cubicBezTo>
                  <a:pt x="1979462" y="194370"/>
                  <a:pt x="1982122" y="183274"/>
                  <a:pt x="1983470" y="170375"/>
                </a:cubicBezTo>
                <a:cubicBezTo>
                  <a:pt x="1984818" y="157476"/>
                  <a:pt x="1985141" y="145677"/>
                  <a:pt x="1984438" y="134980"/>
                </a:cubicBezTo>
                <a:cubicBezTo>
                  <a:pt x="1979806" y="135883"/>
                  <a:pt x="1973547" y="135883"/>
                  <a:pt x="1965660" y="134980"/>
                </a:cubicBezTo>
                <a:cubicBezTo>
                  <a:pt x="1955550" y="146925"/>
                  <a:pt x="1944852" y="155762"/>
                  <a:pt x="1933566" y="161491"/>
                </a:cubicBezTo>
                <a:cubicBezTo>
                  <a:pt x="1922281" y="167220"/>
                  <a:pt x="1922291" y="162283"/>
                  <a:pt x="1933599" y="146681"/>
                </a:cubicBezTo>
                <a:cubicBezTo>
                  <a:pt x="1944906" y="131079"/>
                  <a:pt x="1954356" y="111953"/>
                  <a:pt x="1961949" y="89302"/>
                </a:cubicBezTo>
                <a:cubicBezTo>
                  <a:pt x="1969542" y="66652"/>
                  <a:pt x="1972902" y="52814"/>
                  <a:pt x="1972027" y="47787"/>
                </a:cubicBezTo>
                <a:cubicBezTo>
                  <a:pt x="1971152" y="42761"/>
                  <a:pt x="1970478" y="37337"/>
                  <a:pt x="1970005" y="31515"/>
                </a:cubicBezTo>
                <a:cubicBezTo>
                  <a:pt x="1969768" y="28604"/>
                  <a:pt x="1971340" y="27303"/>
                  <a:pt x="1974721" y="27613"/>
                </a:cubicBezTo>
                <a:close/>
                <a:moveTo>
                  <a:pt x="951049" y="27413"/>
                </a:moveTo>
                <a:cubicBezTo>
                  <a:pt x="967968" y="26496"/>
                  <a:pt x="980146" y="29294"/>
                  <a:pt x="987583" y="35806"/>
                </a:cubicBezTo>
                <a:cubicBezTo>
                  <a:pt x="997499" y="44489"/>
                  <a:pt x="1000690" y="50817"/>
                  <a:pt x="997155" y="54789"/>
                </a:cubicBezTo>
                <a:cubicBezTo>
                  <a:pt x="993620" y="58761"/>
                  <a:pt x="983722" y="60296"/>
                  <a:pt x="967460" y="59392"/>
                </a:cubicBezTo>
                <a:cubicBezTo>
                  <a:pt x="951198" y="58489"/>
                  <a:pt x="935908" y="58489"/>
                  <a:pt x="921590" y="59392"/>
                </a:cubicBezTo>
                <a:cubicBezTo>
                  <a:pt x="907271" y="60296"/>
                  <a:pt x="886087" y="61895"/>
                  <a:pt x="858037" y="64189"/>
                </a:cubicBezTo>
                <a:cubicBezTo>
                  <a:pt x="866125" y="72908"/>
                  <a:pt x="869047" y="78999"/>
                  <a:pt x="866803" y="82462"/>
                </a:cubicBezTo>
                <a:cubicBezTo>
                  <a:pt x="864558" y="85925"/>
                  <a:pt x="863436" y="100240"/>
                  <a:pt x="863436" y="125407"/>
                </a:cubicBezTo>
                <a:cubicBezTo>
                  <a:pt x="883627" y="125407"/>
                  <a:pt x="901226" y="127827"/>
                  <a:pt x="916233" y="132667"/>
                </a:cubicBezTo>
                <a:cubicBezTo>
                  <a:pt x="931240" y="137507"/>
                  <a:pt x="939913" y="147201"/>
                  <a:pt x="942250" y="161749"/>
                </a:cubicBezTo>
                <a:cubicBezTo>
                  <a:pt x="944588" y="176297"/>
                  <a:pt x="934241" y="177911"/>
                  <a:pt x="911211" y="166589"/>
                </a:cubicBezTo>
                <a:cubicBezTo>
                  <a:pt x="888180" y="155267"/>
                  <a:pt x="872256" y="146079"/>
                  <a:pt x="863436" y="139024"/>
                </a:cubicBezTo>
                <a:cubicBezTo>
                  <a:pt x="864283" y="206810"/>
                  <a:pt x="863282" y="252329"/>
                  <a:pt x="860436" y="275582"/>
                </a:cubicBezTo>
                <a:cubicBezTo>
                  <a:pt x="857589" y="298834"/>
                  <a:pt x="853162" y="310461"/>
                  <a:pt x="847153" y="310461"/>
                </a:cubicBezTo>
                <a:cubicBezTo>
                  <a:pt x="842693" y="310461"/>
                  <a:pt x="837965" y="305133"/>
                  <a:pt x="832967" y="294479"/>
                </a:cubicBezTo>
                <a:cubicBezTo>
                  <a:pt x="827969" y="283824"/>
                  <a:pt x="826396" y="274653"/>
                  <a:pt x="828245" y="266967"/>
                </a:cubicBezTo>
                <a:cubicBezTo>
                  <a:pt x="830095" y="259281"/>
                  <a:pt x="831895" y="251071"/>
                  <a:pt x="833645" y="242338"/>
                </a:cubicBezTo>
                <a:cubicBezTo>
                  <a:pt x="835394" y="233604"/>
                  <a:pt x="836721" y="203913"/>
                  <a:pt x="837624" y="153263"/>
                </a:cubicBezTo>
                <a:cubicBezTo>
                  <a:pt x="838527" y="102614"/>
                  <a:pt x="835810" y="74026"/>
                  <a:pt x="829472" y="67502"/>
                </a:cubicBezTo>
                <a:cubicBezTo>
                  <a:pt x="784845" y="74700"/>
                  <a:pt x="756871" y="79422"/>
                  <a:pt x="745549" y="81666"/>
                </a:cubicBezTo>
                <a:cubicBezTo>
                  <a:pt x="734228" y="83910"/>
                  <a:pt x="723573" y="79834"/>
                  <a:pt x="713585" y="69438"/>
                </a:cubicBezTo>
                <a:cubicBezTo>
                  <a:pt x="703597" y="59041"/>
                  <a:pt x="703962" y="54298"/>
                  <a:pt x="714682" y="55209"/>
                </a:cubicBezTo>
                <a:cubicBezTo>
                  <a:pt x="725401" y="56119"/>
                  <a:pt x="743900" y="55241"/>
                  <a:pt x="770178" y="52573"/>
                </a:cubicBezTo>
                <a:cubicBezTo>
                  <a:pt x="796457" y="49906"/>
                  <a:pt x="823395" y="46536"/>
                  <a:pt x="850993" y="42464"/>
                </a:cubicBezTo>
                <a:cubicBezTo>
                  <a:pt x="878590" y="38391"/>
                  <a:pt x="905776" y="34093"/>
                  <a:pt x="932549" y="29568"/>
                </a:cubicBezTo>
                <a:cubicBezTo>
                  <a:pt x="939242" y="28437"/>
                  <a:pt x="945409" y="27719"/>
                  <a:pt x="951049" y="27413"/>
                </a:cubicBezTo>
                <a:close/>
                <a:moveTo>
                  <a:pt x="1273914" y="24890"/>
                </a:moveTo>
                <a:cubicBezTo>
                  <a:pt x="1281070" y="23484"/>
                  <a:pt x="1288491" y="26270"/>
                  <a:pt x="1296177" y="33246"/>
                </a:cubicBezTo>
                <a:cubicBezTo>
                  <a:pt x="1303863" y="40223"/>
                  <a:pt x="1302662" y="45418"/>
                  <a:pt x="1292574" y="48831"/>
                </a:cubicBezTo>
                <a:cubicBezTo>
                  <a:pt x="1282486" y="52244"/>
                  <a:pt x="1256490" y="56768"/>
                  <a:pt x="1214588" y="62404"/>
                </a:cubicBezTo>
                <a:cubicBezTo>
                  <a:pt x="1223580" y="70104"/>
                  <a:pt x="1224243" y="76540"/>
                  <a:pt x="1216578" y="81709"/>
                </a:cubicBezTo>
                <a:cubicBezTo>
                  <a:pt x="1208913" y="86879"/>
                  <a:pt x="1195652" y="100083"/>
                  <a:pt x="1176795" y="121320"/>
                </a:cubicBezTo>
                <a:cubicBezTo>
                  <a:pt x="1205102" y="117764"/>
                  <a:pt x="1229728" y="114426"/>
                  <a:pt x="1250672" y="111307"/>
                </a:cubicBezTo>
                <a:cubicBezTo>
                  <a:pt x="1271616" y="108188"/>
                  <a:pt x="1285680" y="105252"/>
                  <a:pt x="1292864" y="102499"/>
                </a:cubicBezTo>
                <a:cubicBezTo>
                  <a:pt x="1300049" y="99746"/>
                  <a:pt x="1306997" y="99839"/>
                  <a:pt x="1313708" y="102779"/>
                </a:cubicBezTo>
                <a:cubicBezTo>
                  <a:pt x="1320419" y="105718"/>
                  <a:pt x="1328521" y="111419"/>
                  <a:pt x="1338014" y="119879"/>
                </a:cubicBezTo>
                <a:cubicBezTo>
                  <a:pt x="1347508" y="128340"/>
                  <a:pt x="1349712" y="135342"/>
                  <a:pt x="1344629" y="140884"/>
                </a:cubicBezTo>
                <a:cubicBezTo>
                  <a:pt x="1339545" y="146427"/>
                  <a:pt x="1335706" y="155472"/>
                  <a:pt x="1333110" y="168019"/>
                </a:cubicBezTo>
                <a:cubicBezTo>
                  <a:pt x="1330514" y="180567"/>
                  <a:pt x="1328306" y="196381"/>
                  <a:pt x="1326485" y="215460"/>
                </a:cubicBezTo>
                <a:cubicBezTo>
                  <a:pt x="1324664" y="234540"/>
                  <a:pt x="1320932" y="250196"/>
                  <a:pt x="1315289" y="262428"/>
                </a:cubicBezTo>
                <a:cubicBezTo>
                  <a:pt x="1309646" y="274660"/>
                  <a:pt x="1302662" y="283247"/>
                  <a:pt x="1294338" y="288187"/>
                </a:cubicBezTo>
                <a:cubicBezTo>
                  <a:pt x="1286013" y="293127"/>
                  <a:pt x="1280532" y="289248"/>
                  <a:pt x="1277893" y="276550"/>
                </a:cubicBezTo>
                <a:cubicBezTo>
                  <a:pt x="1275254" y="263851"/>
                  <a:pt x="1272939" y="254842"/>
                  <a:pt x="1270945" y="249522"/>
                </a:cubicBezTo>
                <a:cubicBezTo>
                  <a:pt x="1260334" y="248748"/>
                  <a:pt x="1239321" y="249712"/>
                  <a:pt x="1207909" y="252415"/>
                </a:cubicBezTo>
                <a:cubicBezTo>
                  <a:pt x="1176497" y="255118"/>
                  <a:pt x="1150043" y="257294"/>
                  <a:pt x="1128547" y="258944"/>
                </a:cubicBezTo>
                <a:cubicBezTo>
                  <a:pt x="1121363" y="277084"/>
                  <a:pt x="1115211" y="280891"/>
                  <a:pt x="1110091" y="270366"/>
                </a:cubicBezTo>
                <a:cubicBezTo>
                  <a:pt x="1104972" y="259840"/>
                  <a:pt x="1101957" y="245059"/>
                  <a:pt x="1101046" y="226022"/>
                </a:cubicBezTo>
                <a:cubicBezTo>
                  <a:pt x="1100136" y="206985"/>
                  <a:pt x="1098368" y="190444"/>
                  <a:pt x="1095744" y="176398"/>
                </a:cubicBezTo>
                <a:cubicBezTo>
                  <a:pt x="1093120" y="162351"/>
                  <a:pt x="1089298" y="149435"/>
                  <a:pt x="1084279" y="137647"/>
                </a:cubicBezTo>
                <a:cubicBezTo>
                  <a:pt x="1079260" y="125859"/>
                  <a:pt x="1081024" y="120668"/>
                  <a:pt x="1089570" y="122073"/>
                </a:cubicBezTo>
                <a:cubicBezTo>
                  <a:pt x="1098117" y="123479"/>
                  <a:pt x="1104760" y="124830"/>
                  <a:pt x="1109500" y="126128"/>
                </a:cubicBezTo>
                <a:cubicBezTo>
                  <a:pt x="1114239" y="127426"/>
                  <a:pt x="1130289" y="126841"/>
                  <a:pt x="1157650" y="124375"/>
                </a:cubicBezTo>
                <a:cubicBezTo>
                  <a:pt x="1170356" y="104901"/>
                  <a:pt x="1177820" y="91378"/>
                  <a:pt x="1180043" y="83806"/>
                </a:cubicBezTo>
                <a:cubicBezTo>
                  <a:pt x="1182266" y="76235"/>
                  <a:pt x="1183377" y="70348"/>
                  <a:pt x="1183377" y="66147"/>
                </a:cubicBezTo>
                <a:cubicBezTo>
                  <a:pt x="1178759" y="66993"/>
                  <a:pt x="1173364" y="67878"/>
                  <a:pt x="1167190" y="68803"/>
                </a:cubicBezTo>
                <a:cubicBezTo>
                  <a:pt x="1161017" y="69728"/>
                  <a:pt x="1155628" y="69947"/>
                  <a:pt x="1151025" y="69459"/>
                </a:cubicBezTo>
                <a:cubicBezTo>
                  <a:pt x="1146422" y="68972"/>
                  <a:pt x="1140313" y="65125"/>
                  <a:pt x="1132698" y="57919"/>
                </a:cubicBezTo>
                <a:cubicBezTo>
                  <a:pt x="1125084" y="50713"/>
                  <a:pt x="1129852" y="47110"/>
                  <a:pt x="1147003" y="47110"/>
                </a:cubicBezTo>
                <a:cubicBezTo>
                  <a:pt x="1161099" y="47110"/>
                  <a:pt x="1179681" y="45113"/>
                  <a:pt x="1202747" y="41119"/>
                </a:cubicBezTo>
                <a:cubicBezTo>
                  <a:pt x="1225813" y="37125"/>
                  <a:pt x="1241652" y="33773"/>
                  <a:pt x="1250263" y="31063"/>
                </a:cubicBezTo>
                <a:cubicBezTo>
                  <a:pt x="1258874" y="28353"/>
                  <a:pt x="1266758" y="26295"/>
                  <a:pt x="1273914" y="24890"/>
                </a:cubicBezTo>
                <a:close/>
                <a:moveTo>
                  <a:pt x="228319" y="19878"/>
                </a:moveTo>
                <a:cubicBezTo>
                  <a:pt x="231823" y="19924"/>
                  <a:pt x="235131" y="20803"/>
                  <a:pt x="238243" y="22513"/>
                </a:cubicBezTo>
                <a:cubicBezTo>
                  <a:pt x="244467" y="25933"/>
                  <a:pt x="252304" y="32508"/>
                  <a:pt x="261754" y="42238"/>
                </a:cubicBezTo>
                <a:cubicBezTo>
                  <a:pt x="271204" y="51968"/>
                  <a:pt x="269867" y="57912"/>
                  <a:pt x="257742" y="60070"/>
                </a:cubicBezTo>
                <a:cubicBezTo>
                  <a:pt x="245618" y="62228"/>
                  <a:pt x="232995" y="67380"/>
                  <a:pt x="219873" y="75525"/>
                </a:cubicBezTo>
                <a:cubicBezTo>
                  <a:pt x="206752" y="83670"/>
                  <a:pt x="202221" y="82917"/>
                  <a:pt x="206279" y="73266"/>
                </a:cubicBezTo>
                <a:cubicBezTo>
                  <a:pt x="210337" y="63615"/>
                  <a:pt x="213485" y="56743"/>
                  <a:pt x="215722" y="52649"/>
                </a:cubicBezTo>
                <a:cubicBezTo>
                  <a:pt x="217959" y="48555"/>
                  <a:pt x="218170" y="46407"/>
                  <a:pt x="216356" y="46206"/>
                </a:cubicBezTo>
                <a:cubicBezTo>
                  <a:pt x="214542" y="46006"/>
                  <a:pt x="198872" y="47705"/>
                  <a:pt x="169346" y="51304"/>
                </a:cubicBezTo>
                <a:cubicBezTo>
                  <a:pt x="139819" y="54904"/>
                  <a:pt x="116287" y="57603"/>
                  <a:pt x="98749" y="59403"/>
                </a:cubicBezTo>
                <a:cubicBezTo>
                  <a:pt x="81211" y="61203"/>
                  <a:pt x="69222" y="62103"/>
                  <a:pt x="62783" y="62103"/>
                </a:cubicBezTo>
                <a:cubicBezTo>
                  <a:pt x="56933" y="77963"/>
                  <a:pt x="49221" y="89801"/>
                  <a:pt x="39649" y="97616"/>
                </a:cubicBezTo>
                <a:cubicBezTo>
                  <a:pt x="30077" y="105431"/>
                  <a:pt x="23846" y="104546"/>
                  <a:pt x="20957" y="94960"/>
                </a:cubicBezTo>
                <a:cubicBezTo>
                  <a:pt x="18067" y="85373"/>
                  <a:pt x="19591" y="77099"/>
                  <a:pt x="25528" y="70137"/>
                </a:cubicBezTo>
                <a:cubicBezTo>
                  <a:pt x="31464" y="63174"/>
                  <a:pt x="36265" y="56263"/>
                  <a:pt x="39929" y="49401"/>
                </a:cubicBezTo>
                <a:cubicBezTo>
                  <a:pt x="43593" y="42539"/>
                  <a:pt x="47472" y="36613"/>
                  <a:pt x="51566" y="31622"/>
                </a:cubicBezTo>
                <a:cubicBezTo>
                  <a:pt x="55660" y="26632"/>
                  <a:pt x="59614" y="31343"/>
                  <a:pt x="63429" y="45755"/>
                </a:cubicBezTo>
                <a:cubicBezTo>
                  <a:pt x="66469" y="45755"/>
                  <a:pt x="77027" y="44873"/>
                  <a:pt x="95103" y="43109"/>
                </a:cubicBezTo>
                <a:cubicBezTo>
                  <a:pt x="113179" y="41345"/>
                  <a:pt x="128878" y="39545"/>
                  <a:pt x="142200" y="37710"/>
                </a:cubicBezTo>
                <a:cubicBezTo>
                  <a:pt x="155522" y="35874"/>
                  <a:pt x="169407" y="33644"/>
                  <a:pt x="183854" y="31020"/>
                </a:cubicBezTo>
                <a:cubicBezTo>
                  <a:pt x="198302" y="28396"/>
                  <a:pt x="209423" y="25467"/>
                  <a:pt x="217217" y="22233"/>
                </a:cubicBezTo>
                <a:cubicBezTo>
                  <a:pt x="221114" y="20616"/>
                  <a:pt x="224814" y="19831"/>
                  <a:pt x="228319" y="19878"/>
                </a:cubicBezTo>
                <a:close/>
                <a:moveTo>
                  <a:pt x="1860324" y="5821"/>
                </a:moveTo>
                <a:cubicBezTo>
                  <a:pt x="1864167" y="4537"/>
                  <a:pt x="1871169" y="6466"/>
                  <a:pt x="1881329" y="11607"/>
                </a:cubicBezTo>
                <a:cubicBezTo>
                  <a:pt x="1891489" y="16748"/>
                  <a:pt x="1894991" y="22351"/>
                  <a:pt x="1891836" y="28417"/>
                </a:cubicBezTo>
                <a:cubicBezTo>
                  <a:pt x="1888682" y="34483"/>
                  <a:pt x="1887104" y="56453"/>
                  <a:pt x="1887104" y="94325"/>
                </a:cubicBezTo>
                <a:lnTo>
                  <a:pt x="1909131" y="90389"/>
                </a:lnTo>
                <a:cubicBezTo>
                  <a:pt x="1919685" y="87621"/>
                  <a:pt x="1927203" y="88822"/>
                  <a:pt x="1931684" y="93992"/>
                </a:cubicBezTo>
                <a:cubicBezTo>
                  <a:pt x="1936166" y="99161"/>
                  <a:pt x="1933803" y="103453"/>
                  <a:pt x="1924597" y="106866"/>
                </a:cubicBezTo>
                <a:cubicBezTo>
                  <a:pt x="1915390" y="110278"/>
                  <a:pt x="1902448" y="113182"/>
                  <a:pt x="1885771" y="115577"/>
                </a:cubicBezTo>
                <a:lnTo>
                  <a:pt x="1885771" y="120482"/>
                </a:lnTo>
                <a:cubicBezTo>
                  <a:pt x="1899552" y="122102"/>
                  <a:pt x="1910418" y="125694"/>
                  <a:pt x="1918369" y="131258"/>
                </a:cubicBezTo>
                <a:cubicBezTo>
                  <a:pt x="1926321" y="136822"/>
                  <a:pt x="1928784" y="144007"/>
                  <a:pt x="1925758" y="152812"/>
                </a:cubicBezTo>
                <a:cubicBezTo>
                  <a:pt x="1922732" y="161617"/>
                  <a:pt x="1916208" y="161158"/>
                  <a:pt x="1906184" y="151435"/>
                </a:cubicBezTo>
                <a:cubicBezTo>
                  <a:pt x="1896160" y="141712"/>
                  <a:pt x="1889356" y="134879"/>
                  <a:pt x="1885771" y="130936"/>
                </a:cubicBezTo>
                <a:cubicBezTo>
                  <a:pt x="1885771" y="139253"/>
                  <a:pt x="1884462" y="147857"/>
                  <a:pt x="1881845" y="156748"/>
                </a:cubicBezTo>
                <a:cubicBezTo>
                  <a:pt x="1879228" y="165639"/>
                  <a:pt x="1874926" y="166134"/>
                  <a:pt x="1868939" y="158232"/>
                </a:cubicBezTo>
                <a:cubicBezTo>
                  <a:pt x="1862952" y="150331"/>
                  <a:pt x="1860632" y="143555"/>
                  <a:pt x="1861980" y="137905"/>
                </a:cubicBezTo>
                <a:cubicBezTo>
                  <a:pt x="1863328" y="132255"/>
                  <a:pt x="1863966" y="127229"/>
                  <a:pt x="1863895" y="122826"/>
                </a:cubicBezTo>
                <a:cubicBezTo>
                  <a:pt x="1845998" y="150187"/>
                  <a:pt x="1826918" y="168278"/>
                  <a:pt x="1806656" y="177097"/>
                </a:cubicBezTo>
                <a:cubicBezTo>
                  <a:pt x="1786393" y="185916"/>
                  <a:pt x="1781564" y="185328"/>
                  <a:pt x="1792168" y="175333"/>
                </a:cubicBezTo>
                <a:cubicBezTo>
                  <a:pt x="1802773" y="165338"/>
                  <a:pt x="1813629" y="154565"/>
                  <a:pt x="1824735" y="143014"/>
                </a:cubicBezTo>
                <a:cubicBezTo>
                  <a:pt x="1835841" y="131463"/>
                  <a:pt x="1843531" y="122934"/>
                  <a:pt x="1847805" y="117427"/>
                </a:cubicBezTo>
                <a:cubicBezTo>
                  <a:pt x="1838857" y="121815"/>
                  <a:pt x="1831514" y="124490"/>
                  <a:pt x="1825778" y="125451"/>
                </a:cubicBezTo>
                <a:cubicBezTo>
                  <a:pt x="1820042" y="126411"/>
                  <a:pt x="1813055" y="123038"/>
                  <a:pt x="1804816" y="115330"/>
                </a:cubicBezTo>
                <a:cubicBezTo>
                  <a:pt x="1796578" y="107622"/>
                  <a:pt x="1798019" y="104227"/>
                  <a:pt x="1809140" y="105145"/>
                </a:cubicBezTo>
                <a:cubicBezTo>
                  <a:pt x="1820261" y="106062"/>
                  <a:pt x="1838548" y="104062"/>
                  <a:pt x="1864002" y="99143"/>
                </a:cubicBezTo>
                <a:lnTo>
                  <a:pt x="1864002" y="52573"/>
                </a:lnTo>
                <a:cubicBezTo>
                  <a:pt x="1864002" y="34505"/>
                  <a:pt x="1862428" y="22516"/>
                  <a:pt x="1859281" y="16608"/>
                </a:cubicBezTo>
                <a:cubicBezTo>
                  <a:pt x="1856133" y="10700"/>
                  <a:pt x="1856481" y="7104"/>
                  <a:pt x="1860324" y="5821"/>
                </a:cubicBezTo>
                <a:close/>
                <a:moveTo>
                  <a:pt x="474157" y="1917"/>
                </a:moveTo>
                <a:cubicBezTo>
                  <a:pt x="476317" y="1777"/>
                  <a:pt x="479079" y="2064"/>
                  <a:pt x="482446" y="2777"/>
                </a:cubicBezTo>
                <a:cubicBezTo>
                  <a:pt x="495911" y="5631"/>
                  <a:pt x="505386" y="9883"/>
                  <a:pt x="510872" y="15533"/>
                </a:cubicBezTo>
                <a:cubicBezTo>
                  <a:pt x="516357" y="21183"/>
                  <a:pt x="517952" y="26718"/>
                  <a:pt x="515658" y="32139"/>
                </a:cubicBezTo>
                <a:cubicBezTo>
                  <a:pt x="513363" y="37559"/>
                  <a:pt x="511553" y="47802"/>
                  <a:pt x="510226" y="62866"/>
                </a:cubicBezTo>
                <a:cubicBezTo>
                  <a:pt x="508900" y="77931"/>
                  <a:pt x="507806" y="100118"/>
                  <a:pt x="506946" y="129430"/>
                </a:cubicBezTo>
                <a:cubicBezTo>
                  <a:pt x="538910" y="124970"/>
                  <a:pt x="560557" y="121987"/>
                  <a:pt x="571886" y="120482"/>
                </a:cubicBezTo>
                <a:cubicBezTo>
                  <a:pt x="574381" y="105252"/>
                  <a:pt x="573829" y="92360"/>
                  <a:pt x="570229" y="81806"/>
                </a:cubicBezTo>
                <a:cubicBezTo>
                  <a:pt x="566630" y="71252"/>
                  <a:pt x="570452" y="67652"/>
                  <a:pt x="581694" y="71008"/>
                </a:cubicBezTo>
                <a:cubicBezTo>
                  <a:pt x="592937" y="74363"/>
                  <a:pt x="601287" y="78694"/>
                  <a:pt x="606743" y="84000"/>
                </a:cubicBezTo>
                <a:cubicBezTo>
                  <a:pt x="612199" y="89306"/>
                  <a:pt x="613089" y="94243"/>
                  <a:pt x="609410" y="98810"/>
                </a:cubicBezTo>
                <a:cubicBezTo>
                  <a:pt x="605732" y="103377"/>
                  <a:pt x="603015" y="111150"/>
                  <a:pt x="601258" y="122127"/>
                </a:cubicBezTo>
                <a:cubicBezTo>
                  <a:pt x="599501" y="133105"/>
                  <a:pt x="596128" y="144742"/>
                  <a:pt x="591137" y="157038"/>
                </a:cubicBezTo>
                <a:cubicBezTo>
                  <a:pt x="586147" y="169335"/>
                  <a:pt x="580515" y="171794"/>
                  <a:pt x="574241" y="164416"/>
                </a:cubicBezTo>
                <a:cubicBezTo>
                  <a:pt x="567967" y="157038"/>
                  <a:pt x="566630" y="149026"/>
                  <a:pt x="570229" y="140379"/>
                </a:cubicBezTo>
                <a:cubicBezTo>
                  <a:pt x="541076" y="143964"/>
                  <a:pt x="519938" y="147298"/>
                  <a:pt x="506817" y="150381"/>
                </a:cubicBezTo>
                <a:cubicBezTo>
                  <a:pt x="505971" y="189688"/>
                  <a:pt x="505118" y="218698"/>
                  <a:pt x="504257" y="237412"/>
                </a:cubicBezTo>
                <a:cubicBezTo>
                  <a:pt x="534013" y="233913"/>
                  <a:pt x="556520" y="231353"/>
                  <a:pt x="571778" y="229733"/>
                </a:cubicBezTo>
                <a:cubicBezTo>
                  <a:pt x="573442" y="212022"/>
                  <a:pt x="572474" y="198525"/>
                  <a:pt x="568874" y="189239"/>
                </a:cubicBezTo>
                <a:cubicBezTo>
                  <a:pt x="565275" y="179954"/>
                  <a:pt x="569577" y="177455"/>
                  <a:pt x="581780" y="181743"/>
                </a:cubicBezTo>
                <a:cubicBezTo>
                  <a:pt x="593984" y="186031"/>
                  <a:pt x="601885" y="190067"/>
                  <a:pt x="605485" y="193853"/>
                </a:cubicBezTo>
                <a:cubicBezTo>
                  <a:pt x="609084" y="197639"/>
                  <a:pt x="609733" y="202016"/>
                  <a:pt x="607431" y="206985"/>
                </a:cubicBezTo>
                <a:cubicBezTo>
                  <a:pt x="605130" y="211954"/>
                  <a:pt x="603090" y="221992"/>
                  <a:pt x="601312" y="237100"/>
                </a:cubicBezTo>
                <a:cubicBezTo>
                  <a:pt x="599533" y="252207"/>
                  <a:pt x="597935" y="263084"/>
                  <a:pt x="596515" y="269731"/>
                </a:cubicBezTo>
                <a:cubicBezTo>
                  <a:pt x="595095" y="276378"/>
                  <a:pt x="592112" y="282350"/>
                  <a:pt x="587567" y="287649"/>
                </a:cubicBezTo>
                <a:cubicBezTo>
                  <a:pt x="583021" y="292948"/>
                  <a:pt x="578547" y="292385"/>
                  <a:pt x="574144" y="285960"/>
                </a:cubicBezTo>
                <a:cubicBezTo>
                  <a:pt x="569742" y="279536"/>
                  <a:pt x="567770" y="273556"/>
                  <a:pt x="568229" y="268021"/>
                </a:cubicBezTo>
                <a:cubicBezTo>
                  <a:pt x="568688" y="262486"/>
                  <a:pt x="569806" y="255932"/>
                  <a:pt x="571584" y="248360"/>
                </a:cubicBezTo>
                <a:cubicBezTo>
                  <a:pt x="531704" y="254656"/>
                  <a:pt x="500977" y="259815"/>
                  <a:pt x="479402" y="263837"/>
                </a:cubicBezTo>
                <a:cubicBezTo>
                  <a:pt x="457827" y="267860"/>
                  <a:pt x="441598" y="271613"/>
                  <a:pt x="430713" y="275098"/>
                </a:cubicBezTo>
                <a:cubicBezTo>
                  <a:pt x="419829" y="278582"/>
                  <a:pt x="410619" y="282648"/>
                  <a:pt x="403083" y="287294"/>
                </a:cubicBezTo>
                <a:cubicBezTo>
                  <a:pt x="395548" y="291940"/>
                  <a:pt x="389578" y="289485"/>
                  <a:pt x="385176" y="279927"/>
                </a:cubicBezTo>
                <a:cubicBezTo>
                  <a:pt x="380774" y="270369"/>
                  <a:pt x="380645" y="263425"/>
                  <a:pt x="384789" y="259094"/>
                </a:cubicBezTo>
                <a:cubicBezTo>
                  <a:pt x="388933" y="254763"/>
                  <a:pt x="392981" y="247453"/>
                  <a:pt x="396931" y="237164"/>
                </a:cubicBezTo>
                <a:cubicBezTo>
                  <a:pt x="400882" y="226875"/>
                  <a:pt x="400384" y="215794"/>
                  <a:pt x="395436" y="203920"/>
                </a:cubicBezTo>
                <a:cubicBezTo>
                  <a:pt x="390489" y="192046"/>
                  <a:pt x="393174" y="187314"/>
                  <a:pt x="403492" y="189723"/>
                </a:cubicBezTo>
                <a:cubicBezTo>
                  <a:pt x="413810" y="192132"/>
                  <a:pt x="421260" y="195721"/>
                  <a:pt x="425841" y="200489"/>
                </a:cubicBezTo>
                <a:cubicBezTo>
                  <a:pt x="430423" y="205257"/>
                  <a:pt x="431545" y="210165"/>
                  <a:pt x="429208" y="215213"/>
                </a:cubicBezTo>
                <a:cubicBezTo>
                  <a:pt x="426870" y="220261"/>
                  <a:pt x="424845" y="226861"/>
                  <a:pt x="423131" y="235013"/>
                </a:cubicBezTo>
                <a:cubicBezTo>
                  <a:pt x="421417" y="243166"/>
                  <a:pt x="420561" y="248490"/>
                  <a:pt x="420561" y="250985"/>
                </a:cubicBezTo>
                <a:cubicBezTo>
                  <a:pt x="420561" y="250024"/>
                  <a:pt x="426440" y="248669"/>
                  <a:pt x="438199" y="246919"/>
                </a:cubicBezTo>
                <a:cubicBezTo>
                  <a:pt x="449958" y="245170"/>
                  <a:pt x="463825" y="243492"/>
                  <a:pt x="479800" y="241886"/>
                </a:cubicBezTo>
                <a:lnTo>
                  <a:pt x="479800" y="153887"/>
                </a:lnTo>
                <a:cubicBezTo>
                  <a:pt x="442343" y="161803"/>
                  <a:pt x="419446" y="168729"/>
                  <a:pt x="411107" y="174666"/>
                </a:cubicBezTo>
                <a:cubicBezTo>
                  <a:pt x="402768" y="180603"/>
                  <a:pt x="396383" y="178836"/>
                  <a:pt x="391952" y="169364"/>
                </a:cubicBezTo>
                <a:cubicBezTo>
                  <a:pt x="387521" y="159892"/>
                  <a:pt x="387557" y="152134"/>
                  <a:pt x="392059" y="146090"/>
                </a:cubicBezTo>
                <a:cubicBezTo>
                  <a:pt x="396562" y="140045"/>
                  <a:pt x="398814" y="131366"/>
                  <a:pt x="398814" y="120051"/>
                </a:cubicBezTo>
                <a:cubicBezTo>
                  <a:pt x="398814" y="108966"/>
                  <a:pt x="397462" y="99434"/>
                  <a:pt x="394759" y="91453"/>
                </a:cubicBezTo>
                <a:cubicBezTo>
                  <a:pt x="392056" y="83473"/>
                  <a:pt x="394888" y="80444"/>
                  <a:pt x="403255" y="82365"/>
                </a:cubicBezTo>
                <a:cubicBezTo>
                  <a:pt x="411623" y="84287"/>
                  <a:pt x="418850" y="87359"/>
                  <a:pt x="424938" y="91582"/>
                </a:cubicBezTo>
                <a:cubicBezTo>
                  <a:pt x="431025" y="95806"/>
                  <a:pt x="432692" y="100922"/>
                  <a:pt x="429939" y="106930"/>
                </a:cubicBezTo>
                <a:cubicBezTo>
                  <a:pt x="427186" y="112939"/>
                  <a:pt x="425375" y="119195"/>
                  <a:pt x="424508" y="125698"/>
                </a:cubicBezTo>
                <a:cubicBezTo>
                  <a:pt x="423640" y="132201"/>
                  <a:pt x="422991" y="136471"/>
                  <a:pt x="422561" y="138507"/>
                </a:cubicBezTo>
                <a:cubicBezTo>
                  <a:pt x="422131" y="140544"/>
                  <a:pt x="423056" y="141590"/>
                  <a:pt x="425336" y="141648"/>
                </a:cubicBezTo>
                <a:cubicBezTo>
                  <a:pt x="427616" y="141705"/>
                  <a:pt x="445771" y="139174"/>
                  <a:pt x="479800" y="134055"/>
                </a:cubicBezTo>
                <a:lnTo>
                  <a:pt x="479800" y="57973"/>
                </a:lnTo>
                <a:cubicBezTo>
                  <a:pt x="479800" y="39918"/>
                  <a:pt x="476875" y="25492"/>
                  <a:pt x="471024" y="14694"/>
                </a:cubicBezTo>
                <a:cubicBezTo>
                  <a:pt x="466636" y="6595"/>
                  <a:pt x="467680" y="2336"/>
                  <a:pt x="474157" y="1917"/>
                </a:cubicBezTo>
                <a:close/>
                <a:moveTo>
                  <a:pt x="1529495" y="12"/>
                </a:moveTo>
                <a:cubicBezTo>
                  <a:pt x="1531280" y="93"/>
                  <a:pt x="1533418" y="617"/>
                  <a:pt x="1535909" y="1583"/>
                </a:cubicBezTo>
                <a:cubicBezTo>
                  <a:pt x="1545876" y="5448"/>
                  <a:pt x="1553326" y="10069"/>
                  <a:pt x="1558259" y="15447"/>
                </a:cubicBezTo>
                <a:cubicBezTo>
                  <a:pt x="1563192" y="20824"/>
                  <a:pt x="1563464" y="25660"/>
                  <a:pt x="1559076" y="29955"/>
                </a:cubicBezTo>
                <a:cubicBezTo>
                  <a:pt x="1554688" y="34250"/>
                  <a:pt x="1548780" y="41539"/>
                  <a:pt x="1541351" y="51821"/>
                </a:cubicBezTo>
                <a:cubicBezTo>
                  <a:pt x="1546586" y="51362"/>
                  <a:pt x="1553214" y="50724"/>
                  <a:pt x="1561238" y="49906"/>
                </a:cubicBezTo>
                <a:cubicBezTo>
                  <a:pt x="1569261" y="49089"/>
                  <a:pt x="1576944" y="46841"/>
                  <a:pt x="1584286" y="43163"/>
                </a:cubicBezTo>
                <a:cubicBezTo>
                  <a:pt x="1591628" y="39484"/>
                  <a:pt x="1597956" y="39101"/>
                  <a:pt x="1603269" y="42012"/>
                </a:cubicBezTo>
                <a:cubicBezTo>
                  <a:pt x="1608582" y="44923"/>
                  <a:pt x="1614888" y="49308"/>
                  <a:pt x="1622187" y="55165"/>
                </a:cubicBezTo>
                <a:cubicBezTo>
                  <a:pt x="1629486" y="61023"/>
                  <a:pt x="1629354" y="67043"/>
                  <a:pt x="1621789" y="73223"/>
                </a:cubicBezTo>
                <a:cubicBezTo>
                  <a:pt x="1614225" y="79404"/>
                  <a:pt x="1606212" y="88947"/>
                  <a:pt x="1597752" y="101854"/>
                </a:cubicBezTo>
                <a:cubicBezTo>
                  <a:pt x="1589291" y="114760"/>
                  <a:pt x="1582644" y="123916"/>
                  <a:pt x="1577811" y="129322"/>
                </a:cubicBezTo>
                <a:cubicBezTo>
                  <a:pt x="1607252" y="148725"/>
                  <a:pt x="1627984" y="161315"/>
                  <a:pt x="1640009" y="167094"/>
                </a:cubicBezTo>
                <a:cubicBezTo>
                  <a:pt x="1652033" y="172874"/>
                  <a:pt x="1664215" y="177746"/>
                  <a:pt x="1676555" y="181711"/>
                </a:cubicBezTo>
                <a:cubicBezTo>
                  <a:pt x="1688894" y="185676"/>
                  <a:pt x="1701392" y="189089"/>
                  <a:pt x="1714047" y="191950"/>
                </a:cubicBezTo>
                <a:cubicBezTo>
                  <a:pt x="1726702" y="194811"/>
                  <a:pt x="1729828" y="198392"/>
                  <a:pt x="1723426" y="202694"/>
                </a:cubicBezTo>
                <a:cubicBezTo>
                  <a:pt x="1717023" y="206996"/>
                  <a:pt x="1702141" y="209835"/>
                  <a:pt x="1678781" y="211212"/>
                </a:cubicBezTo>
                <a:cubicBezTo>
                  <a:pt x="1655421" y="212589"/>
                  <a:pt x="1637775" y="208240"/>
                  <a:pt x="1625844" y="198166"/>
                </a:cubicBezTo>
                <a:cubicBezTo>
                  <a:pt x="1613913" y="188092"/>
                  <a:pt x="1593421" y="171081"/>
                  <a:pt x="1564367" y="147133"/>
                </a:cubicBezTo>
                <a:cubicBezTo>
                  <a:pt x="1538842" y="171855"/>
                  <a:pt x="1514435" y="190379"/>
                  <a:pt x="1491146" y="202705"/>
                </a:cubicBezTo>
                <a:cubicBezTo>
                  <a:pt x="1467858" y="215030"/>
                  <a:pt x="1445631" y="223247"/>
                  <a:pt x="1424464" y="227356"/>
                </a:cubicBezTo>
                <a:cubicBezTo>
                  <a:pt x="1403298" y="231464"/>
                  <a:pt x="1403750" y="227320"/>
                  <a:pt x="1425820" y="214923"/>
                </a:cubicBezTo>
                <a:cubicBezTo>
                  <a:pt x="1447889" y="202526"/>
                  <a:pt x="1468729" y="189637"/>
                  <a:pt x="1488339" y="176258"/>
                </a:cubicBezTo>
                <a:cubicBezTo>
                  <a:pt x="1507950" y="162878"/>
                  <a:pt x="1526466" y="147456"/>
                  <a:pt x="1543890" y="129989"/>
                </a:cubicBezTo>
                <a:cubicBezTo>
                  <a:pt x="1528732" y="114817"/>
                  <a:pt x="1515575" y="104334"/>
                  <a:pt x="1504418" y="98541"/>
                </a:cubicBezTo>
                <a:cubicBezTo>
                  <a:pt x="1491856" y="112523"/>
                  <a:pt x="1477975" y="122543"/>
                  <a:pt x="1462774" y="128602"/>
                </a:cubicBezTo>
                <a:cubicBezTo>
                  <a:pt x="1447574" y="134661"/>
                  <a:pt x="1447911" y="129831"/>
                  <a:pt x="1463785" y="114115"/>
                </a:cubicBezTo>
                <a:cubicBezTo>
                  <a:pt x="1479660" y="98398"/>
                  <a:pt x="1493832" y="79892"/>
                  <a:pt x="1506300" y="58596"/>
                </a:cubicBezTo>
                <a:cubicBezTo>
                  <a:pt x="1518769" y="37301"/>
                  <a:pt x="1524330" y="21509"/>
                  <a:pt x="1522982" y="11220"/>
                </a:cubicBezTo>
                <a:cubicBezTo>
                  <a:pt x="1521971" y="3503"/>
                  <a:pt x="1524142" y="-233"/>
                  <a:pt x="1529495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376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>
            <a:off x="1021674" y="1302358"/>
            <a:ext cx="2413795" cy="331484"/>
          </a:xfrm>
          <a:custGeom>
            <a:avLst/>
            <a:gdLst/>
            <a:ahLst/>
            <a:cxnLst/>
            <a:rect l="l" t="t" r="r" b="b"/>
            <a:pathLst>
              <a:path w="2413795" h="331484">
                <a:moveTo>
                  <a:pt x="1076784" y="232923"/>
                </a:moveTo>
                <a:cubicBezTo>
                  <a:pt x="1088916" y="231045"/>
                  <a:pt x="1098011" y="234110"/>
                  <a:pt x="1104070" y="242119"/>
                </a:cubicBezTo>
                <a:cubicBezTo>
                  <a:pt x="1110128" y="250128"/>
                  <a:pt x="1112247" y="258829"/>
                  <a:pt x="1110426" y="268222"/>
                </a:cubicBezTo>
                <a:cubicBezTo>
                  <a:pt x="1108504" y="282662"/>
                  <a:pt x="1103503" y="295350"/>
                  <a:pt x="1095422" y="306284"/>
                </a:cubicBezTo>
                <a:cubicBezTo>
                  <a:pt x="1087342" y="317219"/>
                  <a:pt x="1075235" y="325618"/>
                  <a:pt x="1059102" y="331484"/>
                </a:cubicBezTo>
                <a:lnTo>
                  <a:pt x="1050907" y="320363"/>
                </a:lnTo>
                <a:cubicBezTo>
                  <a:pt x="1060414" y="314067"/>
                  <a:pt x="1067290" y="308163"/>
                  <a:pt x="1071535" y="302649"/>
                </a:cubicBezTo>
                <a:cubicBezTo>
                  <a:pt x="1075780" y="297135"/>
                  <a:pt x="1077902" y="291682"/>
                  <a:pt x="1077902" y="286290"/>
                </a:cubicBezTo>
                <a:cubicBezTo>
                  <a:pt x="1077357" y="284111"/>
                  <a:pt x="1073622" y="281408"/>
                  <a:pt x="1066695" y="278181"/>
                </a:cubicBezTo>
                <a:cubicBezTo>
                  <a:pt x="1059769" y="274954"/>
                  <a:pt x="1056306" y="267949"/>
                  <a:pt x="1056306" y="257165"/>
                </a:cubicBezTo>
                <a:cubicBezTo>
                  <a:pt x="1056306" y="253308"/>
                  <a:pt x="1057313" y="249110"/>
                  <a:pt x="1059328" y="244571"/>
                </a:cubicBezTo>
                <a:cubicBezTo>
                  <a:pt x="1061343" y="240032"/>
                  <a:pt x="1067161" y="236150"/>
                  <a:pt x="1076784" y="232923"/>
                </a:cubicBezTo>
                <a:close/>
                <a:moveTo>
                  <a:pt x="2368179" y="224083"/>
                </a:moveTo>
                <a:cubicBezTo>
                  <a:pt x="2364807" y="224273"/>
                  <a:pt x="2361528" y="225552"/>
                  <a:pt x="2358341" y="227922"/>
                </a:cubicBezTo>
                <a:cubicBezTo>
                  <a:pt x="2351966" y="232662"/>
                  <a:pt x="2348779" y="238978"/>
                  <a:pt x="2348779" y="246873"/>
                </a:cubicBezTo>
                <a:cubicBezTo>
                  <a:pt x="2348779" y="254767"/>
                  <a:pt x="2352328" y="260693"/>
                  <a:pt x="2359427" y="264651"/>
                </a:cubicBezTo>
                <a:cubicBezTo>
                  <a:pt x="2366525" y="268609"/>
                  <a:pt x="2373473" y="268408"/>
                  <a:pt x="2380270" y="264049"/>
                </a:cubicBezTo>
                <a:cubicBezTo>
                  <a:pt x="2387068" y="259675"/>
                  <a:pt x="2390262" y="253365"/>
                  <a:pt x="2389853" y="245120"/>
                </a:cubicBezTo>
                <a:cubicBezTo>
                  <a:pt x="2389445" y="236874"/>
                  <a:pt x="2385684" y="230762"/>
                  <a:pt x="2378571" y="226782"/>
                </a:cubicBezTo>
                <a:cubicBezTo>
                  <a:pt x="2375015" y="224792"/>
                  <a:pt x="2371551" y="223893"/>
                  <a:pt x="2368179" y="224083"/>
                </a:cubicBezTo>
                <a:close/>
                <a:moveTo>
                  <a:pt x="778808" y="216382"/>
                </a:moveTo>
                <a:cubicBezTo>
                  <a:pt x="781674" y="216199"/>
                  <a:pt x="786807" y="221017"/>
                  <a:pt x="794207" y="230837"/>
                </a:cubicBezTo>
                <a:cubicBezTo>
                  <a:pt x="801033" y="240215"/>
                  <a:pt x="809601" y="248988"/>
                  <a:pt x="819912" y="257155"/>
                </a:cubicBezTo>
                <a:cubicBezTo>
                  <a:pt x="830222" y="265321"/>
                  <a:pt x="845520" y="269835"/>
                  <a:pt x="865804" y="270695"/>
                </a:cubicBezTo>
                <a:cubicBezTo>
                  <a:pt x="886088" y="271556"/>
                  <a:pt x="900378" y="271047"/>
                  <a:pt x="908674" y="269168"/>
                </a:cubicBezTo>
                <a:cubicBezTo>
                  <a:pt x="916970" y="267290"/>
                  <a:pt x="919372" y="263077"/>
                  <a:pt x="915880" y="256531"/>
                </a:cubicBezTo>
                <a:cubicBezTo>
                  <a:pt x="912388" y="249985"/>
                  <a:pt x="909011" y="242144"/>
                  <a:pt x="905748" y="233009"/>
                </a:cubicBezTo>
                <a:cubicBezTo>
                  <a:pt x="902486" y="223875"/>
                  <a:pt x="905881" y="223753"/>
                  <a:pt x="915934" y="232644"/>
                </a:cubicBezTo>
                <a:cubicBezTo>
                  <a:pt x="925986" y="241535"/>
                  <a:pt x="936587" y="249526"/>
                  <a:pt x="947737" y="256617"/>
                </a:cubicBezTo>
                <a:cubicBezTo>
                  <a:pt x="958886" y="263708"/>
                  <a:pt x="963382" y="270194"/>
                  <a:pt x="961224" y="276073"/>
                </a:cubicBezTo>
                <a:cubicBezTo>
                  <a:pt x="959065" y="281953"/>
                  <a:pt x="951085" y="287033"/>
                  <a:pt x="937283" y="291313"/>
                </a:cubicBezTo>
                <a:cubicBezTo>
                  <a:pt x="923480" y="295594"/>
                  <a:pt x="903648" y="297960"/>
                  <a:pt x="877785" y="298411"/>
                </a:cubicBezTo>
                <a:cubicBezTo>
                  <a:pt x="851922" y="298863"/>
                  <a:pt x="831204" y="294138"/>
                  <a:pt x="815631" y="284236"/>
                </a:cubicBezTo>
                <a:cubicBezTo>
                  <a:pt x="800057" y="274334"/>
                  <a:pt x="789223" y="262030"/>
                  <a:pt x="783129" y="247324"/>
                </a:cubicBezTo>
                <a:cubicBezTo>
                  <a:pt x="777034" y="232619"/>
                  <a:pt x="774890" y="222921"/>
                  <a:pt x="776697" y="218232"/>
                </a:cubicBezTo>
                <a:cubicBezTo>
                  <a:pt x="777149" y="217059"/>
                  <a:pt x="777853" y="216443"/>
                  <a:pt x="778808" y="216382"/>
                </a:cubicBezTo>
                <a:close/>
                <a:moveTo>
                  <a:pt x="64433" y="216382"/>
                </a:moveTo>
                <a:cubicBezTo>
                  <a:pt x="67299" y="216199"/>
                  <a:pt x="72432" y="221017"/>
                  <a:pt x="79832" y="230837"/>
                </a:cubicBezTo>
                <a:cubicBezTo>
                  <a:pt x="86658" y="240215"/>
                  <a:pt x="95226" y="248988"/>
                  <a:pt x="105537" y="257155"/>
                </a:cubicBezTo>
                <a:cubicBezTo>
                  <a:pt x="115847" y="265321"/>
                  <a:pt x="131145" y="269835"/>
                  <a:pt x="151429" y="270695"/>
                </a:cubicBezTo>
                <a:cubicBezTo>
                  <a:pt x="171713" y="271556"/>
                  <a:pt x="186003" y="271047"/>
                  <a:pt x="194299" y="269168"/>
                </a:cubicBezTo>
                <a:cubicBezTo>
                  <a:pt x="202595" y="267290"/>
                  <a:pt x="204997" y="263077"/>
                  <a:pt x="201505" y="256531"/>
                </a:cubicBezTo>
                <a:cubicBezTo>
                  <a:pt x="198013" y="249985"/>
                  <a:pt x="194636" y="242144"/>
                  <a:pt x="191373" y="233009"/>
                </a:cubicBezTo>
                <a:cubicBezTo>
                  <a:pt x="188111" y="223875"/>
                  <a:pt x="191506" y="223753"/>
                  <a:pt x="201559" y="232644"/>
                </a:cubicBezTo>
                <a:cubicBezTo>
                  <a:pt x="211611" y="241535"/>
                  <a:pt x="222212" y="249526"/>
                  <a:pt x="233362" y="256617"/>
                </a:cubicBezTo>
                <a:cubicBezTo>
                  <a:pt x="244511" y="263708"/>
                  <a:pt x="249007" y="270194"/>
                  <a:pt x="246849" y="276073"/>
                </a:cubicBezTo>
                <a:cubicBezTo>
                  <a:pt x="244690" y="281953"/>
                  <a:pt x="236710" y="287033"/>
                  <a:pt x="222908" y="291313"/>
                </a:cubicBezTo>
                <a:cubicBezTo>
                  <a:pt x="209105" y="295594"/>
                  <a:pt x="189273" y="297960"/>
                  <a:pt x="163410" y="298411"/>
                </a:cubicBezTo>
                <a:cubicBezTo>
                  <a:pt x="137547" y="298863"/>
                  <a:pt x="116829" y="294138"/>
                  <a:pt x="101256" y="284236"/>
                </a:cubicBezTo>
                <a:cubicBezTo>
                  <a:pt x="85682" y="274334"/>
                  <a:pt x="74848" y="262030"/>
                  <a:pt x="68754" y="247324"/>
                </a:cubicBezTo>
                <a:cubicBezTo>
                  <a:pt x="62659" y="232619"/>
                  <a:pt x="60515" y="222921"/>
                  <a:pt x="62322" y="218232"/>
                </a:cubicBezTo>
                <a:cubicBezTo>
                  <a:pt x="62774" y="217059"/>
                  <a:pt x="63478" y="216443"/>
                  <a:pt x="64433" y="216382"/>
                </a:cubicBezTo>
                <a:close/>
                <a:moveTo>
                  <a:pt x="935293" y="204218"/>
                </a:moveTo>
                <a:cubicBezTo>
                  <a:pt x="942047" y="203494"/>
                  <a:pt x="950938" y="203598"/>
                  <a:pt x="961966" y="204530"/>
                </a:cubicBezTo>
                <a:cubicBezTo>
                  <a:pt x="975101" y="205534"/>
                  <a:pt x="984874" y="209818"/>
                  <a:pt x="991284" y="217382"/>
                </a:cubicBezTo>
                <a:cubicBezTo>
                  <a:pt x="997694" y="224947"/>
                  <a:pt x="999458" y="232135"/>
                  <a:pt x="996576" y="238946"/>
                </a:cubicBezTo>
                <a:cubicBezTo>
                  <a:pt x="993693" y="245758"/>
                  <a:pt x="987714" y="247514"/>
                  <a:pt x="978636" y="244216"/>
                </a:cubicBezTo>
                <a:cubicBezTo>
                  <a:pt x="969559" y="240918"/>
                  <a:pt x="958377" y="233608"/>
                  <a:pt x="945091" y="222286"/>
                </a:cubicBezTo>
                <a:cubicBezTo>
                  <a:pt x="931805" y="210965"/>
                  <a:pt x="928539" y="204942"/>
                  <a:pt x="935293" y="204218"/>
                </a:cubicBezTo>
                <a:close/>
                <a:moveTo>
                  <a:pt x="220918" y="204218"/>
                </a:moveTo>
                <a:cubicBezTo>
                  <a:pt x="227672" y="203494"/>
                  <a:pt x="236563" y="203598"/>
                  <a:pt x="247591" y="204530"/>
                </a:cubicBezTo>
                <a:cubicBezTo>
                  <a:pt x="260726" y="205534"/>
                  <a:pt x="270499" y="209818"/>
                  <a:pt x="276909" y="217382"/>
                </a:cubicBezTo>
                <a:cubicBezTo>
                  <a:pt x="283319" y="224947"/>
                  <a:pt x="285083" y="232135"/>
                  <a:pt x="282201" y="238946"/>
                </a:cubicBezTo>
                <a:cubicBezTo>
                  <a:pt x="279318" y="245758"/>
                  <a:pt x="273338" y="247514"/>
                  <a:pt x="264261" y="244216"/>
                </a:cubicBezTo>
                <a:cubicBezTo>
                  <a:pt x="255184" y="240918"/>
                  <a:pt x="244002" y="233608"/>
                  <a:pt x="230716" y="222286"/>
                </a:cubicBezTo>
                <a:cubicBezTo>
                  <a:pt x="217430" y="210965"/>
                  <a:pt x="214164" y="204942"/>
                  <a:pt x="220918" y="204218"/>
                </a:cubicBezTo>
                <a:close/>
                <a:moveTo>
                  <a:pt x="759960" y="202890"/>
                </a:moveTo>
                <a:cubicBezTo>
                  <a:pt x="761858" y="203366"/>
                  <a:pt x="763318" y="206473"/>
                  <a:pt x="764340" y="212209"/>
                </a:cubicBezTo>
                <a:cubicBezTo>
                  <a:pt x="766383" y="223681"/>
                  <a:pt x="765480" y="234006"/>
                  <a:pt x="761629" y="243184"/>
                </a:cubicBezTo>
                <a:cubicBezTo>
                  <a:pt x="757779" y="252361"/>
                  <a:pt x="751699" y="260374"/>
                  <a:pt x="743389" y="267222"/>
                </a:cubicBezTo>
                <a:cubicBezTo>
                  <a:pt x="735078" y="274069"/>
                  <a:pt x="729328" y="274646"/>
                  <a:pt x="726137" y="268953"/>
                </a:cubicBezTo>
                <a:cubicBezTo>
                  <a:pt x="722947" y="263260"/>
                  <a:pt x="722050" y="257925"/>
                  <a:pt x="723448" y="252949"/>
                </a:cubicBezTo>
                <a:cubicBezTo>
                  <a:pt x="724847" y="247973"/>
                  <a:pt x="728966" y="241578"/>
                  <a:pt x="735806" y="233762"/>
                </a:cubicBezTo>
                <a:cubicBezTo>
                  <a:pt x="741686" y="227051"/>
                  <a:pt x="747400" y="218913"/>
                  <a:pt x="752950" y="209348"/>
                </a:cubicBezTo>
                <a:cubicBezTo>
                  <a:pt x="755725" y="204566"/>
                  <a:pt x="758061" y="202413"/>
                  <a:pt x="759960" y="202890"/>
                </a:cubicBezTo>
                <a:close/>
                <a:moveTo>
                  <a:pt x="45585" y="202890"/>
                </a:moveTo>
                <a:cubicBezTo>
                  <a:pt x="47483" y="203366"/>
                  <a:pt x="48943" y="206473"/>
                  <a:pt x="49965" y="212209"/>
                </a:cubicBezTo>
                <a:cubicBezTo>
                  <a:pt x="52008" y="223681"/>
                  <a:pt x="51105" y="234006"/>
                  <a:pt x="47254" y="243184"/>
                </a:cubicBezTo>
                <a:cubicBezTo>
                  <a:pt x="43404" y="252361"/>
                  <a:pt x="37324" y="260374"/>
                  <a:pt x="29014" y="267222"/>
                </a:cubicBezTo>
                <a:cubicBezTo>
                  <a:pt x="20703" y="274069"/>
                  <a:pt x="14953" y="274646"/>
                  <a:pt x="11762" y="268953"/>
                </a:cubicBezTo>
                <a:cubicBezTo>
                  <a:pt x="8572" y="263260"/>
                  <a:pt x="7675" y="257925"/>
                  <a:pt x="9073" y="252949"/>
                </a:cubicBezTo>
                <a:cubicBezTo>
                  <a:pt x="10472" y="247973"/>
                  <a:pt x="14591" y="241578"/>
                  <a:pt x="21431" y="233762"/>
                </a:cubicBezTo>
                <a:cubicBezTo>
                  <a:pt x="27311" y="227051"/>
                  <a:pt x="33025" y="218913"/>
                  <a:pt x="38575" y="209348"/>
                </a:cubicBezTo>
                <a:cubicBezTo>
                  <a:pt x="41350" y="204566"/>
                  <a:pt x="43686" y="202413"/>
                  <a:pt x="45585" y="202890"/>
                </a:cubicBezTo>
                <a:close/>
                <a:moveTo>
                  <a:pt x="2370660" y="201163"/>
                </a:moveTo>
                <a:cubicBezTo>
                  <a:pt x="2376182" y="201285"/>
                  <a:pt x="2381826" y="202558"/>
                  <a:pt x="2387595" y="204981"/>
                </a:cubicBezTo>
                <a:cubicBezTo>
                  <a:pt x="2399131" y="209828"/>
                  <a:pt x="2406793" y="217508"/>
                  <a:pt x="2410578" y="228019"/>
                </a:cubicBezTo>
                <a:cubicBezTo>
                  <a:pt x="2414364" y="238530"/>
                  <a:pt x="2414809" y="248927"/>
                  <a:pt x="2411912" y="259209"/>
                </a:cubicBezTo>
                <a:cubicBezTo>
                  <a:pt x="2409015" y="269491"/>
                  <a:pt x="2403595" y="277360"/>
                  <a:pt x="2395650" y="282816"/>
                </a:cubicBezTo>
                <a:cubicBezTo>
                  <a:pt x="2387706" y="288273"/>
                  <a:pt x="2378266" y="291001"/>
                  <a:pt x="2367332" y="291001"/>
                </a:cubicBezTo>
                <a:cubicBezTo>
                  <a:pt x="2356397" y="291001"/>
                  <a:pt x="2346496" y="286563"/>
                  <a:pt x="2337626" y="277686"/>
                </a:cubicBezTo>
                <a:cubicBezTo>
                  <a:pt x="2328757" y="268810"/>
                  <a:pt x="2324322" y="259266"/>
                  <a:pt x="2324322" y="249056"/>
                </a:cubicBezTo>
                <a:cubicBezTo>
                  <a:pt x="2324322" y="238846"/>
                  <a:pt x="2326710" y="229915"/>
                  <a:pt x="2331485" y="222265"/>
                </a:cubicBezTo>
                <a:cubicBezTo>
                  <a:pt x="2336260" y="214614"/>
                  <a:pt x="2343921" y="208609"/>
                  <a:pt x="2354469" y="204250"/>
                </a:cubicBezTo>
                <a:cubicBezTo>
                  <a:pt x="2359742" y="202070"/>
                  <a:pt x="2365140" y="201041"/>
                  <a:pt x="2370660" y="201163"/>
                </a:cubicBezTo>
                <a:close/>
                <a:moveTo>
                  <a:pt x="835388" y="189913"/>
                </a:moveTo>
                <a:cubicBezTo>
                  <a:pt x="842135" y="188802"/>
                  <a:pt x="851345" y="192090"/>
                  <a:pt x="863018" y="199776"/>
                </a:cubicBezTo>
                <a:cubicBezTo>
                  <a:pt x="874863" y="205928"/>
                  <a:pt x="877997" y="215245"/>
                  <a:pt x="872418" y="227729"/>
                </a:cubicBezTo>
                <a:cubicBezTo>
                  <a:pt x="866840" y="240212"/>
                  <a:pt x="857587" y="237308"/>
                  <a:pt x="844659" y="219017"/>
                </a:cubicBezTo>
                <a:cubicBezTo>
                  <a:pt x="831731" y="200726"/>
                  <a:pt x="828641" y="191025"/>
                  <a:pt x="835388" y="189913"/>
                </a:cubicBezTo>
                <a:close/>
                <a:moveTo>
                  <a:pt x="121013" y="189913"/>
                </a:moveTo>
                <a:cubicBezTo>
                  <a:pt x="127760" y="188802"/>
                  <a:pt x="136970" y="192090"/>
                  <a:pt x="148643" y="199776"/>
                </a:cubicBezTo>
                <a:cubicBezTo>
                  <a:pt x="160488" y="205928"/>
                  <a:pt x="163622" y="215245"/>
                  <a:pt x="158043" y="227729"/>
                </a:cubicBezTo>
                <a:cubicBezTo>
                  <a:pt x="152465" y="240212"/>
                  <a:pt x="143212" y="237308"/>
                  <a:pt x="130284" y="219017"/>
                </a:cubicBezTo>
                <a:cubicBezTo>
                  <a:pt x="117356" y="200726"/>
                  <a:pt x="114266" y="191025"/>
                  <a:pt x="121013" y="189913"/>
                </a:cubicBezTo>
                <a:close/>
                <a:moveTo>
                  <a:pt x="2008040" y="129227"/>
                </a:moveTo>
                <a:cubicBezTo>
                  <a:pt x="2010635" y="128873"/>
                  <a:pt x="2013469" y="129538"/>
                  <a:pt x="2016542" y="131223"/>
                </a:cubicBezTo>
                <a:cubicBezTo>
                  <a:pt x="2022686" y="134592"/>
                  <a:pt x="2028505" y="138619"/>
                  <a:pt x="2033997" y="143301"/>
                </a:cubicBezTo>
                <a:cubicBezTo>
                  <a:pt x="2039490" y="147983"/>
                  <a:pt x="2039386" y="151991"/>
                  <a:pt x="2033685" y="155325"/>
                </a:cubicBezTo>
                <a:cubicBezTo>
                  <a:pt x="2027985" y="158659"/>
                  <a:pt x="2023486" y="164538"/>
                  <a:pt x="2020188" y="172963"/>
                </a:cubicBezTo>
                <a:cubicBezTo>
                  <a:pt x="2016889" y="181388"/>
                  <a:pt x="2018166" y="189853"/>
                  <a:pt x="2024017" y="198356"/>
                </a:cubicBezTo>
                <a:cubicBezTo>
                  <a:pt x="2029867" y="206860"/>
                  <a:pt x="2030541" y="219644"/>
                  <a:pt x="2026039" y="236709"/>
                </a:cubicBezTo>
                <a:cubicBezTo>
                  <a:pt x="2062764" y="247708"/>
                  <a:pt x="2095825" y="255434"/>
                  <a:pt x="2125223" y="259886"/>
                </a:cubicBezTo>
                <a:cubicBezTo>
                  <a:pt x="2154620" y="264339"/>
                  <a:pt x="2177772" y="266565"/>
                  <a:pt x="2194679" y="266565"/>
                </a:cubicBezTo>
                <a:cubicBezTo>
                  <a:pt x="2212476" y="266565"/>
                  <a:pt x="2230888" y="264762"/>
                  <a:pt x="2249918" y="261156"/>
                </a:cubicBezTo>
                <a:cubicBezTo>
                  <a:pt x="2268947" y="257549"/>
                  <a:pt x="2269055" y="262016"/>
                  <a:pt x="2250241" y="274557"/>
                </a:cubicBezTo>
                <a:cubicBezTo>
                  <a:pt x="2231426" y="287097"/>
                  <a:pt x="2215659" y="295447"/>
                  <a:pt x="2202939" y="299605"/>
                </a:cubicBezTo>
                <a:cubicBezTo>
                  <a:pt x="2190219" y="303764"/>
                  <a:pt x="2175076" y="302896"/>
                  <a:pt x="2157510" y="297003"/>
                </a:cubicBezTo>
                <a:cubicBezTo>
                  <a:pt x="2139943" y="291109"/>
                  <a:pt x="2117945" y="283888"/>
                  <a:pt x="2091516" y="275342"/>
                </a:cubicBezTo>
                <a:cubicBezTo>
                  <a:pt x="2065087" y="266795"/>
                  <a:pt x="2045369" y="260743"/>
                  <a:pt x="2032363" y="257187"/>
                </a:cubicBezTo>
                <a:cubicBezTo>
                  <a:pt x="2019356" y="253631"/>
                  <a:pt x="2008730" y="253849"/>
                  <a:pt x="2000484" y="257843"/>
                </a:cubicBezTo>
                <a:cubicBezTo>
                  <a:pt x="1992239" y="261837"/>
                  <a:pt x="1984843" y="264762"/>
                  <a:pt x="1978296" y="266619"/>
                </a:cubicBezTo>
                <a:cubicBezTo>
                  <a:pt x="1971750" y="268476"/>
                  <a:pt x="1964096" y="265332"/>
                  <a:pt x="1955334" y="257187"/>
                </a:cubicBezTo>
                <a:cubicBezTo>
                  <a:pt x="1946572" y="249042"/>
                  <a:pt x="1948071" y="244969"/>
                  <a:pt x="1959830" y="244969"/>
                </a:cubicBezTo>
                <a:cubicBezTo>
                  <a:pt x="1969266" y="244969"/>
                  <a:pt x="1985477" y="242101"/>
                  <a:pt x="2008465" y="236365"/>
                </a:cubicBezTo>
                <a:cubicBezTo>
                  <a:pt x="2009282" y="225653"/>
                  <a:pt x="2006991" y="215073"/>
                  <a:pt x="2001592" y="204626"/>
                </a:cubicBezTo>
                <a:cubicBezTo>
                  <a:pt x="1996193" y="194180"/>
                  <a:pt x="1994619" y="184801"/>
                  <a:pt x="1996871" y="176491"/>
                </a:cubicBezTo>
                <a:cubicBezTo>
                  <a:pt x="1999122" y="168181"/>
                  <a:pt x="2000136" y="162918"/>
                  <a:pt x="1999914" y="160702"/>
                </a:cubicBezTo>
                <a:cubicBezTo>
                  <a:pt x="1999692" y="158487"/>
                  <a:pt x="1998362" y="158239"/>
                  <a:pt x="1995924" y="159960"/>
                </a:cubicBezTo>
                <a:cubicBezTo>
                  <a:pt x="1993486" y="161681"/>
                  <a:pt x="1989403" y="163255"/>
                  <a:pt x="1983674" y="164682"/>
                </a:cubicBezTo>
                <a:cubicBezTo>
                  <a:pt x="1977945" y="166109"/>
                  <a:pt x="1971850" y="163750"/>
                  <a:pt x="1965390" y="157605"/>
                </a:cubicBezTo>
                <a:cubicBezTo>
                  <a:pt x="1958930" y="151460"/>
                  <a:pt x="1959977" y="148079"/>
                  <a:pt x="1968531" y="147463"/>
                </a:cubicBezTo>
                <a:cubicBezTo>
                  <a:pt x="1977085" y="146846"/>
                  <a:pt x="1983570" y="145538"/>
                  <a:pt x="1987987" y="143537"/>
                </a:cubicBezTo>
                <a:cubicBezTo>
                  <a:pt x="1992403" y="141537"/>
                  <a:pt x="1996731" y="138142"/>
                  <a:pt x="2000968" y="133352"/>
                </a:cubicBezTo>
                <a:cubicBezTo>
                  <a:pt x="2003087" y="130957"/>
                  <a:pt x="2005444" y="129582"/>
                  <a:pt x="2008040" y="129227"/>
                </a:cubicBezTo>
                <a:close/>
                <a:moveTo>
                  <a:pt x="1293665" y="129227"/>
                </a:moveTo>
                <a:cubicBezTo>
                  <a:pt x="1296260" y="128873"/>
                  <a:pt x="1299094" y="129538"/>
                  <a:pt x="1302167" y="131223"/>
                </a:cubicBezTo>
                <a:cubicBezTo>
                  <a:pt x="1308311" y="134592"/>
                  <a:pt x="1314130" y="138619"/>
                  <a:pt x="1319622" y="143301"/>
                </a:cubicBezTo>
                <a:cubicBezTo>
                  <a:pt x="1325115" y="147983"/>
                  <a:pt x="1325011" y="151991"/>
                  <a:pt x="1319310" y="155325"/>
                </a:cubicBezTo>
                <a:cubicBezTo>
                  <a:pt x="1313610" y="158659"/>
                  <a:pt x="1309111" y="164538"/>
                  <a:pt x="1305813" y="172963"/>
                </a:cubicBezTo>
                <a:cubicBezTo>
                  <a:pt x="1302514" y="181388"/>
                  <a:pt x="1303791" y="189853"/>
                  <a:pt x="1309642" y="198356"/>
                </a:cubicBezTo>
                <a:cubicBezTo>
                  <a:pt x="1315492" y="206860"/>
                  <a:pt x="1316166" y="219644"/>
                  <a:pt x="1311664" y="236709"/>
                </a:cubicBezTo>
                <a:cubicBezTo>
                  <a:pt x="1348389" y="247708"/>
                  <a:pt x="1381450" y="255434"/>
                  <a:pt x="1410848" y="259886"/>
                </a:cubicBezTo>
                <a:cubicBezTo>
                  <a:pt x="1440245" y="264339"/>
                  <a:pt x="1463397" y="266565"/>
                  <a:pt x="1480304" y="266565"/>
                </a:cubicBezTo>
                <a:cubicBezTo>
                  <a:pt x="1498101" y="266565"/>
                  <a:pt x="1516513" y="264762"/>
                  <a:pt x="1535543" y="261156"/>
                </a:cubicBezTo>
                <a:cubicBezTo>
                  <a:pt x="1554572" y="257549"/>
                  <a:pt x="1554680" y="262016"/>
                  <a:pt x="1535866" y="274557"/>
                </a:cubicBezTo>
                <a:cubicBezTo>
                  <a:pt x="1517051" y="287097"/>
                  <a:pt x="1501284" y="295447"/>
                  <a:pt x="1488564" y="299605"/>
                </a:cubicBezTo>
                <a:cubicBezTo>
                  <a:pt x="1475845" y="303764"/>
                  <a:pt x="1460701" y="302896"/>
                  <a:pt x="1443135" y="297003"/>
                </a:cubicBezTo>
                <a:cubicBezTo>
                  <a:pt x="1425568" y="291109"/>
                  <a:pt x="1403570" y="283888"/>
                  <a:pt x="1377141" y="275342"/>
                </a:cubicBezTo>
                <a:cubicBezTo>
                  <a:pt x="1350712" y="266795"/>
                  <a:pt x="1330994" y="260743"/>
                  <a:pt x="1317988" y="257187"/>
                </a:cubicBezTo>
                <a:cubicBezTo>
                  <a:pt x="1304981" y="253631"/>
                  <a:pt x="1294355" y="253849"/>
                  <a:pt x="1286109" y="257843"/>
                </a:cubicBezTo>
                <a:cubicBezTo>
                  <a:pt x="1277864" y="261837"/>
                  <a:pt x="1270468" y="264762"/>
                  <a:pt x="1263921" y="266619"/>
                </a:cubicBezTo>
                <a:cubicBezTo>
                  <a:pt x="1257375" y="268476"/>
                  <a:pt x="1249721" y="265332"/>
                  <a:pt x="1240959" y="257187"/>
                </a:cubicBezTo>
                <a:cubicBezTo>
                  <a:pt x="1232197" y="249042"/>
                  <a:pt x="1233696" y="244969"/>
                  <a:pt x="1245455" y="244969"/>
                </a:cubicBezTo>
                <a:cubicBezTo>
                  <a:pt x="1254891" y="244969"/>
                  <a:pt x="1271102" y="242101"/>
                  <a:pt x="1294090" y="236365"/>
                </a:cubicBezTo>
                <a:cubicBezTo>
                  <a:pt x="1294907" y="225653"/>
                  <a:pt x="1292616" y="215073"/>
                  <a:pt x="1287217" y="204626"/>
                </a:cubicBezTo>
                <a:cubicBezTo>
                  <a:pt x="1281818" y="194180"/>
                  <a:pt x="1280244" y="184801"/>
                  <a:pt x="1282496" y="176491"/>
                </a:cubicBezTo>
                <a:cubicBezTo>
                  <a:pt x="1284747" y="168181"/>
                  <a:pt x="1285762" y="162918"/>
                  <a:pt x="1285539" y="160702"/>
                </a:cubicBezTo>
                <a:cubicBezTo>
                  <a:pt x="1285317" y="158487"/>
                  <a:pt x="1283987" y="158239"/>
                  <a:pt x="1281549" y="159960"/>
                </a:cubicBezTo>
                <a:cubicBezTo>
                  <a:pt x="1279111" y="161681"/>
                  <a:pt x="1275028" y="163255"/>
                  <a:pt x="1269299" y="164682"/>
                </a:cubicBezTo>
                <a:cubicBezTo>
                  <a:pt x="1263570" y="166109"/>
                  <a:pt x="1257475" y="163750"/>
                  <a:pt x="1251015" y="157605"/>
                </a:cubicBezTo>
                <a:cubicBezTo>
                  <a:pt x="1244555" y="151460"/>
                  <a:pt x="1245602" y="148079"/>
                  <a:pt x="1254156" y="147463"/>
                </a:cubicBezTo>
                <a:cubicBezTo>
                  <a:pt x="1262710" y="146846"/>
                  <a:pt x="1269195" y="145538"/>
                  <a:pt x="1273612" y="143537"/>
                </a:cubicBezTo>
                <a:cubicBezTo>
                  <a:pt x="1278029" y="141537"/>
                  <a:pt x="1282356" y="138142"/>
                  <a:pt x="1286593" y="133352"/>
                </a:cubicBezTo>
                <a:cubicBezTo>
                  <a:pt x="1288712" y="130957"/>
                  <a:pt x="1291069" y="129582"/>
                  <a:pt x="1293665" y="129227"/>
                </a:cubicBezTo>
                <a:close/>
                <a:moveTo>
                  <a:pt x="1837668" y="126664"/>
                </a:moveTo>
                <a:cubicBezTo>
                  <a:pt x="1853848" y="125580"/>
                  <a:pt x="1867420" y="127953"/>
                  <a:pt x="1878385" y="133782"/>
                </a:cubicBezTo>
                <a:cubicBezTo>
                  <a:pt x="1893005" y="141555"/>
                  <a:pt x="1899444" y="148553"/>
                  <a:pt x="1897701" y="154776"/>
                </a:cubicBezTo>
                <a:cubicBezTo>
                  <a:pt x="1895959" y="161000"/>
                  <a:pt x="1888925" y="163664"/>
                  <a:pt x="1876600" y="162767"/>
                </a:cubicBezTo>
                <a:cubicBezTo>
                  <a:pt x="1864274" y="161871"/>
                  <a:pt x="1846955" y="161423"/>
                  <a:pt x="1824642" y="161423"/>
                </a:cubicBezTo>
                <a:cubicBezTo>
                  <a:pt x="1802357" y="161423"/>
                  <a:pt x="1778416" y="162545"/>
                  <a:pt x="1752819" y="164789"/>
                </a:cubicBezTo>
                <a:cubicBezTo>
                  <a:pt x="1727221" y="167034"/>
                  <a:pt x="1705797" y="169704"/>
                  <a:pt x="1688546" y="172802"/>
                </a:cubicBezTo>
                <a:cubicBezTo>
                  <a:pt x="1671295" y="175899"/>
                  <a:pt x="1656237" y="178825"/>
                  <a:pt x="1643374" y="181578"/>
                </a:cubicBezTo>
                <a:cubicBezTo>
                  <a:pt x="1630511" y="184332"/>
                  <a:pt x="1617124" y="181342"/>
                  <a:pt x="1603214" y="172608"/>
                </a:cubicBezTo>
                <a:cubicBezTo>
                  <a:pt x="1590609" y="158741"/>
                  <a:pt x="1589713" y="152493"/>
                  <a:pt x="1600526" y="153862"/>
                </a:cubicBezTo>
                <a:cubicBezTo>
                  <a:pt x="1611338" y="155232"/>
                  <a:pt x="1629862" y="154801"/>
                  <a:pt x="1656097" y="152572"/>
                </a:cubicBezTo>
                <a:cubicBezTo>
                  <a:pt x="1682333" y="150342"/>
                  <a:pt x="1710339" y="146968"/>
                  <a:pt x="1740117" y="142451"/>
                </a:cubicBezTo>
                <a:cubicBezTo>
                  <a:pt x="1769894" y="137934"/>
                  <a:pt x="1796728" y="133417"/>
                  <a:pt x="1820619" y="128899"/>
                </a:cubicBezTo>
                <a:cubicBezTo>
                  <a:pt x="1826592" y="127770"/>
                  <a:pt x="1832275" y="127025"/>
                  <a:pt x="1837668" y="126664"/>
                </a:cubicBezTo>
                <a:close/>
                <a:moveTo>
                  <a:pt x="589893" y="126664"/>
                </a:moveTo>
                <a:cubicBezTo>
                  <a:pt x="606073" y="125580"/>
                  <a:pt x="619645" y="127953"/>
                  <a:pt x="630610" y="133782"/>
                </a:cubicBezTo>
                <a:cubicBezTo>
                  <a:pt x="645230" y="141555"/>
                  <a:pt x="651669" y="148553"/>
                  <a:pt x="649926" y="154776"/>
                </a:cubicBezTo>
                <a:cubicBezTo>
                  <a:pt x="648184" y="161000"/>
                  <a:pt x="641150" y="163664"/>
                  <a:pt x="628825" y="162767"/>
                </a:cubicBezTo>
                <a:cubicBezTo>
                  <a:pt x="616499" y="161871"/>
                  <a:pt x="599180" y="161423"/>
                  <a:pt x="576866" y="161423"/>
                </a:cubicBezTo>
                <a:cubicBezTo>
                  <a:pt x="554582" y="161423"/>
                  <a:pt x="530641" y="162545"/>
                  <a:pt x="505044" y="164789"/>
                </a:cubicBezTo>
                <a:cubicBezTo>
                  <a:pt x="479446" y="167034"/>
                  <a:pt x="458022" y="169704"/>
                  <a:pt x="440771" y="172802"/>
                </a:cubicBezTo>
                <a:cubicBezTo>
                  <a:pt x="423519" y="175899"/>
                  <a:pt x="408462" y="178825"/>
                  <a:pt x="395599" y="181578"/>
                </a:cubicBezTo>
                <a:cubicBezTo>
                  <a:pt x="382736" y="184332"/>
                  <a:pt x="369349" y="181342"/>
                  <a:pt x="355439" y="172608"/>
                </a:cubicBezTo>
                <a:cubicBezTo>
                  <a:pt x="342834" y="158741"/>
                  <a:pt x="341938" y="152493"/>
                  <a:pt x="352750" y="153862"/>
                </a:cubicBezTo>
                <a:cubicBezTo>
                  <a:pt x="363563" y="155232"/>
                  <a:pt x="382087" y="154801"/>
                  <a:pt x="408322" y="152572"/>
                </a:cubicBezTo>
                <a:cubicBezTo>
                  <a:pt x="434558" y="150342"/>
                  <a:pt x="462564" y="146968"/>
                  <a:pt x="492342" y="142451"/>
                </a:cubicBezTo>
                <a:cubicBezTo>
                  <a:pt x="522119" y="137934"/>
                  <a:pt x="548953" y="133417"/>
                  <a:pt x="572844" y="128899"/>
                </a:cubicBezTo>
                <a:cubicBezTo>
                  <a:pt x="578817" y="127770"/>
                  <a:pt x="584500" y="127025"/>
                  <a:pt x="589893" y="126664"/>
                </a:cubicBezTo>
                <a:close/>
                <a:moveTo>
                  <a:pt x="919066" y="54404"/>
                </a:moveTo>
                <a:cubicBezTo>
                  <a:pt x="916859" y="54386"/>
                  <a:pt x="914177" y="54689"/>
                  <a:pt x="911018" y="55313"/>
                </a:cubicBezTo>
                <a:cubicBezTo>
                  <a:pt x="904702" y="56560"/>
                  <a:pt x="892373" y="59271"/>
                  <a:pt x="874031" y="63444"/>
                </a:cubicBezTo>
                <a:lnTo>
                  <a:pt x="874031" y="85664"/>
                </a:lnTo>
                <a:cubicBezTo>
                  <a:pt x="880399" y="85778"/>
                  <a:pt x="887533" y="84685"/>
                  <a:pt x="895434" y="82383"/>
                </a:cubicBezTo>
                <a:cubicBezTo>
                  <a:pt x="903336" y="80082"/>
                  <a:pt x="909843" y="81354"/>
                  <a:pt x="914955" y="86201"/>
                </a:cubicBezTo>
                <a:cubicBezTo>
                  <a:pt x="920067" y="91048"/>
                  <a:pt x="916622" y="94899"/>
                  <a:pt x="904619" y="97752"/>
                </a:cubicBezTo>
                <a:cubicBezTo>
                  <a:pt x="892616" y="100606"/>
                  <a:pt x="882420" y="102033"/>
                  <a:pt x="874031" y="102033"/>
                </a:cubicBezTo>
                <a:lnTo>
                  <a:pt x="874031" y="124812"/>
                </a:lnTo>
                <a:cubicBezTo>
                  <a:pt x="880312" y="124913"/>
                  <a:pt x="887414" y="123590"/>
                  <a:pt x="895337" y="120844"/>
                </a:cubicBezTo>
                <a:cubicBezTo>
                  <a:pt x="903260" y="118098"/>
                  <a:pt x="910237" y="119585"/>
                  <a:pt x="916267" y="125307"/>
                </a:cubicBezTo>
                <a:cubicBezTo>
                  <a:pt x="922297" y="131029"/>
                  <a:pt x="919106" y="135553"/>
                  <a:pt x="906695" y="138880"/>
                </a:cubicBezTo>
                <a:cubicBezTo>
                  <a:pt x="894283" y="142207"/>
                  <a:pt x="883396" y="143871"/>
                  <a:pt x="874031" y="143871"/>
                </a:cubicBezTo>
                <a:lnTo>
                  <a:pt x="874031" y="165316"/>
                </a:lnTo>
                <a:cubicBezTo>
                  <a:pt x="882363" y="165388"/>
                  <a:pt x="892111" y="164280"/>
                  <a:pt x="903275" y="161993"/>
                </a:cubicBezTo>
                <a:cubicBezTo>
                  <a:pt x="914439" y="159706"/>
                  <a:pt x="920963" y="160136"/>
                  <a:pt x="922849" y="163284"/>
                </a:cubicBezTo>
                <a:cubicBezTo>
                  <a:pt x="924735" y="166431"/>
                  <a:pt x="926492" y="155651"/>
                  <a:pt x="928119" y="130943"/>
                </a:cubicBezTo>
                <a:cubicBezTo>
                  <a:pt x="929747" y="106235"/>
                  <a:pt x="930138" y="87800"/>
                  <a:pt x="929291" y="75640"/>
                </a:cubicBezTo>
                <a:cubicBezTo>
                  <a:pt x="928445" y="63479"/>
                  <a:pt x="926768" y="56739"/>
                  <a:pt x="924258" y="55420"/>
                </a:cubicBezTo>
                <a:cubicBezTo>
                  <a:pt x="923003" y="54761"/>
                  <a:pt x="921273" y="54422"/>
                  <a:pt x="919066" y="54404"/>
                </a:cubicBezTo>
                <a:close/>
                <a:moveTo>
                  <a:pt x="204691" y="54404"/>
                </a:moveTo>
                <a:cubicBezTo>
                  <a:pt x="202484" y="54386"/>
                  <a:pt x="199802" y="54689"/>
                  <a:pt x="196643" y="55313"/>
                </a:cubicBezTo>
                <a:cubicBezTo>
                  <a:pt x="190327" y="56560"/>
                  <a:pt x="177998" y="59271"/>
                  <a:pt x="159656" y="63444"/>
                </a:cubicBezTo>
                <a:lnTo>
                  <a:pt x="159656" y="85664"/>
                </a:lnTo>
                <a:cubicBezTo>
                  <a:pt x="166024" y="85778"/>
                  <a:pt x="173158" y="84685"/>
                  <a:pt x="181059" y="82383"/>
                </a:cubicBezTo>
                <a:cubicBezTo>
                  <a:pt x="188961" y="80082"/>
                  <a:pt x="195468" y="81354"/>
                  <a:pt x="200580" y="86201"/>
                </a:cubicBezTo>
                <a:cubicBezTo>
                  <a:pt x="205692" y="91048"/>
                  <a:pt x="202247" y="94899"/>
                  <a:pt x="190244" y="97752"/>
                </a:cubicBezTo>
                <a:cubicBezTo>
                  <a:pt x="178241" y="100606"/>
                  <a:pt x="168046" y="102033"/>
                  <a:pt x="159656" y="102033"/>
                </a:cubicBezTo>
                <a:lnTo>
                  <a:pt x="159656" y="124812"/>
                </a:lnTo>
                <a:cubicBezTo>
                  <a:pt x="165937" y="124913"/>
                  <a:pt x="173039" y="123590"/>
                  <a:pt x="180962" y="120844"/>
                </a:cubicBezTo>
                <a:cubicBezTo>
                  <a:pt x="188885" y="118098"/>
                  <a:pt x="195862" y="119585"/>
                  <a:pt x="201892" y="125307"/>
                </a:cubicBezTo>
                <a:cubicBezTo>
                  <a:pt x="207922" y="131029"/>
                  <a:pt x="204731" y="135553"/>
                  <a:pt x="192320" y="138880"/>
                </a:cubicBezTo>
                <a:cubicBezTo>
                  <a:pt x="179908" y="142207"/>
                  <a:pt x="169021" y="143871"/>
                  <a:pt x="159656" y="143871"/>
                </a:cubicBezTo>
                <a:lnTo>
                  <a:pt x="159656" y="165316"/>
                </a:lnTo>
                <a:cubicBezTo>
                  <a:pt x="167988" y="165388"/>
                  <a:pt x="177736" y="164280"/>
                  <a:pt x="188900" y="161993"/>
                </a:cubicBezTo>
                <a:cubicBezTo>
                  <a:pt x="200064" y="159706"/>
                  <a:pt x="206588" y="160136"/>
                  <a:pt x="208474" y="163284"/>
                </a:cubicBezTo>
                <a:cubicBezTo>
                  <a:pt x="210360" y="166431"/>
                  <a:pt x="212117" y="155651"/>
                  <a:pt x="213744" y="130943"/>
                </a:cubicBezTo>
                <a:cubicBezTo>
                  <a:pt x="215372" y="106235"/>
                  <a:pt x="215763" y="87800"/>
                  <a:pt x="214916" y="75640"/>
                </a:cubicBezTo>
                <a:cubicBezTo>
                  <a:pt x="214070" y="63479"/>
                  <a:pt x="212393" y="56739"/>
                  <a:pt x="209883" y="55420"/>
                </a:cubicBezTo>
                <a:cubicBezTo>
                  <a:pt x="208628" y="54761"/>
                  <a:pt x="206898" y="54422"/>
                  <a:pt x="204691" y="54404"/>
                </a:cubicBezTo>
                <a:close/>
                <a:moveTo>
                  <a:pt x="1995877" y="46739"/>
                </a:moveTo>
                <a:cubicBezTo>
                  <a:pt x="1997873" y="46577"/>
                  <a:pt x="2000369" y="46793"/>
                  <a:pt x="2003367" y="47386"/>
                </a:cubicBezTo>
                <a:cubicBezTo>
                  <a:pt x="2015355" y="49759"/>
                  <a:pt x="2025056" y="53950"/>
                  <a:pt x="2032470" y="59959"/>
                </a:cubicBezTo>
                <a:cubicBezTo>
                  <a:pt x="2039884" y="65967"/>
                  <a:pt x="2042200" y="73808"/>
                  <a:pt x="2039418" y="83480"/>
                </a:cubicBezTo>
                <a:cubicBezTo>
                  <a:pt x="2036636" y="93153"/>
                  <a:pt x="2031441" y="96268"/>
                  <a:pt x="2023834" y="92827"/>
                </a:cubicBezTo>
                <a:cubicBezTo>
                  <a:pt x="2016226" y="89385"/>
                  <a:pt x="2009752" y="84025"/>
                  <a:pt x="2004410" y="76748"/>
                </a:cubicBezTo>
                <a:cubicBezTo>
                  <a:pt x="1999068" y="69470"/>
                  <a:pt x="1994741" y="63350"/>
                  <a:pt x="1991428" y="58389"/>
                </a:cubicBezTo>
                <a:cubicBezTo>
                  <a:pt x="1988406" y="51107"/>
                  <a:pt x="1989889" y="47224"/>
                  <a:pt x="1995877" y="46739"/>
                </a:cubicBezTo>
                <a:close/>
                <a:moveTo>
                  <a:pt x="1281502" y="46739"/>
                </a:moveTo>
                <a:cubicBezTo>
                  <a:pt x="1283498" y="46577"/>
                  <a:pt x="1285994" y="46793"/>
                  <a:pt x="1288992" y="47386"/>
                </a:cubicBezTo>
                <a:cubicBezTo>
                  <a:pt x="1300980" y="49759"/>
                  <a:pt x="1310681" y="53950"/>
                  <a:pt x="1318095" y="59959"/>
                </a:cubicBezTo>
                <a:cubicBezTo>
                  <a:pt x="1325509" y="65967"/>
                  <a:pt x="1327825" y="73808"/>
                  <a:pt x="1325043" y="83480"/>
                </a:cubicBezTo>
                <a:cubicBezTo>
                  <a:pt x="1322261" y="93153"/>
                  <a:pt x="1317066" y="96268"/>
                  <a:pt x="1309459" y="92827"/>
                </a:cubicBezTo>
                <a:cubicBezTo>
                  <a:pt x="1301851" y="89385"/>
                  <a:pt x="1295377" y="84025"/>
                  <a:pt x="1290035" y="76748"/>
                </a:cubicBezTo>
                <a:cubicBezTo>
                  <a:pt x="1284693" y="69470"/>
                  <a:pt x="1280366" y="63350"/>
                  <a:pt x="1277053" y="58389"/>
                </a:cubicBezTo>
                <a:cubicBezTo>
                  <a:pt x="1274031" y="51107"/>
                  <a:pt x="1275514" y="47224"/>
                  <a:pt x="1281502" y="46739"/>
                </a:cubicBezTo>
                <a:close/>
                <a:moveTo>
                  <a:pt x="928600" y="29637"/>
                </a:moveTo>
                <a:cubicBezTo>
                  <a:pt x="931144" y="29761"/>
                  <a:pt x="934146" y="30554"/>
                  <a:pt x="937605" y="32017"/>
                </a:cubicBezTo>
                <a:cubicBezTo>
                  <a:pt x="944524" y="34942"/>
                  <a:pt x="950956" y="38237"/>
                  <a:pt x="956900" y="41901"/>
                </a:cubicBezTo>
                <a:cubicBezTo>
                  <a:pt x="962844" y="45565"/>
                  <a:pt x="964669" y="49516"/>
                  <a:pt x="962374" y="53753"/>
                </a:cubicBezTo>
                <a:cubicBezTo>
                  <a:pt x="960080" y="57991"/>
                  <a:pt x="958269" y="70040"/>
                  <a:pt x="956943" y="89901"/>
                </a:cubicBezTo>
                <a:cubicBezTo>
                  <a:pt x="955617" y="109762"/>
                  <a:pt x="954724" y="126551"/>
                  <a:pt x="954265" y="140268"/>
                </a:cubicBezTo>
                <a:cubicBezTo>
                  <a:pt x="953806" y="153984"/>
                  <a:pt x="951680" y="165825"/>
                  <a:pt x="947887" y="175792"/>
                </a:cubicBezTo>
                <a:cubicBezTo>
                  <a:pt x="944094" y="185758"/>
                  <a:pt x="940301" y="192154"/>
                  <a:pt x="936508" y="194979"/>
                </a:cubicBezTo>
                <a:cubicBezTo>
                  <a:pt x="932715" y="197804"/>
                  <a:pt x="929001" y="196065"/>
                  <a:pt x="925366" y="189763"/>
                </a:cubicBezTo>
                <a:cubicBezTo>
                  <a:pt x="921731" y="183460"/>
                  <a:pt x="917640" y="180309"/>
                  <a:pt x="913094" y="180309"/>
                </a:cubicBezTo>
                <a:cubicBezTo>
                  <a:pt x="908075" y="180309"/>
                  <a:pt x="893477" y="182037"/>
                  <a:pt x="869299" y="185493"/>
                </a:cubicBezTo>
                <a:cubicBezTo>
                  <a:pt x="862488" y="191043"/>
                  <a:pt x="857271" y="189598"/>
                  <a:pt x="853650" y="181159"/>
                </a:cubicBezTo>
                <a:cubicBezTo>
                  <a:pt x="850030" y="172720"/>
                  <a:pt x="849119" y="162979"/>
                  <a:pt x="850919" y="151937"/>
                </a:cubicBezTo>
                <a:cubicBezTo>
                  <a:pt x="852718" y="140895"/>
                  <a:pt x="853174" y="125429"/>
                  <a:pt x="852285" y="105539"/>
                </a:cubicBezTo>
                <a:cubicBezTo>
                  <a:pt x="851395" y="85649"/>
                  <a:pt x="849370" y="69943"/>
                  <a:pt x="846208" y="58421"/>
                </a:cubicBezTo>
                <a:cubicBezTo>
                  <a:pt x="843046" y="46899"/>
                  <a:pt x="845788" y="42711"/>
                  <a:pt x="854436" y="45859"/>
                </a:cubicBezTo>
                <a:cubicBezTo>
                  <a:pt x="863083" y="49007"/>
                  <a:pt x="875749" y="47970"/>
                  <a:pt x="892434" y="42751"/>
                </a:cubicBezTo>
                <a:cubicBezTo>
                  <a:pt x="909118" y="37531"/>
                  <a:pt x="919088" y="33706"/>
                  <a:pt x="922344" y="31275"/>
                </a:cubicBezTo>
                <a:cubicBezTo>
                  <a:pt x="923971" y="30060"/>
                  <a:pt x="926057" y="29514"/>
                  <a:pt x="928600" y="29637"/>
                </a:cubicBezTo>
                <a:close/>
                <a:moveTo>
                  <a:pt x="214225" y="29637"/>
                </a:moveTo>
                <a:cubicBezTo>
                  <a:pt x="216769" y="29761"/>
                  <a:pt x="219771" y="30554"/>
                  <a:pt x="223230" y="32017"/>
                </a:cubicBezTo>
                <a:cubicBezTo>
                  <a:pt x="230149" y="34942"/>
                  <a:pt x="236581" y="38237"/>
                  <a:pt x="242525" y="41901"/>
                </a:cubicBezTo>
                <a:cubicBezTo>
                  <a:pt x="248469" y="45565"/>
                  <a:pt x="250294" y="49516"/>
                  <a:pt x="247999" y="53753"/>
                </a:cubicBezTo>
                <a:cubicBezTo>
                  <a:pt x="245705" y="57991"/>
                  <a:pt x="243894" y="70040"/>
                  <a:pt x="242568" y="89901"/>
                </a:cubicBezTo>
                <a:cubicBezTo>
                  <a:pt x="241242" y="109762"/>
                  <a:pt x="240349" y="126551"/>
                  <a:pt x="239890" y="140268"/>
                </a:cubicBezTo>
                <a:cubicBezTo>
                  <a:pt x="239431" y="153984"/>
                  <a:pt x="237305" y="165825"/>
                  <a:pt x="233512" y="175792"/>
                </a:cubicBezTo>
                <a:cubicBezTo>
                  <a:pt x="229719" y="185758"/>
                  <a:pt x="225926" y="192154"/>
                  <a:pt x="222133" y="194979"/>
                </a:cubicBezTo>
                <a:cubicBezTo>
                  <a:pt x="218340" y="197804"/>
                  <a:pt x="214626" y="196065"/>
                  <a:pt x="210991" y="189763"/>
                </a:cubicBezTo>
                <a:cubicBezTo>
                  <a:pt x="207356" y="183460"/>
                  <a:pt x="203265" y="180309"/>
                  <a:pt x="198719" y="180309"/>
                </a:cubicBezTo>
                <a:cubicBezTo>
                  <a:pt x="193700" y="180309"/>
                  <a:pt x="179102" y="182037"/>
                  <a:pt x="154924" y="185493"/>
                </a:cubicBezTo>
                <a:cubicBezTo>
                  <a:pt x="148113" y="191043"/>
                  <a:pt x="142896" y="189598"/>
                  <a:pt x="139275" y="181159"/>
                </a:cubicBezTo>
                <a:cubicBezTo>
                  <a:pt x="135655" y="172720"/>
                  <a:pt x="134744" y="162979"/>
                  <a:pt x="136544" y="151937"/>
                </a:cubicBezTo>
                <a:cubicBezTo>
                  <a:pt x="138343" y="140895"/>
                  <a:pt x="138799" y="125429"/>
                  <a:pt x="137910" y="105539"/>
                </a:cubicBezTo>
                <a:cubicBezTo>
                  <a:pt x="137020" y="85649"/>
                  <a:pt x="134995" y="69943"/>
                  <a:pt x="131833" y="58421"/>
                </a:cubicBezTo>
                <a:cubicBezTo>
                  <a:pt x="128671" y="46899"/>
                  <a:pt x="131413" y="42711"/>
                  <a:pt x="140061" y="45859"/>
                </a:cubicBezTo>
                <a:cubicBezTo>
                  <a:pt x="148708" y="49007"/>
                  <a:pt x="161374" y="47970"/>
                  <a:pt x="178059" y="42751"/>
                </a:cubicBezTo>
                <a:cubicBezTo>
                  <a:pt x="194743" y="37531"/>
                  <a:pt x="204713" y="33706"/>
                  <a:pt x="207969" y="31275"/>
                </a:cubicBezTo>
                <a:cubicBezTo>
                  <a:pt x="209596" y="30060"/>
                  <a:pt x="211682" y="29514"/>
                  <a:pt x="214225" y="29637"/>
                </a:cubicBezTo>
                <a:close/>
                <a:moveTo>
                  <a:pt x="777977" y="4086"/>
                </a:moveTo>
                <a:cubicBezTo>
                  <a:pt x="785140" y="5484"/>
                  <a:pt x="792590" y="7524"/>
                  <a:pt x="800326" y="10206"/>
                </a:cubicBezTo>
                <a:cubicBezTo>
                  <a:pt x="808063" y="12887"/>
                  <a:pt x="810343" y="18215"/>
                  <a:pt x="807167" y="26188"/>
                </a:cubicBezTo>
                <a:cubicBezTo>
                  <a:pt x="803990" y="34161"/>
                  <a:pt x="801979" y="49942"/>
                  <a:pt x="801133" y="73532"/>
                </a:cubicBezTo>
                <a:cubicBezTo>
                  <a:pt x="804804" y="73632"/>
                  <a:pt x="809809" y="72757"/>
                  <a:pt x="816147" y="70908"/>
                </a:cubicBezTo>
                <a:cubicBezTo>
                  <a:pt x="822486" y="69058"/>
                  <a:pt x="829218" y="70015"/>
                  <a:pt x="836345" y="73779"/>
                </a:cubicBezTo>
                <a:cubicBezTo>
                  <a:pt x="843472" y="77544"/>
                  <a:pt x="844103" y="81139"/>
                  <a:pt x="838238" y="84567"/>
                </a:cubicBezTo>
                <a:cubicBezTo>
                  <a:pt x="832373" y="87994"/>
                  <a:pt x="820005" y="91758"/>
                  <a:pt x="801133" y="95860"/>
                </a:cubicBezTo>
                <a:lnTo>
                  <a:pt x="801133" y="114552"/>
                </a:lnTo>
                <a:cubicBezTo>
                  <a:pt x="812820" y="116129"/>
                  <a:pt x="822267" y="118481"/>
                  <a:pt x="829473" y="121607"/>
                </a:cubicBezTo>
                <a:cubicBezTo>
                  <a:pt x="836679" y="124734"/>
                  <a:pt x="839382" y="130800"/>
                  <a:pt x="837582" y="139805"/>
                </a:cubicBezTo>
                <a:cubicBezTo>
                  <a:pt x="835783" y="148811"/>
                  <a:pt x="831143" y="150980"/>
                  <a:pt x="823665" y="146312"/>
                </a:cubicBezTo>
                <a:cubicBezTo>
                  <a:pt x="816187" y="141644"/>
                  <a:pt x="808676" y="135431"/>
                  <a:pt x="801133" y="127673"/>
                </a:cubicBezTo>
                <a:cubicBezTo>
                  <a:pt x="801993" y="164112"/>
                  <a:pt x="800613" y="187393"/>
                  <a:pt x="796992" y="197517"/>
                </a:cubicBezTo>
                <a:cubicBezTo>
                  <a:pt x="793371" y="207642"/>
                  <a:pt x="788180" y="208086"/>
                  <a:pt x="781419" y="198851"/>
                </a:cubicBezTo>
                <a:cubicBezTo>
                  <a:pt x="774657" y="189616"/>
                  <a:pt x="771954" y="182811"/>
                  <a:pt x="773309" y="178438"/>
                </a:cubicBezTo>
                <a:cubicBezTo>
                  <a:pt x="774665" y="174064"/>
                  <a:pt x="775794" y="167328"/>
                  <a:pt x="776697" y="158229"/>
                </a:cubicBezTo>
                <a:cubicBezTo>
                  <a:pt x="777601" y="149130"/>
                  <a:pt x="778497" y="137145"/>
                  <a:pt x="779386" y="122274"/>
                </a:cubicBezTo>
                <a:cubicBezTo>
                  <a:pt x="777192" y="133718"/>
                  <a:pt x="771929" y="144530"/>
                  <a:pt x="763598" y="154712"/>
                </a:cubicBezTo>
                <a:cubicBezTo>
                  <a:pt x="755266" y="164893"/>
                  <a:pt x="743216" y="174404"/>
                  <a:pt x="727449" y="183245"/>
                </a:cubicBezTo>
                <a:cubicBezTo>
                  <a:pt x="711682" y="192086"/>
                  <a:pt x="710177" y="189089"/>
                  <a:pt x="722932" y="174254"/>
                </a:cubicBezTo>
                <a:cubicBezTo>
                  <a:pt x="735688" y="159419"/>
                  <a:pt x="746271" y="145140"/>
                  <a:pt x="754681" y="131416"/>
                </a:cubicBezTo>
                <a:cubicBezTo>
                  <a:pt x="763092" y="117693"/>
                  <a:pt x="768624" y="107898"/>
                  <a:pt x="771277" y="102033"/>
                </a:cubicBezTo>
                <a:cubicBezTo>
                  <a:pt x="764580" y="103811"/>
                  <a:pt x="758360" y="105156"/>
                  <a:pt x="752616" y="106066"/>
                </a:cubicBezTo>
                <a:cubicBezTo>
                  <a:pt x="746873" y="106977"/>
                  <a:pt x="739101" y="105328"/>
                  <a:pt x="729299" y="101119"/>
                </a:cubicBezTo>
                <a:cubicBezTo>
                  <a:pt x="719498" y="96910"/>
                  <a:pt x="720706" y="93533"/>
                  <a:pt x="732924" y="90987"/>
                </a:cubicBezTo>
                <a:cubicBezTo>
                  <a:pt x="745142" y="88442"/>
                  <a:pt x="760629" y="84316"/>
                  <a:pt x="779386" y="78608"/>
                </a:cubicBezTo>
                <a:cubicBezTo>
                  <a:pt x="779386" y="62805"/>
                  <a:pt x="779167" y="50129"/>
                  <a:pt x="778730" y="40578"/>
                </a:cubicBezTo>
                <a:cubicBezTo>
                  <a:pt x="778293" y="31027"/>
                  <a:pt x="776267" y="22208"/>
                  <a:pt x="772653" y="14120"/>
                </a:cubicBezTo>
                <a:cubicBezTo>
                  <a:pt x="769040" y="6033"/>
                  <a:pt x="770814" y="2688"/>
                  <a:pt x="777977" y="4086"/>
                </a:cubicBezTo>
                <a:close/>
                <a:moveTo>
                  <a:pt x="63602" y="4086"/>
                </a:moveTo>
                <a:cubicBezTo>
                  <a:pt x="70765" y="5484"/>
                  <a:pt x="78215" y="7524"/>
                  <a:pt x="85951" y="10206"/>
                </a:cubicBezTo>
                <a:cubicBezTo>
                  <a:pt x="93688" y="12887"/>
                  <a:pt x="95968" y="18215"/>
                  <a:pt x="92792" y="26188"/>
                </a:cubicBezTo>
                <a:cubicBezTo>
                  <a:pt x="89615" y="34161"/>
                  <a:pt x="87604" y="49942"/>
                  <a:pt x="86758" y="73532"/>
                </a:cubicBezTo>
                <a:cubicBezTo>
                  <a:pt x="90429" y="73632"/>
                  <a:pt x="95434" y="72757"/>
                  <a:pt x="101772" y="70908"/>
                </a:cubicBezTo>
                <a:cubicBezTo>
                  <a:pt x="108111" y="69058"/>
                  <a:pt x="114843" y="70015"/>
                  <a:pt x="121970" y="73779"/>
                </a:cubicBezTo>
                <a:cubicBezTo>
                  <a:pt x="129097" y="77544"/>
                  <a:pt x="129728" y="81139"/>
                  <a:pt x="123863" y="84567"/>
                </a:cubicBezTo>
                <a:cubicBezTo>
                  <a:pt x="117998" y="87994"/>
                  <a:pt x="105630" y="91758"/>
                  <a:pt x="86758" y="95860"/>
                </a:cubicBezTo>
                <a:lnTo>
                  <a:pt x="86758" y="114552"/>
                </a:lnTo>
                <a:cubicBezTo>
                  <a:pt x="98445" y="116129"/>
                  <a:pt x="107892" y="118481"/>
                  <a:pt x="115098" y="121607"/>
                </a:cubicBezTo>
                <a:cubicBezTo>
                  <a:pt x="122304" y="124734"/>
                  <a:pt x="125007" y="130800"/>
                  <a:pt x="123207" y="139805"/>
                </a:cubicBezTo>
                <a:cubicBezTo>
                  <a:pt x="121408" y="148811"/>
                  <a:pt x="116768" y="150980"/>
                  <a:pt x="109290" y="146312"/>
                </a:cubicBezTo>
                <a:cubicBezTo>
                  <a:pt x="101812" y="141644"/>
                  <a:pt x="94301" y="135431"/>
                  <a:pt x="86758" y="127673"/>
                </a:cubicBezTo>
                <a:cubicBezTo>
                  <a:pt x="87618" y="164112"/>
                  <a:pt x="86238" y="187393"/>
                  <a:pt x="82617" y="197517"/>
                </a:cubicBezTo>
                <a:cubicBezTo>
                  <a:pt x="78996" y="207642"/>
                  <a:pt x="73805" y="208086"/>
                  <a:pt x="67044" y="198851"/>
                </a:cubicBezTo>
                <a:cubicBezTo>
                  <a:pt x="60282" y="189616"/>
                  <a:pt x="57579" y="182811"/>
                  <a:pt x="58934" y="178438"/>
                </a:cubicBezTo>
                <a:cubicBezTo>
                  <a:pt x="60290" y="174064"/>
                  <a:pt x="61419" y="167328"/>
                  <a:pt x="62322" y="158229"/>
                </a:cubicBezTo>
                <a:cubicBezTo>
                  <a:pt x="63226" y="149130"/>
                  <a:pt x="64122" y="137145"/>
                  <a:pt x="65011" y="122274"/>
                </a:cubicBezTo>
                <a:cubicBezTo>
                  <a:pt x="62817" y="133718"/>
                  <a:pt x="57554" y="144530"/>
                  <a:pt x="49222" y="154712"/>
                </a:cubicBezTo>
                <a:cubicBezTo>
                  <a:pt x="40891" y="164893"/>
                  <a:pt x="28841" y="174404"/>
                  <a:pt x="13074" y="183245"/>
                </a:cubicBezTo>
                <a:cubicBezTo>
                  <a:pt x="-2693" y="192086"/>
                  <a:pt x="-4198" y="189089"/>
                  <a:pt x="8557" y="174254"/>
                </a:cubicBezTo>
                <a:cubicBezTo>
                  <a:pt x="21313" y="159419"/>
                  <a:pt x="31896" y="145140"/>
                  <a:pt x="40306" y="131416"/>
                </a:cubicBezTo>
                <a:cubicBezTo>
                  <a:pt x="48717" y="117693"/>
                  <a:pt x="54249" y="107898"/>
                  <a:pt x="56902" y="102033"/>
                </a:cubicBezTo>
                <a:cubicBezTo>
                  <a:pt x="50205" y="103811"/>
                  <a:pt x="43985" y="105156"/>
                  <a:pt x="38241" y="106066"/>
                </a:cubicBezTo>
                <a:cubicBezTo>
                  <a:pt x="32498" y="106977"/>
                  <a:pt x="24726" y="105328"/>
                  <a:pt x="14924" y="101119"/>
                </a:cubicBezTo>
                <a:cubicBezTo>
                  <a:pt x="5123" y="96910"/>
                  <a:pt x="6331" y="93533"/>
                  <a:pt x="18549" y="90987"/>
                </a:cubicBezTo>
                <a:cubicBezTo>
                  <a:pt x="30767" y="88442"/>
                  <a:pt x="46254" y="84316"/>
                  <a:pt x="65011" y="78608"/>
                </a:cubicBezTo>
                <a:cubicBezTo>
                  <a:pt x="65011" y="62805"/>
                  <a:pt x="64792" y="50129"/>
                  <a:pt x="64355" y="40578"/>
                </a:cubicBezTo>
                <a:cubicBezTo>
                  <a:pt x="63918" y="31027"/>
                  <a:pt x="61892" y="22208"/>
                  <a:pt x="58278" y="14120"/>
                </a:cubicBezTo>
                <a:cubicBezTo>
                  <a:pt x="54665" y="6033"/>
                  <a:pt x="56439" y="2688"/>
                  <a:pt x="63602" y="4086"/>
                </a:cubicBezTo>
                <a:close/>
                <a:moveTo>
                  <a:pt x="2113709" y="35"/>
                </a:moveTo>
                <a:cubicBezTo>
                  <a:pt x="2115267" y="-106"/>
                  <a:pt x="2117215" y="184"/>
                  <a:pt x="2119555" y="902"/>
                </a:cubicBezTo>
                <a:cubicBezTo>
                  <a:pt x="2128912" y="3778"/>
                  <a:pt x="2136587" y="7585"/>
                  <a:pt x="2142581" y="12324"/>
                </a:cubicBezTo>
                <a:cubicBezTo>
                  <a:pt x="2148576" y="17064"/>
                  <a:pt x="2149881" y="22097"/>
                  <a:pt x="2146496" y="27425"/>
                </a:cubicBezTo>
                <a:cubicBezTo>
                  <a:pt x="2143112" y="32752"/>
                  <a:pt x="2137154" y="41819"/>
                  <a:pt x="2128621" y="54624"/>
                </a:cubicBezTo>
                <a:cubicBezTo>
                  <a:pt x="2142201" y="52932"/>
                  <a:pt x="2154756" y="50261"/>
                  <a:pt x="2166286" y="46612"/>
                </a:cubicBezTo>
                <a:cubicBezTo>
                  <a:pt x="2177815" y="42962"/>
                  <a:pt x="2187696" y="44977"/>
                  <a:pt x="2195927" y="52656"/>
                </a:cubicBezTo>
                <a:cubicBezTo>
                  <a:pt x="2204158" y="60335"/>
                  <a:pt x="2198469" y="65985"/>
                  <a:pt x="2178859" y="69606"/>
                </a:cubicBezTo>
                <a:cubicBezTo>
                  <a:pt x="2159248" y="73227"/>
                  <a:pt x="2139864" y="76701"/>
                  <a:pt x="2120705" y="80028"/>
                </a:cubicBezTo>
                <a:cubicBezTo>
                  <a:pt x="2113191" y="98383"/>
                  <a:pt x="2106785" y="111110"/>
                  <a:pt x="2101486" y="118209"/>
                </a:cubicBezTo>
                <a:cubicBezTo>
                  <a:pt x="2096187" y="125307"/>
                  <a:pt x="2096377" y="128641"/>
                  <a:pt x="2102056" y="128211"/>
                </a:cubicBezTo>
                <a:cubicBezTo>
                  <a:pt x="2107735" y="127781"/>
                  <a:pt x="2116540" y="126447"/>
                  <a:pt x="2128471" y="124210"/>
                </a:cubicBezTo>
                <a:cubicBezTo>
                  <a:pt x="2128471" y="113871"/>
                  <a:pt x="2126219" y="104414"/>
                  <a:pt x="2121716" y="95838"/>
                </a:cubicBezTo>
                <a:cubicBezTo>
                  <a:pt x="2117213" y="87263"/>
                  <a:pt x="2119010" y="83678"/>
                  <a:pt x="2127105" y="85083"/>
                </a:cubicBezTo>
                <a:cubicBezTo>
                  <a:pt x="2135200" y="86488"/>
                  <a:pt x="2142653" y="88568"/>
                  <a:pt x="2149465" y="91321"/>
                </a:cubicBezTo>
                <a:cubicBezTo>
                  <a:pt x="2156276" y="94074"/>
                  <a:pt x="2158761" y="97634"/>
                  <a:pt x="2156918" y="102001"/>
                </a:cubicBezTo>
                <a:cubicBezTo>
                  <a:pt x="2155075" y="106367"/>
                  <a:pt x="2153745" y="112172"/>
                  <a:pt x="2152928" y="119413"/>
                </a:cubicBezTo>
                <a:cubicBezTo>
                  <a:pt x="2162120" y="118596"/>
                  <a:pt x="2170885" y="117044"/>
                  <a:pt x="2179224" y="114756"/>
                </a:cubicBezTo>
                <a:cubicBezTo>
                  <a:pt x="2187563" y="112469"/>
                  <a:pt x="2195389" y="114764"/>
                  <a:pt x="2202703" y="121640"/>
                </a:cubicBezTo>
                <a:cubicBezTo>
                  <a:pt x="2210016" y="128516"/>
                  <a:pt x="2207446" y="132811"/>
                  <a:pt x="2194991" y="134524"/>
                </a:cubicBezTo>
                <a:cubicBezTo>
                  <a:pt x="2182537" y="136238"/>
                  <a:pt x="2168516" y="138658"/>
                  <a:pt x="2152928" y="141784"/>
                </a:cubicBezTo>
                <a:lnTo>
                  <a:pt x="2152928" y="169360"/>
                </a:lnTo>
                <a:cubicBezTo>
                  <a:pt x="2177880" y="164857"/>
                  <a:pt x="2193640" y="162176"/>
                  <a:pt x="2200208" y="161315"/>
                </a:cubicBezTo>
                <a:cubicBezTo>
                  <a:pt x="2206775" y="160455"/>
                  <a:pt x="2213612" y="159555"/>
                  <a:pt x="2220718" y="158616"/>
                </a:cubicBezTo>
                <a:cubicBezTo>
                  <a:pt x="2227823" y="157677"/>
                  <a:pt x="2235398" y="161172"/>
                  <a:pt x="2243443" y="169102"/>
                </a:cubicBezTo>
                <a:cubicBezTo>
                  <a:pt x="2251488" y="177032"/>
                  <a:pt x="2245203" y="181783"/>
                  <a:pt x="2224589" y="183353"/>
                </a:cubicBezTo>
                <a:cubicBezTo>
                  <a:pt x="2203975" y="184923"/>
                  <a:pt x="2180088" y="186949"/>
                  <a:pt x="2152928" y="189429"/>
                </a:cubicBezTo>
                <a:cubicBezTo>
                  <a:pt x="2152928" y="213335"/>
                  <a:pt x="2150709" y="232188"/>
                  <a:pt x="2146270" y="245991"/>
                </a:cubicBezTo>
                <a:cubicBezTo>
                  <a:pt x="2141832" y="259793"/>
                  <a:pt x="2137530" y="261392"/>
                  <a:pt x="2133364" y="250788"/>
                </a:cubicBezTo>
                <a:cubicBezTo>
                  <a:pt x="2129198" y="240183"/>
                  <a:pt x="2127567" y="220290"/>
                  <a:pt x="2128471" y="191107"/>
                </a:cubicBezTo>
                <a:cubicBezTo>
                  <a:pt x="2098514" y="195581"/>
                  <a:pt x="2079423" y="198951"/>
                  <a:pt x="2071199" y="201217"/>
                </a:cubicBezTo>
                <a:cubicBezTo>
                  <a:pt x="2062975" y="203483"/>
                  <a:pt x="2054493" y="200622"/>
                  <a:pt x="2045753" y="192634"/>
                </a:cubicBezTo>
                <a:cubicBezTo>
                  <a:pt x="2037012" y="184647"/>
                  <a:pt x="2038450" y="180356"/>
                  <a:pt x="2050066" y="179761"/>
                </a:cubicBezTo>
                <a:cubicBezTo>
                  <a:pt x="2061681" y="179165"/>
                  <a:pt x="2073687" y="178427"/>
                  <a:pt x="2086085" y="177545"/>
                </a:cubicBezTo>
                <a:cubicBezTo>
                  <a:pt x="2098482" y="176663"/>
                  <a:pt x="2112610" y="175032"/>
                  <a:pt x="2128471" y="172651"/>
                </a:cubicBezTo>
                <a:lnTo>
                  <a:pt x="2128471" y="145226"/>
                </a:lnTo>
                <a:cubicBezTo>
                  <a:pt x="2101425" y="149657"/>
                  <a:pt x="2084288" y="153238"/>
                  <a:pt x="2077061" y="155970"/>
                </a:cubicBezTo>
                <a:cubicBezTo>
                  <a:pt x="2069834" y="158702"/>
                  <a:pt x="2065123" y="155178"/>
                  <a:pt x="2062929" y="145398"/>
                </a:cubicBezTo>
                <a:cubicBezTo>
                  <a:pt x="2060735" y="135618"/>
                  <a:pt x="2063079" y="128631"/>
                  <a:pt x="2069963" y="124436"/>
                </a:cubicBezTo>
                <a:cubicBezTo>
                  <a:pt x="2076846" y="120242"/>
                  <a:pt x="2085550" y="106027"/>
                  <a:pt x="2096076" y="81792"/>
                </a:cubicBezTo>
                <a:cubicBezTo>
                  <a:pt x="2090985" y="82681"/>
                  <a:pt x="2085615" y="83125"/>
                  <a:pt x="2079965" y="83125"/>
                </a:cubicBezTo>
                <a:cubicBezTo>
                  <a:pt x="2074630" y="83125"/>
                  <a:pt x="2068557" y="80343"/>
                  <a:pt x="2061746" y="74779"/>
                </a:cubicBezTo>
                <a:cubicBezTo>
                  <a:pt x="2054934" y="69215"/>
                  <a:pt x="2057006" y="65835"/>
                  <a:pt x="2067962" y="64637"/>
                </a:cubicBezTo>
                <a:cubicBezTo>
                  <a:pt x="2078918" y="63440"/>
                  <a:pt x="2090333" y="61264"/>
                  <a:pt x="2102207" y="58109"/>
                </a:cubicBezTo>
                <a:cubicBezTo>
                  <a:pt x="2110710" y="38850"/>
                  <a:pt x="2113388" y="23782"/>
                  <a:pt x="2110241" y="12905"/>
                </a:cubicBezTo>
                <a:cubicBezTo>
                  <a:pt x="2107880" y="4747"/>
                  <a:pt x="2109036" y="457"/>
                  <a:pt x="2113709" y="35"/>
                </a:cubicBezTo>
                <a:close/>
                <a:moveTo>
                  <a:pt x="1399334" y="35"/>
                </a:moveTo>
                <a:cubicBezTo>
                  <a:pt x="1400892" y="-106"/>
                  <a:pt x="1402840" y="184"/>
                  <a:pt x="1405180" y="902"/>
                </a:cubicBezTo>
                <a:cubicBezTo>
                  <a:pt x="1414537" y="3778"/>
                  <a:pt x="1422212" y="7585"/>
                  <a:pt x="1428206" y="12324"/>
                </a:cubicBezTo>
                <a:cubicBezTo>
                  <a:pt x="1434201" y="17064"/>
                  <a:pt x="1435506" y="22097"/>
                  <a:pt x="1432121" y="27425"/>
                </a:cubicBezTo>
                <a:cubicBezTo>
                  <a:pt x="1428737" y="32752"/>
                  <a:pt x="1422779" y="41819"/>
                  <a:pt x="1414246" y="54624"/>
                </a:cubicBezTo>
                <a:cubicBezTo>
                  <a:pt x="1427826" y="52932"/>
                  <a:pt x="1440381" y="50261"/>
                  <a:pt x="1451911" y="46612"/>
                </a:cubicBezTo>
                <a:cubicBezTo>
                  <a:pt x="1463440" y="42962"/>
                  <a:pt x="1473321" y="44977"/>
                  <a:pt x="1481552" y="52656"/>
                </a:cubicBezTo>
                <a:cubicBezTo>
                  <a:pt x="1489783" y="60335"/>
                  <a:pt x="1484094" y="65985"/>
                  <a:pt x="1464484" y="69606"/>
                </a:cubicBezTo>
                <a:cubicBezTo>
                  <a:pt x="1444873" y="73227"/>
                  <a:pt x="1425489" y="76701"/>
                  <a:pt x="1406330" y="80028"/>
                </a:cubicBezTo>
                <a:cubicBezTo>
                  <a:pt x="1398816" y="98383"/>
                  <a:pt x="1392410" y="111110"/>
                  <a:pt x="1387111" y="118209"/>
                </a:cubicBezTo>
                <a:cubicBezTo>
                  <a:pt x="1381812" y="125307"/>
                  <a:pt x="1382002" y="128641"/>
                  <a:pt x="1387681" y="128211"/>
                </a:cubicBezTo>
                <a:cubicBezTo>
                  <a:pt x="1393360" y="127781"/>
                  <a:pt x="1402165" y="126447"/>
                  <a:pt x="1414096" y="124210"/>
                </a:cubicBezTo>
                <a:cubicBezTo>
                  <a:pt x="1414096" y="113871"/>
                  <a:pt x="1411844" y="104414"/>
                  <a:pt x="1407341" y="95838"/>
                </a:cubicBezTo>
                <a:cubicBezTo>
                  <a:pt x="1402839" y="87263"/>
                  <a:pt x="1404635" y="83678"/>
                  <a:pt x="1412730" y="85083"/>
                </a:cubicBezTo>
                <a:cubicBezTo>
                  <a:pt x="1420825" y="86488"/>
                  <a:pt x="1428278" y="88568"/>
                  <a:pt x="1435090" y="91321"/>
                </a:cubicBezTo>
                <a:cubicBezTo>
                  <a:pt x="1441901" y="94074"/>
                  <a:pt x="1444386" y="97634"/>
                  <a:pt x="1442543" y="102001"/>
                </a:cubicBezTo>
                <a:cubicBezTo>
                  <a:pt x="1440700" y="106367"/>
                  <a:pt x="1439370" y="112172"/>
                  <a:pt x="1438553" y="119413"/>
                </a:cubicBezTo>
                <a:cubicBezTo>
                  <a:pt x="1447745" y="118596"/>
                  <a:pt x="1456510" y="117044"/>
                  <a:pt x="1464849" y="114756"/>
                </a:cubicBezTo>
                <a:cubicBezTo>
                  <a:pt x="1473188" y="112469"/>
                  <a:pt x="1481014" y="114764"/>
                  <a:pt x="1488328" y="121640"/>
                </a:cubicBezTo>
                <a:cubicBezTo>
                  <a:pt x="1495641" y="128516"/>
                  <a:pt x="1493071" y="132811"/>
                  <a:pt x="1480616" y="134524"/>
                </a:cubicBezTo>
                <a:cubicBezTo>
                  <a:pt x="1468162" y="136238"/>
                  <a:pt x="1454141" y="138658"/>
                  <a:pt x="1438553" y="141784"/>
                </a:cubicBezTo>
                <a:lnTo>
                  <a:pt x="1438553" y="169360"/>
                </a:lnTo>
                <a:cubicBezTo>
                  <a:pt x="1463505" y="164857"/>
                  <a:pt x="1479265" y="162176"/>
                  <a:pt x="1485833" y="161315"/>
                </a:cubicBezTo>
                <a:cubicBezTo>
                  <a:pt x="1492400" y="160455"/>
                  <a:pt x="1499237" y="159555"/>
                  <a:pt x="1506343" y="158616"/>
                </a:cubicBezTo>
                <a:cubicBezTo>
                  <a:pt x="1513448" y="157677"/>
                  <a:pt x="1521023" y="161172"/>
                  <a:pt x="1529068" y="169102"/>
                </a:cubicBezTo>
                <a:cubicBezTo>
                  <a:pt x="1537113" y="177032"/>
                  <a:pt x="1530829" y="181783"/>
                  <a:pt x="1510215" y="183353"/>
                </a:cubicBezTo>
                <a:cubicBezTo>
                  <a:pt x="1489600" y="184923"/>
                  <a:pt x="1465713" y="186949"/>
                  <a:pt x="1438553" y="189429"/>
                </a:cubicBezTo>
                <a:cubicBezTo>
                  <a:pt x="1438553" y="213335"/>
                  <a:pt x="1436334" y="232188"/>
                  <a:pt x="1431895" y="245991"/>
                </a:cubicBezTo>
                <a:cubicBezTo>
                  <a:pt x="1427457" y="259793"/>
                  <a:pt x="1423155" y="261392"/>
                  <a:pt x="1418989" y="250788"/>
                </a:cubicBezTo>
                <a:cubicBezTo>
                  <a:pt x="1414823" y="240183"/>
                  <a:pt x="1413192" y="220290"/>
                  <a:pt x="1414096" y="191107"/>
                </a:cubicBezTo>
                <a:cubicBezTo>
                  <a:pt x="1384139" y="195581"/>
                  <a:pt x="1365049" y="198951"/>
                  <a:pt x="1356824" y="201217"/>
                </a:cubicBezTo>
                <a:cubicBezTo>
                  <a:pt x="1348600" y="203483"/>
                  <a:pt x="1340118" y="200622"/>
                  <a:pt x="1331378" y="192634"/>
                </a:cubicBezTo>
                <a:cubicBezTo>
                  <a:pt x="1322637" y="184647"/>
                  <a:pt x="1324075" y="180356"/>
                  <a:pt x="1335691" y="179761"/>
                </a:cubicBezTo>
                <a:cubicBezTo>
                  <a:pt x="1347306" y="179165"/>
                  <a:pt x="1359312" y="178427"/>
                  <a:pt x="1371710" y="177545"/>
                </a:cubicBezTo>
                <a:cubicBezTo>
                  <a:pt x="1384107" y="176663"/>
                  <a:pt x="1398235" y="175032"/>
                  <a:pt x="1414096" y="172651"/>
                </a:cubicBezTo>
                <a:lnTo>
                  <a:pt x="1414096" y="145226"/>
                </a:lnTo>
                <a:cubicBezTo>
                  <a:pt x="1387050" y="149657"/>
                  <a:pt x="1369914" y="153238"/>
                  <a:pt x="1362686" y="155970"/>
                </a:cubicBezTo>
                <a:cubicBezTo>
                  <a:pt x="1355459" y="158702"/>
                  <a:pt x="1350748" y="155178"/>
                  <a:pt x="1348554" y="145398"/>
                </a:cubicBezTo>
                <a:cubicBezTo>
                  <a:pt x="1346360" y="135618"/>
                  <a:pt x="1348704" y="128631"/>
                  <a:pt x="1355588" y="124436"/>
                </a:cubicBezTo>
                <a:cubicBezTo>
                  <a:pt x="1362471" y="120242"/>
                  <a:pt x="1371175" y="106027"/>
                  <a:pt x="1381701" y="81792"/>
                </a:cubicBezTo>
                <a:cubicBezTo>
                  <a:pt x="1376610" y="82681"/>
                  <a:pt x="1371240" y="83125"/>
                  <a:pt x="1365590" y="83125"/>
                </a:cubicBezTo>
                <a:cubicBezTo>
                  <a:pt x="1360255" y="83125"/>
                  <a:pt x="1354182" y="80343"/>
                  <a:pt x="1347371" y="74779"/>
                </a:cubicBezTo>
                <a:cubicBezTo>
                  <a:pt x="1340559" y="69215"/>
                  <a:pt x="1342631" y="65835"/>
                  <a:pt x="1353587" y="64637"/>
                </a:cubicBezTo>
                <a:cubicBezTo>
                  <a:pt x="1364543" y="63440"/>
                  <a:pt x="1375958" y="61264"/>
                  <a:pt x="1387832" y="58109"/>
                </a:cubicBezTo>
                <a:cubicBezTo>
                  <a:pt x="1396335" y="38850"/>
                  <a:pt x="1399013" y="23782"/>
                  <a:pt x="1395866" y="12905"/>
                </a:cubicBezTo>
                <a:cubicBezTo>
                  <a:pt x="1393505" y="4747"/>
                  <a:pt x="1394661" y="457"/>
                  <a:pt x="1399334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08058" y="4262025"/>
            <a:ext cx="1512168" cy="1099730"/>
            <a:chOff x="1147366" y="3543548"/>
            <a:chExt cx="1512168" cy="109973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020" y="3543548"/>
              <a:ext cx="767010" cy="893440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/>
          </p:nvSpPr>
          <p:spPr>
            <a:xfrm>
              <a:off x="1147366" y="4230697"/>
              <a:ext cx="1512168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100.101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83030" y="4259228"/>
            <a:ext cx="1512168" cy="1099730"/>
            <a:chOff x="2956959" y="3543548"/>
            <a:chExt cx="1512168" cy="109973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538" y="3543548"/>
              <a:ext cx="767010" cy="893440"/>
            </a:xfrm>
            <a:prstGeom prst="rect">
              <a:avLst/>
            </a:prstGeom>
          </p:spPr>
        </p:pic>
        <p:sp>
          <p:nvSpPr>
            <p:cNvPr id="9" name="圆角矩形 8"/>
            <p:cNvSpPr/>
            <p:nvPr/>
          </p:nvSpPr>
          <p:spPr>
            <a:xfrm>
              <a:off x="2956959" y="4230697"/>
              <a:ext cx="1512168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7.05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61250" y="4262027"/>
            <a:ext cx="1703704" cy="1099731"/>
            <a:chOff x="4578268" y="3540595"/>
            <a:chExt cx="1703704" cy="109973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540595"/>
              <a:ext cx="767010" cy="893440"/>
            </a:xfrm>
            <a:prstGeom prst="rect">
              <a:avLst/>
            </a:prstGeom>
          </p:spPr>
        </p:pic>
        <p:sp>
          <p:nvSpPr>
            <p:cNvPr id="12" name="圆角矩形 11"/>
            <p:cNvSpPr/>
            <p:nvPr/>
          </p:nvSpPr>
          <p:spPr>
            <a:xfrm>
              <a:off x="4578268" y="4227745"/>
              <a:ext cx="1703704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二十点六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57670" y="4262027"/>
            <a:ext cx="2027320" cy="1096933"/>
            <a:chOff x="6505396" y="3543392"/>
            <a:chExt cx="2027320" cy="109693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551" y="3543392"/>
              <a:ext cx="767010" cy="89344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6505396" y="4227744"/>
              <a:ext cx="2027320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六点零零七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91417" y="2342713"/>
            <a:ext cx="1512168" cy="1188719"/>
            <a:chOff x="1209498" y="1725340"/>
            <a:chExt cx="1512168" cy="118871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932" y="1725340"/>
              <a:ext cx="861037" cy="861037"/>
            </a:xfrm>
            <a:prstGeom prst="rect">
              <a:avLst/>
            </a:prstGeom>
          </p:spPr>
        </p:pic>
        <p:sp>
          <p:nvSpPr>
            <p:cNvPr id="18" name="圆角矩形 17"/>
            <p:cNvSpPr/>
            <p:nvPr/>
          </p:nvSpPr>
          <p:spPr>
            <a:xfrm>
              <a:off x="1209498" y="2501478"/>
              <a:ext cx="1512168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20.6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09209" y="2341173"/>
            <a:ext cx="1512168" cy="1192118"/>
            <a:chOff x="2893884" y="1725339"/>
            <a:chExt cx="1512168" cy="119211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449" y="1725339"/>
              <a:ext cx="861037" cy="861037"/>
            </a:xfrm>
            <a:prstGeom prst="rect">
              <a:avLst/>
            </a:prstGeom>
          </p:spPr>
        </p:pic>
        <p:sp>
          <p:nvSpPr>
            <p:cNvPr id="21" name="圆角矩形 20"/>
            <p:cNvSpPr/>
            <p:nvPr/>
          </p:nvSpPr>
          <p:spPr>
            <a:xfrm>
              <a:off x="2893884" y="2504876"/>
              <a:ext cx="1512168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6.007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28932" y="2344756"/>
            <a:ext cx="2369995" cy="1186674"/>
            <a:chOff x="4578268" y="1726403"/>
            <a:chExt cx="2369995" cy="11866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363" y="1726403"/>
              <a:ext cx="861037" cy="861037"/>
            </a:xfrm>
            <a:prstGeom prst="rect">
              <a:avLst/>
            </a:prstGeom>
          </p:spPr>
        </p:pic>
        <p:sp>
          <p:nvSpPr>
            <p:cNvPr id="24" name="圆角矩形 23"/>
            <p:cNvSpPr/>
            <p:nvPr/>
          </p:nvSpPr>
          <p:spPr>
            <a:xfrm>
              <a:off x="4578268" y="2500496"/>
              <a:ext cx="2369995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一百点一零一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602049" y="2341173"/>
            <a:ext cx="1656184" cy="1188720"/>
            <a:chOff x="6281972" y="1724356"/>
            <a:chExt cx="1656184" cy="118872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545" y="1724356"/>
              <a:ext cx="861037" cy="861037"/>
            </a:xfrm>
            <a:prstGeom prst="rect">
              <a:avLst/>
            </a:prstGeom>
          </p:spPr>
        </p:pic>
        <p:sp>
          <p:nvSpPr>
            <p:cNvPr id="27" name="圆角矩形 26"/>
            <p:cNvSpPr/>
            <p:nvPr/>
          </p:nvSpPr>
          <p:spPr>
            <a:xfrm>
              <a:off x="6281972" y="2500495"/>
              <a:ext cx="1656184" cy="412581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七点零五</a:t>
              </a: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2864142" y="3555935"/>
            <a:ext cx="3725524" cy="9901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951326" y="3552537"/>
            <a:ext cx="3936501" cy="9935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3215890" y="3557796"/>
            <a:ext cx="3741969" cy="9269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5222619" y="3564777"/>
            <a:ext cx="4190392" cy="1000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89738" y="13065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89738" y="22606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89738" y="32146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89738" y="41703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7897820" y="14097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7897820" y="23637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7897820" y="33194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7897820" y="42735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4370388" y="10205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4960830" y="19558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>
          <a:xfrm>
            <a:off x="812800" y="1428378"/>
            <a:ext cx="7049399" cy="317655"/>
          </a:xfrm>
          <a:custGeom>
            <a:avLst/>
            <a:gdLst/>
            <a:ahLst/>
            <a:cxnLst/>
            <a:rect l="l" t="t" r="r" b="b"/>
            <a:pathLst>
              <a:path w="7049399" h="317655">
                <a:moveTo>
                  <a:pt x="5996147" y="230188"/>
                </a:moveTo>
                <a:cubicBezTo>
                  <a:pt x="5999038" y="229711"/>
                  <a:pt x="6003375" y="230810"/>
                  <a:pt x="6009158" y="233485"/>
                </a:cubicBezTo>
                <a:cubicBezTo>
                  <a:pt x="6020723" y="238834"/>
                  <a:pt x="6028176" y="245968"/>
                  <a:pt x="6031518" y="254887"/>
                </a:cubicBezTo>
                <a:cubicBezTo>
                  <a:pt x="6034860" y="263807"/>
                  <a:pt x="6032956" y="272408"/>
                  <a:pt x="6025807" y="280689"/>
                </a:cubicBezTo>
                <a:cubicBezTo>
                  <a:pt x="6018658" y="288971"/>
                  <a:pt x="6010610" y="283360"/>
                  <a:pt x="6001662" y="263857"/>
                </a:cubicBezTo>
                <a:cubicBezTo>
                  <a:pt x="5995094" y="250750"/>
                  <a:pt x="5991810" y="241580"/>
                  <a:pt x="5991810" y="236346"/>
                </a:cubicBezTo>
                <a:cubicBezTo>
                  <a:pt x="5991810" y="232717"/>
                  <a:pt x="5993256" y="230665"/>
                  <a:pt x="5996147" y="230188"/>
                </a:cubicBezTo>
                <a:close/>
                <a:moveTo>
                  <a:pt x="6063718" y="222364"/>
                </a:moveTo>
                <a:cubicBezTo>
                  <a:pt x="6065666" y="222453"/>
                  <a:pt x="6068053" y="222919"/>
                  <a:pt x="6070882" y="223762"/>
                </a:cubicBezTo>
                <a:cubicBezTo>
                  <a:pt x="6082196" y="227132"/>
                  <a:pt x="6091094" y="232524"/>
                  <a:pt x="6097576" y="239938"/>
                </a:cubicBezTo>
                <a:cubicBezTo>
                  <a:pt x="6104560" y="248126"/>
                  <a:pt x="6106352" y="257462"/>
                  <a:pt x="6102954" y="267944"/>
                </a:cubicBezTo>
                <a:cubicBezTo>
                  <a:pt x="6099554" y="278427"/>
                  <a:pt x="6094073" y="280757"/>
                  <a:pt x="6086509" y="274935"/>
                </a:cubicBezTo>
                <a:cubicBezTo>
                  <a:pt x="6078944" y="269113"/>
                  <a:pt x="6073018" y="262624"/>
                  <a:pt x="6068730" y="255468"/>
                </a:cubicBezTo>
                <a:cubicBezTo>
                  <a:pt x="6064443" y="248313"/>
                  <a:pt x="6060900" y="240397"/>
                  <a:pt x="6058104" y="231721"/>
                </a:cubicBezTo>
                <a:cubicBezTo>
                  <a:pt x="6056008" y="225214"/>
                  <a:pt x="6057879" y="222095"/>
                  <a:pt x="6063718" y="222364"/>
                </a:cubicBezTo>
                <a:close/>
                <a:moveTo>
                  <a:pt x="5949120" y="220912"/>
                </a:moveTo>
                <a:cubicBezTo>
                  <a:pt x="5952495" y="220768"/>
                  <a:pt x="5954633" y="225856"/>
                  <a:pt x="5955532" y="236173"/>
                </a:cubicBezTo>
                <a:cubicBezTo>
                  <a:pt x="5957332" y="256809"/>
                  <a:pt x="5952672" y="275057"/>
                  <a:pt x="5941551" y="290917"/>
                </a:cubicBezTo>
                <a:cubicBezTo>
                  <a:pt x="5930430" y="306778"/>
                  <a:pt x="5922528" y="309542"/>
                  <a:pt x="5917846" y="299209"/>
                </a:cubicBezTo>
                <a:cubicBezTo>
                  <a:pt x="5913164" y="288877"/>
                  <a:pt x="5912698" y="280105"/>
                  <a:pt x="5916448" y="272892"/>
                </a:cubicBezTo>
                <a:cubicBezTo>
                  <a:pt x="5920198" y="265679"/>
                  <a:pt x="5926476" y="253726"/>
                  <a:pt x="5935280" y="237034"/>
                </a:cubicBezTo>
                <a:cubicBezTo>
                  <a:pt x="5941132" y="226429"/>
                  <a:pt x="5945744" y="221055"/>
                  <a:pt x="5949120" y="220912"/>
                </a:cubicBezTo>
                <a:close/>
                <a:moveTo>
                  <a:pt x="1143140" y="220794"/>
                </a:moveTo>
                <a:cubicBezTo>
                  <a:pt x="1139768" y="220984"/>
                  <a:pt x="1136489" y="222263"/>
                  <a:pt x="1133302" y="224633"/>
                </a:cubicBezTo>
                <a:cubicBezTo>
                  <a:pt x="1126928" y="229373"/>
                  <a:pt x="1123740" y="235689"/>
                  <a:pt x="1123740" y="243584"/>
                </a:cubicBezTo>
                <a:cubicBezTo>
                  <a:pt x="1123740" y="251478"/>
                  <a:pt x="1127290" y="257404"/>
                  <a:pt x="1134388" y="261362"/>
                </a:cubicBezTo>
                <a:cubicBezTo>
                  <a:pt x="1141486" y="265320"/>
                  <a:pt x="1148434" y="265119"/>
                  <a:pt x="1155231" y="260760"/>
                </a:cubicBezTo>
                <a:cubicBezTo>
                  <a:pt x="1162029" y="256386"/>
                  <a:pt x="1165223" y="250076"/>
                  <a:pt x="1164814" y="241831"/>
                </a:cubicBezTo>
                <a:cubicBezTo>
                  <a:pt x="1164406" y="233585"/>
                  <a:pt x="1160645" y="227473"/>
                  <a:pt x="1153533" y="223493"/>
                </a:cubicBezTo>
                <a:cubicBezTo>
                  <a:pt x="1149976" y="221503"/>
                  <a:pt x="1146512" y="220604"/>
                  <a:pt x="1143140" y="220794"/>
                </a:cubicBezTo>
                <a:close/>
                <a:moveTo>
                  <a:pt x="6132318" y="214722"/>
                </a:moveTo>
                <a:cubicBezTo>
                  <a:pt x="6136130" y="215131"/>
                  <a:pt x="6141235" y="216459"/>
                  <a:pt x="6147630" y="218707"/>
                </a:cubicBezTo>
                <a:cubicBezTo>
                  <a:pt x="6166388" y="227397"/>
                  <a:pt x="6179778" y="236496"/>
                  <a:pt x="6187801" y="246004"/>
                </a:cubicBezTo>
                <a:cubicBezTo>
                  <a:pt x="6195824" y="255511"/>
                  <a:pt x="6198434" y="266188"/>
                  <a:pt x="6195631" y="278033"/>
                </a:cubicBezTo>
                <a:cubicBezTo>
                  <a:pt x="6192827" y="289878"/>
                  <a:pt x="6185604" y="290917"/>
                  <a:pt x="6173959" y="281152"/>
                </a:cubicBezTo>
                <a:cubicBezTo>
                  <a:pt x="6162315" y="271386"/>
                  <a:pt x="6148620" y="256289"/>
                  <a:pt x="6132874" y="235862"/>
                </a:cubicBezTo>
                <a:cubicBezTo>
                  <a:pt x="6121065" y="220541"/>
                  <a:pt x="6120880" y="213494"/>
                  <a:pt x="6132318" y="214722"/>
                </a:cubicBezTo>
                <a:close/>
                <a:moveTo>
                  <a:pt x="6392542" y="207994"/>
                </a:moveTo>
                <a:cubicBezTo>
                  <a:pt x="6396006" y="208235"/>
                  <a:pt x="6394306" y="211490"/>
                  <a:pt x="6387444" y="217761"/>
                </a:cubicBezTo>
                <a:cubicBezTo>
                  <a:pt x="6378296" y="226121"/>
                  <a:pt x="6364354" y="236769"/>
                  <a:pt x="6345618" y="249703"/>
                </a:cubicBezTo>
                <a:cubicBezTo>
                  <a:pt x="6326882" y="262638"/>
                  <a:pt x="6314704" y="271981"/>
                  <a:pt x="6309082" y="277731"/>
                </a:cubicBezTo>
                <a:cubicBezTo>
                  <a:pt x="6303462" y="283482"/>
                  <a:pt x="6294205" y="282220"/>
                  <a:pt x="6281313" y="273946"/>
                </a:cubicBezTo>
                <a:cubicBezTo>
                  <a:pt x="6268421" y="265671"/>
                  <a:pt x="6265481" y="260312"/>
                  <a:pt x="6272494" y="257867"/>
                </a:cubicBezTo>
                <a:cubicBezTo>
                  <a:pt x="6279506" y="255422"/>
                  <a:pt x="6287279" y="252629"/>
                  <a:pt x="6295811" y="249488"/>
                </a:cubicBezTo>
                <a:cubicBezTo>
                  <a:pt x="6304344" y="246348"/>
                  <a:pt x="6319465" y="239350"/>
                  <a:pt x="6341176" y="228494"/>
                </a:cubicBezTo>
                <a:cubicBezTo>
                  <a:pt x="6362758" y="217696"/>
                  <a:pt x="6378152" y="211118"/>
                  <a:pt x="6387358" y="208759"/>
                </a:cubicBezTo>
                <a:cubicBezTo>
                  <a:pt x="6389660" y="208169"/>
                  <a:pt x="6391388" y="207914"/>
                  <a:pt x="6392542" y="207994"/>
                </a:cubicBezTo>
                <a:close/>
                <a:moveTo>
                  <a:pt x="6727781" y="205371"/>
                </a:moveTo>
                <a:lnTo>
                  <a:pt x="6703711" y="210383"/>
                </a:lnTo>
                <a:cubicBezTo>
                  <a:pt x="6698276" y="222586"/>
                  <a:pt x="6695712" y="229201"/>
                  <a:pt x="6696020" y="230226"/>
                </a:cubicBezTo>
                <a:cubicBezTo>
                  <a:pt x="6696330" y="231251"/>
                  <a:pt x="6697731" y="232122"/>
                  <a:pt x="6700226" y="232839"/>
                </a:cubicBezTo>
                <a:cubicBezTo>
                  <a:pt x="6702722" y="233556"/>
                  <a:pt x="6706945" y="235148"/>
                  <a:pt x="6712896" y="237615"/>
                </a:cubicBezTo>
                <a:cubicBezTo>
                  <a:pt x="6718374" y="230961"/>
                  <a:pt x="6723336" y="220213"/>
                  <a:pt x="6727781" y="205371"/>
                </a:cubicBezTo>
                <a:close/>
                <a:moveTo>
                  <a:pt x="5660981" y="205371"/>
                </a:moveTo>
                <a:lnTo>
                  <a:pt x="5636911" y="210383"/>
                </a:lnTo>
                <a:cubicBezTo>
                  <a:pt x="5631476" y="222586"/>
                  <a:pt x="5628912" y="229201"/>
                  <a:pt x="5629221" y="230226"/>
                </a:cubicBezTo>
                <a:cubicBezTo>
                  <a:pt x="5629530" y="231251"/>
                  <a:pt x="5630931" y="232122"/>
                  <a:pt x="5633426" y="232839"/>
                </a:cubicBezTo>
                <a:cubicBezTo>
                  <a:pt x="5635922" y="233556"/>
                  <a:pt x="5640145" y="235148"/>
                  <a:pt x="5646096" y="237615"/>
                </a:cubicBezTo>
                <a:cubicBezTo>
                  <a:pt x="5651574" y="230961"/>
                  <a:pt x="5656536" y="220213"/>
                  <a:pt x="5660981" y="205371"/>
                </a:cubicBezTo>
                <a:close/>
                <a:moveTo>
                  <a:pt x="4232231" y="205371"/>
                </a:moveTo>
                <a:lnTo>
                  <a:pt x="4208161" y="210383"/>
                </a:lnTo>
                <a:cubicBezTo>
                  <a:pt x="4202727" y="222586"/>
                  <a:pt x="4200163" y="229201"/>
                  <a:pt x="4200471" y="230226"/>
                </a:cubicBezTo>
                <a:cubicBezTo>
                  <a:pt x="4200780" y="231251"/>
                  <a:pt x="4202182" y="232122"/>
                  <a:pt x="4204677" y="232839"/>
                </a:cubicBezTo>
                <a:cubicBezTo>
                  <a:pt x="4207172" y="233556"/>
                  <a:pt x="4211395" y="235148"/>
                  <a:pt x="4217346" y="237615"/>
                </a:cubicBezTo>
                <a:cubicBezTo>
                  <a:pt x="4222824" y="230961"/>
                  <a:pt x="4227786" y="220213"/>
                  <a:pt x="4232231" y="205371"/>
                </a:cubicBezTo>
                <a:close/>
                <a:moveTo>
                  <a:pt x="1145622" y="197874"/>
                </a:moveTo>
                <a:cubicBezTo>
                  <a:pt x="1151143" y="197996"/>
                  <a:pt x="1156788" y="199269"/>
                  <a:pt x="1162556" y="201692"/>
                </a:cubicBezTo>
                <a:cubicBezTo>
                  <a:pt x="1174092" y="206539"/>
                  <a:pt x="1181754" y="214219"/>
                  <a:pt x="1185539" y="224730"/>
                </a:cubicBezTo>
                <a:cubicBezTo>
                  <a:pt x="1189326" y="235241"/>
                  <a:pt x="1189770" y="245638"/>
                  <a:pt x="1186873" y="255920"/>
                </a:cubicBezTo>
                <a:cubicBezTo>
                  <a:pt x="1183976" y="266202"/>
                  <a:pt x="1178556" y="274071"/>
                  <a:pt x="1170611" y="279528"/>
                </a:cubicBezTo>
                <a:cubicBezTo>
                  <a:pt x="1162667" y="284984"/>
                  <a:pt x="1153227" y="287712"/>
                  <a:pt x="1142293" y="287712"/>
                </a:cubicBezTo>
                <a:cubicBezTo>
                  <a:pt x="1131359" y="287712"/>
                  <a:pt x="1121457" y="283274"/>
                  <a:pt x="1112587" y="274397"/>
                </a:cubicBezTo>
                <a:cubicBezTo>
                  <a:pt x="1103718" y="265521"/>
                  <a:pt x="1099284" y="255977"/>
                  <a:pt x="1099284" y="245767"/>
                </a:cubicBezTo>
                <a:cubicBezTo>
                  <a:pt x="1099284" y="235557"/>
                  <a:pt x="1101671" y="226626"/>
                  <a:pt x="1106446" y="218976"/>
                </a:cubicBezTo>
                <a:cubicBezTo>
                  <a:pt x="1111221" y="211325"/>
                  <a:pt x="1118883" y="205320"/>
                  <a:pt x="1129430" y="200961"/>
                </a:cubicBezTo>
                <a:cubicBezTo>
                  <a:pt x="1134703" y="198781"/>
                  <a:pt x="1140101" y="197752"/>
                  <a:pt x="1145622" y="197874"/>
                </a:cubicBezTo>
                <a:close/>
                <a:moveTo>
                  <a:pt x="2866025" y="157616"/>
                </a:moveTo>
                <a:cubicBezTo>
                  <a:pt x="2867662" y="157259"/>
                  <a:pt x="2869851" y="157431"/>
                  <a:pt x="2872594" y="158134"/>
                </a:cubicBezTo>
                <a:cubicBezTo>
                  <a:pt x="2883564" y="160945"/>
                  <a:pt x="2894001" y="164946"/>
                  <a:pt x="2903902" y="170137"/>
                </a:cubicBezTo>
                <a:cubicBezTo>
                  <a:pt x="2913804" y="175328"/>
                  <a:pt x="2922068" y="181749"/>
                  <a:pt x="2928693" y="189399"/>
                </a:cubicBezTo>
                <a:cubicBezTo>
                  <a:pt x="2935318" y="197050"/>
                  <a:pt x="2937189" y="205675"/>
                  <a:pt x="2934307" y="215276"/>
                </a:cubicBezTo>
                <a:cubicBezTo>
                  <a:pt x="2931425" y="224877"/>
                  <a:pt x="2921268" y="222980"/>
                  <a:pt x="2903838" y="209587"/>
                </a:cubicBezTo>
                <a:cubicBezTo>
                  <a:pt x="2886407" y="196193"/>
                  <a:pt x="2873870" y="184714"/>
                  <a:pt x="2866227" y="175149"/>
                </a:cubicBezTo>
                <a:cubicBezTo>
                  <a:pt x="2861183" y="164533"/>
                  <a:pt x="2861116" y="158689"/>
                  <a:pt x="2866025" y="157616"/>
                </a:cubicBezTo>
                <a:close/>
                <a:moveTo>
                  <a:pt x="3919407" y="149679"/>
                </a:moveTo>
                <a:cubicBezTo>
                  <a:pt x="3921726" y="149990"/>
                  <a:pt x="3924530" y="150625"/>
                  <a:pt x="3927821" y="151584"/>
                </a:cubicBezTo>
                <a:cubicBezTo>
                  <a:pt x="3940986" y="155420"/>
                  <a:pt x="3950461" y="161232"/>
                  <a:pt x="3956247" y="169018"/>
                </a:cubicBezTo>
                <a:cubicBezTo>
                  <a:pt x="3962034" y="176805"/>
                  <a:pt x="3963461" y="186384"/>
                  <a:pt x="3960528" y="197756"/>
                </a:cubicBezTo>
                <a:cubicBezTo>
                  <a:pt x="3957595" y="209128"/>
                  <a:pt x="3948350" y="206446"/>
                  <a:pt x="3932790" y="189711"/>
                </a:cubicBezTo>
                <a:cubicBezTo>
                  <a:pt x="3921103" y="173521"/>
                  <a:pt x="3914062" y="162160"/>
                  <a:pt x="3911667" y="155628"/>
                </a:cubicBezTo>
                <a:cubicBezTo>
                  <a:pt x="3909871" y="150729"/>
                  <a:pt x="3912451" y="148746"/>
                  <a:pt x="3919407" y="149679"/>
                </a:cubicBezTo>
                <a:close/>
                <a:moveTo>
                  <a:pt x="2423140" y="140582"/>
                </a:moveTo>
                <a:cubicBezTo>
                  <a:pt x="2416400" y="141442"/>
                  <a:pt x="2404591" y="143055"/>
                  <a:pt x="2387713" y="145421"/>
                </a:cubicBezTo>
                <a:cubicBezTo>
                  <a:pt x="2390351" y="168724"/>
                  <a:pt x="2392126" y="188101"/>
                  <a:pt x="2393036" y="203553"/>
                </a:cubicBezTo>
                <a:cubicBezTo>
                  <a:pt x="2393947" y="219005"/>
                  <a:pt x="2394789" y="232165"/>
                  <a:pt x="2395564" y="243035"/>
                </a:cubicBezTo>
                <a:cubicBezTo>
                  <a:pt x="2402046" y="243035"/>
                  <a:pt x="2414221" y="242254"/>
                  <a:pt x="2432088" y="240691"/>
                </a:cubicBezTo>
                <a:cubicBezTo>
                  <a:pt x="2432088" y="198674"/>
                  <a:pt x="2431206" y="172596"/>
                  <a:pt x="2429443" y="162458"/>
                </a:cubicBezTo>
                <a:cubicBezTo>
                  <a:pt x="2427679" y="152319"/>
                  <a:pt x="2425578" y="145027"/>
                  <a:pt x="2423140" y="140582"/>
                </a:cubicBezTo>
                <a:close/>
                <a:moveTo>
                  <a:pt x="6093123" y="139226"/>
                </a:moveTo>
                <a:cubicBezTo>
                  <a:pt x="6087172" y="139226"/>
                  <a:pt x="6073850" y="140582"/>
                  <a:pt x="6053157" y="143292"/>
                </a:cubicBezTo>
                <a:lnTo>
                  <a:pt x="6006824" y="149487"/>
                </a:lnTo>
                <a:lnTo>
                  <a:pt x="6009470" y="168588"/>
                </a:lnTo>
                <a:lnTo>
                  <a:pt x="6011857" y="193067"/>
                </a:lnTo>
                <a:cubicBezTo>
                  <a:pt x="6025782" y="191346"/>
                  <a:pt x="6052089" y="188335"/>
                  <a:pt x="6090778" y="184032"/>
                </a:cubicBezTo>
                <a:cubicBezTo>
                  <a:pt x="6094091" y="167570"/>
                  <a:pt x="6096199" y="155987"/>
                  <a:pt x="6097102" y="149283"/>
                </a:cubicBezTo>
                <a:cubicBezTo>
                  <a:pt x="6098006" y="142578"/>
                  <a:pt x="6096680" y="139226"/>
                  <a:pt x="6093123" y="139226"/>
                </a:cubicBezTo>
                <a:close/>
                <a:moveTo>
                  <a:pt x="5084052" y="137675"/>
                </a:moveTo>
                <a:cubicBezTo>
                  <a:pt x="5080392" y="137817"/>
                  <a:pt x="5075518" y="138337"/>
                  <a:pt x="5069430" y="139237"/>
                </a:cubicBezTo>
                <a:cubicBezTo>
                  <a:pt x="5057255" y="141037"/>
                  <a:pt x="5042464" y="143120"/>
                  <a:pt x="5025054" y="145486"/>
                </a:cubicBezTo>
                <a:cubicBezTo>
                  <a:pt x="5026818" y="171743"/>
                  <a:pt x="5028087" y="189855"/>
                  <a:pt x="5028862" y="199821"/>
                </a:cubicBezTo>
                <a:cubicBezTo>
                  <a:pt x="5045382" y="199004"/>
                  <a:pt x="5064856" y="196931"/>
                  <a:pt x="5087284" y="193605"/>
                </a:cubicBezTo>
                <a:cubicBezTo>
                  <a:pt x="5088933" y="183695"/>
                  <a:pt x="5090647" y="172324"/>
                  <a:pt x="5092425" y="159489"/>
                </a:cubicBezTo>
                <a:cubicBezTo>
                  <a:pt x="5094203" y="146655"/>
                  <a:pt x="5093859" y="139621"/>
                  <a:pt x="5091392" y="138388"/>
                </a:cubicBezTo>
                <a:cubicBezTo>
                  <a:pt x="5090159" y="137771"/>
                  <a:pt x="5087712" y="137533"/>
                  <a:pt x="5084052" y="137675"/>
                </a:cubicBezTo>
                <a:close/>
                <a:moveTo>
                  <a:pt x="2489865" y="133827"/>
                </a:moveTo>
                <a:cubicBezTo>
                  <a:pt x="2472786" y="135591"/>
                  <a:pt x="2458532" y="137104"/>
                  <a:pt x="2447103" y="138366"/>
                </a:cubicBezTo>
                <a:cubicBezTo>
                  <a:pt x="2449698" y="139327"/>
                  <a:pt x="2451247" y="140793"/>
                  <a:pt x="2451749" y="142765"/>
                </a:cubicBezTo>
                <a:cubicBezTo>
                  <a:pt x="2452251" y="144737"/>
                  <a:pt x="2452502" y="148906"/>
                  <a:pt x="2452502" y="155273"/>
                </a:cubicBezTo>
                <a:cubicBezTo>
                  <a:pt x="2457965" y="155359"/>
                  <a:pt x="2464540" y="154029"/>
                  <a:pt x="2472227" y="151283"/>
                </a:cubicBezTo>
                <a:cubicBezTo>
                  <a:pt x="2479913" y="148537"/>
                  <a:pt x="2485972" y="150580"/>
                  <a:pt x="2490403" y="157413"/>
                </a:cubicBezTo>
                <a:cubicBezTo>
                  <a:pt x="2494834" y="164247"/>
                  <a:pt x="2491934" y="168774"/>
                  <a:pt x="2481702" y="170997"/>
                </a:cubicBezTo>
                <a:cubicBezTo>
                  <a:pt x="2471470" y="173220"/>
                  <a:pt x="2461737" y="174331"/>
                  <a:pt x="2452502" y="174331"/>
                </a:cubicBezTo>
                <a:lnTo>
                  <a:pt x="2452502" y="193067"/>
                </a:lnTo>
                <a:cubicBezTo>
                  <a:pt x="2457922" y="193167"/>
                  <a:pt x="2464020" y="192067"/>
                  <a:pt x="2470796" y="189765"/>
                </a:cubicBezTo>
                <a:cubicBezTo>
                  <a:pt x="2477572" y="187463"/>
                  <a:pt x="2483190" y="189421"/>
                  <a:pt x="2487649" y="195637"/>
                </a:cubicBezTo>
                <a:cubicBezTo>
                  <a:pt x="2492109" y="201854"/>
                  <a:pt x="2489948" y="206382"/>
                  <a:pt x="2481164" y="209221"/>
                </a:cubicBezTo>
                <a:cubicBezTo>
                  <a:pt x="2472381" y="212060"/>
                  <a:pt x="2462827" y="213480"/>
                  <a:pt x="2452502" y="213480"/>
                </a:cubicBezTo>
                <a:lnTo>
                  <a:pt x="2452502" y="237615"/>
                </a:lnTo>
                <a:lnTo>
                  <a:pt x="2488983" y="234044"/>
                </a:lnTo>
                <a:cubicBezTo>
                  <a:pt x="2490647" y="216448"/>
                  <a:pt x="2491704" y="197035"/>
                  <a:pt x="2492156" y="175805"/>
                </a:cubicBezTo>
                <a:cubicBezTo>
                  <a:pt x="2492608" y="154574"/>
                  <a:pt x="2491844" y="140582"/>
                  <a:pt x="2489865" y="133827"/>
                </a:cubicBezTo>
                <a:close/>
                <a:moveTo>
                  <a:pt x="2560892" y="125987"/>
                </a:moveTo>
                <a:cubicBezTo>
                  <a:pt x="2556776" y="124919"/>
                  <a:pt x="2541339" y="126270"/>
                  <a:pt x="2514580" y="130042"/>
                </a:cubicBezTo>
                <a:cubicBezTo>
                  <a:pt x="2523586" y="136982"/>
                  <a:pt x="2526709" y="142933"/>
                  <a:pt x="2523948" y="147895"/>
                </a:cubicBezTo>
                <a:cubicBezTo>
                  <a:pt x="2521188" y="152857"/>
                  <a:pt x="2518918" y="161791"/>
                  <a:pt x="2517140" y="174697"/>
                </a:cubicBezTo>
                <a:cubicBezTo>
                  <a:pt x="2515362" y="187603"/>
                  <a:pt x="2513612" y="206324"/>
                  <a:pt x="2511892" y="230860"/>
                </a:cubicBezTo>
                <a:cubicBezTo>
                  <a:pt x="2525572" y="229054"/>
                  <a:pt x="2535341" y="229172"/>
                  <a:pt x="2541199" y="231215"/>
                </a:cubicBezTo>
                <a:cubicBezTo>
                  <a:pt x="2547057" y="233259"/>
                  <a:pt x="2550549" y="236184"/>
                  <a:pt x="2551675" y="239992"/>
                </a:cubicBezTo>
                <a:cubicBezTo>
                  <a:pt x="2552801" y="243799"/>
                  <a:pt x="2554973" y="238504"/>
                  <a:pt x="2558193" y="224106"/>
                </a:cubicBezTo>
                <a:cubicBezTo>
                  <a:pt x="2561412" y="209709"/>
                  <a:pt x="2563696" y="194834"/>
                  <a:pt x="2565044" y="179483"/>
                </a:cubicBezTo>
                <a:cubicBezTo>
                  <a:pt x="2566391" y="164132"/>
                  <a:pt x="2567066" y="151136"/>
                  <a:pt x="2567066" y="140496"/>
                </a:cubicBezTo>
                <a:cubicBezTo>
                  <a:pt x="2567066" y="131891"/>
                  <a:pt x="2565008" y="127055"/>
                  <a:pt x="2560892" y="125987"/>
                </a:cubicBezTo>
                <a:close/>
                <a:moveTo>
                  <a:pt x="3843275" y="122352"/>
                </a:moveTo>
                <a:cubicBezTo>
                  <a:pt x="3838349" y="122789"/>
                  <a:pt x="3825813" y="125015"/>
                  <a:pt x="3805664" y="129031"/>
                </a:cubicBezTo>
                <a:lnTo>
                  <a:pt x="3806847" y="167426"/>
                </a:lnTo>
                <a:cubicBezTo>
                  <a:pt x="3814777" y="166681"/>
                  <a:pt x="3821378" y="164917"/>
                  <a:pt x="3826648" y="162135"/>
                </a:cubicBezTo>
                <a:cubicBezTo>
                  <a:pt x="3831918" y="159353"/>
                  <a:pt x="3837611" y="160970"/>
                  <a:pt x="3843727" y="166986"/>
                </a:cubicBezTo>
                <a:cubicBezTo>
                  <a:pt x="3849843" y="173001"/>
                  <a:pt x="3848086" y="177977"/>
                  <a:pt x="3838457" y="181914"/>
                </a:cubicBezTo>
                <a:cubicBezTo>
                  <a:pt x="3828827" y="185850"/>
                  <a:pt x="3818348" y="187818"/>
                  <a:pt x="3807020" y="187818"/>
                </a:cubicBezTo>
                <a:lnTo>
                  <a:pt x="3808181" y="222751"/>
                </a:lnTo>
                <a:cubicBezTo>
                  <a:pt x="3812713" y="222880"/>
                  <a:pt x="3819467" y="221113"/>
                  <a:pt x="3828444" y="217449"/>
                </a:cubicBezTo>
                <a:cubicBezTo>
                  <a:pt x="3837421" y="213785"/>
                  <a:pt x="3843440" y="213978"/>
                  <a:pt x="3846502" y="218029"/>
                </a:cubicBezTo>
                <a:cubicBezTo>
                  <a:pt x="3849563" y="222081"/>
                  <a:pt x="3851818" y="221822"/>
                  <a:pt x="3853267" y="217255"/>
                </a:cubicBezTo>
                <a:cubicBezTo>
                  <a:pt x="3854715" y="212688"/>
                  <a:pt x="3855665" y="197172"/>
                  <a:pt x="3856117" y="170707"/>
                </a:cubicBezTo>
                <a:cubicBezTo>
                  <a:pt x="3856569" y="144242"/>
                  <a:pt x="3855773" y="129457"/>
                  <a:pt x="3853729" y="126353"/>
                </a:cubicBezTo>
                <a:cubicBezTo>
                  <a:pt x="3851686" y="123248"/>
                  <a:pt x="3848201" y="121914"/>
                  <a:pt x="3843275" y="122352"/>
                </a:cubicBezTo>
                <a:close/>
                <a:moveTo>
                  <a:pt x="5248437" y="120652"/>
                </a:moveTo>
                <a:cubicBezTo>
                  <a:pt x="5252079" y="118177"/>
                  <a:pt x="5254586" y="124508"/>
                  <a:pt x="5255956" y="139646"/>
                </a:cubicBezTo>
                <a:cubicBezTo>
                  <a:pt x="5257785" y="159830"/>
                  <a:pt x="5252329" y="180103"/>
                  <a:pt x="5239587" y="200466"/>
                </a:cubicBezTo>
                <a:cubicBezTo>
                  <a:pt x="5226846" y="220829"/>
                  <a:pt x="5217371" y="225160"/>
                  <a:pt x="5211162" y="213459"/>
                </a:cubicBezTo>
                <a:cubicBezTo>
                  <a:pt x="5204953" y="201757"/>
                  <a:pt x="5205024" y="191497"/>
                  <a:pt x="5211377" y="182677"/>
                </a:cubicBezTo>
                <a:cubicBezTo>
                  <a:pt x="5217730" y="173858"/>
                  <a:pt x="5223107" y="165103"/>
                  <a:pt x="5227509" y="156413"/>
                </a:cubicBezTo>
                <a:cubicBezTo>
                  <a:pt x="5232916" y="147307"/>
                  <a:pt x="5238552" y="137190"/>
                  <a:pt x="5244416" y="126062"/>
                </a:cubicBezTo>
                <a:cubicBezTo>
                  <a:pt x="5245883" y="123280"/>
                  <a:pt x="5247223" y="121477"/>
                  <a:pt x="5248437" y="120652"/>
                </a:cubicBezTo>
                <a:close/>
                <a:moveTo>
                  <a:pt x="452386" y="113365"/>
                </a:moveTo>
                <a:lnTo>
                  <a:pt x="444943" y="116479"/>
                </a:lnTo>
                <a:cubicBezTo>
                  <a:pt x="434475" y="118150"/>
                  <a:pt x="427563" y="118089"/>
                  <a:pt x="424207" y="116296"/>
                </a:cubicBezTo>
                <a:cubicBezTo>
                  <a:pt x="424207" y="124083"/>
                  <a:pt x="423312" y="137527"/>
                  <a:pt x="421519" y="156628"/>
                </a:cubicBezTo>
                <a:cubicBezTo>
                  <a:pt x="423570" y="156686"/>
                  <a:pt x="428402" y="155574"/>
                  <a:pt x="436017" y="153294"/>
                </a:cubicBezTo>
                <a:cubicBezTo>
                  <a:pt x="439824" y="152154"/>
                  <a:pt x="443174" y="152023"/>
                  <a:pt x="446068" y="152902"/>
                </a:cubicBezTo>
                <a:lnTo>
                  <a:pt x="451911" y="157430"/>
                </a:lnTo>
                <a:lnTo>
                  <a:pt x="452386" y="133763"/>
                </a:lnTo>
                <a:close/>
                <a:moveTo>
                  <a:pt x="5404496" y="112866"/>
                </a:moveTo>
                <a:cubicBezTo>
                  <a:pt x="5411810" y="114292"/>
                  <a:pt x="5421956" y="118261"/>
                  <a:pt x="5434933" y="124772"/>
                </a:cubicBezTo>
                <a:cubicBezTo>
                  <a:pt x="5448241" y="130450"/>
                  <a:pt x="5458867" y="139904"/>
                  <a:pt x="5466812" y="153133"/>
                </a:cubicBezTo>
                <a:cubicBezTo>
                  <a:pt x="5474757" y="166362"/>
                  <a:pt x="5475929" y="179727"/>
                  <a:pt x="5470328" y="193228"/>
                </a:cubicBezTo>
                <a:cubicBezTo>
                  <a:pt x="5464729" y="206729"/>
                  <a:pt x="5456021" y="204388"/>
                  <a:pt x="5444204" y="186205"/>
                </a:cubicBezTo>
                <a:cubicBezTo>
                  <a:pt x="5432388" y="168022"/>
                  <a:pt x="5420988" y="150896"/>
                  <a:pt x="5410003" y="134828"/>
                </a:cubicBezTo>
                <a:cubicBezTo>
                  <a:pt x="5399019" y="118759"/>
                  <a:pt x="5397183" y="111439"/>
                  <a:pt x="5404496" y="112866"/>
                </a:cubicBezTo>
                <a:close/>
                <a:moveTo>
                  <a:pt x="140339" y="110138"/>
                </a:moveTo>
                <a:cubicBezTo>
                  <a:pt x="147587" y="109791"/>
                  <a:pt x="154123" y="112554"/>
                  <a:pt x="159946" y="118426"/>
                </a:cubicBezTo>
                <a:cubicBezTo>
                  <a:pt x="167712" y="126256"/>
                  <a:pt x="162894" y="131228"/>
                  <a:pt x="145492" y="133343"/>
                </a:cubicBezTo>
                <a:cubicBezTo>
                  <a:pt x="128090" y="135459"/>
                  <a:pt x="108892" y="138129"/>
                  <a:pt x="87898" y="141356"/>
                </a:cubicBezTo>
                <a:cubicBezTo>
                  <a:pt x="99600" y="145988"/>
                  <a:pt x="103048" y="151272"/>
                  <a:pt x="98244" y="157209"/>
                </a:cubicBezTo>
                <a:cubicBezTo>
                  <a:pt x="93441" y="163146"/>
                  <a:pt x="86467" y="172180"/>
                  <a:pt x="77325" y="184312"/>
                </a:cubicBezTo>
                <a:cubicBezTo>
                  <a:pt x="68183" y="196444"/>
                  <a:pt x="66968" y="201269"/>
                  <a:pt x="73680" y="198789"/>
                </a:cubicBezTo>
                <a:cubicBezTo>
                  <a:pt x="80391" y="196308"/>
                  <a:pt x="94531" y="191769"/>
                  <a:pt x="116098" y="185172"/>
                </a:cubicBezTo>
                <a:cubicBezTo>
                  <a:pt x="112670" y="180784"/>
                  <a:pt x="110014" y="175152"/>
                  <a:pt x="108128" y="168276"/>
                </a:cubicBezTo>
                <a:cubicBezTo>
                  <a:pt x="106243" y="161400"/>
                  <a:pt x="111025" y="161077"/>
                  <a:pt x="122475" y="167308"/>
                </a:cubicBezTo>
                <a:cubicBezTo>
                  <a:pt x="133927" y="173539"/>
                  <a:pt x="142724" y="180734"/>
                  <a:pt x="148869" y="188894"/>
                </a:cubicBezTo>
                <a:cubicBezTo>
                  <a:pt x="155014" y="197053"/>
                  <a:pt x="156290" y="205439"/>
                  <a:pt x="152698" y="214050"/>
                </a:cubicBezTo>
                <a:cubicBezTo>
                  <a:pt x="149105" y="222661"/>
                  <a:pt x="144459" y="224418"/>
                  <a:pt x="138759" y="219320"/>
                </a:cubicBezTo>
                <a:cubicBezTo>
                  <a:pt x="133059" y="214222"/>
                  <a:pt x="127627" y="206876"/>
                  <a:pt x="122465" y="197283"/>
                </a:cubicBezTo>
                <a:cubicBezTo>
                  <a:pt x="109200" y="203492"/>
                  <a:pt x="95355" y="210311"/>
                  <a:pt x="80928" y="217739"/>
                </a:cubicBezTo>
                <a:cubicBezTo>
                  <a:pt x="66502" y="225167"/>
                  <a:pt x="55650" y="231714"/>
                  <a:pt x="48372" y="237378"/>
                </a:cubicBezTo>
                <a:cubicBezTo>
                  <a:pt x="41095" y="243042"/>
                  <a:pt x="35488" y="240787"/>
                  <a:pt x="31552" y="230613"/>
                </a:cubicBezTo>
                <a:cubicBezTo>
                  <a:pt x="27615" y="220439"/>
                  <a:pt x="28264" y="213620"/>
                  <a:pt x="33499" y="210157"/>
                </a:cubicBezTo>
                <a:cubicBezTo>
                  <a:pt x="38732" y="206694"/>
                  <a:pt x="43730" y="201936"/>
                  <a:pt x="48491" y="195885"/>
                </a:cubicBezTo>
                <a:cubicBezTo>
                  <a:pt x="53252" y="189833"/>
                  <a:pt x="58285" y="180738"/>
                  <a:pt x="63592" y="168599"/>
                </a:cubicBezTo>
                <a:cubicBezTo>
                  <a:pt x="68897" y="156460"/>
                  <a:pt x="70819" y="148920"/>
                  <a:pt x="69356" y="145981"/>
                </a:cubicBezTo>
                <a:cubicBezTo>
                  <a:pt x="60178" y="148533"/>
                  <a:pt x="52065" y="150519"/>
                  <a:pt x="45017" y="151939"/>
                </a:cubicBezTo>
                <a:cubicBezTo>
                  <a:pt x="37969" y="153359"/>
                  <a:pt x="31204" y="154294"/>
                  <a:pt x="24722" y="154746"/>
                </a:cubicBezTo>
                <a:cubicBezTo>
                  <a:pt x="18240" y="155198"/>
                  <a:pt x="11375" y="152169"/>
                  <a:pt x="4126" y="145658"/>
                </a:cubicBezTo>
                <a:cubicBezTo>
                  <a:pt x="-3123" y="139148"/>
                  <a:pt x="-818" y="135315"/>
                  <a:pt x="11042" y="134161"/>
                </a:cubicBezTo>
                <a:cubicBezTo>
                  <a:pt x="22901" y="133006"/>
                  <a:pt x="37388" y="131081"/>
                  <a:pt x="54503" y="128385"/>
                </a:cubicBezTo>
                <a:cubicBezTo>
                  <a:pt x="71618" y="125689"/>
                  <a:pt x="86381" y="123011"/>
                  <a:pt x="98793" y="120351"/>
                </a:cubicBezTo>
                <a:cubicBezTo>
                  <a:pt x="111204" y="117691"/>
                  <a:pt x="122558" y="114748"/>
                  <a:pt x="132854" y="111521"/>
                </a:cubicBezTo>
                <a:cubicBezTo>
                  <a:pt x="135429" y="110715"/>
                  <a:pt x="137923" y="110253"/>
                  <a:pt x="140339" y="110138"/>
                </a:cubicBezTo>
                <a:close/>
                <a:moveTo>
                  <a:pt x="921193" y="108865"/>
                </a:moveTo>
                <a:cubicBezTo>
                  <a:pt x="930392" y="111224"/>
                  <a:pt x="937845" y="114113"/>
                  <a:pt x="943552" y="117533"/>
                </a:cubicBezTo>
                <a:cubicBezTo>
                  <a:pt x="949260" y="120953"/>
                  <a:pt x="950500" y="124822"/>
                  <a:pt x="947274" y="129138"/>
                </a:cubicBezTo>
                <a:cubicBezTo>
                  <a:pt x="944047" y="133455"/>
                  <a:pt x="941610" y="141263"/>
                  <a:pt x="939960" y="152563"/>
                </a:cubicBezTo>
                <a:cubicBezTo>
                  <a:pt x="951863" y="150139"/>
                  <a:pt x="960051" y="147060"/>
                  <a:pt x="964525" y="143324"/>
                </a:cubicBezTo>
                <a:cubicBezTo>
                  <a:pt x="968999" y="139589"/>
                  <a:pt x="974495" y="138936"/>
                  <a:pt x="981013" y="141367"/>
                </a:cubicBezTo>
                <a:cubicBezTo>
                  <a:pt x="987530" y="143797"/>
                  <a:pt x="994016" y="147472"/>
                  <a:pt x="1000469" y="152391"/>
                </a:cubicBezTo>
                <a:cubicBezTo>
                  <a:pt x="1006922" y="157309"/>
                  <a:pt x="1007843" y="161870"/>
                  <a:pt x="1003233" y="166071"/>
                </a:cubicBezTo>
                <a:cubicBezTo>
                  <a:pt x="998622" y="170273"/>
                  <a:pt x="994335" y="183842"/>
                  <a:pt x="990370" y="206780"/>
                </a:cubicBezTo>
                <a:cubicBezTo>
                  <a:pt x="986405" y="229717"/>
                  <a:pt x="982307" y="248467"/>
                  <a:pt x="978077" y="263029"/>
                </a:cubicBezTo>
                <a:cubicBezTo>
                  <a:pt x="973846" y="277592"/>
                  <a:pt x="965264" y="288720"/>
                  <a:pt x="952329" y="296413"/>
                </a:cubicBezTo>
                <a:cubicBezTo>
                  <a:pt x="939394" y="304107"/>
                  <a:pt x="932102" y="304021"/>
                  <a:pt x="930453" y="296155"/>
                </a:cubicBezTo>
                <a:cubicBezTo>
                  <a:pt x="928804" y="288289"/>
                  <a:pt x="923648" y="279040"/>
                  <a:pt x="914987" y="268407"/>
                </a:cubicBezTo>
                <a:cubicBezTo>
                  <a:pt x="906326" y="257773"/>
                  <a:pt x="908107" y="254257"/>
                  <a:pt x="920332" y="257856"/>
                </a:cubicBezTo>
                <a:cubicBezTo>
                  <a:pt x="932557" y="261455"/>
                  <a:pt x="940512" y="262950"/>
                  <a:pt x="944198" y="262341"/>
                </a:cubicBezTo>
                <a:cubicBezTo>
                  <a:pt x="947883" y="261731"/>
                  <a:pt x="952121" y="253364"/>
                  <a:pt x="956910" y="237238"/>
                </a:cubicBezTo>
                <a:cubicBezTo>
                  <a:pt x="961700" y="221113"/>
                  <a:pt x="965221" y="205324"/>
                  <a:pt x="967472" y="189872"/>
                </a:cubicBezTo>
                <a:cubicBezTo>
                  <a:pt x="969723" y="174421"/>
                  <a:pt x="969483" y="166394"/>
                  <a:pt x="966751" y="165792"/>
                </a:cubicBezTo>
                <a:cubicBezTo>
                  <a:pt x="964020" y="165189"/>
                  <a:pt x="954394" y="166494"/>
                  <a:pt x="937874" y="169707"/>
                </a:cubicBezTo>
                <a:cubicBezTo>
                  <a:pt x="931851" y="195548"/>
                  <a:pt x="922580" y="217280"/>
                  <a:pt x="910061" y="234904"/>
                </a:cubicBezTo>
                <a:cubicBezTo>
                  <a:pt x="897542" y="252529"/>
                  <a:pt x="882722" y="264384"/>
                  <a:pt x="865599" y="270472"/>
                </a:cubicBezTo>
                <a:cubicBezTo>
                  <a:pt x="861319" y="271994"/>
                  <a:pt x="857875" y="273043"/>
                  <a:pt x="855267" y="273620"/>
                </a:cubicBezTo>
                <a:lnTo>
                  <a:pt x="853395" y="273730"/>
                </a:lnTo>
                <a:lnTo>
                  <a:pt x="839776" y="295327"/>
                </a:lnTo>
                <a:cubicBezTo>
                  <a:pt x="832628" y="302841"/>
                  <a:pt x="827346" y="302468"/>
                  <a:pt x="823934" y="294208"/>
                </a:cubicBezTo>
                <a:cubicBezTo>
                  <a:pt x="820521" y="285948"/>
                  <a:pt x="814907" y="277151"/>
                  <a:pt x="807091" y="267815"/>
                </a:cubicBezTo>
                <a:cubicBezTo>
                  <a:pt x="799276" y="258480"/>
                  <a:pt x="800398" y="254941"/>
                  <a:pt x="810458" y="257200"/>
                </a:cubicBezTo>
                <a:cubicBezTo>
                  <a:pt x="820517" y="259458"/>
                  <a:pt x="826766" y="260588"/>
                  <a:pt x="829204" y="260588"/>
                </a:cubicBezTo>
                <a:cubicBezTo>
                  <a:pt x="829247" y="260588"/>
                  <a:pt x="829692" y="253170"/>
                  <a:pt x="830537" y="238335"/>
                </a:cubicBezTo>
                <a:cubicBezTo>
                  <a:pt x="831383" y="223500"/>
                  <a:pt x="831806" y="204388"/>
                  <a:pt x="831806" y="180999"/>
                </a:cubicBezTo>
                <a:cubicBezTo>
                  <a:pt x="831806" y="158571"/>
                  <a:pt x="831057" y="146228"/>
                  <a:pt x="829558" y="143969"/>
                </a:cubicBezTo>
                <a:cubicBezTo>
                  <a:pt x="828060" y="141711"/>
                  <a:pt x="818068" y="142589"/>
                  <a:pt x="799584" y="146604"/>
                </a:cubicBezTo>
                <a:lnTo>
                  <a:pt x="799584" y="167448"/>
                </a:lnTo>
                <a:cubicBezTo>
                  <a:pt x="800874" y="167448"/>
                  <a:pt x="805589" y="166319"/>
                  <a:pt x="813728" y="164060"/>
                </a:cubicBezTo>
                <a:cubicBezTo>
                  <a:pt x="821865" y="161802"/>
                  <a:pt x="827615" y="163852"/>
                  <a:pt x="830978" y="170212"/>
                </a:cubicBezTo>
                <a:cubicBezTo>
                  <a:pt x="834341" y="176572"/>
                  <a:pt x="831616" y="180874"/>
                  <a:pt x="822804" y="183118"/>
                </a:cubicBezTo>
                <a:cubicBezTo>
                  <a:pt x="813992" y="185363"/>
                  <a:pt x="806087" y="186485"/>
                  <a:pt x="799089" y="186485"/>
                </a:cubicBezTo>
                <a:lnTo>
                  <a:pt x="796874" y="202531"/>
                </a:lnTo>
                <a:cubicBezTo>
                  <a:pt x="798408" y="202531"/>
                  <a:pt x="803133" y="201628"/>
                  <a:pt x="811049" y="199821"/>
                </a:cubicBezTo>
                <a:cubicBezTo>
                  <a:pt x="818965" y="198014"/>
                  <a:pt x="825106" y="200298"/>
                  <a:pt x="829473" y="206672"/>
                </a:cubicBezTo>
                <a:cubicBezTo>
                  <a:pt x="833839" y="213046"/>
                  <a:pt x="830581" y="217348"/>
                  <a:pt x="819696" y="219578"/>
                </a:cubicBezTo>
                <a:cubicBezTo>
                  <a:pt x="808812" y="221808"/>
                  <a:pt x="800337" y="222020"/>
                  <a:pt x="794271" y="220213"/>
                </a:cubicBezTo>
                <a:cubicBezTo>
                  <a:pt x="787631" y="243960"/>
                  <a:pt x="780103" y="261445"/>
                  <a:pt x="771685" y="272666"/>
                </a:cubicBezTo>
                <a:cubicBezTo>
                  <a:pt x="763267" y="283887"/>
                  <a:pt x="751838" y="292799"/>
                  <a:pt x="737398" y="299403"/>
                </a:cubicBezTo>
                <a:cubicBezTo>
                  <a:pt x="722957" y="306007"/>
                  <a:pt x="720526" y="303702"/>
                  <a:pt x="730106" y="292488"/>
                </a:cubicBezTo>
                <a:cubicBezTo>
                  <a:pt x="739685" y="281273"/>
                  <a:pt x="748239" y="268572"/>
                  <a:pt x="755767" y="254382"/>
                </a:cubicBezTo>
                <a:cubicBezTo>
                  <a:pt x="763296" y="240192"/>
                  <a:pt x="768631" y="226168"/>
                  <a:pt x="771771" y="212308"/>
                </a:cubicBezTo>
                <a:cubicBezTo>
                  <a:pt x="774912" y="198448"/>
                  <a:pt x="776482" y="184864"/>
                  <a:pt x="776482" y="171556"/>
                </a:cubicBezTo>
                <a:cubicBezTo>
                  <a:pt x="776482" y="157933"/>
                  <a:pt x="774457" y="146863"/>
                  <a:pt x="770405" y="138345"/>
                </a:cubicBezTo>
                <a:cubicBezTo>
                  <a:pt x="766354" y="129826"/>
                  <a:pt x="767989" y="126249"/>
                  <a:pt x="775309" y="127611"/>
                </a:cubicBezTo>
                <a:cubicBezTo>
                  <a:pt x="782630" y="128973"/>
                  <a:pt x="787997" y="129654"/>
                  <a:pt x="791410" y="129654"/>
                </a:cubicBezTo>
                <a:cubicBezTo>
                  <a:pt x="795870" y="129654"/>
                  <a:pt x="802119" y="129231"/>
                  <a:pt x="810156" y="128385"/>
                </a:cubicBezTo>
                <a:cubicBezTo>
                  <a:pt x="818194" y="127539"/>
                  <a:pt x="824232" y="125958"/>
                  <a:pt x="828268" y="123642"/>
                </a:cubicBezTo>
                <a:cubicBezTo>
                  <a:pt x="832305" y="121326"/>
                  <a:pt x="836998" y="121387"/>
                  <a:pt x="842347" y="123825"/>
                </a:cubicBezTo>
                <a:cubicBezTo>
                  <a:pt x="847695" y="126263"/>
                  <a:pt x="853152" y="129414"/>
                  <a:pt x="858716" y="133279"/>
                </a:cubicBezTo>
                <a:cubicBezTo>
                  <a:pt x="864280" y="137144"/>
                  <a:pt x="865040" y="141596"/>
                  <a:pt x="860996" y="146637"/>
                </a:cubicBezTo>
                <a:cubicBezTo>
                  <a:pt x="856952" y="151677"/>
                  <a:pt x="854930" y="165383"/>
                  <a:pt x="854930" y="187754"/>
                </a:cubicBezTo>
                <a:cubicBezTo>
                  <a:pt x="854930" y="210755"/>
                  <a:pt x="855378" y="228763"/>
                  <a:pt x="856274" y="241777"/>
                </a:cubicBezTo>
                <a:cubicBezTo>
                  <a:pt x="856723" y="248284"/>
                  <a:pt x="856762" y="254112"/>
                  <a:pt x="856393" y="259262"/>
                </a:cubicBezTo>
                <a:lnTo>
                  <a:pt x="855405" y="264940"/>
                </a:lnTo>
                <a:lnTo>
                  <a:pt x="869552" y="249574"/>
                </a:lnTo>
                <a:cubicBezTo>
                  <a:pt x="874843" y="243107"/>
                  <a:pt x="880369" y="235664"/>
                  <a:pt x="886131" y="227247"/>
                </a:cubicBezTo>
                <a:cubicBezTo>
                  <a:pt x="897653" y="210411"/>
                  <a:pt x="905644" y="192773"/>
                  <a:pt x="910104" y="174331"/>
                </a:cubicBezTo>
                <a:cubicBezTo>
                  <a:pt x="901041" y="177572"/>
                  <a:pt x="893652" y="179956"/>
                  <a:pt x="887938" y="181483"/>
                </a:cubicBezTo>
                <a:cubicBezTo>
                  <a:pt x="882223" y="183011"/>
                  <a:pt x="875939" y="179698"/>
                  <a:pt x="869084" y="171546"/>
                </a:cubicBezTo>
                <a:cubicBezTo>
                  <a:pt x="862229" y="163393"/>
                  <a:pt x="863918" y="159772"/>
                  <a:pt x="874150" y="160683"/>
                </a:cubicBezTo>
                <a:cubicBezTo>
                  <a:pt x="884381" y="161594"/>
                  <a:pt x="896968" y="160873"/>
                  <a:pt x="911911" y="158521"/>
                </a:cubicBezTo>
                <a:cubicBezTo>
                  <a:pt x="914306" y="148985"/>
                  <a:pt x="915503" y="141177"/>
                  <a:pt x="915503" y="135096"/>
                </a:cubicBezTo>
                <a:cubicBezTo>
                  <a:pt x="915503" y="129532"/>
                  <a:pt x="914152" y="123180"/>
                  <a:pt x="911449" y="116038"/>
                </a:cubicBezTo>
                <a:cubicBezTo>
                  <a:pt x="908745" y="108897"/>
                  <a:pt x="911993" y="106506"/>
                  <a:pt x="921193" y="108865"/>
                </a:cubicBezTo>
                <a:close/>
                <a:moveTo>
                  <a:pt x="5098931" y="108663"/>
                </a:moveTo>
                <a:cubicBezTo>
                  <a:pt x="5103144" y="108805"/>
                  <a:pt x="5107869" y="110058"/>
                  <a:pt x="5113106" y="112425"/>
                </a:cubicBezTo>
                <a:cubicBezTo>
                  <a:pt x="5123582" y="117157"/>
                  <a:pt x="5132222" y="122194"/>
                  <a:pt x="5139026" y="127536"/>
                </a:cubicBezTo>
                <a:cubicBezTo>
                  <a:pt x="5145831" y="132877"/>
                  <a:pt x="5145293" y="138825"/>
                  <a:pt x="5137413" y="145378"/>
                </a:cubicBezTo>
                <a:cubicBezTo>
                  <a:pt x="5129533" y="151932"/>
                  <a:pt x="5120431" y="168151"/>
                  <a:pt x="5110106" y="194035"/>
                </a:cubicBezTo>
                <a:cubicBezTo>
                  <a:pt x="5123601" y="207543"/>
                  <a:pt x="5125630" y="214609"/>
                  <a:pt x="5116194" y="215233"/>
                </a:cubicBezTo>
                <a:cubicBezTo>
                  <a:pt x="5106758" y="215857"/>
                  <a:pt x="5095562" y="216395"/>
                  <a:pt x="5082605" y="216846"/>
                </a:cubicBezTo>
                <a:cubicBezTo>
                  <a:pt x="5069649" y="217298"/>
                  <a:pt x="5051720" y="218750"/>
                  <a:pt x="5028819" y="221202"/>
                </a:cubicBezTo>
                <a:cubicBezTo>
                  <a:pt x="5027958" y="234065"/>
                  <a:pt x="5024732" y="241393"/>
                  <a:pt x="5019139" y="243186"/>
                </a:cubicBezTo>
                <a:cubicBezTo>
                  <a:pt x="5013546" y="244978"/>
                  <a:pt x="5009524" y="236614"/>
                  <a:pt x="5007072" y="218094"/>
                </a:cubicBezTo>
                <a:cubicBezTo>
                  <a:pt x="5004620" y="199574"/>
                  <a:pt x="5002046" y="182684"/>
                  <a:pt x="4999349" y="167426"/>
                </a:cubicBezTo>
                <a:cubicBezTo>
                  <a:pt x="4996654" y="152168"/>
                  <a:pt x="4993488" y="140255"/>
                  <a:pt x="4989852" y="131687"/>
                </a:cubicBezTo>
                <a:cubicBezTo>
                  <a:pt x="4986217" y="123119"/>
                  <a:pt x="4988727" y="119545"/>
                  <a:pt x="4997381" y="120964"/>
                </a:cubicBezTo>
                <a:cubicBezTo>
                  <a:pt x="5006036" y="122384"/>
                  <a:pt x="5012044" y="123732"/>
                  <a:pt x="5015407" y="125008"/>
                </a:cubicBezTo>
                <a:cubicBezTo>
                  <a:pt x="5018770" y="126284"/>
                  <a:pt x="5029306" y="126062"/>
                  <a:pt x="5047016" y="124341"/>
                </a:cubicBezTo>
                <a:cubicBezTo>
                  <a:pt x="5067853" y="119996"/>
                  <a:pt x="5081458" y="115741"/>
                  <a:pt x="5087832" y="111575"/>
                </a:cubicBezTo>
                <a:cubicBezTo>
                  <a:pt x="5091019" y="109492"/>
                  <a:pt x="5094719" y="108521"/>
                  <a:pt x="5098931" y="108663"/>
                </a:cubicBezTo>
                <a:close/>
                <a:moveTo>
                  <a:pt x="591106" y="102766"/>
                </a:moveTo>
                <a:cubicBezTo>
                  <a:pt x="596297" y="103756"/>
                  <a:pt x="602399" y="106886"/>
                  <a:pt x="609411" y="112156"/>
                </a:cubicBezTo>
                <a:cubicBezTo>
                  <a:pt x="616424" y="117426"/>
                  <a:pt x="618636" y="122126"/>
                  <a:pt x="616047" y="126256"/>
                </a:cubicBezTo>
                <a:cubicBezTo>
                  <a:pt x="613459" y="130386"/>
                  <a:pt x="610437" y="135046"/>
                  <a:pt x="606981" y="140237"/>
                </a:cubicBezTo>
                <a:cubicBezTo>
                  <a:pt x="603525" y="145429"/>
                  <a:pt x="598843" y="153524"/>
                  <a:pt x="592934" y="164523"/>
                </a:cubicBezTo>
                <a:cubicBezTo>
                  <a:pt x="607146" y="176583"/>
                  <a:pt x="615198" y="185807"/>
                  <a:pt x="617091" y="192196"/>
                </a:cubicBezTo>
                <a:cubicBezTo>
                  <a:pt x="618983" y="198584"/>
                  <a:pt x="617984" y="205077"/>
                  <a:pt x="614090" y="211673"/>
                </a:cubicBezTo>
                <a:cubicBezTo>
                  <a:pt x="610196" y="218270"/>
                  <a:pt x="604489" y="216850"/>
                  <a:pt x="596968" y="207414"/>
                </a:cubicBezTo>
                <a:cubicBezTo>
                  <a:pt x="589447" y="197978"/>
                  <a:pt x="583262" y="190098"/>
                  <a:pt x="578415" y="183774"/>
                </a:cubicBezTo>
                <a:cubicBezTo>
                  <a:pt x="574787" y="190084"/>
                  <a:pt x="568775" y="197441"/>
                  <a:pt x="560378" y="205844"/>
                </a:cubicBezTo>
                <a:cubicBezTo>
                  <a:pt x="551982" y="214247"/>
                  <a:pt x="542460" y="219869"/>
                  <a:pt x="531813" y="222708"/>
                </a:cubicBezTo>
                <a:lnTo>
                  <a:pt x="525862" y="223618"/>
                </a:lnTo>
                <a:lnTo>
                  <a:pt x="525435" y="232216"/>
                </a:lnTo>
                <a:cubicBezTo>
                  <a:pt x="557758" y="227827"/>
                  <a:pt x="591020" y="223497"/>
                  <a:pt x="625221" y="219223"/>
                </a:cubicBezTo>
                <a:cubicBezTo>
                  <a:pt x="626082" y="189482"/>
                  <a:pt x="626071" y="171101"/>
                  <a:pt x="625189" y="164082"/>
                </a:cubicBezTo>
                <a:cubicBezTo>
                  <a:pt x="624307" y="157062"/>
                  <a:pt x="622959" y="149566"/>
                  <a:pt x="621145" y="141593"/>
                </a:cubicBezTo>
                <a:cubicBezTo>
                  <a:pt x="619331" y="133619"/>
                  <a:pt x="626100" y="132677"/>
                  <a:pt x="641451" y="138764"/>
                </a:cubicBezTo>
                <a:cubicBezTo>
                  <a:pt x="656802" y="144851"/>
                  <a:pt x="662452" y="150519"/>
                  <a:pt x="658401" y="155768"/>
                </a:cubicBezTo>
                <a:cubicBezTo>
                  <a:pt x="654350" y="161016"/>
                  <a:pt x="652324" y="172123"/>
                  <a:pt x="652324" y="189087"/>
                </a:cubicBezTo>
                <a:cubicBezTo>
                  <a:pt x="652324" y="206683"/>
                  <a:pt x="651841" y="222428"/>
                  <a:pt x="650872" y="236324"/>
                </a:cubicBezTo>
                <a:cubicBezTo>
                  <a:pt x="649905" y="250220"/>
                  <a:pt x="646610" y="259333"/>
                  <a:pt x="640988" y="263664"/>
                </a:cubicBezTo>
                <a:cubicBezTo>
                  <a:pt x="635367" y="267994"/>
                  <a:pt x="631553" y="267123"/>
                  <a:pt x="629545" y="261050"/>
                </a:cubicBezTo>
                <a:cubicBezTo>
                  <a:pt x="627537" y="254977"/>
                  <a:pt x="626175" y="246764"/>
                  <a:pt x="625458" y="236410"/>
                </a:cubicBezTo>
                <a:cubicBezTo>
                  <a:pt x="615764" y="237299"/>
                  <a:pt x="597609" y="240182"/>
                  <a:pt x="570994" y="245057"/>
                </a:cubicBezTo>
                <a:cubicBezTo>
                  <a:pt x="544379" y="249933"/>
                  <a:pt x="526615" y="255110"/>
                  <a:pt x="517702" y="260588"/>
                </a:cubicBezTo>
                <a:cubicBezTo>
                  <a:pt x="508790" y="266066"/>
                  <a:pt x="502652" y="264298"/>
                  <a:pt x="499289" y="255285"/>
                </a:cubicBezTo>
                <a:cubicBezTo>
                  <a:pt x="495926" y="246273"/>
                  <a:pt x="495371" y="239877"/>
                  <a:pt x="497622" y="236098"/>
                </a:cubicBezTo>
                <a:cubicBezTo>
                  <a:pt x="499874" y="232320"/>
                  <a:pt x="501674" y="224648"/>
                  <a:pt x="503022" y="213082"/>
                </a:cubicBezTo>
                <a:cubicBezTo>
                  <a:pt x="504369" y="201517"/>
                  <a:pt x="504824" y="192102"/>
                  <a:pt x="504387" y="184839"/>
                </a:cubicBezTo>
                <a:cubicBezTo>
                  <a:pt x="503950" y="177576"/>
                  <a:pt x="502150" y="169481"/>
                  <a:pt x="498988" y="160554"/>
                </a:cubicBezTo>
                <a:cubicBezTo>
                  <a:pt x="495826" y="151627"/>
                  <a:pt x="497752" y="147899"/>
                  <a:pt x="504763" y="149369"/>
                </a:cubicBezTo>
                <a:cubicBezTo>
                  <a:pt x="511776" y="150838"/>
                  <a:pt x="518100" y="153678"/>
                  <a:pt x="523736" y="157887"/>
                </a:cubicBezTo>
                <a:cubicBezTo>
                  <a:pt x="529372" y="162095"/>
                  <a:pt x="531501" y="166240"/>
                  <a:pt x="530124" y="170320"/>
                </a:cubicBezTo>
                <a:cubicBezTo>
                  <a:pt x="528748" y="174399"/>
                  <a:pt x="527837" y="181505"/>
                  <a:pt x="527392" y="191636"/>
                </a:cubicBezTo>
                <a:cubicBezTo>
                  <a:pt x="527170" y="196702"/>
                  <a:pt x="526896" y="202616"/>
                  <a:pt x="526570" y="209380"/>
                </a:cubicBezTo>
                <a:lnTo>
                  <a:pt x="526226" y="216304"/>
                </a:lnTo>
                <a:lnTo>
                  <a:pt x="529576" y="212146"/>
                </a:lnTo>
                <a:cubicBezTo>
                  <a:pt x="538732" y="202266"/>
                  <a:pt x="549448" y="187696"/>
                  <a:pt x="561723" y="168437"/>
                </a:cubicBezTo>
                <a:cubicBezTo>
                  <a:pt x="550179" y="157482"/>
                  <a:pt x="540768" y="147598"/>
                  <a:pt x="533491" y="138786"/>
                </a:cubicBezTo>
                <a:cubicBezTo>
                  <a:pt x="526213" y="129973"/>
                  <a:pt x="528837" y="127916"/>
                  <a:pt x="541364" y="132612"/>
                </a:cubicBezTo>
                <a:cubicBezTo>
                  <a:pt x="553890" y="137308"/>
                  <a:pt x="564713" y="143062"/>
                  <a:pt x="573833" y="149874"/>
                </a:cubicBezTo>
                <a:cubicBezTo>
                  <a:pt x="577490" y="143292"/>
                  <a:pt x="580211" y="136254"/>
                  <a:pt x="581996" y="128762"/>
                </a:cubicBezTo>
                <a:cubicBezTo>
                  <a:pt x="583782" y="121269"/>
                  <a:pt x="584449" y="114816"/>
                  <a:pt x="583997" y="109402"/>
                </a:cubicBezTo>
                <a:cubicBezTo>
                  <a:pt x="583545" y="103989"/>
                  <a:pt x="585915" y="101777"/>
                  <a:pt x="591106" y="102766"/>
                </a:cubicBezTo>
                <a:close/>
                <a:moveTo>
                  <a:pt x="4645668" y="85233"/>
                </a:moveTo>
                <a:cubicBezTo>
                  <a:pt x="4649333" y="85271"/>
                  <a:pt x="4653102" y="86261"/>
                  <a:pt x="4656974" y="88204"/>
                </a:cubicBezTo>
                <a:cubicBezTo>
                  <a:pt x="4664718" y="92090"/>
                  <a:pt x="4671501" y="97084"/>
                  <a:pt x="4677323" y="103186"/>
                </a:cubicBezTo>
                <a:cubicBezTo>
                  <a:pt x="4683145" y="109288"/>
                  <a:pt x="4682826" y="114020"/>
                  <a:pt x="4676366" y="117383"/>
                </a:cubicBezTo>
                <a:cubicBezTo>
                  <a:pt x="4669905" y="120746"/>
                  <a:pt x="4664076" y="124811"/>
                  <a:pt x="4658878" y="129579"/>
                </a:cubicBezTo>
                <a:cubicBezTo>
                  <a:pt x="4653680" y="134347"/>
                  <a:pt x="4646542" y="140947"/>
                  <a:pt x="4637464" y="149379"/>
                </a:cubicBezTo>
                <a:cubicBezTo>
                  <a:pt x="4639615" y="151387"/>
                  <a:pt x="4642620" y="154700"/>
                  <a:pt x="4646477" y="159317"/>
                </a:cubicBezTo>
                <a:cubicBezTo>
                  <a:pt x="4660359" y="158514"/>
                  <a:pt x="4674344" y="156976"/>
                  <a:pt x="4688433" y="154703"/>
                </a:cubicBezTo>
                <a:cubicBezTo>
                  <a:pt x="4702523" y="152430"/>
                  <a:pt x="4713765" y="150383"/>
                  <a:pt x="4722161" y="148562"/>
                </a:cubicBezTo>
                <a:cubicBezTo>
                  <a:pt x="4730557" y="146741"/>
                  <a:pt x="4739739" y="147286"/>
                  <a:pt x="4749705" y="150197"/>
                </a:cubicBezTo>
                <a:cubicBezTo>
                  <a:pt x="4759672" y="153108"/>
                  <a:pt x="4766404" y="158306"/>
                  <a:pt x="4769903" y="165792"/>
                </a:cubicBezTo>
                <a:cubicBezTo>
                  <a:pt x="4773402" y="173277"/>
                  <a:pt x="4769265" y="176798"/>
                  <a:pt x="4757492" y="176353"/>
                </a:cubicBezTo>
                <a:cubicBezTo>
                  <a:pt x="4745718" y="175909"/>
                  <a:pt x="4734508" y="175909"/>
                  <a:pt x="4723861" y="176353"/>
                </a:cubicBezTo>
                <a:cubicBezTo>
                  <a:pt x="4713213" y="176798"/>
                  <a:pt x="4688917" y="178691"/>
                  <a:pt x="4650973" y="182032"/>
                </a:cubicBezTo>
                <a:cubicBezTo>
                  <a:pt x="4652708" y="189991"/>
                  <a:pt x="4654035" y="202678"/>
                  <a:pt x="4654952" y="220094"/>
                </a:cubicBezTo>
                <a:cubicBezTo>
                  <a:pt x="4655870" y="237511"/>
                  <a:pt x="4655167" y="254127"/>
                  <a:pt x="4652844" y="269945"/>
                </a:cubicBezTo>
                <a:cubicBezTo>
                  <a:pt x="4650521" y="285762"/>
                  <a:pt x="4643512" y="298976"/>
                  <a:pt x="4631818" y="309588"/>
                </a:cubicBezTo>
                <a:cubicBezTo>
                  <a:pt x="4620123" y="320200"/>
                  <a:pt x="4611946" y="320343"/>
                  <a:pt x="4607285" y="310018"/>
                </a:cubicBezTo>
                <a:cubicBezTo>
                  <a:pt x="4602625" y="299693"/>
                  <a:pt x="4592741" y="289092"/>
                  <a:pt x="4577634" y="278215"/>
                </a:cubicBezTo>
                <a:cubicBezTo>
                  <a:pt x="4562526" y="267338"/>
                  <a:pt x="4564272" y="263925"/>
                  <a:pt x="4582871" y="267977"/>
                </a:cubicBezTo>
                <a:cubicBezTo>
                  <a:pt x="4601470" y="272028"/>
                  <a:pt x="4612735" y="272974"/>
                  <a:pt x="4616664" y="270816"/>
                </a:cubicBezTo>
                <a:cubicBezTo>
                  <a:pt x="4620593" y="268658"/>
                  <a:pt x="4623217" y="262086"/>
                  <a:pt x="4624537" y="251102"/>
                </a:cubicBezTo>
                <a:cubicBezTo>
                  <a:pt x="4625856" y="240117"/>
                  <a:pt x="4626516" y="228896"/>
                  <a:pt x="4626516" y="217438"/>
                </a:cubicBezTo>
                <a:cubicBezTo>
                  <a:pt x="4626516" y="205306"/>
                  <a:pt x="4625454" y="194537"/>
                  <a:pt x="4623332" y="185129"/>
                </a:cubicBezTo>
                <a:cubicBezTo>
                  <a:pt x="4597333" y="187782"/>
                  <a:pt x="4575378" y="190471"/>
                  <a:pt x="4557467" y="193196"/>
                </a:cubicBezTo>
                <a:cubicBezTo>
                  <a:pt x="4539557" y="195920"/>
                  <a:pt x="4526130" y="198183"/>
                  <a:pt x="4517190" y="199982"/>
                </a:cubicBezTo>
                <a:cubicBezTo>
                  <a:pt x="4508248" y="201782"/>
                  <a:pt x="4500931" y="202173"/>
                  <a:pt x="4495238" y="201155"/>
                </a:cubicBezTo>
                <a:cubicBezTo>
                  <a:pt x="4489545" y="200137"/>
                  <a:pt x="4483906" y="195609"/>
                  <a:pt x="4478321" y="187571"/>
                </a:cubicBezTo>
                <a:cubicBezTo>
                  <a:pt x="4472735" y="179533"/>
                  <a:pt x="4473552" y="175966"/>
                  <a:pt x="4480773" y="176870"/>
                </a:cubicBezTo>
                <a:cubicBezTo>
                  <a:pt x="4487993" y="177773"/>
                  <a:pt x="4494575" y="178020"/>
                  <a:pt x="4500519" y="177612"/>
                </a:cubicBezTo>
                <a:cubicBezTo>
                  <a:pt x="4506463" y="177203"/>
                  <a:pt x="4519724" y="175880"/>
                  <a:pt x="4540302" y="173643"/>
                </a:cubicBezTo>
                <a:cubicBezTo>
                  <a:pt x="4560880" y="171406"/>
                  <a:pt x="4586915" y="168230"/>
                  <a:pt x="4618406" y="164114"/>
                </a:cubicBezTo>
                <a:cubicBezTo>
                  <a:pt x="4614348" y="157245"/>
                  <a:pt x="4608834" y="149781"/>
                  <a:pt x="4601865" y="141722"/>
                </a:cubicBezTo>
                <a:cubicBezTo>
                  <a:pt x="4594895" y="133662"/>
                  <a:pt x="4602847" y="132781"/>
                  <a:pt x="4625720" y="139076"/>
                </a:cubicBezTo>
                <a:cubicBezTo>
                  <a:pt x="4627197" y="136954"/>
                  <a:pt x="4628821" y="133684"/>
                  <a:pt x="4630592" y="129267"/>
                </a:cubicBezTo>
                <a:cubicBezTo>
                  <a:pt x="4632363" y="124850"/>
                  <a:pt x="4634148" y="120140"/>
                  <a:pt x="4635948" y="115135"/>
                </a:cubicBezTo>
                <a:cubicBezTo>
                  <a:pt x="4637747" y="110130"/>
                  <a:pt x="4638382" y="107495"/>
                  <a:pt x="4637851" y="107230"/>
                </a:cubicBezTo>
                <a:cubicBezTo>
                  <a:pt x="4637321" y="106965"/>
                  <a:pt x="4629560" y="109682"/>
                  <a:pt x="4614567" y="115382"/>
                </a:cubicBezTo>
                <a:cubicBezTo>
                  <a:pt x="4599574" y="121082"/>
                  <a:pt x="4589195" y="125359"/>
                  <a:pt x="4583430" y="128213"/>
                </a:cubicBezTo>
                <a:cubicBezTo>
                  <a:pt x="4577666" y="131067"/>
                  <a:pt x="4570130" y="127740"/>
                  <a:pt x="4560823" y="118232"/>
                </a:cubicBezTo>
                <a:cubicBezTo>
                  <a:pt x="4551516" y="108725"/>
                  <a:pt x="4552596" y="104426"/>
                  <a:pt x="4564061" y="105337"/>
                </a:cubicBezTo>
                <a:cubicBezTo>
                  <a:pt x="4575526" y="106248"/>
                  <a:pt x="4588482" y="104516"/>
                  <a:pt x="4602930" y="100142"/>
                </a:cubicBezTo>
                <a:cubicBezTo>
                  <a:pt x="4617377" y="95768"/>
                  <a:pt x="4628061" y="91714"/>
                  <a:pt x="4634980" y="87978"/>
                </a:cubicBezTo>
                <a:cubicBezTo>
                  <a:pt x="4638440" y="86110"/>
                  <a:pt x="4642002" y="85195"/>
                  <a:pt x="4645668" y="85233"/>
                </a:cubicBezTo>
                <a:close/>
                <a:moveTo>
                  <a:pt x="6482746" y="84515"/>
                </a:moveTo>
                <a:cubicBezTo>
                  <a:pt x="6479642" y="84924"/>
                  <a:pt x="6473967" y="85587"/>
                  <a:pt x="6465721" y="86505"/>
                </a:cubicBezTo>
                <a:cubicBezTo>
                  <a:pt x="6457476" y="87422"/>
                  <a:pt x="6447208" y="89394"/>
                  <a:pt x="6434918" y="92420"/>
                </a:cubicBezTo>
                <a:cubicBezTo>
                  <a:pt x="6435822" y="100494"/>
                  <a:pt x="6436273" y="113794"/>
                  <a:pt x="6436273" y="132322"/>
                </a:cubicBezTo>
                <a:cubicBezTo>
                  <a:pt x="6439887" y="132422"/>
                  <a:pt x="6446046" y="130873"/>
                  <a:pt x="6454750" y="127675"/>
                </a:cubicBezTo>
                <a:cubicBezTo>
                  <a:pt x="6463455" y="124478"/>
                  <a:pt x="6471098" y="125342"/>
                  <a:pt x="6477680" y="130267"/>
                </a:cubicBezTo>
                <a:cubicBezTo>
                  <a:pt x="6484262" y="135193"/>
                  <a:pt x="6482510" y="139943"/>
                  <a:pt x="6472421" y="144518"/>
                </a:cubicBezTo>
                <a:cubicBezTo>
                  <a:pt x="6462333" y="149093"/>
                  <a:pt x="6450728" y="151380"/>
                  <a:pt x="6437607" y="151380"/>
                </a:cubicBezTo>
                <a:lnTo>
                  <a:pt x="6437607" y="184957"/>
                </a:lnTo>
                <a:cubicBezTo>
                  <a:pt x="6441422" y="185043"/>
                  <a:pt x="6447982" y="183717"/>
                  <a:pt x="6457288" y="180978"/>
                </a:cubicBezTo>
                <a:cubicBezTo>
                  <a:pt x="6466596" y="178239"/>
                  <a:pt x="6473740" y="179730"/>
                  <a:pt x="6478724" y="185452"/>
                </a:cubicBezTo>
                <a:cubicBezTo>
                  <a:pt x="6483707" y="191174"/>
                  <a:pt x="6480656" y="195698"/>
                  <a:pt x="6469571" y="199025"/>
                </a:cubicBezTo>
                <a:cubicBezTo>
                  <a:pt x="6458486" y="202352"/>
                  <a:pt x="6447832" y="204016"/>
                  <a:pt x="6437607" y="204016"/>
                </a:cubicBezTo>
                <a:lnTo>
                  <a:pt x="6437607" y="245703"/>
                </a:lnTo>
                <a:cubicBezTo>
                  <a:pt x="6450484" y="245774"/>
                  <a:pt x="6467084" y="244591"/>
                  <a:pt x="6487403" y="242153"/>
                </a:cubicBezTo>
                <a:lnTo>
                  <a:pt x="6487403" y="93259"/>
                </a:lnTo>
                <a:cubicBezTo>
                  <a:pt x="6487403" y="87021"/>
                  <a:pt x="6485851" y="84106"/>
                  <a:pt x="6482746" y="84515"/>
                </a:cubicBezTo>
                <a:close/>
                <a:moveTo>
                  <a:pt x="808188" y="79740"/>
                </a:moveTo>
                <a:cubicBezTo>
                  <a:pt x="818527" y="80679"/>
                  <a:pt x="826877" y="82479"/>
                  <a:pt x="833237" y="85139"/>
                </a:cubicBezTo>
                <a:cubicBezTo>
                  <a:pt x="839597" y="87799"/>
                  <a:pt x="842465" y="93657"/>
                  <a:pt x="841841" y="102713"/>
                </a:cubicBezTo>
                <a:cubicBezTo>
                  <a:pt x="841217" y="111769"/>
                  <a:pt x="835858" y="113482"/>
                  <a:pt x="825762" y="107854"/>
                </a:cubicBezTo>
                <a:cubicBezTo>
                  <a:pt x="815666" y="102225"/>
                  <a:pt x="807815" y="97088"/>
                  <a:pt x="802208" y="92442"/>
                </a:cubicBezTo>
                <a:cubicBezTo>
                  <a:pt x="795855" y="83034"/>
                  <a:pt x="797849" y="78800"/>
                  <a:pt x="808188" y="79740"/>
                </a:cubicBezTo>
                <a:close/>
                <a:moveTo>
                  <a:pt x="929471" y="74529"/>
                </a:moveTo>
                <a:cubicBezTo>
                  <a:pt x="933872" y="74733"/>
                  <a:pt x="938304" y="75470"/>
                  <a:pt x="942768" y="76739"/>
                </a:cubicBezTo>
                <a:cubicBezTo>
                  <a:pt x="951694" y="79277"/>
                  <a:pt x="956157" y="85687"/>
                  <a:pt x="956157" y="95969"/>
                </a:cubicBezTo>
                <a:cubicBezTo>
                  <a:pt x="956157" y="106810"/>
                  <a:pt x="948787" y="109420"/>
                  <a:pt x="934045" y="103799"/>
                </a:cubicBezTo>
                <a:cubicBezTo>
                  <a:pt x="923792" y="97274"/>
                  <a:pt x="916113" y="91359"/>
                  <a:pt x="911007" y="86053"/>
                </a:cubicBezTo>
                <a:cubicBezTo>
                  <a:pt x="905902" y="80747"/>
                  <a:pt x="907688" y="77234"/>
                  <a:pt x="916364" y="75513"/>
                </a:cubicBezTo>
                <a:cubicBezTo>
                  <a:pt x="920701" y="74652"/>
                  <a:pt x="925071" y="74324"/>
                  <a:pt x="929471" y="74529"/>
                </a:cubicBezTo>
                <a:close/>
                <a:moveTo>
                  <a:pt x="641443" y="66387"/>
                </a:moveTo>
                <a:cubicBezTo>
                  <a:pt x="646159" y="66721"/>
                  <a:pt x="650740" y="68020"/>
                  <a:pt x="655185" y="70286"/>
                </a:cubicBezTo>
                <a:cubicBezTo>
                  <a:pt x="664076" y="74817"/>
                  <a:pt x="668522" y="79327"/>
                  <a:pt x="668522" y="83816"/>
                </a:cubicBezTo>
                <a:cubicBezTo>
                  <a:pt x="668522" y="90054"/>
                  <a:pt x="662682" y="93427"/>
                  <a:pt x="651002" y="93936"/>
                </a:cubicBezTo>
                <a:cubicBezTo>
                  <a:pt x="639321" y="94446"/>
                  <a:pt x="627072" y="94919"/>
                  <a:pt x="614251" y="95356"/>
                </a:cubicBezTo>
                <a:cubicBezTo>
                  <a:pt x="601431" y="95794"/>
                  <a:pt x="585503" y="97593"/>
                  <a:pt x="566466" y="100755"/>
                </a:cubicBezTo>
                <a:cubicBezTo>
                  <a:pt x="547429" y="103917"/>
                  <a:pt x="532533" y="106620"/>
                  <a:pt x="521778" y="108865"/>
                </a:cubicBezTo>
                <a:cubicBezTo>
                  <a:pt x="511023" y="111109"/>
                  <a:pt x="500594" y="107933"/>
                  <a:pt x="490492" y="99336"/>
                </a:cubicBezTo>
                <a:cubicBezTo>
                  <a:pt x="480389" y="90739"/>
                  <a:pt x="482450" y="86895"/>
                  <a:pt x="496676" y="87806"/>
                </a:cubicBezTo>
                <a:cubicBezTo>
                  <a:pt x="510902" y="88717"/>
                  <a:pt x="533724" y="86483"/>
                  <a:pt x="565143" y="81106"/>
                </a:cubicBezTo>
                <a:cubicBezTo>
                  <a:pt x="596333" y="75757"/>
                  <a:pt x="616915" y="71483"/>
                  <a:pt x="626888" y="68285"/>
                </a:cubicBezTo>
                <a:cubicBezTo>
                  <a:pt x="631875" y="66686"/>
                  <a:pt x="636727" y="66054"/>
                  <a:pt x="641443" y="66387"/>
                </a:cubicBezTo>
                <a:close/>
                <a:moveTo>
                  <a:pt x="6491772" y="59383"/>
                </a:moveTo>
                <a:cubicBezTo>
                  <a:pt x="6495180" y="59306"/>
                  <a:pt x="6498824" y="60112"/>
                  <a:pt x="6502708" y="61800"/>
                </a:cubicBezTo>
                <a:cubicBezTo>
                  <a:pt x="6510472" y="65177"/>
                  <a:pt x="6516414" y="68515"/>
                  <a:pt x="6520529" y="71813"/>
                </a:cubicBezTo>
                <a:cubicBezTo>
                  <a:pt x="6524645" y="75111"/>
                  <a:pt x="6525108" y="79736"/>
                  <a:pt x="6521916" y="85687"/>
                </a:cubicBezTo>
                <a:cubicBezTo>
                  <a:pt x="6518726" y="91638"/>
                  <a:pt x="6516689" y="101236"/>
                  <a:pt x="6515807" y="114479"/>
                </a:cubicBezTo>
                <a:cubicBezTo>
                  <a:pt x="6514926" y="127722"/>
                  <a:pt x="6514258" y="145525"/>
                  <a:pt x="6513807" y="167889"/>
                </a:cubicBezTo>
                <a:cubicBezTo>
                  <a:pt x="6513355" y="190253"/>
                  <a:pt x="6512707" y="213939"/>
                  <a:pt x="6511860" y="238948"/>
                </a:cubicBezTo>
                <a:cubicBezTo>
                  <a:pt x="6520150" y="239034"/>
                  <a:pt x="6528470" y="237934"/>
                  <a:pt x="6536823" y="235646"/>
                </a:cubicBezTo>
                <a:cubicBezTo>
                  <a:pt x="6545176" y="233359"/>
                  <a:pt x="6552752" y="234990"/>
                  <a:pt x="6559549" y="240540"/>
                </a:cubicBezTo>
                <a:cubicBezTo>
                  <a:pt x="6566346" y="246090"/>
                  <a:pt x="6569996" y="251288"/>
                  <a:pt x="6570498" y="256135"/>
                </a:cubicBezTo>
                <a:cubicBezTo>
                  <a:pt x="6571000" y="260982"/>
                  <a:pt x="6564030" y="262957"/>
                  <a:pt x="6549590" y="262061"/>
                </a:cubicBezTo>
                <a:cubicBezTo>
                  <a:pt x="6535149" y="261165"/>
                  <a:pt x="6525056" y="260943"/>
                  <a:pt x="6519314" y="261394"/>
                </a:cubicBezTo>
                <a:cubicBezTo>
                  <a:pt x="6513570" y="261846"/>
                  <a:pt x="6506555" y="262072"/>
                  <a:pt x="6498266" y="262072"/>
                </a:cubicBezTo>
                <a:cubicBezTo>
                  <a:pt x="6491326" y="262072"/>
                  <a:pt x="6478502" y="262965"/>
                  <a:pt x="6459795" y="264750"/>
                </a:cubicBezTo>
                <a:cubicBezTo>
                  <a:pt x="6441088" y="266535"/>
                  <a:pt x="6426228" y="268335"/>
                  <a:pt x="6415214" y="270149"/>
                </a:cubicBezTo>
                <a:cubicBezTo>
                  <a:pt x="6404202" y="271963"/>
                  <a:pt x="6395669" y="272626"/>
                  <a:pt x="6389618" y="272139"/>
                </a:cubicBezTo>
                <a:cubicBezTo>
                  <a:pt x="6383566" y="271651"/>
                  <a:pt x="6376977" y="267575"/>
                  <a:pt x="6369850" y="259910"/>
                </a:cubicBezTo>
                <a:cubicBezTo>
                  <a:pt x="6362722" y="252245"/>
                  <a:pt x="6363662" y="248861"/>
                  <a:pt x="6372667" y="249757"/>
                </a:cubicBezTo>
                <a:cubicBezTo>
                  <a:pt x="6381673" y="250654"/>
                  <a:pt x="6395618" y="250378"/>
                  <a:pt x="6414504" y="248929"/>
                </a:cubicBezTo>
                <a:cubicBezTo>
                  <a:pt x="6414504" y="185775"/>
                  <a:pt x="6414064" y="144690"/>
                  <a:pt x="6413182" y="125675"/>
                </a:cubicBezTo>
                <a:cubicBezTo>
                  <a:pt x="6412300" y="106660"/>
                  <a:pt x="6409826" y="92442"/>
                  <a:pt x="6405761" y="83020"/>
                </a:cubicBezTo>
                <a:cubicBezTo>
                  <a:pt x="6401696" y="73598"/>
                  <a:pt x="6404624" y="69788"/>
                  <a:pt x="6414548" y="71587"/>
                </a:cubicBezTo>
                <a:cubicBezTo>
                  <a:pt x="6424472" y="73387"/>
                  <a:pt x="6436772" y="73204"/>
                  <a:pt x="6451449" y="71039"/>
                </a:cubicBezTo>
                <a:cubicBezTo>
                  <a:pt x="6466126" y="68873"/>
                  <a:pt x="6476398" y="65948"/>
                  <a:pt x="6482262" y="62263"/>
                </a:cubicBezTo>
                <a:cubicBezTo>
                  <a:pt x="6485194" y="60420"/>
                  <a:pt x="6488364" y="59460"/>
                  <a:pt x="6491772" y="59383"/>
                </a:cubicBezTo>
                <a:close/>
                <a:moveTo>
                  <a:pt x="124197" y="57412"/>
                </a:moveTo>
                <a:cubicBezTo>
                  <a:pt x="132134" y="56057"/>
                  <a:pt x="139767" y="58470"/>
                  <a:pt x="147094" y="64650"/>
                </a:cubicBezTo>
                <a:cubicBezTo>
                  <a:pt x="154422" y="70831"/>
                  <a:pt x="151325" y="75552"/>
                  <a:pt x="137802" y="78815"/>
                </a:cubicBezTo>
                <a:cubicBezTo>
                  <a:pt x="124279" y="82077"/>
                  <a:pt x="109784" y="85089"/>
                  <a:pt x="94318" y="87849"/>
                </a:cubicBezTo>
                <a:cubicBezTo>
                  <a:pt x="78853" y="90610"/>
                  <a:pt x="66165" y="90061"/>
                  <a:pt x="56256" y="86204"/>
                </a:cubicBezTo>
                <a:cubicBezTo>
                  <a:pt x="45759" y="78488"/>
                  <a:pt x="45630" y="73677"/>
                  <a:pt x="55869" y="71770"/>
                </a:cubicBezTo>
                <a:cubicBezTo>
                  <a:pt x="66108" y="69863"/>
                  <a:pt x="78071" y="67332"/>
                  <a:pt x="91759" y="64177"/>
                </a:cubicBezTo>
                <a:cubicBezTo>
                  <a:pt x="105447" y="61022"/>
                  <a:pt x="116259" y="58767"/>
                  <a:pt x="124197" y="57412"/>
                </a:cubicBezTo>
                <a:close/>
                <a:moveTo>
                  <a:pt x="6666944" y="54873"/>
                </a:moveTo>
                <a:cubicBezTo>
                  <a:pt x="6669420" y="55112"/>
                  <a:pt x="6672408" y="55664"/>
                  <a:pt x="6675908" y="56530"/>
                </a:cubicBezTo>
                <a:cubicBezTo>
                  <a:pt x="6689912" y="59993"/>
                  <a:pt x="6696042" y="68343"/>
                  <a:pt x="6694300" y="81579"/>
                </a:cubicBezTo>
                <a:cubicBezTo>
                  <a:pt x="6692558" y="94815"/>
                  <a:pt x="6685564" y="96421"/>
                  <a:pt x="6673317" y="86397"/>
                </a:cubicBezTo>
                <a:cubicBezTo>
                  <a:pt x="6665860" y="76158"/>
                  <a:pt x="6660927" y="67755"/>
                  <a:pt x="6658518" y="61187"/>
                </a:cubicBezTo>
                <a:cubicBezTo>
                  <a:pt x="6656711" y="56261"/>
                  <a:pt x="6659520" y="54157"/>
                  <a:pt x="6666944" y="54873"/>
                </a:cubicBezTo>
                <a:close/>
                <a:moveTo>
                  <a:pt x="5600145" y="54873"/>
                </a:moveTo>
                <a:cubicBezTo>
                  <a:pt x="5602620" y="55112"/>
                  <a:pt x="5605608" y="55664"/>
                  <a:pt x="5609109" y="56530"/>
                </a:cubicBezTo>
                <a:cubicBezTo>
                  <a:pt x="5623112" y="59993"/>
                  <a:pt x="5629243" y="68343"/>
                  <a:pt x="5627500" y="81579"/>
                </a:cubicBezTo>
                <a:cubicBezTo>
                  <a:pt x="5625758" y="94815"/>
                  <a:pt x="5618764" y="96421"/>
                  <a:pt x="5606517" y="86397"/>
                </a:cubicBezTo>
                <a:cubicBezTo>
                  <a:pt x="5599060" y="76158"/>
                  <a:pt x="5594127" y="67755"/>
                  <a:pt x="5591718" y="61187"/>
                </a:cubicBezTo>
                <a:cubicBezTo>
                  <a:pt x="5589911" y="56261"/>
                  <a:pt x="5592720" y="54157"/>
                  <a:pt x="5600145" y="54873"/>
                </a:cubicBezTo>
                <a:close/>
                <a:moveTo>
                  <a:pt x="4171396" y="54873"/>
                </a:moveTo>
                <a:cubicBezTo>
                  <a:pt x="4173871" y="55112"/>
                  <a:pt x="4176859" y="55664"/>
                  <a:pt x="4180359" y="56530"/>
                </a:cubicBezTo>
                <a:cubicBezTo>
                  <a:pt x="4194363" y="59993"/>
                  <a:pt x="4200493" y="68343"/>
                  <a:pt x="4198751" y="81579"/>
                </a:cubicBezTo>
                <a:cubicBezTo>
                  <a:pt x="4197008" y="94815"/>
                  <a:pt x="4190014" y="96421"/>
                  <a:pt x="4177767" y="86397"/>
                </a:cubicBezTo>
                <a:cubicBezTo>
                  <a:pt x="4170311" y="76158"/>
                  <a:pt x="4165377" y="67755"/>
                  <a:pt x="4162968" y="61187"/>
                </a:cubicBezTo>
                <a:cubicBezTo>
                  <a:pt x="4161161" y="56261"/>
                  <a:pt x="4163971" y="54157"/>
                  <a:pt x="4171396" y="54873"/>
                </a:cubicBezTo>
                <a:close/>
                <a:moveTo>
                  <a:pt x="449455" y="51241"/>
                </a:moveTo>
                <a:cubicBezTo>
                  <a:pt x="448276" y="50963"/>
                  <a:pt x="446636" y="51048"/>
                  <a:pt x="444535" y="51497"/>
                </a:cubicBezTo>
                <a:cubicBezTo>
                  <a:pt x="440333" y="52393"/>
                  <a:pt x="433557" y="53565"/>
                  <a:pt x="424207" y="55014"/>
                </a:cubicBezTo>
                <a:lnTo>
                  <a:pt x="424207" y="101304"/>
                </a:lnTo>
                <a:cubicBezTo>
                  <a:pt x="427219" y="101304"/>
                  <a:pt x="432077" y="100174"/>
                  <a:pt x="438781" y="97916"/>
                </a:cubicBezTo>
                <a:cubicBezTo>
                  <a:pt x="442133" y="96787"/>
                  <a:pt x="445139" y="96750"/>
                  <a:pt x="447799" y="97806"/>
                </a:cubicBezTo>
                <a:lnTo>
                  <a:pt x="452386" y="102064"/>
                </a:lnTo>
                <a:lnTo>
                  <a:pt x="452386" y="78417"/>
                </a:lnTo>
                <a:cubicBezTo>
                  <a:pt x="452386" y="63589"/>
                  <a:pt x="452128" y="55171"/>
                  <a:pt x="451612" y="53164"/>
                </a:cubicBezTo>
                <a:cubicBezTo>
                  <a:pt x="451353" y="52160"/>
                  <a:pt x="450635" y="51519"/>
                  <a:pt x="449455" y="51241"/>
                </a:cubicBezTo>
                <a:close/>
                <a:moveTo>
                  <a:pt x="6753631" y="35984"/>
                </a:moveTo>
                <a:cubicBezTo>
                  <a:pt x="6754504" y="35743"/>
                  <a:pt x="6755391" y="35826"/>
                  <a:pt x="6756292" y="36235"/>
                </a:cubicBezTo>
                <a:cubicBezTo>
                  <a:pt x="6759900" y="37870"/>
                  <a:pt x="6765037" y="41061"/>
                  <a:pt x="6771705" y="45807"/>
                </a:cubicBezTo>
                <a:cubicBezTo>
                  <a:pt x="6779435" y="52174"/>
                  <a:pt x="6780255" y="56885"/>
                  <a:pt x="6774168" y="59939"/>
                </a:cubicBezTo>
                <a:cubicBezTo>
                  <a:pt x="6768080" y="62994"/>
                  <a:pt x="6757028" y="69773"/>
                  <a:pt x="6741010" y="80277"/>
                </a:cubicBezTo>
                <a:cubicBezTo>
                  <a:pt x="6724992" y="90782"/>
                  <a:pt x="6721058" y="90040"/>
                  <a:pt x="6729211" y="78051"/>
                </a:cubicBezTo>
                <a:cubicBezTo>
                  <a:pt x="6737364" y="66063"/>
                  <a:pt x="6743014" y="55688"/>
                  <a:pt x="6746161" y="46926"/>
                </a:cubicBezTo>
                <a:cubicBezTo>
                  <a:pt x="6748522" y="40354"/>
                  <a:pt x="6751012" y="36707"/>
                  <a:pt x="6753631" y="35984"/>
                </a:cubicBezTo>
                <a:close/>
                <a:moveTo>
                  <a:pt x="5686831" y="35984"/>
                </a:moveTo>
                <a:cubicBezTo>
                  <a:pt x="5687704" y="35743"/>
                  <a:pt x="5688592" y="35826"/>
                  <a:pt x="5689493" y="36235"/>
                </a:cubicBezTo>
                <a:cubicBezTo>
                  <a:pt x="5693100" y="37870"/>
                  <a:pt x="5698237" y="41061"/>
                  <a:pt x="5704905" y="45807"/>
                </a:cubicBezTo>
                <a:cubicBezTo>
                  <a:pt x="5712635" y="52174"/>
                  <a:pt x="5713456" y="56885"/>
                  <a:pt x="5707368" y="59939"/>
                </a:cubicBezTo>
                <a:cubicBezTo>
                  <a:pt x="5701281" y="62994"/>
                  <a:pt x="5690228" y="69773"/>
                  <a:pt x="5674210" y="80277"/>
                </a:cubicBezTo>
                <a:cubicBezTo>
                  <a:pt x="5658192" y="90782"/>
                  <a:pt x="5654260" y="90040"/>
                  <a:pt x="5662412" y="78051"/>
                </a:cubicBezTo>
                <a:cubicBezTo>
                  <a:pt x="5670564" y="66063"/>
                  <a:pt x="5676214" y="55688"/>
                  <a:pt x="5679362" y="46926"/>
                </a:cubicBezTo>
                <a:cubicBezTo>
                  <a:pt x="5681722" y="40354"/>
                  <a:pt x="5684212" y="36707"/>
                  <a:pt x="5686831" y="35984"/>
                </a:cubicBezTo>
                <a:close/>
                <a:moveTo>
                  <a:pt x="4258082" y="35984"/>
                </a:moveTo>
                <a:cubicBezTo>
                  <a:pt x="4258955" y="35743"/>
                  <a:pt x="4259842" y="35826"/>
                  <a:pt x="4260743" y="36235"/>
                </a:cubicBezTo>
                <a:cubicBezTo>
                  <a:pt x="4264350" y="37870"/>
                  <a:pt x="4269487" y="41061"/>
                  <a:pt x="4276156" y="45807"/>
                </a:cubicBezTo>
                <a:cubicBezTo>
                  <a:pt x="4283885" y="52174"/>
                  <a:pt x="4284706" y="56885"/>
                  <a:pt x="4278618" y="59939"/>
                </a:cubicBezTo>
                <a:cubicBezTo>
                  <a:pt x="4272531" y="62994"/>
                  <a:pt x="4261478" y="69773"/>
                  <a:pt x="4245460" y="80277"/>
                </a:cubicBezTo>
                <a:cubicBezTo>
                  <a:pt x="4229442" y="90782"/>
                  <a:pt x="4225510" y="90040"/>
                  <a:pt x="4233662" y="78051"/>
                </a:cubicBezTo>
                <a:cubicBezTo>
                  <a:pt x="4241814" y="66063"/>
                  <a:pt x="4247464" y="55688"/>
                  <a:pt x="4250612" y="46926"/>
                </a:cubicBezTo>
                <a:cubicBezTo>
                  <a:pt x="4252973" y="40354"/>
                  <a:pt x="4255463" y="36707"/>
                  <a:pt x="4258082" y="35984"/>
                </a:cubicBezTo>
                <a:close/>
                <a:moveTo>
                  <a:pt x="4702372" y="33595"/>
                </a:moveTo>
                <a:cubicBezTo>
                  <a:pt x="4705975" y="34340"/>
                  <a:pt x="4709890" y="35920"/>
                  <a:pt x="4714117" y="38332"/>
                </a:cubicBezTo>
                <a:cubicBezTo>
                  <a:pt x="4722570" y="43158"/>
                  <a:pt x="4731704" y="51199"/>
                  <a:pt x="4741521" y="62456"/>
                </a:cubicBezTo>
                <a:cubicBezTo>
                  <a:pt x="4751336" y="73713"/>
                  <a:pt x="4751881" y="79643"/>
                  <a:pt x="4743156" y="80245"/>
                </a:cubicBezTo>
                <a:cubicBezTo>
                  <a:pt x="4734429" y="80847"/>
                  <a:pt x="4725714" y="82669"/>
                  <a:pt x="4717009" y="85709"/>
                </a:cubicBezTo>
                <a:cubicBezTo>
                  <a:pt x="4708305" y="88749"/>
                  <a:pt x="4699145" y="92581"/>
                  <a:pt x="4689530" y="97206"/>
                </a:cubicBezTo>
                <a:cubicBezTo>
                  <a:pt x="4679915" y="101831"/>
                  <a:pt x="4677147" y="100200"/>
                  <a:pt x="4681227" y="92312"/>
                </a:cubicBezTo>
                <a:cubicBezTo>
                  <a:pt x="4685307" y="84425"/>
                  <a:pt x="4689129" y="76553"/>
                  <a:pt x="4692692" y="68694"/>
                </a:cubicBezTo>
                <a:cubicBezTo>
                  <a:pt x="4696255" y="60836"/>
                  <a:pt x="4696195" y="56455"/>
                  <a:pt x="4692509" y="55551"/>
                </a:cubicBezTo>
                <a:lnTo>
                  <a:pt x="4636690" y="64994"/>
                </a:lnTo>
                <a:cubicBezTo>
                  <a:pt x="4609056" y="69497"/>
                  <a:pt x="4588833" y="73097"/>
                  <a:pt x="4576020" y="75793"/>
                </a:cubicBezTo>
                <a:cubicBezTo>
                  <a:pt x="4563207" y="78488"/>
                  <a:pt x="4554191" y="79836"/>
                  <a:pt x="4548971" y="79836"/>
                </a:cubicBezTo>
                <a:cubicBezTo>
                  <a:pt x="4544698" y="102092"/>
                  <a:pt x="4537875" y="116207"/>
                  <a:pt x="4528504" y="122180"/>
                </a:cubicBezTo>
                <a:cubicBezTo>
                  <a:pt x="4519133" y="128152"/>
                  <a:pt x="4513328" y="125653"/>
                  <a:pt x="4511091" y="114683"/>
                </a:cubicBezTo>
                <a:cubicBezTo>
                  <a:pt x="4508854" y="103713"/>
                  <a:pt x="4510008" y="95464"/>
                  <a:pt x="4514554" y="89936"/>
                </a:cubicBezTo>
                <a:cubicBezTo>
                  <a:pt x="4519100" y="84407"/>
                  <a:pt x="4522671" y="77556"/>
                  <a:pt x="4525266" y="69382"/>
                </a:cubicBezTo>
                <a:lnTo>
                  <a:pt x="4532150" y="48023"/>
                </a:lnTo>
                <a:cubicBezTo>
                  <a:pt x="4536581" y="41240"/>
                  <a:pt x="4542998" y="45951"/>
                  <a:pt x="4551402" y="62155"/>
                </a:cubicBezTo>
                <a:cubicBezTo>
                  <a:pt x="4550068" y="62155"/>
                  <a:pt x="4554549" y="61485"/>
                  <a:pt x="4564845" y="60144"/>
                </a:cubicBezTo>
                <a:cubicBezTo>
                  <a:pt x="4575142" y="58803"/>
                  <a:pt x="4593171" y="55691"/>
                  <a:pt x="4618933" y="50808"/>
                </a:cubicBezTo>
                <a:cubicBezTo>
                  <a:pt x="4644695" y="45925"/>
                  <a:pt x="4661907" y="42340"/>
                  <a:pt x="4670569" y="40053"/>
                </a:cubicBezTo>
                <a:cubicBezTo>
                  <a:pt x="4679230" y="37766"/>
                  <a:pt x="4686540" y="35701"/>
                  <a:pt x="4692499" y="33858"/>
                </a:cubicBezTo>
                <a:cubicBezTo>
                  <a:pt x="4695478" y="32937"/>
                  <a:pt x="4698769" y="32849"/>
                  <a:pt x="4702372" y="33595"/>
                </a:cubicBezTo>
                <a:close/>
                <a:moveTo>
                  <a:pt x="464254" y="28723"/>
                </a:moveTo>
                <a:cubicBezTo>
                  <a:pt x="467796" y="29558"/>
                  <a:pt x="472175" y="31402"/>
                  <a:pt x="477392" y="34256"/>
                </a:cubicBezTo>
                <a:cubicBezTo>
                  <a:pt x="487824" y="39964"/>
                  <a:pt x="490986" y="45660"/>
                  <a:pt x="486878" y="51346"/>
                </a:cubicBezTo>
                <a:cubicBezTo>
                  <a:pt x="482769" y="57032"/>
                  <a:pt x="480070" y="66973"/>
                  <a:pt x="478780" y="81170"/>
                </a:cubicBezTo>
                <a:cubicBezTo>
                  <a:pt x="477489" y="95367"/>
                  <a:pt x="476843" y="107047"/>
                  <a:pt x="476843" y="116210"/>
                </a:cubicBezTo>
                <a:lnTo>
                  <a:pt x="476843" y="170201"/>
                </a:lnTo>
                <a:cubicBezTo>
                  <a:pt x="476843" y="197821"/>
                  <a:pt x="477065" y="219514"/>
                  <a:pt x="477510" y="235281"/>
                </a:cubicBezTo>
                <a:cubicBezTo>
                  <a:pt x="477955" y="251048"/>
                  <a:pt x="474298" y="265528"/>
                  <a:pt x="466540" y="278721"/>
                </a:cubicBezTo>
                <a:cubicBezTo>
                  <a:pt x="458782" y="291914"/>
                  <a:pt x="451895" y="292835"/>
                  <a:pt x="445879" y="281485"/>
                </a:cubicBezTo>
                <a:cubicBezTo>
                  <a:pt x="439863" y="270135"/>
                  <a:pt x="432697" y="259760"/>
                  <a:pt x="424380" y="250360"/>
                </a:cubicBezTo>
                <a:cubicBezTo>
                  <a:pt x="416062" y="240959"/>
                  <a:pt x="417851" y="238059"/>
                  <a:pt x="429746" y="241659"/>
                </a:cubicBezTo>
                <a:cubicBezTo>
                  <a:pt x="441642" y="245258"/>
                  <a:pt x="447944" y="244950"/>
                  <a:pt x="448654" y="240734"/>
                </a:cubicBezTo>
                <a:cubicBezTo>
                  <a:pt x="449364" y="236518"/>
                  <a:pt x="450164" y="223034"/>
                  <a:pt x="451052" y="200283"/>
                </a:cubicBezTo>
                <a:lnTo>
                  <a:pt x="451700" y="167970"/>
                </a:lnTo>
                <a:lnTo>
                  <a:pt x="447299" y="170793"/>
                </a:lnTo>
                <a:cubicBezTo>
                  <a:pt x="439290" y="173152"/>
                  <a:pt x="430532" y="173880"/>
                  <a:pt x="421024" y="172976"/>
                </a:cubicBezTo>
                <a:cubicBezTo>
                  <a:pt x="420393" y="178856"/>
                  <a:pt x="418482" y="188636"/>
                  <a:pt x="415292" y="202316"/>
                </a:cubicBezTo>
                <a:cubicBezTo>
                  <a:pt x="412101" y="215997"/>
                  <a:pt x="406806" y="230936"/>
                  <a:pt x="399406" y="247133"/>
                </a:cubicBezTo>
                <a:cubicBezTo>
                  <a:pt x="392006" y="263330"/>
                  <a:pt x="381216" y="276168"/>
                  <a:pt x="367033" y="285647"/>
                </a:cubicBezTo>
                <a:cubicBezTo>
                  <a:pt x="352850" y="295126"/>
                  <a:pt x="350517" y="292290"/>
                  <a:pt x="360032" y="277140"/>
                </a:cubicBezTo>
                <a:cubicBezTo>
                  <a:pt x="369546" y="261989"/>
                  <a:pt x="377645" y="244172"/>
                  <a:pt x="384328" y="223687"/>
                </a:cubicBezTo>
                <a:cubicBezTo>
                  <a:pt x="391010" y="203202"/>
                  <a:pt x="395477" y="183255"/>
                  <a:pt x="397728" y="163845"/>
                </a:cubicBezTo>
                <a:cubicBezTo>
                  <a:pt x="399980" y="144436"/>
                  <a:pt x="401106" y="129454"/>
                  <a:pt x="401106" y="118899"/>
                </a:cubicBezTo>
                <a:lnTo>
                  <a:pt x="401106" y="87860"/>
                </a:lnTo>
                <a:cubicBezTo>
                  <a:pt x="401106" y="77277"/>
                  <a:pt x="400894" y="68823"/>
                  <a:pt x="400471" y="62499"/>
                </a:cubicBezTo>
                <a:cubicBezTo>
                  <a:pt x="400048" y="56175"/>
                  <a:pt x="398474" y="50260"/>
                  <a:pt x="395749" y="44753"/>
                </a:cubicBezTo>
                <a:cubicBezTo>
                  <a:pt x="393025" y="39247"/>
                  <a:pt x="396754" y="36948"/>
                  <a:pt x="406935" y="37859"/>
                </a:cubicBezTo>
                <a:cubicBezTo>
                  <a:pt x="417116" y="38770"/>
                  <a:pt x="426929" y="38153"/>
                  <a:pt x="436372" y="36009"/>
                </a:cubicBezTo>
                <a:cubicBezTo>
                  <a:pt x="445815" y="33865"/>
                  <a:pt x="452404" y="31610"/>
                  <a:pt x="456140" y="29244"/>
                </a:cubicBezTo>
                <a:cubicBezTo>
                  <a:pt x="458007" y="28061"/>
                  <a:pt x="460712" y="27887"/>
                  <a:pt x="464254" y="28723"/>
                </a:cubicBezTo>
                <a:close/>
                <a:moveTo>
                  <a:pt x="6812860" y="27816"/>
                </a:moveTo>
                <a:cubicBezTo>
                  <a:pt x="6816240" y="28127"/>
                  <a:pt x="6821430" y="30047"/>
                  <a:pt x="6828428" y="33579"/>
                </a:cubicBezTo>
                <a:cubicBezTo>
                  <a:pt x="6842424" y="40641"/>
                  <a:pt x="6847322" y="47291"/>
                  <a:pt x="6843119" y="53529"/>
                </a:cubicBezTo>
                <a:cubicBezTo>
                  <a:pt x="6838918" y="59767"/>
                  <a:pt x="6834805" y="68468"/>
                  <a:pt x="6830783" y="79632"/>
                </a:cubicBezTo>
                <a:cubicBezTo>
                  <a:pt x="6826760" y="90796"/>
                  <a:pt x="6819480" y="104308"/>
                  <a:pt x="6808940" y="120168"/>
                </a:cubicBezTo>
                <a:cubicBezTo>
                  <a:pt x="6826636" y="116770"/>
                  <a:pt x="6842796" y="111421"/>
                  <a:pt x="6857424" y="104122"/>
                </a:cubicBezTo>
                <a:cubicBezTo>
                  <a:pt x="6872050" y="96822"/>
                  <a:pt x="6883824" y="96589"/>
                  <a:pt x="6892744" y="103423"/>
                </a:cubicBezTo>
                <a:cubicBezTo>
                  <a:pt x="6901664" y="110256"/>
                  <a:pt x="6900699" y="115881"/>
                  <a:pt x="6889850" y="120297"/>
                </a:cubicBezTo>
                <a:cubicBezTo>
                  <a:pt x="6879002" y="124714"/>
                  <a:pt x="6861030" y="128801"/>
                  <a:pt x="6835935" y="132558"/>
                </a:cubicBezTo>
                <a:cubicBezTo>
                  <a:pt x="6849430" y="135125"/>
                  <a:pt x="6854566" y="141349"/>
                  <a:pt x="6851346" y="151229"/>
                </a:cubicBezTo>
                <a:cubicBezTo>
                  <a:pt x="6848128" y="161110"/>
                  <a:pt x="6845388" y="171926"/>
                  <a:pt x="6843130" y="183678"/>
                </a:cubicBezTo>
                <a:cubicBezTo>
                  <a:pt x="6840871" y="195429"/>
                  <a:pt x="6836674" y="208454"/>
                  <a:pt x="6830536" y="222751"/>
                </a:cubicBezTo>
                <a:cubicBezTo>
                  <a:pt x="6838136" y="231742"/>
                  <a:pt x="6846980" y="240407"/>
                  <a:pt x="6857068" y="248746"/>
                </a:cubicBezTo>
                <a:cubicBezTo>
                  <a:pt x="6867156" y="257085"/>
                  <a:pt x="6877640" y="263427"/>
                  <a:pt x="6888516" y="267772"/>
                </a:cubicBezTo>
                <a:cubicBezTo>
                  <a:pt x="6899394" y="272117"/>
                  <a:pt x="6909321" y="276771"/>
                  <a:pt x="6918298" y="281732"/>
                </a:cubicBezTo>
                <a:cubicBezTo>
                  <a:pt x="6927275" y="286694"/>
                  <a:pt x="6922694" y="290057"/>
                  <a:pt x="6904552" y="291821"/>
                </a:cubicBezTo>
                <a:cubicBezTo>
                  <a:pt x="6886412" y="293585"/>
                  <a:pt x="6872718" y="293746"/>
                  <a:pt x="6863468" y="292305"/>
                </a:cubicBezTo>
                <a:cubicBezTo>
                  <a:pt x="6854218" y="290863"/>
                  <a:pt x="6847468" y="286837"/>
                  <a:pt x="6843216" y="280227"/>
                </a:cubicBezTo>
                <a:cubicBezTo>
                  <a:pt x="6838964" y="273616"/>
                  <a:pt x="6829647" y="259914"/>
                  <a:pt x="6815264" y="239120"/>
                </a:cubicBezTo>
                <a:cubicBezTo>
                  <a:pt x="6809112" y="247538"/>
                  <a:pt x="6801859" y="254533"/>
                  <a:pt x="6793506" y="260104"/>
                </a:cubicBezTo>
                <a:cubicBezTo>
                  <a:pt x="6785152" y="265675"/>
                  <a:pt x="6775036" y="269869"/>
                  <a:pt x="6763154" y="272687"/>
                </a:cubicBezTo>
                <a:cubicBezTo>
                  <a:pt x="6760184" y="273392"/>
                  <a:pt x="6757890" y="273765"/>
                  <a:pt x="6756273" y="273806"/>
                </a:cubicBezTo>
                <a:lnTo>
                  <a:pt x="6754556" y="273276"/>
                </a:lnTo>
                <a:lnTo>
                  <a:pt x="6753980" y="283313"/>
                </a:lnTo>
                <a:cubicBezTo>
                  <a:pt x="6751543" y="293445"/>
                  <a:pt x="6746546" y="294725"/>
                  <a:pt x="6738988" y="287153"/>
                </a:cubicBezTo>
                <a:cubicBezTo>
                  <a:pt x="6731430" y="279581"/>
                  <a:pt x="6724554" y="273021"/>
                  <a:pt x="6718360" y="267471"/>
                </a:cubicBezTo>
                <a:cubicBezTo>
                  <a:pt x="6705296" y="278011"/>
                  <a:pt x="6692544" y="285583"/>
                  <a:pt x="6680103" y="290186"/>
                </a:cubicBezTo>
                <a:cubicBezTo>
                  <a:pt x="6667663" y="294789"/>
                  <a:pt x="6654503" y="297553"/>
                  <a:pt x="6640621" y="298478"/>
                </a:cubicBezTo>
                <a:cubicBezTo>
                  <a:pt x="6626740" y="299403"/>
                  <a:pt x="6625148" y="296736"/>
                  <a:pt x="6635846" y="290476"/>
                </a:cubicBezTo>
                <a:cubicBezTo>
                  <a:pt x="6646544" y="284217"/>
                  <a:pt x="6657536" y="278481"/>
                  <a:pt x="6668821" y="273268"/>
                </a:cubicBezTo>
                <a:cubicBezTo>
                  <a:pt x="6680107" y="268055"/>
                  <a:pt x="6690318" y="261441"/>
                  <a:pt x="6699452" y="253425"/>
                </a:cubicBezTo>
                <a:cubicBezTo>
                  <a:pt x="6689916" y="247101"/>
                  <a:pt x="6682806" y="242784"/>
                  <a:pt x="6678124" y="240476"/>
                </a:cubicBezTo>
                <a:cubicBezTo>
                  <a:pt x="6673442" y="238167"/>
                  <a:pt x="6672242" y="234772"/>
                  <a:pt x="6674522" y="230290"/>
                </a:cubicBezTo>
                <a:cubicBezTo>
                  <a:pt x="6676802" y="225809"/>
                  <a:pt x="6678810" y="220650"/>
                  <a:pt x="6680544" y="214814"/>
                </a:cubicBezTo>
                <a:cubicBezTo>
                  <a:pt x="6660755" y="217452"/>
                  <a:pt x="6647211" y="220811"/>
                  <a:pt x="6639912" y="224891"/>
                </a:cubicBezTo>
                <a:cubicBezTo>
                  <a:pt x="6632612" y="228971"/>
                  <a:pt x="6623836" y="226035"/>
                  <a:pt x="6613582" y="216083"/>
                </a:cubicBezTo>
                <a:cubicBezTo>
                  <a:pt x="6603330" y="206131"/>
                  <a:pt x="6604652" y="201614"/>
                  <a:pt x="6617551" y="202531"/>
                </a:cubicBezTo>
                <a:cubicBezTo>
                  <a:pt x="6630450" y="203449"/>
                  <a:pt x="6652946" y="201377"/>
                  <a:pt x="6685040" y="196315"/>
                </a:cubicBezTo>
                <a:cubicBezTo>
                  <a:pt x="6687449" y="186234"/>
                  <a:pt x="6687754" y="177099"/>
                  <a:pt x="6685954" y="168911"/>
                </a:cubicBezTo>
                <a:cubicBezTo>
                  <a:pt x="6684154" y="160722"/>
                  <a:pt x="6689578" y="159683"/>
                  <a:pt x="6702226" y="165792"/>
                </a:cubicBezTo>
                <a:cubicBezTo>
                  <a:pt x="6714874" y="171901"/>
                  <a:pt x="6720166" y="176819"/>
                  <a:pt x="6718102" y="180548"/>
                </a:cubicBezTo>
                <a:cubicBezTo>
                  <a:pt x="6716036" y="184276"/>
                  <a:pt x="6713018" y="187998"/>
                  <a:pt x="6709046" y="191712"/>
                </a:cubicBezTo>
                <a:lnTo>
                  <a:pt x="6728448" y="189518"/>
                </a:lnTo>
                <a:cubicBezTo>
                  <a:pt x="6729810" y="185588"/>
                  <a:pt x="6730265" y="180924"/>
                  <a:pt x="6729814" y="175525"/>
                </a:cubicBezTo>
                <a:cubicBezTo>
                  <a:pt x="6729362" y="170126"/>
                  <a:pt x="6733080" y="169653"/>
                  <a:pt x="6740967" y="174105"/>
                </a:cubicBezTo>
                <a:cubicBezTo>
                  <a:pt x="6748854" y="178558"/>
                  <a:pt x="6754056" y="182390"/>
                  <a:pt x="6756572" y="185603"/>
                </a:cubicBezTo>
                <a:cubicBezTo>
                  <a:pt x="6759089" y="188815"/>
                  <a:pt x="6759132" y="193013"/>
                  <a:pt x="6756702" y="198197"/>
                </a:cubicBezTo>
                <a:cubicBezTo>
                  <a:pt x="6754270" y="203381"/>
                  <a:pt x="6751259" y="210694"/>
                  <a:pt x="6747667" y="220138"/>
                </a:cubicBezTo>
                <a:cubicBezTo>
                  <a:pt x="6744074" y="229581"/>
                  <a:pt x="6739304" y="238905"/>
                  <a:pt x="6733352" y="248112"/>
                </a:cubicBezTo>
                <a:cubicBezTo>
                  <a:pt x="6738960" y="251711"/>
                  <a:pt x="6744408" y="255945"/>
                  <a:pt x="6749700" y="260814"/>
                </a:cubicBezTo>
                <a:lnTo>
                  <a:pt x="6754714" y="270044"/>
                </a:lnTo>
                <a:lnTo>
                  <a:pt x="6759971" y="265223"/>
                </a:lnTo>
                <a:cubicBezTo>
                  <a:pt x="6769730" y="257429"/>
                  <a:pt x="6778133" y="250008"/>
                  <a:pt x="6785181" y="242960"/>
                </a:cubicBezTo>
                <a:cubicBezTo>
                  <a:pt x="6792230" y="235912"/>
                  <a:pt x="6798292" y="228853"/>
                  <a:pt x="6803368" y="221783"/>
                </a:cubicBezTo>
                <a:cubicBezTo>
                  <a:pt x="6797332" y="212075"/>
                  <a:pt x="6791494" y="203539"/>
                  <a:pt x="6785859" y="196175"/>
                </a:cubicBezTo>
                <a:cubicBezTo>
                  <a:pt x="6780223" y="188811"/>
                  <a:pt x="6775211" y="182071"/>
                  <a:pt x="6770823" y="175955"/>
                </a:cubicBezTo>
                <a:cubicBezTo>
                  <a:pt x="6766435" y="169839"/>
                  <a:pt x="6767754" y="166211"/>
                  <a:pt x="6774781" y="165071"/>
                </a:cubicBezTo>
                <a:cubicBezTo>
                  <a:pt x="6781808" y="163931"/>
                  <a:pt x="6787092" y="165584"/>
                  <a:pt x="6790634" y="170029"/>
                </a:cubicBezTo>
                <a:cubicBezTo>
                  <a:pt x="6794176" y="174475"/>
                  <a:pt x="6801841" y="185753"/>
                  <a:pt x="6813628" y="203865"/>
                </a:cubicBezTo>
                <a:cubicBezTo>
                  <a:pt x="6817601" y="194572"/>
                  <a:pt x="6820262" y="183477"/>
                  <a:pt x="6821609" y="170578"/>
                </a:cubicBezTo>
                <a:cubicBezTo>
                  <a:pt x="6822957" y="157679"/>
                  <a:pt x="6823280" y="145880"/>
                  <a:pt x="6822577" y="135183"/>
                </a:cubicBezTo>
                <a:cubicBezTo>
                  <a:pt x="6817945" y="136086"/>
                  <a:pt x="6811686" y="136086"/>
                  <a:pt x="6803798" y="135183"/>
                </a:cubicBezTo>
                <a:cubicBezTo>
                  <a:pt x="6793688" y="147128"/>
                  <a:pt x="6782991" y="155965"/>
                  <a:pt x="6771705" y="161694"/>
                </a:cubicBezTo>
                <a:cubicBezTo>
                  <a:pt x="6760420" y="167423"/>
                  <a:pt x="6760430" y="162486"/>
                  <a:pt x="6771737" y="146884"/>
                </a:cubicBezTo>
                <a:cubicBezTo>
                  <a:pt x="6783044" y="131282"/>
                  <a:pt x="6792494" y="112156"/>
                  <a:pt x="6800088" y="89505"/>
                </a:cubicBezTo>
                <a:cubicBezTo>
                  <a:pt x="6807680" y="66855"/>
                  <a:pt x="6811040" y="53017"/>
                  <a:pt x="6810166" y="47990"/>
                </a:cubicBezTo>
                <a:cubicBezTo>
                  <a:pt x="6809291" y="42964"/>
                  <a:pt x="6808616" y="37540"/>
                  <a:pt x="6808144" y="31718"/>
                </a:cubicBezTo>
                <a:cubicBezTo>
                  <a:pt x="6807907" y="28807"/>
                  <a:pt x="6809479" y="27506"/>
                  <a:pt x="6812860" y="27816"/>
                </a:cubicBezTo>
                <a:close/>
                <a:moveTo>
                  <a:pt x="5746060" y="27816"/>
                </a:moveTo>
                <a:cubicBezTo>
                  <a:pt x="5749440" y="28127"/>
                  <a:pt x="5754630" y="30047"/>
                  <a:pt x="5761628" y="33579"/>
                </a:cubicBezTo>
                <a:cubicBezTo>
                  <a:pt x="5775624" y="40641"/>
                  <a:pt x="5780522" y="47291"/>
                  <a:pt x="5776319" y="53529"/>
                </a:cubicBezTo>
                <a:cubicBezTo>
                  <a:pt x="5772118" y="59767"/>
                  <a:pt x="5768006" y="68468"/>
                  <a:pt x="5763984" y="79632"/>
                </a:cubicBezTo>
                <a:cubicBezTo>
                  <a:pt x="5759961" y="90796"/>
                  <a:pt x="5752680" y="104308"/>
                  <a:pt x="5742140" y="120168"/>
                </a:cubicBezTo>
                <a:cubicBezTo>
                  <a:pt x="5759836" y="116770"/>
                  <a:pt x="5775996" y="111421"/>
                  <a:pt x="5790624" y="104122"/>
                </a:cubicBezTo>
                <a:cubicBezTo>
                  <a:pt x="5805250" y="96822"/>
                  <a:pt x="5817024" y="96589"/>
                  <a:pt x="5825944" y="103423"/>
                </a:cubicBezTo>
                <a:cubicBezTo>
                  <a:pt x="5834864" y="110256"/>
                  <a:pt x="5833899" y="115881"/>
                  <a:pt x="5823050" y="120297"/>
                </a:cubicBezTo>
                <a:cubicBezTo>
                  <a:pt x="5812202" y="124714"/>
                  <a:pt x="5794230" y="128801"/>
                  <a:pt x="5769135" y="132558"/>
                </a:cubicBezTo>
                <a:cubicBezTo>
                  <a:pt x="5782630" y="135125"/>
                  <a:pt x="5787766" y="141349"/>
                  <a:pt x="5784547" y="151229"/>
                </a:cubicBezTo>
                <a:cubicBezTo>
                  <a:pt x="5781328" y="161110"/>
                  <a:pt x="5778589" y="171926"/>
                  <a:pt x="5776330" y="183678"/>
                </a:cubicBezTo>
                <a:cubicBezTo>
                  <a:pt x="5774072" y="195429"/>
                  <a:pt x="5769874" y="208454"/>
                  <a:pt x="5763736" y="222751"/>
                </a:cubicBezTo>
                <a:cubicBezTo>
                  <a:pt x="5771336" y="231742"/>
                  <a:pt x="5780180" y="240407"/>
                  <a:pt x="5790269" y="248746"/>
                </a:cubicBezTo>
                <a:cubicBezTo>
                  <a:pt x="5800358" y="257085"/>
                  <a:pt x="5810840" y="263427"/>
                  <a:pt x="5821717" y="267772"/>
                </a:cubicBezTo>
                <a:cubicBezTo>
                  <a:pt x="5832594" y="272117"/>
                  <a:pt x="5842521" y="276771"/>
                  <a:pt x="5851498" y="281732"/>
                </a:cubicBezTo>
                <a:cubicBezTo>
                  <a:pt x="5860475" y="286694"/>
                  <a:pt x="5855894" y="290057"/>
                  <a:pt x="5837752" y="291821"/>
                </a:cubicBezTo>
                <a:cubicBezTo>
                  <a:pt x="5819612" y="293585"/>
                  <a:pt x="5805918" y="293746"/>
                  <a:pt x="5796668" y="292305"/>
                </a:cubicBezTo>
                <a:cubicBezTo>
                  <a:pt x="5787418" y="290863"/>
                  <a:pt x="5780668" y="286837"/>
                  <a:pt x="5776416" y="280227"/>
                </a:cubicBezTo>
                <a:cubicBezTo>
                  <a:pt x="5772164" y="273616"/>
                  <a:pt x="5762847" y="259914"/>
                  <a:pt x="5748464" y="239120"/>
                </a:cubicBezTo>
                <a:cubicBezTo>
                  <a:pt x="5742312" y="247538"/>
                  <a:pt x="5735059" y="254533"/>
                  <a:pt x="5726706" y="260104"/>
                </a:cubicBezTo>
                <a:cubicBezTo>
                  <a:pt x="5718352" y="265675"/>
                  <a:pt x="5708236" y="269869"/>
                  <a:pt x="5696355" y="272687"/>
                </a:cubicBezTo>
                <a:cubicBezTo>
                  <a:pt x="5693385" y="273392"/>
                  <a:pt x="5691090" y="273765"/>
                  <a:pt x="5689473" y="273806"/>
                </a:cubicBezTo>
                <a:lnTo>
                  <a:pt x="5687756" y="273276"/>
                </a:lnTo>
                <a:lnTo>
                  <a:pt x="5687180" y="283313"/>
                </a:lnTo>
                <a:cubicBezTo>
                  <a:pt x="5684743" y="293445"/>
                  <a:pt x="5679746" y="294725"/>
                  <a:pt x="5672188" y="287153"/>
                </a:cubicBezTo>
                <a:cubicBezTo>
                  <a:pt x="5664630" y="279581"/>
                  <a:pt x="5657754" y="273021"/>
                  <a:pt x="5651560" y="267471"/>
                </a:cubicBezTo>
                <a:cubicBezTo>
                  <a:pt x="5638496" y="278011"/>
                  <a:pt x="5625744" y="285583"/>
                  <a:pt x="5613304" y="290186"/>
                </a:cubicBezTo>
                <a:cubicBezTo>
                  <a:pt x="5600863" y="294789"/>
                  <a:pt x="5587703" y="297553"/>
                  <a:pt x="5573821" y="298478"/>
                </a:cubicBezTo>
                <a:cubicBezTo>
                  <a:pt x="5559940" y="299403"/>
                  <a:pt x="5558348" y="296736"/>
                  <a:pt x="5569046" y="290476"/>
                </a:cubicBezTo>
                <a:cubicBezTo>
                  <a:pt x="5579744" y="284217"/>
                  <a:pt x="5590736" y="278481"/>
                  <a:pt x="5602021" y="273268"/>
                </a:cubicBezTo>
                <a:cubicBezTo>
                  <a:pt x="5613307" y="268055"/>
                  <a:pt x="5623518" y="261441"/>
                  <a:pt x="5632652" y="253425"/>
                </a:cubicBezTo>
                <a:cubicBezTo>
                  <a:pt x="5623116" y="247101"/>
                  <a:pt x="5616006" y="242784"/>
                  <a:pt x="5611324" y="240476"/>
                </a:cubicBezTo>
                <a:cubicBezTo>
                  <a:pt x="5606642" y="238167"/>
                  <a:pt x="5605442" y="234772"/>
                  <a:pt x="5607722" y="230290"/>
                </a:cubicBezTo>
                <a:cubicBezTo>
                  <a:pt x="5610002" y="225809"/>
                  <a:pt x="5612010" y="220650"/>
                  <a:pt x="5613744" y="214814"/>
                </a:cubicBezTo>
                <a:cubicBezTo>
                  <a:pt x="5593955" y="217452"/>
                  <a:pt x="5580411" y="220811"/>
                  <a:pt x="5573112" y="224891"/>
                </a:cubicBezTo>
                <a:cubicBezTo>
                  <a:pt x="5565812" y="228971"/>
                  <a:pt x="5557036" y="226035"/>
                  <a:pt x="5546782" y="216083"/>
                </a:cubicBezTo>
                <a:cubicBezTo>
                  <a:pt x="5536530" y="206131"/>
                  <a:pt x="5537852" y="201614"/>
                  <a:pt x="5550752" y="202531"/>
                </a:cubicBezTo>
                <a:cubicBezTo>
                  <a:pt x="5563650" y="203449"/>
                  <a:pt x="5586146" y="201377"/>
                  <a:pt x="5618240" y="196315"/>
                </a:cubicBezTo>
                <a:cubicBezTo>
                  <a:pt x="5620649" y="186234"/>
                  <a:pt x="5620954" y="177099"/>
                  <a:pt x="5619154" y="168911"/>
                </a:cubicBezTo>
                <a:cubicBezTo>
                  <a:pt x="5617354" y="160722"/>
                  <a:pt x="5622778" y="159683"/>
                  <a:pt x="5635426" y="165792"/>
                </a:cubicBezTo>
                <a:cubicBezTo>
                  <a:pt x="5648074" y="171901"/>
                  <a:pt x="5653366" y="176819"/>
                  <a:pt x="5651302" y="180548"/>
                </a:cubicBezTo>
                <a:cubicBezTo>
                  <a:pt x="5649236" y="184276"/>
                  <a:pt x="5646218" y="187998"/>
                  <a:pt x="5642246" y="191712"/>
                </a:cubicBezTo>
                <a:lnTo>
                  <a:pt x="5661648" y="189518"/>
                </a:lnTo>
                <a:cubicBezTo>
                  <a:pt x="5663010" y="185588"/>
                  <a:pt x="5663466" y="180924"/>
                  <a:pt x="5663014" y="175525"/>
                </a:cubicBezTo>
                <a:cubicBezTo>
                  <a:pt x="5662562" y="170126"/>
                  <a:pt x="5666280" y="169653"/>
                  <a:pt x="5674167" y="174105"/>
                </a:cubicBezTo>
                <a:cubicBezTo>
                  <a:pt x="5682054" y="178558"/>
                  <a:pt x="5687256" y="182390"/>
                  <a:pt x="5689773" y="185603"/>
                </a:cubicBezTo>
                <a:cubicBezTo>
                  <a:pt x="5692290" y="188815"/>
                  <a:pt x="5692332" y="193013"/>
                  <a:pt x="5689902" y="198197"/>
                </a:cubicBezTo>
                <a:cubicBezTo>
                  <a:pt x="5687471" y="203381"/>
                  <a:pt x="5684460" y="210694"/>
                  <a:pt x="5680868" y="220138"/>
                </a:cubicBezTo>
                <a:cubicBezTo>
                  <a:pt x="5677276" y="229581"/>
                  <a:pt x="5672504" y="238905"/>
                  <a:pt x="5666552" y="248112"/>
                </a:cubicBezTo>
                <a:cubicBezTo>
                  <a:pt x="5672160" y="251711"/>
                  <a:pt x="5677608" y="255945"/>
                  <a:pt x="5682900" y="260814"/>
                </a:cubicBezTo>
                <a:lnTo>
                  <a:pt x="5687914" y="270044"/>
                </a:lnTo>
                <a:lnTo>
                  <a:pt x="5693172" y="265223"/>
                </a:lnTo>
                <a:cubicBezTo>
                  <a:pt x="5702930" y="257429"/>
                  <a:pt x="5711333" y="250008"/>
                  <a:pt x="5718382" y="242960"/>
                </a:cubicBezTo>
                <a:cubicBezTo>
                  <a:pt x="5725430" y="235912"/>
                  <a:pt x="5731492" y="228853"/>
                  <a:pt x="5736568" y="221783"/>
                </a:cubicBezTo>
                <a:cubicBezTo>
                  <a:pt x="5730532" y="212075"/>
                  <a:pt x="5724694" y="203539"/>
                  <a:pt x="5719059" y="196175"/>
                </a:cubicBezTo>
                <a:cubicBezTo>
                  <a:pt x="5713423" y="188811"/>
                  <a:pt x="5708411" y="182071"/>
                  <a:pt x="5704023" y="175955"/>
                </a:cubicBezTo>
                <a:cubicBezTo>
                  <a:pt x="5699635" y="169839"/>
                  <a:pt x="5700954" y="166211"/>
                  <a:pt x="5707981" y="165071"/>
                </a:cubicBezTo>
                <a:cubicBezTo>
                  <a:pt x="5715008" y="163931"/>
                  <a:pt x="5720292" y="165584"/>
                  <a:pt x="5723834" y="170029"/>
                </a:cubicBezTo>
                <a:cubicBezTo>
                  <a:pt x="5727376" y="174475"/>
                  <a:pt x="5735041" y="185753"/>
                  <a:pt x="5746828" y="203865"/>
                </a:cubicBezTo>
                <a:cubicBezTo>
                  <a:pt x="5750801" y="194572"/>
                  <a:pt x="5753462" y="183477"/>
                  <a:pt x="5754809" y="170578"/>
                </a:cubicBezTo>
                <a:cubicBezTo>
                  <a:pt x="5756157" y="157679"/>
                  <a:pt x="5756480" y="145880"/>
                  <a:pt x="5755777" y="135183"/>
                </a:cubicBezTo>
                <a:cubicBezTo>
                  <a:pt x="5751145" y="136086"/>
                  <a:pt x="5744886" y="136086"/>
                  <a:pt x="5736998" y="135183"/>
                </a:cubicBezTo>
                <a:cubicBezTo>
                  <a:pt x="5726888" y="147128"/>
                  <a:pt x="5716191" y="155965"/>
                  <a:pt x="5704905" y="161694"/>
                </a:cubicBezTo>
                <a:cubicBezTo>
                  <a:pt x="5693620" y="167423"/>
                  <a:pt x="5693630" y="162486"/>
                  <a:pt x="5704938" y="146884"/>
                </a:cubicBezTo>
                <a:cubicBezTo>
                  <a:pt x="5716244" y="131282"/>
                  <a:pt x="5725695" y="112156"/>
                  <a:pt x="5733288" y="89505"/>
                </a:cubicBezTo>
                <a:cubicBezTo>
                  <a:pt x="5740882" y="66855"/>
                  <a:pt x="5744240" y="53017"/>
                  <a:pt x="5743366" y="47990"/>
                </a:cubicBezTo>
                <a:cubicBezTo>
                  <a:pt x="5742491" y="42964"/>
                  <a:pt x="5741816" y="37540"/>
                  <a:pt x="5741344" y="31718"/>
                </a:cubicBezTo>
                <a:cubicBezTo>
                  <a:pt x="5741107" y="28807"/>
                  <a:pt x="5742679" y="27506"/>
                  <a:pt x="5746060" y="27816"/>
                </a:cubicBezTo>
                <a:close/>
                <a:moveTo>
                  <a:pt x="4317310" y="27816"/>
                </a:moveTo>
                <a:cubicBezTo>
                  <a:pt x="4320691" y="28127"/>
                  <a:pt x="4325880" y="30047"/>
                  <a:pt x="4332878" y="33579"/>
                </a:cubicBezTo>
                <a:cubicBezTo>
                  <a:pt x="4346874" y="40641"/>
                  <a:pt x="4351772" y="47291"/>
                  <a:pt x="4347570" y="53529"/>
                </a:cubicBezTo>
                <a:cubicBezTo>
                  <a:pt x="4343368" y="59767"/>
                  <a:pt x="4339256" y="68468"/>
                  <a:pt x="4335234" y="79632"/>
                </a:cubicBezTo>
                <a:cubicBezTo>
                  <a:pt x="4331211" y="90796"/>
                  <a:pt x="4323930" y="104308"/>
                  <a:pt x="4313390" y="120168"/>
                </a:cubicBezTo>
                <a:cubicBezTo>
                  <a:pt x="4331086" y="116770"/>
                  <a:pt x="4347247" y="111421"/>
                  <a:pt x="4361874" y="104122"/>
                </a:cubicBezTo>
                <a:cubicBezTo>
                  <a:pt x="4376501" y="96822"/>
                  <a:pt x="4388275" y="96589"/>
                  <a:pt x="4397194" y="103423"/>
                </a:cubicBezTo>
                <a:cubicBezTo>
                  <a:pt x="4406114" y="110256"/>
                  <a:pt x="4405149" y="115881"/>
                  <a:pt x="4394301" y="120297"/>
                </a:cubicBezTo>
                <a:cubicBezTo>
                  <a:pt x="4383453" y="124714"/>
                  <a:pt x="4365481" y="128801"/>
                  <a:pt x="4340385" y="132558"/>
                </a:cubicBezTo>
                <a:cubicBezTo>
                  <a:pt x="4353880" y="135125"/>
                  <a:pt x="4359017" y="141349"/>
                  <a:pt x="4355797" y="151229"/>
                </a:cubicBezTo>
                <a:cubicBezTo>
                  <a:pt x="4352578" y="161110"/>
                  <a:pt x="4349839" y="171926"/>
                  <a:pt x="4347581" y="183678"/>
                </a:cubicBezTo>
                <a:cubicBezTo>
                  <a:pt x="4345322" y="195429"/>
                  <a:pt x="4341124" y="208454"/>
                  <a:pt x="4334986" y="222751"/>
                </a:cubicBezTo>
                <a:cubicBezTo>
                  <a:pt x="4342587" y="231742"/>
                  <a:pt x="4351431" y="240407"/>
                  <a:pt x="4361519" y="248746"/>
                </a:cubicBezTo>
                <a:cubicBezTo>
                  <a:pt x="4371608" y="257085"/>
                  <a:pt x="4382090" y="263427"/>
                  <a:pt x="4392967" y="267772"/>
                </a:cubicBezTo>
                <a:cubicBezTo>
                  <a:pt x="4403845" y="272117"/>
                  <a:pt x="4413771" y="276771"/>
                  <a:pt x="4422748" y="281732"/>
                </a:cubicBezTo>
                <a:cubicBezTo>
                  <a:pt x="4431725" y="286694"/>
                  <a:pt x="4427144" y="290057"/>
                  <a:pt x="4409003" y="291821"/>
                </a:cubicBezTo>
                <a:cubicBezTo>
                  <a:pt x="4390863" y="293585"/>
                  <a:pt x="4377168" y="293746"/>
                  <a:pt x="4367919" y="292305"/>
                </a:cubicBezTo>
                <a:cubicBezTo>
                  <a:pt x="4358669" y="290863"/>
                  <a:pt x="4351919" y="286837"/>
                  <a:pt x="4347667" y="280227"/>
                </a:cubicBezTo>
                <a:cubicBezTo>
                  <a:pt x="4343415" y="273616"/>
                  <a:pt x="4334097" y="259914"/>
                  <a:pt x="4319714" y="239120"/>
                </a:cubicBezTo>
                <a:cubicBezTo>
                  <a:pt x="4313562" y="247538"/>
                  <a:pt x="4306310" y="254533"/>
                  <a:pt x="4297956" y="260104"/>
                </a:cubicBezTo>
                <a:cubicBezTo>
                  <a:pt x="4289603" y="265675"/>
                  <a:pt x="4279486" y="269869"/>
                  <a:pt x="4267605" y="272687"/>
                </a:cubicBezTo>
                <a:cubicBezTo>
                  <a:pt x="4264635" y="273392"/>
                  <a:pt x="4262341" y="273765"/>
                  <a:pt x="4260723" y="273806"/>
                </a:cubicBezTo>
                <a:lnTo>
                  <a:pt x="4259007" y="273276"/>
                </a:lnTo>
                <a:lnTo>
                  <a:pt x="4258431" y="283313"/>
                </a:lnTo>
                <a:cubicBezTo>
                  <a:pt x="4255993" y="293445"/>
                  <a:pt x="4250996" y="294725"/>
                  <a:pt x="4243438" y="287153"/>
                </a:cubicBezTo>
                <a:cubicBezTo>
                  <a:pt x="4235881" y="279581"/>
                  <a:pt x="4229005" y="273021"/>
                  <a:pt x="4222810" y="267471"/>
                </a:cubicBezTo>
                <a:cubicBezTo>
                  <a:pt x="4209746" y="278011"/>
                  <a:pt x="4196994" y="285583"/>
                  <a:pt x="4184554" y="290186"/>
                </a:cubicBezTo>
                <a:cubicBezTo>
                  <a:pt x="4172114" y="294789"/>
                  <a:pt x="4158953" y="297553"/>
                  <a:pt x="4145072" y="298478"/>
                </a:cubicBezTo>
                <a:cubicBezTo>
                  <a:pt x="4131190" y="299403"/>
                  <a:pt x="4129598" y="296736"/>
                  <a:pt x="4140296" y="290476"/>
                </a:cubicBezTo>
                <a:cubicBezTo>
                  <a:pt x="4150994" y="284217"/>
                  <a:pt x="4161986" y="278481"/>
                  <a:pt x="4173272" y="273268"/>
                </a:cubicBezTo>
                <a:cubicBezTo>
                  <a:pt x="4184557" y="268055"/>
                  <a:pt x="4194768" y="261441"/>
                  <a:pt x="4203902" y="253425"/>
                </a:cubicBezTo>
                <a:cubicBezTo>
                  <a:pt x="4194366" y="247101"/>
                  <a:pt x="4187257" y="242784"/>
                  <a:pt x="4182575" y="240476"/>
                </a:cubicBezTo>
                <a:cubicBezTo>
                  <a:pt x="4177893" y="238167"/>
                  <a:pt x="4176692" y="234772"/>
                  <a:pt x="4178972" y="230290"/>
                </a:cubicBezTo>
                <a:cubicBezTo>
                  <a:pt x="4181252" y="225809"/>
                  <a:pt x="4183260" y="220650"/>
                  <a:pt x="4184995" y="214814"/>
                </a:cubicBezTo>
                <a:cubicBezTo>
                  <a:pt x="4165205" y="217452"/>
                  <a:pt x="4151661" y="220811"/>
                  <a:pt x="4144362" y="224891"/>
                </a:cubicBezTo>
                <a:cubicBezTo>
                  <a:pt x="4137063" y="228971"/>
                  <a:pt x="4128286" y="226035"/>
                  <a:pt x="4118033" y="216083"/>
                </a:cubicBezTo>
                <a:cubicBezTo>
                  <a:pt x="4107780" y="206131"/>
                  <a:pt x="4109103" y="201614"/>
                  <a:pt x="4122002" y="202531"/>
                </a:cubicBezTo>
                <a:cubicBezTo>
                  <a:pt x="4134901" y="203449"/>
                  <a:pt x="4157397" y="201377"/>
                  <a:pt x="4189490" y="196315"/>
                </a:cubicBezTo>
                <a:cubicBezTo>
                  <a:pt x="4191900" y="186234"/>
                  <a:pt x="4192204" y="177099"/>
                  <a:pt x="4190405" y="168911"/>
                </a:cubicBezTo>
                <a:cubicBezTo>
                  <a:pt x="4188605" y="160722"/>
                  <a:pt x="4194029" y="159683"/>
                  <a:pt x="4206677" y="165792"/>
                </a:cubicBezTo>
                <a:cubicBezTo>
                  <a:pt x="4219325" y="171901"/>
                  <a:pt x="4224617" y="176819"/>
                  <a:pt x="4222552" y="180548"/>
                </a:cubicBezTo>
                <a:cubicBezTo>
                  <a:pt x="4220487" y="184276"/>
                  <a:pt x="4217468" y="187998"/>
                  <a:pt x="4213496" y="191712"/>
                </a:cubicBezTo>
                <a:lnTo>
                  <a:pt x="4232898" y="189518"/>
                </a:lnTo>
                <a:cubicBezTo>
                  <a:pt x="4234261" y="185588"/>
                  <a:pt x="4234716" y="180924"/>
                  <a:pt x="4234264" y="175525"/>
                </a:cubicBezTo>
                <a:cubicBezTo>
                  <a:pt x="4233812" y="170126"/>
                  <a:pt x="4237530" y="169653"/>
                  <a:pt x="4245417" y="174105"/>
                </a:cubicBezTo>
                <a:cubicBezTo>
                  <a:pt x="4253304" y="178558"/>
                  <a:pt x="4258506" y="182390"/>
                  <a:pt x="4261023" y="185603"/>
                </a:cubicBezTo>
                <a:cubicBezTo>
                  <a:pt x="4263540" y="188815"/>
                  <a:pt x="4263583" y="193013"/>
                  <a:pt x="4261152" y="198197"/>
                </a:cubicBezTo>
                <a:cubicBezTo>
                  <a:pt x="4258721" y="203381"/>
                  <a:pt x="4255710" y="210694"/>
                  <a:pt x="4252118" y="220138"/>
                </a:cubicBezTo>
                <a:cubicBezTo>
                  <a:pt x="4248526" y="229581"/>
                  <a:pt x="4243754" y="238905"/>
                  <a:pt x="4237803" y="248112"/>
                </a:cubicBezTo>
                <a:cubicBezTo>
                  <a:pt x="4243410" y="251711"/>
                  <a:pt x="4248859" y="255945"/>
                  <a:pt x="4254150" y="260814"/>
                </a:cubicBezTo>
                <a:lnTo>
                  <a:pt x="4259164" y="270044"/>
                </a:lnTo>
                <a:lnTo>
                  <a:pt x="4264422" y="265223"/>
                </a:lnTo>
                <a:cubicBezTo>
                  <a:pt x="4274180" y="257429"/>
                  <a:pt x="4282584" y="250008"/>
                  <a:pt x="4289632" y="242960"/>
                </a:cubicBezTo>
                <a:cubicBezTo>
                  <a:pt x="4296680" y="235912"/>
                  <a:pt x="4302742" y="228853"/>
                  <a:pt x="4307819" y="221783"/>
                </a:cubicBezTo>
                <a:cubicBezTo>
                  <a:pt x="4301782" y="212075"/>
                  <a:pt x="4295945" y="203539"/>
                  <a:pt x="4290309" y="196175"/>
                </a:cubicBezTo>
                <a:cubicBezTo>
                  <a:pt x="4284674" y="188811"/>
                  <a:pt x="4279662" y="182071"/>
                  <a:pt x="4275274" y="175955"/>
                </a:cubicBezTo>
                <a:cubicBezTo>
                  <a:pt x="4270886" y="169839"/>
                  <a:pt x="4272205" y="166211"/>
                  <a:pt x="4279232" y="165071"/>
                </a:cubicBezTo>
                <a:cubicBezTo>
                  <a:pt x="4286258" y="163931"/>
                  <a:pt x="4291543" y="165584"/>
                  <a:pt x="4295085" y="170029"/>
                </a:cubicBezTo>
                <a:cubicBezTo>
                  <a:pt x="4298627" y="174475"/>
                  <a:pt x="4306291" y="185753"/>
                  <a:pt x="4318079" y="203865"/>
                </a:cubicBezTo>
                <a:cubicBezTo>
                  <a:pt x="4322052" y="194572"/>
                  <a:pt x="4324712" y="183477"/>
                  <a:pt x="4326059" y="170578"/>
                </a:cubicBezTo>
                <a:cubicBezTo>
                  <a:pt x="4327408" y="157679"/>
                  <a:pt x="4327730" y="145880"/>
                  <a:pt x="4327027" y="135183"/>
                </a:cubicBezTo>
                <a:cubicBezTo>
                  <a:pt x="4322396" y="136086"/>
                  <a:pt x="4316136" y="136086"/>
                  <a:pt x="4308249" y="135183"/>
                </a:cubicBezTo>
                <a:cubicBezTo>
                  <a:pt x="4298139" y="147128"/>
                  <a:pt x="4287441" y="155965"/>
                  <a:pt x="4276156" y="161694"/>
                </a:cubicBezTo>
                <a:cubicBezTo>
                  <a:pt x="4264870" y="167423"/>
                  <a:pt x="4264881" y="162486"/>
                  <a:pt x="4276188" y="146884"/>
                </a:cubicBezTo>
                <a:cubicBezTo>
                  <a:pt x="4287495" y="131282"/>
                  <a:pt x="4296945" y="112156"/>
                  <a:pt x="4304538" y="89505"/>
                </a:cubicBezTo>
                <a:cubicBezTo>
                  <a:pt x="4312132" y="66855"/>
                  <a:pt x="4315491" y="53017"/>
                  <a:pt x="4314616" y="47990"/>
                </a:cubicBezTo>
                <a:cubicBezTo>
                  <a:pt x="4313741" y="42964"/>
                  <a:pt x="4313067" y="37540"/>
                  <a:pt x="4312594" y="31718"/>
                </a:cubicBezTo>
                <a:cubicBezTo>
                  <a:pt x="4312357" y="28807"/>
                  <a:pt x="4313929" y="27506"/>
                  <a:pt x="4317310" y="27816"/>
                </a:cubicBezTo>
                <a:close/>
                <a:moveTo>
                  <a:pt x="2226838" y="27616"/>
                </a:moveTo>
                <a:cubicBezTo>
                  <a:pt x="2243757" y="26699"/>
                  <a:pt x="2255935" y="29497"/>
                  <a:pt x="2263372" y="36009"/>
                </a:cubicBezTo>
                <a:cubicBezTo>
                  <a:pt x="2273288" y="44692"/>
                  <a:pt x="2276479" y="51020"/>
                  <a:pt x="2272944" y="54992"/>
                </a:cubicBezTo>
                <a:cubicBezTo>
                  <a:pt x="2269409" y="58964"/>
                  <a:pt x="2259511" y="60499"/>
                  <a:pt x="2243249" y="59595"/>
                </a:cubicBezTo>
                <a:cubicBezTo>
                  <a:pt x="2226987" y="58692"/>
                  <a:pt x="2211697" y="58692"/>
                  <a:pt x="2197379" y="59595"/>
                </a:cubicBezTo>
                <a:cubicBezTo>
                  <a:pt x="2183060" y="60499"/>
                  <a:pt x="2161876" y="62098"/>
                  <a:pt x="2133826" y="64392"/>
                </a:cubicBezTo>
                <a:cubicBezTo>
                  <a:pt x="2141914" y="73111"/>
                  <a:pt x="2144836" y="79202"/>
                  <a:pt x="2142592" y="82665"/>
                </a:cubicBezTo>
                <a:cubicBezTo>
                  <a:pt x="2140348" y="86128"/>
                  <a:pt x="2139225" y="100443"/>
                  <a:pt x="2139225" y="125610"/>
                </a:cubicBezTo>
                <a:cubicBezTo>
                  <a:pt x="2159416" y="125610"/>
                  <a:pt x="2177016" y="128030"/>
                  <a:pt x="2192022" y="132870"/>
                </a:cubicBezTo>
                <a:cubicBezTo>
                  <a:pt x="2207030" y="137710"/>
                  <a:pt x="2215702" y="147404"/>
                  <a:pt x="2218039" y="161952"/>
                </a:cubicBezTo>
                <a:cubicBezTo>
                  <a:pt x="2220377" y="176500"/>
                  <a:pt x="2210030" y="178114"/>
                  <a:pt x="2187000" y="166792"/>
                </a:cubicBezTo>
                <a:cubicBezTo>
                  <a:pt x="2163970" y="155470"/>
                  <a:pt x="2148045" y="146282"/>
                  <a:pt x="2139225" y="139226"/>
                </a:cubicBezTo>
                <a:cubicBezTo>
                  <a:pt x="2140072" y="207013"/>
                  <a:pt x="2139071" y="252532"/>
                  <a:pt x="2136225" y="275785"/>
                </a:cubicBezTo>
                <a:cubicBezTo>
                  <a:pt x="2133378" y="299037"/>
                  <a:pt x="2128951" y="310664"/>
                  <a:pt x="2122942" y="310664"/>
                </a:cubicBezTo>
                <a:cubicBezTo>
                  <a:pt x="2118482" y="310664"/>
                  <a:pt x="2113754" y="305336"/>
                  <a:pt x="2108756" y="294682"/>
                </a:cubicBezTo>
                <a:cubicBezTo>
                  <a:pt x="2103758" y="284027"/>
                  <a:pt x="2102185" y="274856"/>
                  <a:pt x="2104035" y="267170"/>
                </a:cubicBezTo>
                <a:cubicBezTo>
                  <a:pt x="2105884" y="259484"/>
                  <a:pt x="2107684" y="251274"/>
                  <a:pt x="2109434" y="242540"/>
                </a:cubicBezTo>
                <a:cubicBezTo>
                  <a:pt x="2111183" y="233807"/>
                  <a:pt x="2112510" y="204116"/>
                  <a:pt x="2113413" y="153466"/>
                </a:cubicBezTo>
                <a:cubicBezTo>
                  <a:pt x="2114316" y="102817"/>
                  <a:pt x="2111599" y="74229"/>
                  <a:pt x="2105261" y="67705"/>
                </a:cubicBezTo>
                <a:cubicBezTo>
                  <a:pt x="2060634" y="74903"/>
                  <a:pt x="2032660" y="79625"/>
                  <a:pt x="2021338" y="81869"/>
                </a:cubicBezTo>
                <a:cubicBezTo>
                  <a:pt x="2010017" y="84113"/>
                  <a:pt x="1999362" y="80037"/>
                  <a:pt x="1989374" y="69641"/>
                </a:cubicBezTo>
                <a:cubicBezTo>
                  <a:pt x="1979386" y="59244"/>
                  <a:pt x="1979752" y="54501"/>
                  <a:pt x="1990471" y="55412"/>
                </a:cubicBezTo>
                <a:cubicBezTo>
                  <a:pt x="2001190" y="56322"/>
                  <a:pt x="2019689" y="55444"/>
                  <a:pt x="2045967" y="52776"/>
                </a:cubicBezTo>
                <a:cubicBezTo>
                  <a:pt x="2072246" y="50109"/>
                  <a:pt x="2099184" y="46739"/>
                  <a:pt x="2126782" y="42667"/>
                </a:cubicBezTo>
                <a:cubicBezTo>
                  <a:pt x="2154379" y="38594"/>
                  <a:pt x="2181565" y="34296"/>
                  <a:pt x="2208338" y="29771"/>
                </a:cubicBezTo>
                <a:cubicBezTo>
                  <a:pt x="2215031" y="28640"/>
                  <a:pt x="2221198" y="27922"/>
                  <a:pt x="2226838" y="27616"/>
                </a:cubicBezTo>
                <a:close/>
                <a:moveTo>
                  <a:pt x="2540178" y="25093"/>
                </a:moveTo>
                <a:cubicBezTo>
                  <a:pt x="2547333" y="23687"/>
                  <a:pt x="2554754" y="26473"/>
                  <a:pt x="2562441" y="33449"/>
                </a:cubicBezTo>
                <a:cubicBezTo>
                  <a:pt x="2570127" y="40426"/>
                  <a:pt x="2568926" y="45621"/>
                  <a:pt x="2558838" y="49034"/>
                </a:cubicBezTo>
                <a:cubicBezTo>
                  <a:pt x="2548750" y="52447"/>
                  <a:pt x="2522754" y="56971"/>
                  <a:pt x="2480852" y="62607"/>
                </a:cubicBezTo>
                <a:cubicBezTo>
                  <a:pt x="2489844" y="70307"/>
                  <a:pt x="2490507" y="76743"/>
                  <a:pt x="2482842" y="81912"/>
                </a:cubicBezTo>
                <a:cubicBezTo>
                  <a:pt x="2475177" y="87082"/>
                  <a:pt x="2461916" y="100286"/>
                  <a:pt x="2443059" y="121523"/>
                </a:cubicBezTo>
                <a:cubicBezTo>
                  <a:pt x="2471366" y="117967"/>
                  <a:pt x="2495992" y="114629"/>
                  <a:pt x="2516936" y="111510"/>
                </a:cubicBezTo>
                <a:cubicBezTo>
                  <a:pt x="2537880" y="108391"/>
                  <a:pt x="2551944" y="105455"/>
                  <a:pt x="2559128" y="102702"/>
                </a:cubicBezTo>
                <a:cubicBezTo>
                  <a:pt x="2566313" y="99949"/>
                  <a:pt x="2573261" y="100042"/>
                  <a:pt x="2579972" y="102982"/>
                </a:cubicBezTo>
                <a:cubicBezTo>
                  <a:pt x="2586683" y="105921"/>
                  <a:pt x="2594785" y="111622"/>
                  <a:pt x="2604278" y="120082"/>
                </a:cubicBezTo>
                <a:cubicBezTo>
                  <a:pt x="2613772" y="128543"/>
                  <a:pt x="2615977" y="135545"/>
                  <a:pt x="2610893" y="141087"/>
                </a:cubicBezTo>
                <a:cubicBezTo>
                  <a:pt x="2605809" y="146630"/>
                  <a:pt x="2601970" y="155675"/>
                  <a:pt x="2599374" y="168222"/>
                </a:cubicBezTo>
                <a:cubicBezTo>
                  <a:pt x="2596779" y="180770"/>
                  <a:pt x="2594570" y="196584"/>
                  <a:pt x="2592749" y="215663"/>
                </a:cubicBezTo>
                <a:cubicBezTo>
                  <a:pt x="2590928" y="234743"/>
                  <a:pt x="2587196" y="250399"/>
                  <a:pt x="2581553" y="262631"/>
                </a:cubicBezTo>
                <a:cubicBezTo>
                  <a:pt x="2575910" y="274863"/>
                  <a:pt x="2568926" y="283450"/>
                  <a:pt x="2560602" y="288390"/>
                </a:cubicBezTo>
                <a:cubicBezTo>
                  <a:pt x="2552277" y="293330"/>
                  <a:pt x="2546796" y="289451"/>
                  <a:pt x="2544157" y="276753"/>
                </a:cubicBezTo>
                <a:cubicBezTo>
                  <a:pt x="2541519" y="264054"/>
                  <a:pt x="2539202" y="255045"/>
                  <a:pt x="2537209" y="249725"/>
                </a:cubicBezTo>
                <a:cubicBezTo>
                  <a:pt x="2526597" y="248951"/>
                  <a:pt x="2505586" y="249915"/>
                  <a:pt x="2474173" y="252618"/>
                </a:cubicBezTo>
                <a:cubicBezTo>
                  <a:pt x="2442761" y="255321"/>
                  <a:pt x="2416307" y="257497"/>
                  <a:pt x="2394811" y="259147"/>
                </a:cubicBezTo>
                <a:cubicBezTo>
                  <a:pt x="2387626" y="277287"/>
                  <a:pt x="2381475" y="281094"/>
                  <a:pt x="2376355" y="270569"/>
                </a:cubicBezTo>
                <a:cubicBezTo>
                  <a:pt x="2371236" y="260043"/>
                  <a:pt x="2368221" y="245262"/>
                  <a:pt x="2367310" y="226225"/>
                </a:cubicBezTo>
                <a:cubicBezTo>
                  <a:pt x="2366399" y="207188"/>
                  <a:pt x="2364632" y="190647"/>
                  <a:pt x="2362008" y="176601"/>
                </a:cubicBezTo>
                <a:cubicBezTo>
                  <a:pt x="2359383" y="162554"/>
                  <a:pt x="2355562" y="149637"/>
                  <a:pt x="2350543" y="137850"/>
                </a:cubicBezTo>
                <a:cubicBezTo>
                  <a:pt x="2345524" y="126062"/>
                  <a:pt x="2347287" y="120871"/>
                  <a:pt x="2355834" y="122276"/>
                </a:cubicBezTo>
                <a:cubicBezTo>
                  <a:pt x="2364381" y="123682"/>
                  <a:pt x="2371024" y="125033"/>
                  <a:pt x="2375764" y="126331"/>
                </a:cubicBezTo>
                <a:cubicBezTo>
                  <a:pt x="2380503" y="127629"/>
                  <a:pt x="2396553" y="127044"/>
                  <a:pt x="2423914" y="124578"/>
                </a:cubicBezTo>
                <a:cubicBezTo>
                  <a:pt x="2436620" y="105104"/>
                  <a:pt x="2444084" y="91581"/>
                  <a:pt x="2446307" y="84009"/>
                </a:cubicBezTo>
                <a:cubicBezTo>
                  <a:pt x="2448529" y="76438"/>
                  <a:pt x="2449641" y="70551"/>
                  <a:pt x="2449641" y="66350"/>
                </a:cubicBezTo>
                <a:cubicBezTo>
                  <a:pt x="2445023" y="67196"/>
                  <a:pt x="2439628" y="68081"/>
                  <a:pt x="2433454" y="69006"/>
                </a:cubicBezTo>
                <a:cubicBezTo>
                  <a:pt x="2427281" y="69931"/>
                  <a:pt x="2421892" y="70150"/>
                  <a:pt x="2417289" y="69662"/>
                </a:cubicBezTo>
                <a:cubicBezTo>
                  <a:pt x="2412686" y="69175"/>
                  <a:pt x="2406577" y="65328"/>
                  <a:pt x="2398962" y="58122"/>
                </a:cubicBezTo>
                <a:cubicBezTo>
                  <a:pt x="2391348" y="50916"/>
                  <a:pt x="2396116" y="47313"/>
                  <a:pt x="2413267" y="47313"/>
                </a:cubicBezTo>
                <a:cubicBezTo>
                  <a:pt x="2427363" y="47313"/>
                  <a:pt x="2445944" y="45316"/>
                  <a:pt x="2469011" y="41322"/>
                </a:cubicBezTo>
                <a:cubicBezTo>
                  <a:pt x="2492077" y="37328"/>
                  <a:pt x="2507916" y="33976"/>
                  <a:pt x="2516527" y="31266"/>
                </a:cubicBezTo>
                <a:cubicBezTo>
                  <a:pt x="2525138" y="28556"/>
                  <a:pt x="2533022" y="26498"/>
                  <a:pt x="2540178" y="25093"/>
                </a:cubicBezTo>
                <a:close/>
                <a:moveTo>
                  <a:pt x="1838198" y="20406"/>
                </a:moveTo>
                <a:cubicBezTo>
                  <a:pt x="1842038" y="20899"/>
                  <a:pt x="1846431" y="22332"/>
                  <a:pt x="1851378" y="24706"/>
                </a:cubicBezTo>
                <a:cubicBezTo>
                  <a:pt x="1861273" y="29452"/>
                  <a:pt x="1869616" y="34615"/>
                  <a:pt x="1876406" y="40193"/>
                </a:cubicBezTo>
                <a:cubicBezTo>
                  <a:pt x="1883196" y="45771"/>
                  <a:pt x="1884762" y="51540"/>
                  <a:pt x="1881106" y="57498"/>
                </a:cubicBezTo>
                <a:cubicBezTo>
                  <a:pt x="1877449" y="63456"/>
                  <a:pt x="1875201" y="70232"/>
                  <a:pt x="1874362" y="77825"/>
                </a:cubicBezTo>
                <a:cubicBezTo>
                  <a:pt x="1873523" y="85418"/>
                  <a:pt x="1873104" y="102265"/>
                  <a:pt x="1873104" y="128364"/>
                </a:cubicBezTo>
                <a:cubicBezTo>
                  <a:pt x="1873104" y="155137"/>
                  <a:pt x="1873760" y="180401"/>
                  <a:pt x="1875072" y="204155"/>
                </a:cubicBezTo>
                <a:cubicBezTo>
                  <a:pt x="1876384" y="227910"/>
                  <a:pt x="1877732" y="244989"/>
                  <a:pt x="1879116" y="255393"/>
                </a:cubicBezTo>
                <a:cubicBezTo>
                  <a:pt x="1880500" y="265797"/>
                  <a:pt x="1876284" y="278509"/>
                  <a:pt x="1866468" y="293531"/>
                </a:cubicBezTo>
                <a:cubicBezTo>
                  <a:pt x="1856652" y="308552"/>
                  <a:pt x="1849317" y="309771"/>
                  <a:pt x="1844463" y="297188"/>
                </a:cubicBezTo>
                <a:cubicBezTo>
                  <a:pt x="1839609" y="284604"/>
                  <a:pt x="1830320" y="273329"/>
                  <a:pt x="1816596" y="263363"/>
                </a:cubicBezTo>
                <a:cubicBezTo>
                  <a:pt x="1802873" y="253396"/>
                  <a:pt x="1803955" y="250213"/>
                  <a:pt x="1819844" y="253812"/>
                </a:cubicBezTo>
                <a:cubicBezTo>
                  <a:pt x="1835733" y="257411"/>
                  <a:pt x="1844280" y="254669"/>
                  <a:pt x="1845485" y="245584"/>
                </a:cubicBezTo>
                <a:cubicBezTo>
                  <a:pt x="1846689" y="236500"/>
                  <a:pt x="1847292" y="224866"/>
                  <a:pt x="1847292" y="210684"/>
                </a:cubicBezTo>
                <a:cubicBezTo>
                  <a:pt x="1847292" y="195526"/>
                  <a:pt x="1846625" y="166813"/>
                  <a:pt x="1845291" y="124546"/>
                </a:cubicBezTo>
                <a:cubicBezTo>
                  <a:pt x="1843957" y="82278"/>
                  <a:pt x="1840964" y="58412"/>
                  <a:pt x="1836311" y="52949"/>
                </a:cubicBezTo>
                <a:cubicBezTo>
                  <a:pt x="1831657" y="47485"/>
                  <a:pt x="1824817" y="44975"/>
                  <a:pt x="1815790" y="45420"/>
                </a:cubicBezTo>
                <a:cubicBezTo>
                  <a:pt x="1806762" y="45865"/>
                  <a:pt x="1791673" y="47327"/>
                  <a:pt x="1770521" y="49808"/>
                </a:cubicBezTo>
                <a:cubicBezTo>
                  <a:pt x="1783112" y="53952"/>
                  <a:pt x="1787834" y="59255"/>
                  <a:pt x="1784686" y="65715"/>
                </a:cubicBezTo>
                <a:cubicBezTo>
                  <a:pt x="1781538" y="72175"/>
                  <a:pt x="1779964" y="83128"/>
                  <a:pt x="1779964" y="98572"/>
                </a:cubicBezTo>
                <a:cubicBezTo>
                  <a:pt x="1786862" y="97697"/>
                  <a:pt x="1792232" y="97260"/>
                  <a:pt x="1796075" y="97260"/>
                </a:cubicBezTo>
                <a:cubicBezTo>
                  <a:pt x="1801840" y="97260"/>
                  <a:pt x="1807121" y="99902"/>
                  <a:pt x="1811918" y="105186"/>
                </a:cubicBezTo>
                <a:cubicBezTo>
                  <a:pt x="1816715" y="110471"/>
                  <a:pt x="1813467" y="114733"/>
                  <a:pt x="1802174" y="117974"/>
                </a:cubicBezTo>
                <a:cubicBezTo>
                  <a:pt x="1790881" y="121215"/>
                  <a:pt x="1783420" y="123445"/>
                  <a:pt x="1779792" y="124664"/>
                </a:cubicBezTo>
                <a:lnTo>
                  <a:pt x="1778609" y="156628"/>
                </a:lnTo>
                <a:cubicBezTo>
                  <a:pt x="1789536" y="154018"/>
                  <a:pt x="1798481" y="152240"/>
                  <a:pt x="1805443" y="151294"/>
                </a:cubicBezTo>
                <a:cubicBezTo>
                  <a:pt x="1812405" y="150347"/>
                  <a:pt x="1817772" y="152964"/>
                  <a:pt x="1821544" y="159145"/>
                </a:cubicBezTo>
                <a:cubicBezTo>
                  <a:pt x="1825315" y="165326"/>
                  <a:pt x="1822648" y="170054"/>
                  <a:pt x="1813542" y="173331"/>
                </a:cubicBezTo>
                <a:cubicBezTo>
                  <a:pt x="1804436" y="176608"/>
                  <a:pt x="1792792" y="180218"/>
                  <a:pt x="1778609" y="184162"/>
                </a:cubicBezTo>
                <a:cubicBezTo>
                  <a:pt x="1778609" y="204611"/>
                  <a:pt x="1777186" y="225770"/>
                  <a:pt x="1774339" y="247638"/>
                </a:cubicBezTo>
                <a:cubicBezTo>
                  <a:pt x="1771493" y="269507"/>
                  <a:pt x="1767474" y="280754"/>
                  <a:pt x="1762283" y="281377"/>
                </a:cubicBezTo>
                <a:cubicBezTo>
                  <a:pt x="1757092" y="282001"/>
                  <a:pt x="1753991" y="275803"/>
                  <a:pt x="1752980" y="262782"/>
                </a:cubicBezTo>
                <a:cubicBezTo>
                  <a:pt x="1751969" y="249761"/>
                  <a:pt x="1751915" y="224773"/>
                  <a:pt x="1752818" y="187818"/>
                </a:cubicBezTo>
                <a:cubicBezTo>
                  <a:pt x="1745204" y="189625"/>
                  <a:pt x="1738026" y="190529"/>
                  <a:pt x="1731286" y="190529"/>
                </a:cubicBezTo>
                <a:cubicBezTo>
                  <a:pt x="1725292" y="190529"/>
                  <a:pt x="1718384" y="188421"/>
                  <a:pt x="1710561" y="184205"/>
                </a:cubicBezTo>
                <a:cubicBezTo>
                  <a:pt x="1702739" y="179989"/>
                  <a:pt x="1702706" y="176837"/>
                  <a:pt x="1710464" y="174751"/>
                </a:cubicBezTo>
                <a:cubicBezTo>
                  <a:pt x="1718223" y="172664"/>
                  <a:pt x="1732785" y="168746"/>
                  <a:pt x="1754152" y="162995"/>
                </a:cubicBezTo>
                <a:lnTo>
                  <a:pt x="1754152" y="128428"/>
                </a:lnTo>
                <a:cubicBezTo>
                  <a:pt x="1744071" y="131139"/>
                  <a:pt x="1734352" y="130185"/>
                  <a:pt x="1724995" y="125567"/>
                </a:cubicBezTo>
                <a:cubicBezTo>
                  <a:pt x="1715638" y="120950"/>
                  <a:pt x="1714648" y="117566"/>
                  <a:pt x="1722026" y="115415"/>
                </a:cubicBezTo>
                <a:cubicBezTo>
                  <a:pt x="1729404" y="113263"/>
                  <a:pt x="1740113" y="110625"/>
                  <a:pt x="1754152" y="107499"/>
                </a:cubicBezTo>
                <a:cubicBezTo>
                  <a:pt x="1754152" y="87638"/>
                  <a:pt x="1752998" y="69870"/>
                  <a:pt x="1750689" y="54196"/>
                </a:cubicBezTo>
                <a:cubicBezTo>
                  <a:pt x="1735359" y="56003"/>
                  <a:pt x="1721686" y="57652"/>
                  <a:pt x="1709669" y="59144"/>
                </a:cubicBezTo>
                <a:cubicBezTo>
                  <a:pt x="1708794" y="120921"/>
                  <a:pt x="1707224" y="161339"/>
                  <a:pt x="1704958" y="180397"/>
                </a:cubicBezTo>
                <a:cubicBezTo>
                  <a:pt x="1702692" y="199455"/>
                  <a:pt x="1698558" y="219148"/>
                  <a:pt x="1692557" y="239475"/>
                </a:cubicBezTo>
                <a:cubicBezTo>
                  <a:pt x="1686556" y="259803"/>
                  <a:pt x="1674177" y="275849"/>
                  <a:pt x="1655420" y="287615"/>
                </a:cubicBezTo>
                <a:cubicBezTo>
                  <a:pt x="1636663" y="299382"/>
                  <a:pt x="1633375" y="297030"/>
                  <a:pt x="1645557" y="280560"/>
                </a:cubicBezTo>
                <a:cubicBezTo>
                  <a:pt x="1657739" y="264090"/>
                  <a:pt x="1666963" y="241304"/>
                  <a:pt x="1673230" y="212200"/>
                </a:cubicBezTo>
                <a:cubicBezTo>
                  <a:pt x="1679497" y="183097"/>
                  <a:pt x="1682630" y="158751"/>
                  <a:pt x="1682630" y="139162"/>
                </a:cubicBezTo>
                <a:lnTo>
                  <a:pt x="1682630" y="83816"/>
                </a:lnTo>
                <a:cubicBezTo>
                  <a:pt x="1682630" y="67726"/>
                  <a:pt x="1680153" y="55591"/>
                  <a:pt x="1675198" y="47410"/>
                </a:cubicBezTo>
                <a:cubicBezTo>
                  <a:pt x="1670244" y="39229"/>
                  <a:pt x="1673897" y="36490"/>
                  <a:pt x="1686158" y="39193"/>
                </a:cubicBezTo>
                <a:cubicBezTo>
                  <a:pt x="1698419" y="41896"/>
                  <a:pt x="1713386" y="42132"/>
                  <a:pt x="1731061" y="39903"/>
                </a:cubicBezTo>
                <a:cubicBezTo>
                  <a:pt x="1748735" y="37673"/>
                  <a:pt x="1768001" y="34783"/>
                  <a:pt x="1788859" y="31234"/>
                </a:cubicBezTo>
                <a:cubicBezTo>
                  <a:pt x="1809717" y="27685"/>
                  <a:pt x="1822877" y="24523"/>
                  <a:pt x="1828341" y="21748"/>
                </a:cubicBezTo>
                <a:cubicBezTo>
                  <a:pt x="1831073" y="20360"/>
                  <a:pt x="1834358" y="19913"/>
                  <a:pt x="1838198" y="20406"/>
                </a:cubicBezTo>
                <a:close/>
                <a:moveTo>
                  <a:pt x="5316680" y="18371"/>
                </a:moveTo>
                <a:cubicBezTo>
                  <a:pt x="5324847" y="19783"/>
                  <a:pt x="5333950" y="22770"/>
                  <a:pt x="5343988" y="27330"/>
                </a:cubicBezTo>
                <a:cubicBezTo>
                  <a:pt x="5355517" y="32793"/>
                  <a:pt x="5359913" y="39250"/>
                  <a:pt x="5357174" y="46700"/>
                </a:cubicBezTo>
                <a:cubicBezTo>
                  <a:pt x="5354435" y="54150"/>
                  <a:pt x="5352635" y="63675"/>
                  <a:pt x="5351774" y="75276"/>
                </a:cubicBezTo>
                <a:cubicBezTo>
                  <a:pt x="5350914" y="86877"/>
                  <a:pt x="5350484" y="104122"/>
                  <a:pt x="5350484" y="127009"/>
                </a:cubicBezTo>
                <a:cubicBezTo>
                  <a:pt x="5350484" y="148877"/>
                  <a:pt x="5351376" y="169198"/>
                  <a:pt x="5353162" y="187969"/>
                </a:cubicBezTo>
                <a:cubicBezTo>
                  <a:pt x="5354947" y="206740"/>
                  <a:pt x="5355148" y="224002"/>
                  <a:pt x="5353764" y="239755"/>
                </a:cubicBezTo>
                <a:cubicBezTo>
                  <a:pt x="5352380" y="255508"/>
                  <a:pt x="5347404" y="269464"/>
                  <a:pt x="5338836" y="281625"/>
                </a:cubicBezTo>
                <a:cubicBezTo>
                  <a:pt x="5330268" y="293785"/>
                  <a:pt x="5322965" y="295531"/>
                  <a:pt x="5316928" y="286863"/>
                </a:cubicBezTo>
                <a:cubicBezTo>
                  <a:pt x="5310891" y="278194"/>
                  <a:pt x="5305473" y="271024"/>
                  <a:pt x="5300676" y="265352"/>
                </a:cubicBezTo>
                <a:cubicBezTo>
                  <a:pt x="5295880" y="259681"/>
                  <a:pt x="5290359" y="253414"/>
                  <a:pt x="5284113" y="246552"/>
                </a:cubicBezTo>
                <a:cubicBezTo>
                  <a:pt x="5277869" y="239690"/>
                  <a:pt x="5279335" y="237213"/>
                  <a:pt x="5288513" y="239120"/>
                </a:cubicBezTo>
                <a:cubicBezTo>
                  <a:pt x="5297691" y="241028"/>
                  <a:pt x="5305269" y="242601"/>
                  <a:pt x="5311249" y="243842"/>
                </a:cubicBezTo>
                <a:cubicBezTo>
                  <a:pt x="5317229" y="245082"/>
                  <a:pt x="5320739" y="243881"/>
                  <a:pt x="5321778" y="240239"/>
                </a:cubicBezTo>
                <a:cubicBezTo>
                  <a:pt x="5322818" y="236596"/>
                  <a:pt x="5323786" y="229157"/>
                  <a:pt x="5324682" y="217922"/>
                </a:cubicBezTo>
                <a:cubicBezTo>
                  <a:pt x="5325578" y="206686"/>
                  <a:pt x="5325808" y="175923"/>
                  <a:pt x="5325370" y="125632"/>
                </a:cubicBezTo>
                <a:cubicBezTo>
                  <a:pt x="5324933" y="75341"/>
                  <a:pt x="5321334" y="44538"/>
                  <a:pt x="5314572" y="33224"/>
                </a:cubicBezTo>
                <a:cubicBezTo>
                  <a:pt x="5307811" y="21909"/>
                  <a:pt x="5308514" y="16958"/>
                  <a:pt x="5316680" y="18371"/>
                </a:cubicBezTo>
                <a:close/>
                <a:moveTo>
                  <a:pt x="803494" y="17871"/>
                </a:moveTo>
                <a:cubicBezTo>
                  <a:pt x="806881" y="17172"/>
                  <a:pt x="812526" y="18367"/>
                  <a:pt x="820428" y="21457"/>
                </a:cubicBezTo>
                <a:cubicBezTo>
                  <a:pt x="836230" y="27638"/>
                  <a:pt x="842375" y="32621"/>
                  <a:pt x="838862" y="36407"/>
                </a:cubicBezTo>
                <a:cubicBezTo>
                  <a:pt x="835349" y="40193"/>
                  <a:pt x="830803" y="44732"/>
                  <a:pt x="825224" y="50023"/>
                </a:cubicBezTo>
                <a:cubicBezTo>
                  <a:pt x="830846" y="50023"/>
                  <a:pt x="838908" y="47994"/>
                  <a:pt x="849412" y="43936"/>
                </a:cubicBezTo>
                <a:cubicBezTo>
                  <a:pt x="859917" y="39877"/>
                  <a:pt x="868862" y="41473"/>
                  <a:pt x="876247" y="48722"/>
                </a:cubicBezTo>
                <a:cubicBezTo>
                  <a:pt x="883632" y="55971"/>
                  <a:pt x="878552" y="61169"/>
                  <a:pt x="861007" y="64317"/>
                </a:cubicBezTo>
                <a:cubicBezTo>
                  <a:pt x="843462" y="67464"/>
                  <a:pt x="828006" y="67690"/>
                  <a:pt x="814641" y="64994"/>
                </a:cubicBezTo>
                <a:cubicBezTo>
                  <a:pt x="799168" y="84167"/>
                  <a:pt x="781741" y="99085"/>
                  <a:pt x="762360" y="109747"/>
                </a:cubicBezTo>
                <a:cubicBezTo>
                  <a:pt x="742980" y="120409"/>
                  <a:pt x="739699" y="118512"/>
                  <a:pt x="752519" y="104057"/>
                </a:cubicBezTo>
                <a:cubicBezTo>
                  <a:pt x="765340" y="89602"/>
                  <a:pt x="777037" y="75165"/>
                  <a:pt x="787614" y="60746"/>
                </a:cubicBezTo>
                <a:cubicBezTo>
                  <a:pt x="798189" y="46327"/>
                  <a:pt x="802352" y="34629"/>
                  <a:pt x="800101" y="25652"/>
                </a:cubicBezTo>
                <a:cubicBezTo>
                  <a:pt x="798975" y="21164"/>
                  <a:pt x="800105" y="18570"/>
                  <a:pt x="803494" y="17871"/>
                </a:cubicBezTo>
                <a:close/>
                <a:moveTo>
                  <a:pt x="6338711" y="15828"/>
                </a:moveTo>
                <a:cubicBezTo>
                  <a:pt x="6342854" y="16238"/>
                  <a:pt x="6348910" y="19344"/>
                  <a:pt x="6356878" y="25146"/>
                </a:cubicBezTo>
                <a:cubicBezTo>
                  <a:pt x="6367504" y="32883"/>
                  <a:pt x="6370426" y="39178"/>
                  <a:pt x="6365644" y="44033"/>
                </a:cubicBezTo>
                <a:cubicBezTo>
                  <a:pt x="6360862" y="48887"/>
                  <a:pt x="6356718" y="54046"/>
                  <a:pt x="6353212" y="59509"/>
                </a:cubicBezTo>
                <a:cubicBezTo>
                  <a:pt x="6349705" y="64973"/>
                  <a:pt x="6336000" y="86555"/>
                  <a:pt x="6312094" y="124255"/>
                </a:cubicBezTo>
                <a:lnTo>
                  <a:pt x="6341886" y="124255"/>
                </a:lnTo>
                <a:cubicBezTo>
                  <a:pt x="6354305" y="107836"/>
                  <a:pt x="6359840" y="94503"/>
                  <a:pt x="6358492" y="84257"/>
                </a:cubicBezTo>
                <a:cubicBezTo>
                  <a:pt x="6357144" y="74011"/>
                  <a:pt x="6363472" y="72466"/>
                  <a:pt x="6377475" y="79621"/>
                </a:cubicBezTo>
                <a:cubicBezTo>
                  <a:pt x="6391478" y="86777"/>
                  <a:pt x="6396910" y="92248"/>
                  <a:pt x="6393769" y="96034"/>
                </a:cubicBezTo>
                <a:cubicBezTo>
                  <a:pt x="6390628" y="99820"/>
                  <a:pt x="6385631" y="105717"/>
                  <a:pt x="6378776" y="113726"/>
                </a:cubicBezTo>
                <a:cubicBezTo>
                  <a:pt x="6371922" y="121735"/>
                  <a:pt x="6363658" y="132461"/>
                  <a:pt x="6353986" y="145905"/>
                </a:cubicBezTo>
                <a:cubicBezTo>
                  <a:pt x="6344313" y="159349"/>
                  <a:pt x="6335748" y="170567"/>
                  <a:pt x="6328292" y="179558"/>
                </a:cubicBezTo>
                <a:cubicBezTo>
                  <a:pt x="6343434" y="174324"/>
                  <a:pt x="6358693" y="170094"/>
                  <a:pt x="6374066" y="166867"/>
                </a:cubicBezTo>
                <a:cubicBezTo>
                  <a:pt x="6389438" y="163641"/>
                  <a:pt x="6384716" y="169119"/>
                  <a:pt x="6359901" y="183301"/>
                </a:cubicBezTo>
                <a:cubicBezTo>
                  <a:pt x="6335085" y="197484"/>
                  <a:pt x="6319680" y="207407"/>
                  <a:pt x="6313686" y="213071"/>
                </a:cubicBezTo>
                <a:cubicBezTo>
                  <a:pt x="6307692" y="218736"/>
                  <a:pt x="6301626" y="217029"/>
                  <a:pt x="6295488" y="207952"/>
                </a:cubicBezTo>
                <a:cubicBezTo>
                  <a:pt x="6289350" y="198875"/>
                  <a:pt x="6289756" y="191436"/>
                  <a:pt x="6296704" y="185635"/>
                </a:cubicBezTo>
                <a:cubicBezTo>
                  <a:pt x="6303652" y="179834"/>
                  <a:pt x="6310011" y="173381"/>
                  <a:pt x="6315784" y="166276"/>
                </a:cubicBezTo>
                <a:cubicBezTo>
                  <a:pt x="6321555" y="159170"/>
                  <a:pt x="6328370" y="150154"/>
                  <a:pt x="6336228" y="139226"/>
                </a:cubicBezTo>
                <a:cubicBezTo>
                  <a:pt x="6312166" y="143629"/>
                  <a:pt x="6296560" y="148107"/>
                  <a:pt x="6289412" y="152660"/>
                </a:cubicBezTo>
                <a:cubicBezTo>
                  <a:pt x="6282263" y="157213"/>
                  <a:pt x="6277029" y="154061"/>
                  <a:pt x="6273709" y="143206"/>
                </a:cubicBezTo>
                <a:cubicBezTo>
                  <a:pt x="6270389" y="132350"/>
                  <a:pt x="6272304" y="125693"/>
                  <a:pt x="6279452" y="123234"/>
                </a:cubicBezTo>
                <a:cubicBezTo>
                  <a:pt x="6286601" y="120774"/>
                  <a:pt x="6292703" y="116386"/>
                  <a:pt x="6297758" y="110069"/>
                </a:cubicBezTo>
                <a:cubicBezTo>
                  <a:pt x="6302812" y="103752"/>
                  <a:pt x="6310262" y="90821"/>
                  <a:pt x="6320107" y="71275"/>
                </a:cubicBezTo>
                <a:cubicBezTo>
                  <a:pt x="6329951" y="51730"/>
                  <a:pt x="6333974" y="38146"/>
                  <a:pt x="6332174" y="30524"/>
                </a:cubicBezTo>
                <a:cubicBezTo>
                  <a:pt x="6330374" y="22902"/>
                  <a:pt x="6331386" y="18166"/>
                  <a:pt x="6335207" y="16317"/>
                </a:cubicBezTo>
                <a:cubicBezTo>
                  <a:pt x="6336162" y="15854"/>
                  <a:pt x="6337330" y="15691"/>
                  <a:pt x="6338711" y="15828"/>
                </a:cubicBezTo>
                <a:close/>
                <a:moveTo>
                  <a:pt x="550131" y="13497"/>
                </a:moveTo>
                <a:cubicBezTo>
                  <a:pt x="552774" y="13514"/>
                  <a:pt x="556096" y="14121"/>
                  <a:pt x="560100" y="15316"/>
                </a:cubicBezTo>
                <a:cubicBezTo>
                  <a:pt x="576110" y="20099"/>
                  <a:pt x="585359" y="25763"/>
                  <a:pt x="587847" y="32309"/>
                </a:cubicBezTo>
                <a:cubicBezTo>
                  <a:pt x="590335" y="38856"/>
                  <a:pt x="590375" y="46392"/>
                  <a:pt x="587966" y="54917"/>
                </a:cubicBezTo>
                <a:cubicBezTo>
                  <a:pt x="585556" y="63442"/>
                  <a:pt x="579379" y="63632"/>
                  <a:pt x="569434" y="55487"/>
                </a:cubicBezTo>
                <a:cubicBezTo>
                  <a:pt x="559489" y="47342"/>
                  <a:pt x="551248" y="38594"/>
                  <a:pt x="544708" y="29244"/>
                </a:cubicBezTo>
                <a:cubicBezTo>
                  <a:pt x="540395" y="18693"/>
                  <a:pt x="542203" y="13444"/>
                  <a:pt x="550131" y="13497"/>
                </a:cubicBezTo>
                <a:close/>
                <a:moveTo>
                  <a:pt x="4960424" y="11315"/>
                </a:moveTo>
                <a:cubicBezTo>
                  <a:pt x="4963337" y="10889"/>
                  <a:pt x="4967285" y="11520"/>
                  <a:pt x="4972268" y="13208"/>
                </a:cubicBezTo>
                <a:cubicBezTo>
                  <a:pt x="4982235" y="16585"/>
                  <a:pt x="4989924" y="21493"/>
                  <a:pt x="4995338" y="27932"/>
                </a:cubicBezTo>
                <a:cubicBezTo>
                  <a:pt x="5000751" y="34371"/>
                  <a:pt x="4999644" y="38741"/>
                  <a:pt x="4992014" y="41043"/>
                </a:cubicBezTo>
                <a:cubicBezTo>
                  <a:pt x="4984386" y="43344"/>
                  <a:pt x="4974946" y="46743"/>
                  <a:pt x="4963696" y="51239"/>
                </a:cubicBezTo>
                <a:cubicBezTo>
                  <a:pt x="4952446" y="55734"/>
                  <a:pt x="4941860" y="59230"/>
                  <a:pt x="4931936" y="61725"/>
                </a:cubicBezTo>
                <a:cubicBezTo>
                  <a:pt x="4946334" y="66730"/>
                  <a:pt x="4952633" y="71788"/>
                  <a:pt x="4950833" y="76900"/>
                </a:cubicBezTo>
                <a:cubicBezTo>
                  <a:pt x="4949033" y="82013"/>
                  <a:pt x="4948133" y="90592"/>
                  <a:pt x="4948133" y="102637"/>
                </a:cubicBezTo>
                <a:cubicBezTo>
                  <a:pt x="4956939" y="100988"/>
                  <a:pt x="4965152" y="98550"/>
                  <a:pt x="4972773" y="95324"/>
                </a:cubicBezTo>
                <a:cubicBezTo>
                  <a:pt x="4980395" y="92097"/>
                  <a:pt x="4987415" y="94094"/>
                  <a:pt x="4993832" y="101315"/>
                </a:cubicBezTo>
                <a:cubicBezTo>
                  <a:pt x="5000249" y="108535"/>
                  <a:pt x="4998368" y="113238"/>
                  <a:pt x="4988186" y="115425"/>
                </a:cubicBezTo>
                <a:cubicBezTo>
                  <a:pt x="4978004" y="117612"/>
                  <a:pt x="4965098" y="120348"/>
                  <a:pt x="4949467" y="123631"/>
                </a:cubicBezTo>
                <a:lnTo>
                  <a:pt x="4949467" y="160221"/>
                </a:lnTo>
                <a:cubicBezTo>
                  <a:pt x="4962345" y="163433"/>
                  <a:pt x="4972512" y="167025"/>
                  <a:pt x="4979969" y="170997"/>
                </a:cubicBezTo>
                <a:cubicBezTo>
                  <a:pt x="4987426" y="174969"/>
                  <a:pt x="4991631" y="182143"/>
                  <a:pt x="4992584" y="192518"/>
                </a:cubicBezTo>
                <a:cubicBezTo>
                  <a:pt x="4993538" y="202893"/>
                  <a:pt x="4988860" y="206400"/>
                  <a:pt x="4978549" y="203037"/>
                </a:cubicBezTo>
                <a:cubicBezTo>
                  <a:pt x="4968239" y="199674"/>
                  <a:pt x="4958544" y="190106"/>
                  <a:pt x="4949467" y="174331"/>
                </a:cubicBezTo>
                <a:lnTo>
                  <a:pt x="4949467" y="230946"/>
                </a:lnTo>
                <a:cubicBezTo>
                  <a:pt x="4949467" y="253575"/>
                  <a:pt x="4947728" y="272067"/>
                  <a:pt x="4944251" y="286422"/>
                </a:cubicBezTo>
                <a:cubicBezTo>
                  <a:pt x="4940773" y="300776"/>
                  <a:pt x="4935123" y="302210"/>
                  <a:pt x="4927300" y="290724"/>
                </a:cubicBezTo>
                <a:cubicBezTo>
                  <a:pt x="4919478" y="279237"/>
                  <a:pt x="4916467" y="269966"/>
                  <a:pt x="4918266" y="262911"/>
                </a:cubicBezTo>
                <a:cubicBezTo>
                  <a:pt x="4920066" y="255855"/>
                  <a:pt x="4921640" y="244444"/>
                  <a:pt x="4922988" y="228677"/>
                </a:cubicBezTo>
                <a:cubicBezTo>
                  <a:pt x="4924336" y="212910"/>
                  <a:pt x="4925010" y="190292"/>
                  <a:pt x="4925010" y="160823"/>
                </a:cubicBezTo>
                <a:cubicBezTo>
                  <a:pt x="4923791" y="172166"/>
                  <a:pt x="4916083" y="186542"/>
                  <a:pt x="4901886" y="203951"/>
                </a:cubicBezTo>
                <a:cubicBezTo>
                  <a:pt x="4887689" y="221360"/>
                  <a:pt x="4870897" y="235399"/>
                  <a:pt x="4851509" y="246068"/>
                </a:cubicBezTo>
                <a:cubicBezTo>
                  <a:pt x="4832121" y="256737"/>
                  <a:pt x="4828597" y="255311"/>
                  <a:pt x="4840936" y="241788"/>
                </a:cubicBezTo>
                <a:cubicBezTo>
                  <a:pt x="4853276" y="228265"/>
                  <a:pt x="4867706" y="210336"/>
                  <a:pt x="4884226" y="188001"/>
                </a:cubicBezTo>
                <a:cubicBezTo>
                  <a:pt x="4900746" y="165666"/>
                  <a:pt x="4912097" y="146712"/>
                  <a:pt x="4918277" y="131139"/>
                </a:cubicBezTo>
                <a:cubicBezTo>
                  <a:pt x="4910161" y="134623"/>
                  <a:pt x="4901492" y="138208"/>
                  <a:pt x="4892271" y="141894"/>
                </a:cubicBezTo>
                <a:lnTo>
                  <a:pt x="4865512" y="151251"/>
                </a:lnTo>
                <a:cubicBezTo>
                  <a:pt x="4855288" y="154033"/>
                  <a:pt x="4844877" y="151211"/>
                  <a:pt x="4834279" y="142786"/>
                </a:cubicBezTo>
                <a:cubicBezTo>
                  <a:pt x="4823682" y="134362"/>
                  <a:pt x="4824309" y="129855"/>
                  <a:pt x="4836161" y="129267"/>
                </a:cubicBezTo>
                <a:cubicBezTo>
                  <a:pt x="4848013" y="128679"/>
                  <a:pt x="4860659" y="126819"/>
                  <a:pt x="4874095" y="123685"/>
                </a:cubicBezTo>
                <a:cubicBezTo>
                  <a:pt x="4887532" y="120552"/>
                  <a:pt x="4904059" y="116124"/>
                  <a:pt x="4923676" y="110403"/>
                </a:cubicBezTo>
                <a:cubicBezTo>
                  <a:pt x="4923676" y="102057"/>
                  <a:pt x="4923235" y="94571"/>
                  <a:pt x="4922353" y="87946"/>
                </a:cubicBezTo>
                <a:cubicBezTo>
                  <a:pt x="4921471" y="81321"/>
                  <a:pt x="4920178" y="75470"/>
                  <a:pt x="4918471" y="70393"/>
                </a:cubicBezTo>
                <a:cubicBezTo>
                  <a:pt x="4909853" y="73089"/>
                  <a:pt x="4901714" y="74437"/>
                  <a:pt x="4894056" y="74437"/>
                </a:cubicBezTo>
                <a:cubicBezTo>
                  <a:pt x="4885008" y="74437"/>
                  <a:pt x="4885452" y="71161"/>
                  <a:pt x="4895390" y="64607"/>
                </a:cubicBezTo>
                <a:cubicBezTo>
                  <a:pt x="4905328" y="58054"/>
                  <a:pt x="4914932" y="51905"/>
                  <a:pt x="4924203" y="46162"/>
                </a:cubicBezTo>
                <a:cubicBezTo>
                  <a:pt x="4933474" y="40419"/>
                  <a:pt x="4940469" y="35188"/>
                  <a:pt x="4945187" y="30470"/>
                </a:cubicBezTo>
                <a:cubicBezTo>
                  <a:pt x="4949905" y="25752"/>
                  <a:pt x="4953106" y="20852"/>
                  <a:pt x="4954791" y="15768"/>
                </a:cubicBezTo>
                <a:cubicBezTo>
                  <a:pt x="4955634" y="13226"/>
                  <a:pt x="4957511" y="11742"/>
                  <a:pt x="4960424" y="11315"/>
                </a:cubicBezTo>
                <a:close/>
                <a:moveTo>
                  <a:pt x="3531389" y="11205"/>
                </a:moveTo>
                <a:cubicBezTo>
                  <a:pt x="3534553" y="10099"/>
                  <a:pt x="3540872" y="11362"/>
                  <a:pt x="3550348" y="14994"/>
                </a:cubicBezTo>
                <a:cubicBezTo>
                  <a:pt x="3569298" y="22257"/>
                  <a:pt x="3577630" y="29180"/>
                  <a:pt x="3575343" y="35762"/>
                </a:cubicBezTo>
                <a:cubicBezTo>
                  <a:pt x="3573055" y="42344"/>
                  <a:pt x="3571256" y="53303"/>
                  <a:pt x="3569944" y="68640"/>
                </a:cubicBezTo>
                <a:cubicBezTo>
                  <a:pt x="3568631" y="83977"/>
                  <a:pt x="3567975" y="100709"/>
                  <a:pt x="3567975" y="118835"/>
                </a:cubicBezTo>
                <a:cubicBezTo>
                  <a:pt x="3577985" y="117128"/>
                  <a:pt x="3587052" y="115210"/>
                  <a:pt x="3595175" y="113081"/>
                </a:cubicBezTo>
                <a:cubicBezTo>
                  <a:pt x="3603299" y="110951"/>
                  <a:pt x="3612287" y="108227"/>
                  <a:pt x="3622138" y="104907"/>
                </a:cubicBezTo>
                <a:cubicBezTo>
                  <a:pt x="3631990" y="101587"/>
                  <a:pt x="3642071" y="102515"/>
                  <a:pt x="3652382" y="107692"/>
                </a:cubicBezTo>
                <a:cubicBezTo>
                  <a:pt x="3662693" y="112869"/>
                  <a:pt x="3661954" y="118283"/>
                  <a:pt x="3650166" y="123933"/>
                </a:cubicBezTo>
                <a:cubicBezTo>
                  <a:pt x="3638379" y="129583"/>
                  <a:pt x="3624035" y="133322"/>
                  <a:pt x="3607135" y="135150"/>
                </a:cubicBezTo>
                <a:cubicBezTo>
                  <a:pt x="3590235" y="136979"/>
                  <a:pt x="3577096" y="137893"/>
                  <a:pt x="3567717" y="137893"/>
                </a:cubicBezTo>
                <a:cubicBezTo>
                  <a:pt x="3566943" y="154112"/>
                  <a:pt x="3566118" y="187352"/>
                  <a:pt x="3565244" y="237615"/>
                </a:cubicBezTo>
                <a:cubicBezTo>
                  <a:pt x="3589249" y="235851"/>
                  <a:pt x="3608805" y="234302"/>
                  <a:pt x="3623913" y="232968"/>
                </a:cubicBezTo>
                <a:cubicBezTo>
                  <a:pt x="3639020" y="231635"/>
                  <a:pt x="3651045" y="230050"/>
                  <a:pt x="3659986" y="228215"/>
                </a:cubicBezTo>
                <a:cubicBezTo>
                  <a:pt x="3668927" y="226379"/>
                  <a:pt x="3678320" y="226906"/>
                  <a:pt x="3688164" y="229796"/>
                </a:cubicBezTo>
                <a:cubicBezTo>
                  <a:pt x="3698009" y="232685"/>
                  <a:pt x="3706082" y="239009"/>
                  <a:pt x="3712385" y="248768"/>
                </a:cubicBezTo>
                <a:cubicBezTo>
                  <a:pt x="3718687" y="258526"/>
                  <a:pt x="3709201" y="262506"/>
                  <a:pt x="3683927" y="260706"/>
                </a:cubicBezTo>
                <a:cubicBezTo>
                  <a:pt x="3658652" y="258906"/>
                  <a:pt x="3635973" y="258232"/>
                  <a:pt x="3615890" y="258684"/>
                </a:cubicBezTo>
                <a:cubicBezTo>
                  <a:pt x="3595806" y="259136"/>
                  <a:pt x="3573292" y="260477"/>
                  <a:pt x="3548347" y="262706"/>
                </a:cubicBezTo>
                <a:cubicBezTo>
                  <a:pt x="3523403" y="264936"/>
                  <a:pt x="3500275" y="267406"/>
                  <a:pt x="3478966" y="270117"/>
                </a:cubicBezTo>
                <a:cubicBezTo>
                  <a:pt x="3457656" y="272827"/>
                  <a:pt x="3443592" y="274863"/>
                  <a:pt x="3436773" y="276226"/>
                </a:cubicBezTo>
                <a:cubicBezTo>
                  <a:pt x="3429954" y="277588"/>
                  <a:pt x="3421293" y="273523"/>
                  <a:pt x="3410789" y="264029"/>
                </a:cubicBezTo>
                <a:cubicBezTo>
                  <a:pt x="3400285" y="254536"/>
                  <a:pt x="3401356" y="249790"/>
                  <a:pt x="3414005" y="249790"/>
                </a:cubicBezTo>
                <a:cubicBezTo>
                  <a:pt x="3424071" y="249790"/>
                  <a:pt x="3440699" y="248897"/>
                  <a:pt x="3463887" y="247111"/>
                </a:cubicBezTo>
                <a:cubicBezTo>
                  <a:pt x="3487075" y="245326"/>
                  <a:pt x="3512715" y="243186"/>
                  <a:pt x="3540808" y="240691"/>
                </a:cubicBezTo>
                <a:lnTo>
                  <a:pt x="3540808" y="97303"/>
                </a:lnTo>
                <a:cubicBezTo>
                  <a:pt x="3540808" y="58541"/>
                  <a:pt x="3537660" y="33317"/>
                  <a:pt x="3531365" y="21630"/>
                </a:cubicBezTo>
                <a:cubicBezTo>
                  <a:pt x="3528217" y="15786"/>
                  <a:pt x="3528225" y="12311"/>
                  <a:pt x="3531389" y="11205"/>
                </a:cubicBezTo>
                <a:close/>
                <a:moveTo>
                  <a:pt x="3951503" y="9259"/>
                </a:moveTo>
                <a:cubicBezTo>
                  <a:pt x="3953391" y="9201"/>
                  <a:pt x="3955726" y="9586"/>
                  <a:pt x="3958506" y="10412"/>
                </a:cubicBezTo>
                <a:cubicBezTo>
                  <a:pt x="3969627" y="13717"/>
                  <a:pt x="3977977" y="17564"/>
                  <a:pt x="3983555" y="21952"/>
                </a:cubicBezTo>
                <a:cubicBezTo>
                  <a:pt x="3989133" y="26340"/>
                  <a:pt x="3989789" y="31159"/>
                  <a:pt x="3985523" y="36407"/>
                </a:cubicBezTo>
                <a:cubicBezTo>
                  <a:pt x="3981257" y="41656"/>
                  <a:pt x="3976216" y="50088"/>
                  <a:pt x="3970401" y="61703"/>
                </a:cubicBezTo>
                <a:cubicBezTo>
                  <a:pt x="3964586" y="73319"/>
                  <a:pt x="3956014" y="85164"/>
                  <a:pt x="3944686" y="97238"/>
                </a:cubicBezTo>
                <a:cubicBezTo>
                  <a:pt x="3973036" y="96450"/>
                  <a:pt x="3990564" y="93553"/>
                  <a:pt x="3997267" y="88548"/>
                </a:cubicBezTo>
                <a:cubicBezTo>
                  <a:pt x="4003971" y="83543"/>
                  <a:pt x="4011740" y="82970"/>
                  <a:pt x="4020574" y="86827"/>
                </a:cubicBezTo>
                <a:cubicBezTo>
                  <a:pt x="4029408" y="90685"/>
                  <a:pt x="4036517" y="95507"/>
                  <a:pt x="4041901" y="101293"/>
                </a:cubicBezTo>
                <a:cubicBezTo>
                  <a:pt x="4047286" y="107079"/>
                  <a:pt x="4047691" y="112464"/>
                  <a:pt x="4043117" y="117447"/>
                </a:cubicBezTo>
                <a:cubicBezTo>
                  <a:pt x="4038542" y="122430"/>
                  <a:pt x="4035370" y="134247"/>
                  <a:pt x="4033598" y="152896"/>
                </a:cubicBezTo>
                <a:cubicBezTo>
                  <a:pt x="4031828" y="171546"/>
                  <a:pt x="4030268" y="190303"/>
                  <a:pt x="4028920" y="209167"/>
                </a:cubicBezTo>
                <a:cubicBezTo>
                  <a:pt x="4027572" y="228032"/>
                  <a:pt x="4023593" y="244304"/>
                  <a:pt x="4016982" y="257985"/>
                </a:cubicBezTo>
                <a:cubicBezTo>
                  <a:pt x="4010371" y="271666"/>
                  <a:pt x="4000114" y="282066"/>
                  <a:pt x="3986211" y="289186"/>
                </a:cubicBezTo>
                <a:cubicBezTo>
                  <a:pt x="3972309" y="296306"/>
                  <a:pt x="3964830" y="294517"/>
                  <a:pt x="3963776" y="283819"/>
                </a:cubicBezTo>
                <a:cubicBezTo>
                  <a:pt x="3962722" y="273121"/>
                  <a:pt x="3957000" y="260946"/>
                  <a:pt x="3946611" y="247294"/>
                </a:cubicBezTo>
                <a:cubicBezTo>
                  <a:pt x="3936221" y="233642"/>
                  <a:pt x="3937627" y="230014"/>
                  <a:pt x="3950827" y="236410"/>
                </a:cubicBezTo>
                <a:cubicBezTo>
                  <a:pt x="3964027" y="242806"/>
                  <a:pt x="3973244" y="246405"/>
                  <a:pt x="3978478" y="247208"/>
                </a:cubicBezTo>
                <a:cubicBezTo>
                  <a:pt x="3983713" y="248011"/>
                  <a:pt x="3988584" y="243204"/>
                  <a:pt x="3993094" y="232786"/>
                </a:cubicBezTo>
                <a:cubicBezTo>
                  <a:pt x="3997604" y="222367"/>
                  <a:pt x="4000759" y="206590"/>
                  <a:pt x="4002559" y="185452"/>
                </a:cubicBezTo>
                <a:cubicBezTo>
                  <a:pt x="4004359" y="164315"/>
                  <a:pt x="4005259" y="146633"/>
                  <a:pt x="4005259" y="132408"/>
                </a:cubicBezTo>
                <a:cubicBezTo>
                  <a:pt x="4005259" y="119573"/>
                  <a:pt x="4004022" y="112328"/>
                  <a:pt x="4001548" y="110672"/>
                </a:cubicBezTo>
                <a:cubicBezTo>
                  <a:pt x="3999074" y="109015"/>
                  <a:pt x="3992926" y="109420"/>
                  <a:pt x="3983103" y="111887"/>
                </a:cubicBezTo>
                <a:lnTo>
                  <a:pt x="3954967" y="118942"/>
                </a:lnTo>
                <a:cubicBezTo>
                  <a:pt x="3948141" y="119874"/>
                  <a:pt x="3942076" y="117637"/>
                  <a:pt x="3936770" y="112231"/>
                </a:cubicBezTo>
                <a:cubicBezTo>
                  <a:pt x="3923046" y="127819"/>
                  <a:pt x="3908760" y="139814"/>
                  <a:pt x="3893910" y="148218"/>
                </a:cubicBezTo>
                <a:cubicBezTo>
                  <a:pt x="3890198" y="150319"/>
                  <a:pt x="3887403" y="151597"/>
                  <a:pt x="3885525" y="152053"/>
                </a:cubicBezTo>
                <a:lnTo>
                  <a:pt x="3883863" y="151420"/>
                </a:lnTo>
                <a:lnTo>
                  <a:pt x="3883545" y="156983"/>
                </a:lnTo>
                <a:cubicBezTo>
                  <a:pt x="3883339" y="164315"/>
                  <a:pt x="3883460" y="173378"/>
                  <a:pt x="3883908" y="184172"/>
                </a:cubicBezTo>
                <a:cubicBezTo>
                  <a:pt x="3884805" y="205761"/>
                  <a:pt x="3884094" y="222109"/>
                  <a:pt x="3881779" y="233216"/>
                </a:cubicBezTo>
                <a:cubicBezTo>
                  <a:pt x="3879463" y="244322"/>
                  <a:pt x="3876351" y="253256"/>
                  <a:pt x="3872443" y="260018"/>
                </a:cubicBezTo>
                <a:cubicBezTo>
                  <a:pt x="3868536" y="266779"/>
                  <a:pt x="3864352" y="266879"/>
                  <a:pt x="3859892" y="260319"/>
                </a:cubicBezTo>
                <a:cubicBezTo>
                  <a:pt x="3855432" y="253758"/>
                  <a:pt x="3852019" y="248309"/>
                  <a:pt x="3849653" y="243971"/>
                </a:cubicBezTo>
                <a:cubicBezTo>
                  <a:pt x="3847287" y="239633"/>
                  <a:pt x="3844974" y="237288"/>
                  <a:pt x="3842716" y="236937"/>
                </a:cubicBezTo>
                <a:cubicBezTo>
                  <a:pt x="3840457" y="236586"/>
                  <a:pt x="3829233" y="238059"/>
                  <a:pt x="3809041" y="241357"/>
                </a:cubicBezTo>
                <a:cubicBezTo>
                  <a:pt x="3804338" y="261462"/>
                  <a:pt x="3798971" y="266962"/>
                  <a:pt x="3792941" y="257856"/>
                </a:cubicBezTo>
                <a:cubicBezTo>
                  <a:pt x="3786911" y="248750"/>
                  <a:pt x="3783896" y="236625"/>
                  <a:pt x="3783896" y="221482"/>
                </a:cubicBezTo>
                <a:cubicBezTo>
                  <a:pt x="3783896" y="207213"/>
                  <a:pt x="3783455" y="189485"/>
                  <a:pt x="3782573" y="168298"/>
                </a:cubicBezTo>
                <a:cubicBezTo>
                  <a:pt x="3781691" y="147110"/>
                  <a:pt x="3778544" y="131773"/>
                  <a:pt x="3773130" y="122287"/>
                </a:cubicBezTo>
                <a:cubicBezTo>
                  <a:pt x="3767717" y="112801"/>
                  <a:pt x="3768638" y="108058"/>
                  <a:pt x="3775894" y="108058"/>
                </a:cubicBezTo>
                <a:cubicBezTo>
                  <a:pt x="3780684" y="108058"/>
                  <a:pt x="3786284" y="108495"/>
                  <a:pt x="3792694" y="109370"/>
                </a:cubicBezTo>
                <a:cubicBezTo>
                  <a:pt x="3799577" y="100723"/>
                  <a:pt x="3807256" y="87351"/>
                  <a:pt x="3815731" y="69253"/>
                </a:cubicBezTo>
                <a:cubicBezTo>
                  <a:pt x="3824206" y="51156"/>
                  <a:pt x="3826870" y="36898"/>
                  <a:pt x="3823722" y="26480"/>
                </a:cubicBezTo>
                <a:cubicBezTo>
                  <a:pt x="3820574" y="16062"/>
                  <a:pt x="3828501" y="14976"/>
                  <a:pt x="3847502" y="23221"/>
                </a:cubicBezTo>
                <a:cubicBezTo>
                  <a:pt x="3863706" y="31051"/>
                  <a:pt x="3868715" y="37945"/>
                  <a:pt x="3862527" y="43903"/>
                </a:cubicBezTo>
                <a:cubicBezTo>
                  <a:pt x="3856339" y="49862"/>
                  <a:pt x="3849674" y="58197"/>
                  <a:pt x="3842533" y="68909"/>
                </a:cubicBezTo>
                <a:cubicBezTo>
                  <a:pt x="3835392" y="79621"/>
                  <a:pt x="3824450" y="93108"/>
                  <a:pt x="3809708" y="109370"/>
                </a:cubicBezTo>
                <a:cubicBezTo>
                  <a:pt x="3827060" y="106875"/>
                  <a:pt x="3839120" y="102652"/>
                  <a:pt x="3845889" y="96701"/>
                </a:cubicBezTo>
                <a:cubicBezTo>
                  <a:pt x="3852657" y="90749"/>
                  <a:pt x="3859985" y="89695"/>
                  <a:pt x="3867872" y="93539"/>
                </a:cubicBezTo>
                <a:cubicBezTo>
                  <a:pt x="3875759" y="97382"/>
                  <a:pt x="3882661" y="101383"/>
                  <a:pt x="3888576" y="105541"/>
                </a:cubicBezTo>
                <a:cubicBezTo>
                  <a:pt x="3894491" y="109700"/>
                  <a:pt x="3895828" y="114579"/>
                  <a:pt x="3892588" y="120179"/>
                </a:cubicBezTo>
                <a:cubicBezTo>
                  <a:pt x="3889347" y="125779"/>
                  <a:pt x="3886866" y="132447"/>
                  <a:pt x="3885145" y="140184"/>
                </a:cubicBezTo>
                <a:cubicBezTo>
                  <a:pt x="3884715" y="142118"/>
                  <a:pt x="3884366" y="144485"/>
                  <a:pt x="3884100" y="147285"/>
                </a:cubicBezTo>
                <a:lnTo>
                  <a:pt x="3884078" y="147657"/>
                </a:lnTo>
                <a:lnTo>
                  <a:pt x="3885267" y="144923"/>
                </a:lnTo>
                <a:cubicBezTo>
                  <a:pt x="3887059" y="142090"/>
                  <a:pt x="3889768" y="138434"/>
                  <a:pt x="3893394" y="133956"/>
                </a:cubicBezTo>
                <a:cubicBezTo>
                  <a:pt x="3907899" y="116046"/>
                  <a:pt x="3921171" y="95571"/>
                  <a:pt x="3933210" y="72534"/>
                </a:cubicBezTo>
                <a:cubicBezTo>
                  <a:pt x="3945249" y="49496"/>
                  <a:pt x="3949694" y="32557"/>
                  <a:pt x="3946546" y="21716"/>
                </a:cubicBezTo>
                <a:cubicBezTo>
                  <a:pt x="3944186" y="13585"/>
                  <a:pt x="3945838" y="9433"/>
                  <a:pt x="3951503" y="9259"/>
                </a:cubicBezTo>
                <a:close/>
                <a:moveTo>
                  <a:pt x="917487" y="8522"/>
                </a:moveTo>
                <a:cubicBezTo>
                  <a:pt x="920140" y="8945"/>
                  <a:pt x="923329" y="9869"/>
                  <a:pt x="927054" y="11294"/>
                </a:cubicBezTo>
                <a:cubicBezTo>
                  <a:pt x="941953" y="16994"/>
                  <a:pt x="947693" y="21712"/>
                  <a:pt x="944274" y="25448"/>
                </a:cubicBezTo>
                <a:cubicBezTo>
                  <a:pt x="940853" y="29183"/>
                  <a:pt x="936712" y="34672"/>
                  <a:pt x="931851" y="41914"/>
                </a:cubicBezTo>
                <a:cubicBezTo>
                  <a:pt x="940068" y="41914"/>
                  <a:pt x="950988" y="38985"/>
                  <a:pt x="964611" y="33127"/>
                </a:cubicBezTo>
                <a:cubicBezTo>
                  <a:pt x="978234" y="27269"/>
                  <a:pt x="989678" y="28373"/>
                  <a:pt x="998941" y="36439"/>
                </a:cubicBezTo>
                <a:cubicBezTo>
                  <a:pt x="1008206" y="44506"/>
                  <a:pt x="1000099" y="51056"/>
                  <a:pt x="974624" y="56089"/>
                </a:cubicBezTo>
                <a:cubicBezTo>
                  <a:pt x="949149" y="61122"/>
                  <a:pt x="932259" y="60943"/>
                  <a:pt x="923957" y="55551"/>
                </a:cubicBezTo>
                <a:cubicBezTo>
                  <a:pt x="918679" y="66393"/>
                  <a:pt x="906501" y="77875"/>
                  <a:pt x="887421" y="90000"/>
                </a:cubicBezTo>
                <a:cubicBezTo>
                  <a:pt x="868342" y="102125"/>
                  <a:pt x="863602" y="102125"/>
                  <a:pt x="873203" y="90000"/>
                </a:cubicBezTo>
                <a:cubicBezTo>
                  <a:pt x="882804" y="77875"/>
                  <a:pt x="891580" y="65468"/>
                  <a:pt x="899532" y="52776"/>
                </a:cubicBezTo>
                <a:cubicBezTo>
                  <a:pt x="907483" y="40085"/>
                  <a:pt x="910333" y="28574"/>
                  <a:pt x="908082" y="18242"/>
                </a:cubicBezTo>
                <a:cubicBezTo>
                  <a:pt x="906394" y="10493"/>
                  <a:pt x="909528" y="7253"/>
                  <a:pt x="917487" y="8522"/>
                </a:cubicBezTo>
                <a:close/>
                <a:moveTo>
                  <a:pt x="6028414" y="7871"/>
                </a:moveTo>
                <a:cubicBezTo>
                  <a:pt x="6030134" y="7652"/>
                  <a:pt x="6032348" y="7775"/>
                  <a:pt x="6035056" y="8239"/>
                </a:cubicBezTo>
                <a:cubicBezTo>
                  <a:pt x="6045890" y="10096"/>
                  <a:pt x="6054918" y="12631"/>
                  <a:pt x="6062138" y="15843"/>
                </a:cubicBezTo>
                <a:cubicBezTo>
                  <a:pt x="6069358" y="19055"/>
                  <a:pt x="6071824" y="23505"/>
                  <a:pt x="6069538" y="29190"/>
                </a:cubicBezTo>
                <a:cubicBezTo>
                  <a:pt x="6067250" y="34876"/>
                  <a:pt x="6065690" y="45857"/>
                  <a:pt x="6064858" y="62133"/>
                </a:cubicBezTo>
                <a:cubicBezTo>
                  <a:pt x="6084591" y="59552"/>
                  <a:pt x="6100415" y="55759"/>
                  <a:pt x="6112332" y="50755"/>
                </a:cubicBezTo>
                <a:cubicBezTo>
                  <a:pt x="6124248" y="45750"/>
                  <a:pt x="6135065" y="47248"/>
                  <a:pt x="6144780" y="55250"/>
                </a:cubicBezTo>
                <a:cubicBezTo>
                  <a:pt x="6154496" y="63252"/>
                  <a:pt x="6145813" y="70250"/>
                  <a:pt x="6118732" y="76244"/>
                </a:cubicBezTo>
                <a:cubicBezTo>
                  <a:pt x="6091650" y="82238"/>
                  <a:pt x="6073176" y="83436"/>
                  <a:pt x="6063310" y="79836"/>
                </a:cubicBezTo>
                <a:lnTo>
                  <a:pt x="6062170" y="122879"/>
                </a:lnTo>
                <a:cubicBezTo>
                  <a:pt x="6076410" y="122090"/>
                  <a:pt x="6086656" y="120093"/>
                  <a:pt x="6092908" y="116888"/>
                </a:cubicBezTo>
                <a:cubicBezTo>
                  <a:pt x="6099160" y="113683"/>
                  <a:pt x="6107245" y="113977"/>
                  <a:pt x="6117161" y="117770"/>
                </a:cubicBezTo>
                <a:cubicBezTo>
                  <a:pt x="6127078" y="121563"/>
                  <a:pt x="6135463" y="126141"/>
                  <a:pt x="6142318" y="131504"/>
                </a:cubicBezTo>
                <a:cubicBezTo>
                  <a:pt x="6149172" y="136868"/>
                  <a:pt x="6150008" y="141930"/>
                  <a:pt x="6144824" y="146691"/>
                </a:cubicBezTo>
                <a:cubicBezTo>
                  <a:pt x="6139640" y="151452"/>
                  <a:pt x="6135252" y="155406"/>
                  <a:pt x="6131659" y="158553"/>
                </a:cubicBezTo>
                <a:cubicBezTo>
                  <a:pt x="6128067" y="161701"/>
                  <a:pt x="6123352" y="170015"/>
                  <a:pt x="6117516" y="183495"/>
                </a:cubicBezTo>
                <a:cubicBezTo>
                  <a:pt x="6127410" y="197175"/>
                  <a:pt x="6127210" y="203793"/>
                  <a:pt x="6116914" y="203349"/>
                </a:cubicBezTo>
                <a:cubicBezTo>
                  <a:pt x="6106618" y="202904"/>
                  <a:pt x="6071398" y="205736"/>
                  <a:pt x="6011255" y="211845"/>
                </a:cubicBezTo>
                <a:cubicBezTo>
                  <a:pt x="6008946" y="218327"/>
                  <a:pt x="6005462" y="220431"/>
                  <a:pt x="6000801" y="218159"/>
                </a:cubicBezTo>
                <a:cubicBezTo>
                  <a:pt x="5996140" y="215886"/>
                  <a:pt x="5992595" y="211107"/>
                  <a:pt x="5990164" y="203822"/>
                </a:cubicBezTo>
                <a:cubicBezTo>
                  <a:pt x="5987734" y="196537"/>
                  <a:pt x="5984962" y="185778"/>
                  <a:pt x="5981850" y="171546"/>
                </a:cubicBezTo>
                <a:cubicBezTo>
                  <a:pt x="5978739" y="157313"/>
                  <a:pt x="5975347" y="146318"/>
                  <a:pt x="5971676" y="138560"/>
                </a:cubicBezTo>
                <a:cubicBezTo>
                  <a:pt x="5968005" y="130802"/>
                  <a:pt x="5969722" y="127396"/>
                  <a:pt x="5976828" y="128342"/>
                </a:cubicBezTo>
                <a:cubicBezTo>
                  <a:pt x="5983934" y="129289"/>
                  <a:pt x="5988995" y="130192"/>
                  <a:pt x="5992014" y="131053"/>
                </a:cubicBezTo>
                <a:cubicBezTo>
                  <a:pt x="5995032" y="131913"/>
                  <a:pt x="5999880" y="132135"/>
                  <a:pt x="6006555" y="131719"/>
                </a:cubicBezTo>
                <a:cubicBezTo>
                  <a:pt x="6013230" y="131303"/>
                  <a:pt x="6023164" y="129927"/>
                  <a:pt x="6036358" y="127589"/>
                </a:cubicBezTo>
                <a:cubicBezTo>
                  <a:pt x="6036358" y="89617"/>
                  <a:pt x="6035924" y="64302"/>
                  <a:pt x="6035056" y="51647"/>
                </a:cubicBezTo>
                <a:cubicBezTo>
                  <a:pt x="6034188" y="38992"/>
                  <a:pt x="6031263" y="28129"/>
                  <a:pt x="6026280" y="19059"/>
                </a:cubicBezTo>
                <a:cubicBezTo>
                  <a:pt x="6022542" y="12256"/>
                  <a:pt x="6023254" y="8527"/>
                  <a:pt x="6028414" y="7871"/>
                </a:cubicBezTo>
                <a:close/>
                <a:moveTo>
                  <a:pt x="6698462" y="6024"/>
                </a:moveTo>
                <a:cubicBezTo>
                  <a:pt x="6702306" y="4740"/>
                  <a:pt x="6709307" y="6669"/>
                  <a:pt x="6719467" y="11810"/>
                </a:cubicBezTo>
                <a:cubicBezTo>
                  <a:pt x="6729628" y="16951"/>
                  <a:pt x="6733130" y="22554"/>
                  <a:pt x="6729975" y="28620"/>
                </a:cubicBezTo>
                <a:cubicBezTo>
                  <a:pt x="6726820" y="34686"/>
                  <a:pt x="6725242" y="56656"/>
                  <a:pt x="6725242" y="94528"/>
                </a:cubicBezTo>
                <a:lnTo>
                  <a:pt x="6747270" y="90592"/>
                </a:lnTo>
                <a:cubicBezTo>
                  <a:pt x="6757824" y="87824"/>
                  <a:pt x="6765342" y="89025"/>
                  <a:pt x="6769822" y="94195"/>
                </a:cubicBezTo>
                <a:cubicBezTo>
                  <a:pt x="6774304" y="99364"/>
                  <a:pt x="6771942" y="103656"/>
                  <a:pt x="6762735" y="107069"/>
                </a:cubicBezTo>
                <a:cubicBezTo>
                  <a:pt x="6753529" y="110481"/>
                  <a:pt x="6740587" y="113385"/>
                  <a:pt x="6723909" y="115780"/>
                </a:cubicBezTo>
                <a:lnTo>
                  <a:pt x="6723909" y="120685"/>
                </a:lnTo>
                <a:cubicBezTo>
                  <a:pt x="6737690" y="122305"/>
                  <a:pt x="6748556" y="125897"/>
                  <a:pt x="6756508" y="131461"/>
                </a:cubicBezTo>
                <a:cubicBezTo>
                  <a:pt x="6764460" y="137025"/>
                  <a:pt x="6766922" y="144210"/>
                  <a:pt x="6763897" y="153015"/>
                </a:cubicBezTo>
                <a:cubicBezTo>
                  <a:pt x="6760872" y="161819"/>
                  <a:pt x="6754346" y="161361"/>
                  <a:pt x="6744322" y="151638"/>
                </a:cubicBezTo>
                <a:cubicBezTo>
                  <a:pt x="6734298" y="141915"/>
                  <a:pt x="6727494" y="135082"/>
                  <a:pt x="6723909" y="131139"/>
                </a:cubicBezTo>
                <a:cubicBezTo>
                  <a:pt x="6723909" y="139456"/>
                  <a:pt x="6722600" y="148060"/>
                  <a:pt x="6719983" y="156951"/>
                </a:cubicBezTo>
                <a:cubicBezTo>
                  <a:pt x="6717366" y="165842"/>
                  <a:pt x="6713064" y="166337"/>
                  <a:pt x="6707077" y="158435"/>
                </a:cubicBezTo>
                <a:cubicBezTo>
                  <a:pt x="6701090" y="150534"/>
                  <a:pt x="6698771" y="143758"/>
                  <a:pt x="6700118" y="138108"/>
                </a:cubicBezTo>
                <a:cubicBezTo>
                  <a:pt x="6701467" y="132458"/>
                  <a:pt x="6702105" y="127432"/>
                  <a:pt x="6702033" y="123029"/>
                </a:cubicBezTo>
                <a:cubicBezTo>
                  <a:pt x="6684136" y="150390"/>
                  <a:pt x="6665057" y="168480"/>
                  <a:pt x="6644794" y="177300"/>
                </a:cubicBezTo>
                <a:cubicBezTo>
                  <a:pt x="6624532" y="186119"/>
                  <a:pt x="6619702" y="185531"/>
                  <a:pt x="6630306" y="175536"/>
                </a:cubicBezTo>
                <a:cubicBezTo>
                  <a:pt x="6640911" y="165541"/>
                  <a:pt x="6651767" y="154768"/>
                  <a:pt x="6662874" y="143217"/>
                </a:cubicBezTo>
                <a:cubicBezTo>
                  <a:pt x="6673980" y="131666"/>
                  <a:pt x="6681670" y="123137"/>
                  <a:pt x="6685944" y="117630"/>
                </a:cubicBezTo>
                <a:cubicBezTo>
                  <a:pt x="6676995" y="122018"/>
                  <a:pt x="6669653" y="124693"/>
                  <a:pt x="6663917" y="125653"/>
                </a:cubicBezTo>
                <a:cubicBezTo>
                  <a:pt x="6658181" y="126614"/>
                  <a:pt x="6651193" y="123241"/>
                  <a:pt x="6642954" y="115533"/>
                </a:cubicBezTo>
                <a:cubicBezTo>
                  <a:pt x="6634716" y="107825"/>
                  <a:pt x="6636158" y="104430"/>
                  <a:pt x="6647278" y="105348"/>
                </a:cubicBezTo>
                <a:cubicBezTo>
                  <a:pt x="6658399" y="106265"/>
                  <a:pt x="6676687" y="104265"/>
                  <a:pt x="6702140" y="99346"/>
                </a:cubicBezTo>
                <a:lnTo>
                  <a:pt x="6702140" y="52776"/>
                </a:lnTo>
                <a:cubicBezTo>
                  <a:pt x="6702140" y="34708"/>
                  <a:pt x="6700567" y="22719"/>
                  <a:pt x="6697419" y="16811"/>
                </a:cubicBezTo>
                <a:cubicBezTo>
                  <a:pt x="6694272" y="10903"/>
                  <a:pt x="6694620" y="7307"/>
                  <a:pt x="6698462" y="6024"/>
                </a:cubicBezTo>
                <a:close/>
                <a:moveTo>
                  <a:pt x="5631662" y="6024"/>
                </a:moveTo>
                <a:cubicBezTo>
                  <a:pt x="5635506" y="4740"/>
                  <a:pt x="5642507" y="6669"/>
                  <a:pt x="5652668" y="11810"/>
                </a:cubicBezTo>
                <a:cubicBezTo>
                  <a:pt x="5662828" y="16951"/>
                  <a:pt x="5666330" y="22554"/>
                  <a:pt x="5663175" y="28620"/>
                </a:cubicBezTo>
                <a:cubicBezTo>
                  <a:pt x="5660020" y="34686"/>
                  <a:pt x="5658442" y="56656"/>
                  <a:pt x="5658442" y="94528"/>
                </a:cubicBezTo>
                <a:lnTo>
                  <a:pt x="5680470" y="90592"/>
                </a:lnTo>
                <a:cubicBezTo>
                  <a:pt x="5691024" y="87824"/>
                  <a:pt x="5698542" y="89025"/>
                  <a:pt x="5703023" y="94195"/>
                </a:cubicBezTo>
                <a:cubicBezTo>
                  <a:pt x="5707504" y="99364"/>
                  <a:pt x="5705142" y="103656"/>
                  <a:pt x="5695935" y="107069"/>
                </a:cubicBezTo>
                <a:cubicBezTo>
                  <a:pt x="5686729" y="110481"/>
                  <a:pt x="5673787" y="113385"/>
                  <a:pt x="5657109" y="115780"/>
                </a:cubicBezTo>
                <a:lnTo>
                  <a:pt x="5657109" y="120685"/>
                </a:lnTo>
                <a:cubicBezTo>
                  <a:pt x="5670890" y="122305"/>
                  <a:pt x="5681756" y="125897"/>
                  <a:pt x="5689708" y="131461"/>
                </a:cubicBezTo>
                <a:cubicBezTo>
                  <a:pt x="5697660" y="137025"/>
                  <a:pt x="5700122" y="144210"/>
                  <a:pt x="5697097" y="153015"/>
                </a:cubicBezTo>
                <a:cubicBezTo>
                  <a:pt x="5694072" y="161819"/>
                  <a:pt x="5687546" y="161361"/>
                  <a:pt x="5677522" y="151638"/>
                </a:cubicBezTo>
                <a:cubicBezTo>
                  <a:pt x="5667498" y="141915"/>
                  <a:pt x="5660694" y="135082"/>
                  <a:pt x="5657109" y="131139"/>
                </a:cubicBezTo>
                <a:cubicBezTo>
                  <a:pt x="5657109" y="139456"/>
                  <a:pt x="5655800" y="148060"/>
                  <a:pt x="5653184" y="156951"/>
                </a:cubicBezTo>
                <a:cubicBezTo>
                  <a:pt x="5650566" y="165842"/>
                  <a:pt x="5646264" y="166337"/>
                  <a:pt x="5640278" y="158435"/>
                </a:cubicBezTo>
                <a:cubicBezTo>
                  <a:pt x="5634290" y="150534"/>
                  <a:pt x="5631971" y="143758"/>
                  <a:pt x="5633318" y="138108"/>
                </a:cubicBezTo>
                <a:cubicBezTo>
                  <a:pt x="5634667" y="132458"/>
                  <a:pt x="5635305" y="127432"/>
                  <a:pt x="5635233" y="123029"/>
                </a:cubicBezTo>
                <a:cubicBezTo>
                  <a:pt x="5617336" y="150390"/>
                  <a:pt x="5598257" y="168480"/>
                  <a:pt x="5577994" y="177300"/>
                </a:cubicBezTo>
                <a:cubicBezTo>
                  <a:pt x="5557732" y="186119"/>
                  <a:pt x="5552902" y="185531"/>
                  <a:pt x="5563507" y="175536"/>
                </a:cubicBezTo>
                <a:cubicBezTo>
                  <a:pt x="5574112" y="165541"/>
                  <a:pt x="5584967" y="154768"/>
                  <a:pt x="5596074" y="143217"/>
                </a:cubicBezTo>
                <a:cubicBezTo>
                  <a:pt x="5607180" y="131666"/>
                  <a:pt x="5614870" y="123137"/>
                  <a:pt x="5619144" y="117630"/>
                </a:cubicBezTo>
                <a:cubicBezTo>
                  <a:pt x="5610195" y="122018"/>
                  <a:pt x="5602853" y="124693"/>
                  <a:pt x="5597117" y="125653"/>
                </a:cubicBezTo>
                <a:cubicBezTo>
                  <a:pt x="5591381" y="126614"/>
                  <a:pt x="5584394" y="123241"/>
                  <a:pt x="5576156" y="115533"/>
                </a:cubicBezTo>
                <a:cubicBezTo>
                  <a:pt x="5567917" y="107825"/>
                  <a:pt x="5569358" y="104430"/>
                  <a:pt x="5580479" y="105348"/>
                </a:cubicBezTo>
                <a:cubicBezTo>
                  <a:pt x="5591600" y="106265"/>
                  <a:pt x="5609887" y="104265"/>
                  <a:pt x="5635340" y="99346"/>
                </a:cubicBezTo>
                <a:lnTo>
                  <a:pt x="5635340" y="52776"/>
                </a:lnTo>
                <a:cubicBezTo>
                  <a:pt x="5635340" y="34708"/>
                  <a:pt x="5633767" y="22719"/>
                  <a:pt x="5630620" y="16811"/>
                </a:cubicBezTo>
                <a:cubicBezTo>
                  <a:pt x="5627472" y="10903"/>
                  <a:pt x="5627820" y="7307"/>
                  <a:pt x="5631662" y="6024"/>
                </a:cubicBezTo>
                <a:close/>
                <a:moveTo>
                  <a:pt x="4202913" y="6024"/>
                </a:moveTo>
                <a:cubicBezTo>
                  <a:pt x="4206756" y="4740"/>
                  <a:pt x="4213758" y="6669"/>
                  <a:pt x="4223918" y="11810"/>
                </a:cubicBezTo>
                <a:cubicBezTo>
                  <a:pt x="4234078" y="16951"/>
                  <a:pt x="4237580" y="22554"/>
                  <a:pt x="4234426" y="28620"/>
                </a:cubicBezTo>
                <a:cubicBezTo>
                  <a:pt x="4231271" y="34686"/>
                  <a:pt x="4229693" y="56656"/>
                  <a:pt x="4229693" y="94528"/>
                </a:cubicBezTo>
                <a:lnTo>
                  <a:pt x="4251720" y="90592"/>
                </a:lnTo>
                <a:cubicBezTo>
                  <a:pt x="4262274" y="87824"/>
                  <a:pt x="4269792" y="89025"/>
                  <a:pt x="4274273" y="94195"/>
                </a:cubicBezTo>
                <a:cubicBezTo>
                  <a:pt x="4278755" y="99364"/>
                  <a:pt x="4276392" y="103656"/>
                  <a:pt x="4267186" y="107069"/>
                </a:cubicBezTo>
                <a:cubicBezTo>
                  <a:pt x="4257979" y="110481"/>
                  <a:pt x="4245037" y="113385"/>
                  <a:pt x="4228360" y="115780"/>
                </a:cubicBezTo>
                <a:lnTo>
                  <a:pt x="4228360" y="120685"/>
                </a:lnTo>
                <a:cubicBezTo>
                  <a:pt x="4242140" y="122305"/>
                  <a:pt x="4253007" y="125897"/>
                  <a:pt x="4260958" y="131461"/>
                </a:cubicBezTo>
                <a:cubicBezTo>
                  <a:pt x="4268910" y="137025"/>
                  <a:pt x="4271373" y="144210"/>
                  <a:pt x="4268347" y="153015"/>
                </a:cubicBezTo>
                <a:cubicBezTo>
                  <a:pt x="4265322" y="161819"/>
                  <a:pt x="4258797" y="161361"/>
                  <a:pt x="4248773" y="151638"/>
                </a:cubicBezTo>
                <a:cubicBezTo>
                  <a:pt x="4238749" y="141915"/>
                  <a:pt x="4231945" y="135082"/>
                  <a:pt x="4228360" y="131139"/>
                </a:cubicBezTo>
                <a:cubicBezTo>
                  <a:pt x="4228360" y="139456"/>
                  <a:pt x="4227051" y="148060"/>
                  <a:pt x="4224434" y="156951"/>
                </a:cubicBezTo>
                <a:cubicBezTo>
                  <a:pt x="4221817" y="165842"/>
                  <a:pt x="4217515" y="166337"/>
                  <a:pt x="4211528" y="158435"/>
                </a:cubicBezTo>
                <a:cubicBezTo>
                  <a:pt x="4205541" y="150534"/>
                  <a:pt x="4203221" y="143758"/>
                  <a:pt x="4204569" y="138108"/>
                </a:cubicBezTo>
                <a:cubicBezTo>
                  <a:pt x="4205917" y="132458"/>
                  <a:pt x="4206555" y="127432"/>
                  <a:pt x="4206484" y="123029"/>
                </a:cubicBezTo>
                <a:cubicBezTo>
                  <a:pt x="4188587" y="150390"/>
                  <a:pt x="4169507" y="168480"/>
                  <a:pt x="4149245" y="177300"/>
                </a:cubicBezTo>
                <a:cubicBezTo>
                  <a:pt x="4128982" y="186119"/>
                  <a:pt x="4124153" y="185531"/>
                  <a:pt x="4134757" y="175536"/>
                </a:cubicBezTo>
                <a:cubicBezTo>
                  <a:pt x="4145362" y="165541"/>
                  <a:pt x="4156218" y="154768"/>
                  <a:pt x="4167324" y="143217"/>
                </a:cubicBezTo>
                <a:cubicBezTo>
                  <a:pt x="4178431" y="131666"/>
                  <a:pt x="4186121" y="123137"/>
                  <a:pt x="4190394" y="117630"/>
                </a:cubicBezTo>
                <a:cubicBezTo>
                  <a:pt x="4181446" y="122018"/>
                  <a:pt x="4174103" y="124693"/>
                  <a:pt x="4168367" y="125653"/>
                </a:cubicBezTo>
                <a:cubicBezTo>
                  <a:pt x="4162631" y="126614"/>
                  <a:pt x="4155644" y="123241"/>
                  <a:pt x="4147406" y="115533"/>
                </a:cubicBezTo>
                <a:cubicBezTo>
                  <a:pt x="4139167" y="107825"/>
                  <a:pt x="4140608" y="104430"/>
                  <a:pt x="4151729" y="105348"/>
                </a:cubicBezTo>
                <a:cubicBezTo>
                  <a:pt x="4162850" y="106265"/>
                  <a:pt x="4181137" y="104265"/>
                  <a:pt x="4206591" y="99346"/>
                </a:cubicBezTo>
                <a:lnTo>
                  <a:pt x="4206591" y="52776"/>
                </a:lnTo>
                <a:cubicBezTo>
                  <a:pt x="4206591" y="34708"/>
                  <a:pt x="4205017" y="22719"/>
                  <a:pt x="4201870" y="16811"/>
                </a:cubicBezTo>
                <a:cubicBezTo>
                  <a:pt x="4198722" y="10903"/>
                  <a:pt x="4199070" y="7307"/>
                  <a:pt x="4202913" y="6024"/>
                </a:cubicBezTo>
                <a:close/>
                <a:moveTo>
                  <a:pt x="201947" y="5551"/>
                </a:moveTo>
                <a:cubicBezTo>
                  <a:pt x="203631" y="5470"/>
                  <a:pt x="205746" y="5728"/>
                  <a:pt x="208291" y="6325"/>
                </a:cubicBezTo>
                <a:cubicBezTo>
                  <a:pt x="218473" y="8713"/>
                  <a:pt x="226600" y="12029"/>
                  <a:pt x="232673" y="16273"/>
                </a:cubicBezTo>
                <a:cubicBezTo>
                  <a:pt x="238746" y="20518"/>
                  <a:pt x="240180" y="25652"/>
                  <a:pt x="236975" y="31675"/>
                </a:cubicBezTo>
                <a:cubicBezTo>
                  <a:pt x="233771" y="37698"/>
                  <a:pt x="231497" y="46255"/>
                  <a:pt x="230156" y="57347"/>
                </a:cubicBezTo>
                <a:cubicBezTo>
                  <a:pt x="228816" y="68440"/>
                  <a:pt x="226388" y="79937"/>
                  <a:pt x="222875" y="91839"/>
                </a:cubicBezTo>
                <a:cubicBezTo>
                  <a:pt x="238305" y="87681"/>
                  <a:pt x="248085" y="83941"/>
                  <a:pt x="252215" y="80622"/>
                </a:cubicBezTo>
                <a:cubicBezTo>
                  <a:pt x="256345" y="77302"/>
                  <a:pt x="263027" y="77553"/>
                  <a:pt x="272263" y="81374"/>
                </a:cubicBezTo>
                <a:cubicBezTo>
                  <a:pt x="281498" y="85196"/>
                  <a:pt x="288851" y="89477"/>
                  <a:pt x="294322" y="94216"/>
                </a:cubicBezTo>
                <a:cubicBezTo>
                  <a:pt x="299792" y="98956"/>
                  <a:pt x="300022" y="104964"/>
                  <a:pt x="295010" y="112242"/>
                </a:cubicBezTo>
                <a:cubicBezTo>
                  <a:pt x="289998" y="119519"/>
                  <a:pt x="286384" y="133143"/>
                  <a:pt x="284168" y="153111"/>
                </a:cubicBezTo>
                <a:cubicBezTo>
                  <a:pt x="281953" y="173080"/>
                  <a:pt x="278332" y="194472"/>
                  <a:pt x="273306" y="217287"/>
                </a:cubicBezTo>
                <a:cubicBezTo>
                  <a:pt x="268280" y="240103"/>
                  <a:pt x="262225" y="256709"/>
                  <a:pt x="255141" y="267105"/>
                </a:cubicBezTo>
                <a:cubicBezTo>
                  <a:pt x="248056" y="277502"/>
                  <a:pt x="239682" y="285109"/>
                  <a:pt x="230017" y="289928"/>
                </a:cubicBezTo>
                <a:cubicBezTo>
                  <a:pt x="220351" y="294746"/>
                  <a:pt x="214722" y="292265"/>
                  <a:pt x="213131" y="282485"/>
                </a:cubicBezTo>
                <a:cubicBezTo>
                  <a:pt x="211539" y="272705"/>
                  <a:pt x="206215" y="261656"/>
                  <a:pt x="197160" y="249338"/>
                </a:cubicBezTo>
                <a:cubicBezTo>
                  <a:pt x="188104" y="237020"/>
                  <a:pt x="189276" y="233610"/>
                  <a:pt x="200676" y="239110"/>
                </a:cubicBezTo>
                <a:cubicBezTo>
                  <a:pt x="212077" y="244609"/>
                  <a:pt x="219588" y="247534"/>
                  <a:pt x="223208" y="247886"/>
                </a:cubicBezTo>
                <a:cubicBezTo>
                  <a:pt x="226829" y="248237"/>
                  <a:pt x="230608" y="245810"/>
                  <a:pt x="234544" y="240605"/>
                </a:cubicBezTo>
                <a:cubicBezTo>
                  <a:pt x="238481" y="235399"/>
                  <a:pt x="242668" y="224364"/>
                  <a:pt x="247106" y="207500"/>
                </a:cubicBezTo>
                <a:cubicBezTo>
                  <a:pt x="251545" y="190636"/>
                  <a:pt x="255115" y="170345"/>
                  <a:pt x="257819" y="146626"/>
                </a:cubicBezTo>
                <a:cubicBezTo>
                  <a:pt x="260522" y="122907"/>
                  <a:pt x="260522" y="109671"/>
                  <a:pt x="257819" y="106918"/>
                </a:cubicBezTo>
                <a:cubicBezTo>
                  <a:pt x="255115" y="104165"/>
                  <a:pt x="250853" y="103430"/>
                  <a:pt x="245031" y="104713"/>
                </a:cubicBezTo>
                <a:cubicBezTo>
                  <a:pt x="239209" y="105997"/>
                  <a:pt x="231171" y="108216"/>
                  <a:pt x="220918" y="111371"/>
                </a:cubicBezTo>
                <a:cubicBezTo>
                  <a:pt x="214881" y="141557"/>
                  <a:pt x="206609" y="168979"/>
                  <a:pt x="196106" y="193637"/>
                </a:cubicBezTo>
                <a:cubicBezTo>
                  <a:pt x="185601" y="218295"/>
                  <a:pt x="173681" y="238210"/>
                  <a:pt x="160344" y="253382"/>
                </a:cubicBezTo>
                <a:cubicBezTo>
                  <a:pt x="147008" y="268554"/>
                  <a:pt x="130223" y="280768"/>
                  <a:pt x="109989" y="290025"/>
                </a:cubicBezTo>
                <a:cubicBezTo>
                  <a:pt x="89755" y="299281"/>
                  <a:pt x="87830" y="296467"/>
                  <a:pt x="104213" y="281582"/>
                </a:cubicBezTo>
                <a:cubicBezTo>
                  <a:pt x="120597" y="266697"/>
                  <a:pt x="135923" y="248553"/>
                  <a:pt x="150192" y="227150"/>
                </a:cubicBezTo>
                <a:cubicBezTo>
                  <a:pt x="164460" y="205747"/>
                  <a:pt x="178736" y="168796"/>
                  <a:pt x="193019" y="116296"/>
                </a:cubicBezTo>
                <a:cubicBezTo>
                  <a:pt x="186307" y="118978"/>
                  <a:pt x="180346" y="120548"/>
                  <a:pt x="175133" y="121007"/>
                </a:cubicBezTo>
                <a:cubicBezTo>
                  <a:pt x="169920" y="121466"/>
                  <a:pt x="164177" y="118071"/>
                  <a:pt x="157903" y="110822"/>
                </a:cubicBezTo>
                <a:cubicBezTo>
                  <a:pt x="151629" y="103573"/>
                  <a:pt x="154816" y="99949"/>
                  <a:pt x="167465" y="99949"/>
                </a:cubicBezTo>
                <a:cubicBezTo>
                  <a:pt x="176958" y="99949"/>
                  <a:pt x="186501" y="98844"/>
                  <a:pt x="196095" y="96636"/>
                </a:cubicBezTo>
                <a:cubicBezTo>
                  <a:pt x="199451" y="80704"/>
                  <a:pt x="201576" y="65303"/>
                  <a:pt x="202472" y="50432"/>
                </a:cubicBezTo>
                <a:cubicBezTo>
                  <a:pt x="203369" y="35561"/>
                  <a:pt x="202017" y="23895"/>
                  <a:pt x="198418" y="15435"/>
                </a:cubicBezTo>
                <a:cubicBezTo>
                  <a:pt x="195718" y="9089"/>
                  <a:pt x="196894" y="5795"/>
                  <a:pt x="201947" y="5551"/>
                </a:cubicBezTo>
                <a:close/>
                <a:moveTo>
                  <a:pt x="6977748" y="4099"/>
                </a:moveTo>
                <a:cubicBezTo>
                  <a:pt x="7002730" y="28577"/>
                  <a:pt x="7020916" y="52673"/>
                  <a:pt x="7032310" y="76384"/>
                </a:cubicBezTo>
                <a:cubicBezTo>
                  <a:pt x="7043703" y="100096"/>
                  <a:pt x="7049399" y="126865"/>
                  <a:pt x="7049399" y="156693"/>
                </a:cubicBezTo>
                <a:cubicBezTo>
                  <a:pt x="7049399" y="186965"/>
                  <a:pt x="7043642" y="214086"/>
                  <a:pt x="7032126" y="238056"/>
                </a:cubicBezTo>
                <a:cubicBezTo>
                  <a:pt x="7020612" y="262025"/>
                  <a:pt x="7002471" y="285325"/>
                  <a:pt x="6977705" y="307953"/>
                </a:cubicBezTo>
                <a:lnTo>
                  <a:pt x="6958819" y="289412"/>
                </a:lnTo>
                <a:cubicBezTo>
                  <a:pt x="6979770" y="269421"/>
                  <a:pt x="6995354" y="248990"/>
                  <a:pt x="7005572" y="228118"/>
                </a:cubicBezTo>
                <a:cubicBezTo>
                  <a:pt x="7015790" y="207246"/>
                  <a:pt x="7020898" y="183437"/>
                  <a:pt x="7020898" y="156693"/>
                </a:cubicBezTo>
                <a:cubicBezTo>
                  <a:pt x="7020898" y="130422"/>
                  <a:pt x="7015843" y="106957"/>
                  <a:pt x="7005733" y="86300"/>
                </a:cubicBezTo>
                <a:cubicBezTo>
                  <a:pt x="6995624" y="65643"/>
                  <a:pt x="6979986" y="44760"/>
                  <a:pt x="6958819" y="23652"/>
                </a:cubicBezTo>
                <a:close/>
                <a:moveTo>
                  <a:pt x="1566548" y="4099"/>
                </a:moveTo>
                <a:lnTo>
                  <a:pt x="1585563" y="23652"/>
                </a:lnTo>
                <a:cubicBezTo>
                  <a:pt x="1564339" y="44775"/>
                  <a:pt x="1548687" y="65643"/>
                  <a:pt x="1538606" y="86257"/>
                </a:cubicBezTo>
                <a:cubicBezTo>
                  <a:pt x="1528524" y="106871"/>
                  <a:pt x="1523484" y="130350"/>
                  <a:pt x="1523484" y="156693"/>
                </a:cubicBezTo>
                <a:cubicBezTo>
                  <a:pt x="1523484" y="183509"/>
                  <a:pt x="1528582" y="207335"/>
                  <a:pt x="1538778" y="228172"/>
                </a:cubicBezTo>
                <a:cubicBezTo>
                  <a:pt x="1548974" y="249008"/>
                  <a:pt x="1564569" y="269414"/>
                  <a:pt x="1585563" y="289390"/>
                </a:cubicBezTo>
                <a:lnTo>
                  <a:pt x="1566612" y="307953"/>
                </a:lnTo>
                <a:cubicBezTo>
                  <a:pt x="1541861" y="285339"/>
                  <a:pt x="1523735" y="262065"/>
                  <a:pt x="1512234" y="238131"/>
                </a:cubicBezTo>
                <a:cubicBezTo>
                  <a:pt x="1500733" y="214197"/>
                  <a:pt x="1494983" y="187051"/>
                  <a:pt x="1494983" y="156693"/>
                </a:cubicBezTo>
                <a:cubicBezTo>
                  <a:pt x="1494983" y="126765"/>
                  <a:pt x="1500665" y="99974"/>
                  <a:pt x="1512030" y="76320"/>
                </a:cubicBezTo>
                <a:cubicBezTo>
                  <a:pt x="1523394" y="52665"/>
                  <a:pt x="1541567" y="28592"/>
                  <a:pt x="1566548" y="4099"/>
                </a:cubicBezTo>
                <a:close/>
                <a:moveTo>
                  <a:pt x="4598792" y="3505"/>
                </a:moveTo>
                <a:cubicBezTo>
                  <a:pt x="4601574" y="2985"/>
                  <a:pt x="4605298" y="3021"/>
                  <a:pt x="4609964" y="3615"/>
                </a:cubicBezTo>
                <a:cubicBezTo>
                  <a:pt x="4628627" y="5988"/>
                  <a:pt x="4639451" y="11193"/>
                  <a:pt x="4642433" y="19231"/>
                </a:cubicBezTo>
                <a:cubicBezTo>
                  <a:pt x="4645416" y="27269"/>
                  <a:pt x="4645968" y="34432"/>
                  <a:pt x="4644089" y="40720"/>
                </a:cubicBezTo>
                <a:cubicBezTo>
                  <a:pt x="4642211" y="47008"/>
                  <a:pt x="4637303" y="48234"/>
                  <a:pt x="4629366" y="44398"/>
                </a:cubicBezTo>
                <a:cubicBezTo>
                  <a:pt x="4621429" y="40562"/>
                  <a:pt x="4611372" y="33503"/>
                  <a:pt x="4599197" y="23221"/>
                </a:cubicBezTo>
                <a:cubicBezTo>
                  <a:pt x="4590583" y="11638"/>
                  <a:pt x="4590447" y="5066"/>
                  <a:pt x="4598792" y="3505"/>
                </a:cubicBezTo>
                <a:close/>
                <a:moveTo>
                  <a:pt x="3202498" y="248"/>
                </a:moveTo>
                <a:cubicBezTo>
                  <a:pt x="3205886" y="-537"/>
                  <a:pt x="3212206" y="542"/>
                  <a:pt x="3221459" y="3486"/>
                </a:cubicBezTo>
                <a:cubicBezTo>
                  <a:pt x="3239965" y="9372"/>
                  <a:pt x="3246945" y="16790"/>
                  <a:pt x="3242399" y="25738"/>
                </a:cubicBezTo>
                <a:cubicBezTo>
                  <a:pt x="3237853" y="34686"/>
                  <a:pt x="3234276" y="53565"/>
                  <a:pt x="3231666" y="82375"/>
                </a:cubicBezTo>
                <a:cubicBezTo>
                  <a:pt x="3251025" y="74287"/>
                  <a:pt x="3264638" y="73681"/>
                  <a:pt x="3272503" y="80557"/>
                </a:cubicBezTo>
                <a:cubicBezTo>
                  <a:pt x="3280369" y="87433"/>
                  <a:pt x="3277095" y="93729"/>
                  <a:pt x="3262684" y="99443"/>
                </a:cubicBezTo>
                <a:cubicBezTo>
                  <a:pt x="3248272" y="105158"/>
                  <a:pt x="3228998" y="110517"/>
                  <a:pt x="3204864" y="115522"/>
                </a:cubicBezTo>
                <a:cubicBezTo>
                  <a:pt x="3180729" y="120527"/>
                  <a:pt x="3163944" y="123029"/>
                  <a:pt x="3154508" y="123029"/>
                </a:cubicBezTo>
                <a:cubicBezTo>
                  <a:pt x="3153691" y="144210"/>
                  <a:pt x="3152415" y="160808"/>
                  <a:pt x="3150679" y="172826"/>
                </a:cubicBezTo>
                <a:cubicBezTo>
                  <a:pt x="3193155" y="164092"/>
                  <a:pt x="3217308" y="157184"/>
                  <a:pt x="3223137" y="152100"/>
                </a:cubicBezTo>
                <a:cubicBezTo>
                  <a:pt x="3228966" y="147017"/>
                  <a:pt x="3235591" y="145916"/>
                  <a:pt x="3243012" y="148799"/>
                </a:cubicBezTo>
                <a:cubicBezTo>
                  <a:pt x="3250433" y="151681"/>
                  <a:pt x="3257145" y="155291"/>
                  <a:pt x="3263146" y="159629"/>
                </a:cubicBezTo>
                <a:cubicBezTo>
                  <a:pt x="3269147" y="163967"/>
                  <a:pt x="3269861" y="168929"/>
                  <a:pt x="3265286" y="174514"/>
                </a:cubicBezTo>
                <a:cubicBezTo>
                  <a:pt x="3260712" y="180100"/>
                  <a:pt x="3258005" y="186022"/>
                  <a:pt x="3257166" y="192282"/>
                </a:cubicBezTo>
                <a:cubicBezTo>
                  <a:pt x="3256327" y="198541"/>
                  <a:pt x="3256360" y="215649"/>
                  <a:pt x="3257263" y="243605"/>
                </a:cubicBezTo>
                <a:cubicBezTo>
                  <a:pt x="3258166" y="271562"/>
                  <a:pt x="3256578" y="291749"/>
                  <a:pt x="3252498" y="304168"/>
                </a:cubicBezTo>
                <a:cubicBezTo>
                  <a:pt x="3248419" y="316586"/>
                  <a:pt x="3242998" y="317992"/>
                  <a:pt x="3236237" y="308384"/>
                </a:cubicBezTo>
                <a:cubicBezTo>
                  <a:pt x="3229475" y="298776"/>
                  <a:pt x="3226772" y="288591"/>
                  <a:pt x="3228127" y="277828"/>
                </a:cubicBezTo>
                <a:cubicBezTo>
                  <a:pt x="3229482" y="267066"/>
                  <a:pt x="3229934" y="248424"/>
                  <a:pt x="3229482" y="221901"/>
                </a:cubicBezTo>
                <a:cubicBezTo>
                  <a:pt x="3229031" y="195379"/>
                  <a:pt x="3228224" y="180820"/>
                  <a:pt x="3227062" y="178225"/>
                </a:cubicBezTo>
                <a:cubicBezTo>
                  <a:pt x="3225901" y="175629"/>
                  <a:pt x="3222689" y="175220"/>
                  <a:pt x="3217426" y="176999"/>
                </a:cubicBezTo>
                <a:cubicBezTo>
                  <a:pt x="3212163" y="178777"/>
                  <a:pt x="3201566" y="181476"/>
                  <a:pt x="3185634" y="185097"/>
                </a:cubicBezTo>
                <a:cubicBezTo>
                  <a:pt x="3169701" y="188718"/>
                  <a:pt x="3157670" y="190077"/>
                  <a:pt x="3149539" y="189173"/>
                </a:cubicBezTo>
                <a:cubicBezTo>
                  <a:pt x="3142828" y="212032"/>
                  <a:pt x="3134095" y="229781"/>
                  <a:pt x="3123340" y="242422"/>
                </a:cubicBezTo>
                <a:cubicBezTo>
                  <a:pt x="3112585" y="255063"/>
                  <a:pt x="3097104" y="265320"/>
                  <a:pt x="3076899" y="273193"/>
                </a:cubicBezTo>
                <a:cubicBezTo>
                  <a:pt x="3056694" y="281066"/>
                  <a:pt x="3053460" y="279334"/>
                  <a:pt x="3067198" y="267998"/>
                </a:cubicBezTo>
                <a:cubicBezTo>
                  <a:pt x="3080936" y="256662"/>
                  <a:pt x="3092652" y="244390"/>
                  <a:pt x="3102346" y="231183"/>
                </a:cubicBezTo>
                <a:cubicBezTo>
                  <a:pt x="3112040" y="217976"/>
                  <a:pt x="3118669" y="202008"/>
                  <a:pt x="3122232" y="183280"/>
                </a:cubicBezTo>
                <a:cubicBezTo>
                  <a:pt x="3125795" y="164551"/>
                  <a:pt x="3127799" y="146278"/>
                  <a:pt x="3128244" y="128461"/>
                </a:cubicBezTo>
                <a:cubicBezTo>
                  <a:pt x="3128689" y="110643"/>
                  <a:pt x="3128029" y="94474"/>
                  <a:pt x="3126265" y="79955"/>
                </a:cubicBezTo>
                <a:cubicBezTo>
                  <a:pt x="3124501" y="65435"/>
                  <a:pt x="3121802" y="54340"/>
                  <a:pt x="3118167" y="46668"/>
                </a:cubicBezTo>
                <a:cubicBezTo>
                  <a:pt x="3114531" y="38996"/>
                  <a:pt x="3115890" y="35160"/>
                  <a:pt x="3122243" y="35160"/>
                </a:cubicBezTo>
                <a:cubicBezTo>
                  <a:pt x="3127491" y="35160"/>
                  <a:pt x="3135342" y="37691"/>
                  <a:pt x="3145797" y="42753"/>
                </a:cubicBezTo>
                <a:cubicBezTo>
                  <a:pt x="3156251" y="47815"/>
                  <a:pt x="3160337" y="54497"/>
                  <a:pt x="3158057" y="62800"/>
                </a:cubicBezTo>
                <a:cubicBezTo>
                  <a:pt x="3155777" y="71103"/>
                  <a:pt x="3154214" y="84827"/>
                  <a:pt x="3153368" y="103971"/>
                </a:cubicBezTo>
                <a:cubicBezTo>
                  <a:pt x="3159448" y="103254"/>
                  <a:pt x="3177008" y="98622"/>
                  <a:pt x="3206047" y="90075"/>
                </a:cubicBezTo>
                <a:cubicBezTo>
                  <a:pt x="3207725" y="76667"/>
                  <a:pt x="3208564" y="61983"/>
                  <a:pt x="3208564" y="46022"/>
                </a:cubicBezTo>
                <a:cubicBezTo>
                  <a:pt x="3208564" y="29832"/>
                  <a:pt x="3206086" y="17224"/>
                  <a:pt x="3201132" y="8196"/>
                </a:cubicBezTo>
                <a:cubicBezTo>
                  <a:pt x="3198655" y="3683"/>
                  <a:pt x="3199110" y="1033"/>
                  <a:pt x="3202498" y="248"/>
                </a:cubicBezTo>
                <a:close/>
                <a:moveTo>
                  <a:pt x="2824948" y="246"/>
                </a:moveTo>
                <a:cubicBezTo>
                  <a:pt x="2828889" y="617"/>
                  <a:pt x="2833750" y="1485"/>
                  <a:pt x="2839533" y="2851"/>
                </a:cubicBezTo>
                <a:cubicBezTo>
                  <a:pt x="2854303" y="6178"/>
                  <a:pt x="2860562" y="11176"/>
                  <a:pt x="2858311" y="17844"/>
                </a:cubicBezTo>
                <a:cubicBezTo>
                  <a:pt x="2856060" y="24512"/>
                  <a:pt x="2854934" y="33424"/>
                  <a:pt x="2854934" y="44581"/>
                </a:cubicBezTo>
                <a:cubicBezTo>
                  <a:pt x="2863968" y="43792"/>
                  <a:pt x="2875401" y="41121"/>
                  <a:pt x="2889232" y="36568"/>
                </a:cubicBezTo>
                <a:cubicBezTo>
                  <a:pt x="2903063" y="32015"/>
                  <a:pt x="2913403" y="33277"/>
                  <a:pt x="2920250" y="40354"/>
                </a:cubicBezTo>
                <a:cubicBezTo>
                  <a:pt x="2927098" y="47431"/>
                  <a:pt x="2921089" y="53533"/>
                  <a:pt x="2902224" y="58660"/>
                </a:cubicBezTo>
                <a:cubicBezTo>
                  <a:pt x="2883360" y="63786"/>
                  <a:pt x="2867532" y="65446"/>
                  <a:pt x="2854740" y="63639"/>
                </a:cubicBezTo>
                <a:lnTo>
                  <a:pt x="2853600" y="103971"/>
                </a:lnTo>
                <a:cubicBezTo>
                  <a:pt x="2864642" y="103154"/>
                  <a:pt x="2875595" y="101612"/>
                  <a:pt x="2886457" y="99346"/>
                </a:cubicBezTo>
                <a:cubicBezTo>
                  <a:pt x="2897320" y="97081"/>
                  <a:pt x="2912883" y="94137"/>
                  <a:pt x="2933146" y="90516"/>
                </a:cubicBezTo>
                <a:cubicBezTo>
                  <a:pt x="2953408" y="86895"/>
                  <a:pt x="2968161" y="87340"/>
                  <a:pt x="2977403" y="91850"/>
                </a:cubicBezTo>
                <a:cubicBezTo>
                  <a:pt x="2986645" y="96360"/>
                  <a:pt x="2991266" y="101332"/>
                  <a:pt x="2991266" y="106767"/>
                </a:cubicBezTo>
                <a:cubicBezTo>
                  <a:pt x="2991266" y="113063"/>
                  <a:pt x="2981196" y="116447"/>
                  <a:pt x="2961055" y="116920"/>
                </a:cubicBezTo>
                <a:cubicBezTo>
                  <a:pt x="2940914" y="117393"/>
                  <a:pt x="2903296" y="120477"/>
                  <a:pt x="2848201" y="126170"/>
                </a:cubicBezTo>
                <a:cubicBezTo>
                  <a:pt x="2854497" y="129066"/>
                  <a:pt x="2857178" y="132311"/>
                  <a:pt x="2856246" y="135903"/>
                </a:cubicBezTo>
                <a:cubicBezTo>
                  <a:pt x="2855314" y="139495"/>
                  <a:pt x="2854629" y="147676"/>
                  <a:pt x="2854192" y="160446"/>
                </a:cubicBezTo>
                <a:cubicBezTo>
                  <a:pt x="2853754" y="173216"/>
                  <a:pt x="2853758" y="191834"/>
                  <a:pt x="2854203" y="216298"/>
                </a:cubicBezTo>
                <a:cubicBezTo>
                  <a:pt x="2854647" y="240762"/>
                  <a:pt x="2854188" y="259390"/>
                  <a:pt x="2852826" y="272182"/>
                </a:cubicBezTo>
                <a:cubicBezTo>
                  <a:pt x="2851464" y="284973"/>
                  <a:pt x="2848843" y="295259"/>
                  <a:pt x="2844964" y="303038"/>
                </a:cubicBezTo>
                <a:cubicBezTo>
                  <a:pt x="2841085" y="310818"/>
                  <a:pt x="2835453" y="308484"/>
                  <a:pt x="2828068" y="296037"/>
                </a:cubicBezTo>
                <a:cubicBezTo>
                  <a:pt x="2820683" y="283589"/>
                  <a:pt x="2819015" y="271379"/>
                  <a:pt x="2823066" y="259405"/>
                </a:cubicBezTo>
                <a:cubicBezTo>
                  <a:pt x="2827118" y="247431"/>
                  <a:pt x="2829143" y="234345"/>
                  <a:pt x="2829143" y="220148"/>
                </a:cubicBezTo>
                <a:lnTo>
                  <a:pt x="2829143" y="171556"/>
                </a:lnTo>
                <a:cubicBezTo>
                  <a:pt x="2829143" y="154463"/>
                  <a:pt x="2825845" y="140990"/>
                  <a:pt x="2819248" y="131139"/>
                </a:cubicBezTo>
                <a:lnTo>
                  <a:pt x="2770657" y="141872"/>
                </a:lnTo>
                <a:cubicBezTo>
                  <a:pt x="2753391" y="145515"/>
                  <a:pt x="2740184" y="148010"/>
                  <a:pt x="2731035" y="149358"/>
                </a:cubicBezTo>
                <a:cubicBezTo>
                  <a:pt x="2721886" y="150706"/>
                  <a:pt x="2712554" y="146633"/>
                  <a:pt x="2703039" y="137140"/>
                </a:cubicBezTo>
                <a:cubicBezTo>
                  <a:pt x="2693524" y="127647"/>
                  <a:pt x="2695543" y="122900"/>
                  <a:pt x="2709094" y="122900"/>
                </a:cubicBezTo>
                <a:cubicBezTo>
                  <a:pt x="2719792" y="122900"/>
                  <a:pt x="2734412" y="121796"/>
                  <a:pt x="2752954" y="119588"/>
                </a:cubicBezTo>
                <a:cubicBezTo>
                  <a:pt x="2771496" y="117379"/>
                  <a:pt x="2796892" y="113737"/>
                  <a:pt x="2829143" y="108660"/>
                </a:cubicBezTo>
                <a:cubicBezTo>
                  <a:pt x="2829143" y="83436"/>
                  <a:pt x="2828265" y="63356"/>
                  <a:pt x="2826508" y="48421"/>
                </a:cubicBezTo>
                <a:cubicBezTo>
                  <a:pt x="2824752" y="33485"/>
                  <a:pt x="2820700" y="20791"/>
                  <a:pt x="2814355" y="10337"/>
                </a:cubicBezTo>
                <a:cubicBezTo>
                  <a:pt x="2809596" y="2496"/>
                  <a:pt x="2813127" y="-868"/>
                  <a:pt x="2824948" y="2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965612" y="2829353"/>
            <a:ext cx="576064" cy="576064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829708" y="2829353"/>
            <a:ext cx="576064" cy="576064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693804" y="2844087"/>
            <a:ext cx="576064" cy="576064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557900" y="2829353"/>
            <a:ext cx="576064" cy="576064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419704" y="2829353"/>
            <a:ext cx="576064" cy="576064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3810749" y="3711871"/>
            <a:ext cx="6853654" cy="196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只读一个零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:____________________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读两个零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:______________________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一个零都不读出来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:______________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6551637" y="3828087"/>
            <a:ext cx="1227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60.06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6047581" y="4476159"/>
            <a:ext cx="1227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6.006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7487741" y="5124231"/>
            <a:ext cx="1227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600.6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343725" y="4476159"/>
            <a:ext cx="1227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6.060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8639869" y="4476159"/>
            <a:ext cx="1227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6.600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376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81824" y="1948292"/>
            <a:ext cx="138564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496862" y="3820829"/>
            <a:ext cx="1080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4" name="文本框 9"/>
          <p:cNvSpPr txBox="1"/>
          <p:nvPr/>
        </p:nvSpPr>
        <p:spPr>
          <a:xfrm>
            <a:off x="2576984" y="3818785"/>
            <a:ext cx="205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读作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三点五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81117" y="3175991"/>
            <a:ext cx="2422761" cy="442674"/>
          </a:xfrm>
          <a:prstGeom prst="wedgeRoundRectCallout">
            <a:avLst>
              <a:gd name="adj1" fmla="val 45389"/>
              <a:gd name="adj2" fmla="val 9893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按整数的读法读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3901138" y="3174700"/>
            <a:ext cx="1587436" cy="442674"/>
          </a:xfrm>
          <a:prstGeom prst="wedgeRoundRectCallout">
            <a:avLst>
              <a:gd name="adj1" fmla="val -37540"/>
              <a:gd name="adj2" fmla="val 96093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读作“点”</a:t>
            </a: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387487" y="4469058"/>
            <a:ext cx="3240360" cy="442674"/>
          </a:xfrm>
          <a:prstGeom prst="wedgeRoundRectCallout">
            <a:avLst>
              <a:gd name="adj1" fmla="val 41268"/>
              <a:gd name="adj2" fmla="val -102588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依次读出每个数字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559742" y="4262782"/>
            <a:ext cx="1877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19535" y="4268671"/>
            <a:ext cx="1356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036922" y="4262782"/>
            <a:ext cx="2035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930668" y="3824520"/>
            <a:ext cx="129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五点八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20"/>
          <p:cNvSpPr txBox="1"/>
          <p:nvPr/>
        </p:nvSpPr>
        <p:spPr>
          <a:xfrm>
            <a:off x="7226812" y="3804502"/>
            <a:ext cx="1942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 5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5935780" y="3170667"/>
            <a:ext cx="2383193" cy="442674"/>
          </a:xfrm>
          <a:prstGeom prst="wedgeRoundRectCallout">
            <a:avLst>
              <a:gd name="adj1" fmla="val 48347"/>
              <a:gd name="adj2" fmla="val 9691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按整数的写法写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8366117" y="3137086"/>
            <a:ext cx="1566321" cy="442674"/>
          </a:xfrm>
          <a:prstGeom prst="wedgeRoundRectCallout">
            <a:avLst>
              <a:gd name="adj1" fmla="val -39060"/>
              <a:gd name="adj2" fmla="val 135379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写作“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6476633" y="4476400"/>
            <a:ext cx="3240360" cy="442674"/>
          </a:xfrm>
          <a:prstGeom prst="wedgeRoundRectCallout">
            <a:avLst>
              <a:gd name="adj1" fmla="val 22740"/>
              <a:gd name="adj2" fmla="val -107677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依次写出每个数字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020610" y="4283828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343283" y="4275210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703323" y="4275210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723701" y="2329413"/>
            <a:ext cx="186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小数的读法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43283" y="2325013"/>
            <a:ext cx="186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小数的写法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51023" y="981499"/>
            <a:ext cx="11047494" cy="5876501"/>
            <a:chOff x="1516344" y="1196751"/>
            <a:chExt cx="11047494" cy="5876501"/>
          </a:xfrm>
        </p:grpSpPr>
        <p:grpSp>
          <p:nvGrpSpPr>
            <p:cNvPr id="22" name="组合 21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5" name="矩形: 圆角 24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11" grpId="0"/>
      <p:bldP spid="12" grpId="0"/>
      <p:bldP spid="13" grpId="0" animBg="1"/>
      <p:bldP spid="14" grpId="0" animBg="1"/>
      <p:bldP spid="15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49570" y="385191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943565" y="2480903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123152" y="1841645"/>
          <a:ext cx="3412958" cy="345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体重</a:t>
                      </a:r>
                      <a:r>
                        <a:rPr lang="en-US" altLang="zh-CN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千克</a:t>
                      </a:r>
                      <a:r>
                        <a:rPr lang="en-US" altLang="zh-CN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猴子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25</a:t>
                      </a:r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梅花鹿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76</a:t>
                      </a:r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老虎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180</a:t>
                      </a:r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大象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3005</a:t>
                      </a:r>
                      <a:endParaRPr lang="zh-CN" altLang="en-US" sz="28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7739248" y="2371320"/>
            <a:ext cx="15716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读作：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9297361" y="2377499"/>
            <a:ext cx="2289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二十五</a:t>
            </a: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9310855" y="3009832"/>
            <a:ext cx="2289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七十六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9310856" y="3586930"/>
            <a:ext cx="2289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一百八十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9336128" y="4215253"/>
            <a:ext cx="2598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三千零五</a:t>
            </a:r>
          </a:p>
        </p:txBody>
      </p:sp>
      <p:sp>
        <p:nvSpPr>
          <p:cNvPr id="8" name="文本框 24"/>
          <p:cNvSpPr txBox="1"/>
          <p:nvPr/>
        </p:nvSpPr>
        <p:spPr>
          <a:xfrm>
            <a:off x="7358825" y="1732406"/>
            <a:ext cx="434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你能读出表格中的数据吗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9608" y="2979125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76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读作：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7584576" y="3586930"/>
            <a:ext cx="1751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读作：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17844" y="4217906"/>
            <a:ext cx="234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3005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读作：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32"/>
          <p:cNvSpPr txBox="1"/>
          <p:nvPr/>
        </p:nvSpPr>
        <p:spPr>
          <a:xfrm>
            <a:off x="7405545" y="484357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说一说你是怎样读数的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温故知新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376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77015" y="1854171"/>
          <a:ext cx="3412958" cy="345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8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体重</a:t>
                      </a:r>
                      <a:r>
                        <a:rPr lang="en-US" altLang="zh-CN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千克</a:t>
                      </a:r>
                      <a:r>
                        <a:rPr lang="en-US" altLang="zh-CN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endParaRPr lang="zh-CN" altLang="en-US" sz="2000" b="1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熊猫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七十八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狮子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一百七十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骆驼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五百二十三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犀牛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二千零六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文本框 18"/>
          <p:cNvSpPr txBox="1"/>
          <p:nvPr/>
        </p:nvSpPr>
        <p:spPr>
          <a:xfrm>
            <a:off x="6818988" y="1744832"/>
            <a:ext cx="434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你能写出表格中的数据吗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9780000" y="2389740"/>
            <a:ext cx="61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31730" y="2389740"/>
            <a:ext cx="2391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七十八 写作：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9723677" y="3009807"/>
            <a:ext cx="779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170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7158373" y="3010299"/>
            <a:ext cx="2514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一百七十 写作：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9822667" y="3629382"/>
            <a:ext cx="78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523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50536" y="3634220"/>
            <a:ext cx="3350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五百二十三 写作：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7182061" y="4226583"/>
            <a:ext cx="273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二千零六 写作：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9731193" y="4231655"/>
            <a:ext cx="1029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2006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34"/>
          <p:cNvSpPr txBox="1"/>
          <p:nvPr/>
        </p:nvSpPr>
        <p:spPr>
          <a:xfrm>
            <a:off x="6865708" y="485610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说一说你是怎样写数的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温故知新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376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33724" y="1987983"/>
            <a:ext cx="2452757" cy="884528"/>
            <a:chOff x="5569250" y="1018228"/>
            <a:chExt cx="1126644" cy="385707"/>
          </a:xfrm>
        </p:grpSpPr>
        <p:sp>
          <p:nvSpPr>
            <p:cNvPr id="4" name="圆角矩形标注 3"/>
            <p:cNvSpPr/>
            <p:nvPr/>
          </p:nvSpPr>
          <p:spPr>
            <a:xfrm>
              <a:off x="5569250" y="1018228"/>
              <a:ext cx="1020922" cy="385707"/>
            </a:xfrm>
            <a:prstGeom prst="wedgeRoundRectCallout">
              <a:avLst>
                <a:gd name="adj1" fmla="val 65199"/>
                <a:gd name="adj2" fmla="val 35540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16"/>
            <p:cNvSpPr txBox="1"/>
            <p:nvPr/>
          </p:nvSpPr>
          <p:spPr>
            <a:xfrm>
              <a:off x="5569250" y="1056741"/>
              <a:ext cx="1126644" cy="3086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这是世界上最大的古钱币。</a:t>
              </a:r>
            </a:p>
          </p:txBody>
        </p:sp>
      </p:grpSp>
      <p:sp>
        <p:nvSpPr>
          <p:cNvPr id="6" name="文本框 16"/>
          <p:cNvSpPr txBox="1"/>
          <p:nvPr/>
        </p:nvSpPr>
        <p:spPr>
          <a:xfrm>
            <a:off x="1364089" y="5298252"/>
            <a:ext cx="608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你能读出这枚古钱币的有关数据吗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18"/>
          <p:cNvSpPr txBox="1"/>
          <p:nvPr/>
        </p:nvSpPr>
        <p:spPr>
          <a:xfrm>
            <a:off x="7620694" y="2835001"/>
            <a:ext cx="267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高：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0.58m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19"/>
          <p:cNvSpPr txBox="1"/>
          <p:nvPr/>
        </p:nvSpPr>
        <p:spPr>
          <a:xfrm>
            <a:off x="7620694" y="3338019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厚：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3.5cm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20"/>
          <p:cNvSpPr txBox="1"/>
          <p:nvPr/>
        </p:nvSpPr>
        <p:spPr>
          <a:xfrm>
            <a:off x="7620694" y="3841037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41.47kg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Picture 16" descr="图片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86" y="2185318"/>
            <a:ext cx="22987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/>
          <p:nvPr/>
        </p:nvSpPr>
        <p:spPr>
          <a:xfrm>
            <a:off x="4943998" y="2139503"/>
            <a:ext cx="259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0  .  5  8</a:t>
            </a:r>
          </a:p>
        </p:txBody>
      </p:sp>
      <p:sp>
        <p:nvSpPr>
          <p:cNvPr id="3" name="文本框 23"/>
          <p:cNvSpPr txBox="1"/>
          <p:nvPr/>
        </p:nvSpPr>
        <p:spPr>
          <a:xfrm>
            <a:off x="4890653" y="278180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5122699" y="2583473"/>
            <a:ext cx="0" cy="2897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30"/>
          <p:cNvSpPr txBox="1"/>
          <p:nvPr/>
        </p:nvSpPr>
        <p:spPr>
          <a:xfrm>
            <a:off x="5363305" y="278090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5627896" y="2594965"/>
            <a:ext cx="0" cy="2897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37"/>
          <p:cNvSpPr txBox="1"/>
          <p:nvPr/>
        </p:nvSpPr>
        <p:spPr>
          <a:xfrm>
            <a:off x="5914309" y="278090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五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6203960" y="2593411"/>
            <a:ext cx="0" cy="2897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39"/>
          <p:cNvSpPr txBox="1"/>
          <p:nvPr/>
        </p:nvSpPr>
        <p:spPr>
          <a:xfrm>
            <a:off x="6490372" y="278090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八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6708016" y="2593411"/>
            <a:ext cx="0" cy="2897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41"/>
          <p:cNvSpPr txBox="1"/>
          <p:nvPr/>
        </p:nvSpPr>
        <p:spPr>
          <a:xfrm>
            <a:off x="3755690" y="2781800"/>
            <a:ext cx="96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读作：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837040" y="1570746"/>
            <a:ext cx="870739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怎样读小数？试着读一读并展示你的答案。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67609" y="3525738"/>
            <a:ext cx="2767060" cy="504056"/>
          </a:xfrm>
          <a:prstGeom prst="roundRect">
            <a:avLst/>
          </a:prstGeom>
          <a:solidFill>
            <a:srgbClr val="85D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先读整数部分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267609" y="4231223"/>
            <a:ext cx="2767060" cy="504056"/>
          </a:xfrm>
          <a:prstGeom prst="roundRect">
            <a:avLst/>
          </a:prstGeom>
          <a:solidFill>
            <a:srgbClr val="85D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再读小数点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256075" y="4901747"/>
            <a:ext cx="2778594" cy="504056"/>
          </a:xfrm>
          <a:prstGeom prst="roundRect">
            <a:avLst/>
          </a:prstGeom>
          <a:solidFill>
            <a:srgbClr val="85D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最后读小数部分</a:t>
            </a: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5069353" y="3506574"/>
            <a:ext cx="469368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整数部分按照整数的读法读。</a:t>
            </a: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5034669" y="4209536"/>
            <a:ext cx="345638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小数点读作“点”。</a:t>
            </a: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5034669" y="4927085"/>
            <a:ext cx="161265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小数部分</a:t>
            </a:r>
          </a:p>
        </p:txBody>
      </p:sp>
      <p:sp>
        <p:nvSpPr>
          <p:cNvPr id="19" name="矩形 18"/>
          <p:cNvSpPr/>
          <p:nvPr/>
        </p:nvSpPr>
        <p:spPr>
          <a:xfrm>
            <a:off x="6469413" y="4924562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依次</a:t>
            </a:r>
          </a:p>
        </p:txBody>
      </p:sp>
      <p:sp>
        <p:nvSpPr>
          <p:cNvPr id="20" name="矩形 19"/>
          <p:cNvSpPr/>
          <p:nvPr/>
        </p:nvSpPr>
        <p:spPr>
          <a:xfrm>
            <a:off x="7143718" y="4927085"/>
            <a:ext cx="253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读出每个数字。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62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60494E-6 L 0.0849 0.0037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143672" y="3808979"/>
            <a:ext cx="10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3" name="文本框 75"/>
          <p:cNvSpPr txBox="1"/>
          <p:nvPr/>
        </p:nvSpPr>
        <p:spPr>
          <a:xfrm>
            <a:off x="4223792" y="3806935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读作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三点五</a:t>
            </a:r>
          </a:p>
        </p:txBody>
      </p:sp>
      <p:sp>
        <p:nvSpPr>
          <p:cNvPr id="12" name="任意多边形: 形状 11"/>
          <p:cNvSpPr>
            <a:spLocks noChangeArrowheads="1"/>
          </p:cNvSpPr>
          <p:nvPr/>
        </p:nvSpPr>
        <p:spPr bwMode="auto">
          <a:xfrm>
            <a:off x="3639344" y="1935216"/>
            <a:ext cx="5136941" cy="327860"/>
          </a:xfrm>
          <a:custGeom>
            <a:avLst/>
            <a:gdLst/>
            <a:ahLst/>
            <a:cxnLst/>
            <a:rect l="l" t="t" r="r" b="b"/>
            <a:pathLst>
              <a:path w="5136941" h="327860">
                <a:moveTo>
                  <a:pt x="5043612" y="242931"/>
                </a:moveTo>
                <a:lnTo>
                  <a:pt x="5089665" y="242931"/>
                </a:lnTo>
                <a:lnTo>
                  <a:pt x="5089665" y="288963"/>
                </a:lnTo>
                <a:lnTo>
                  <a:pt x="5043612" y="288963"/>
                </a:lnTo>
                <a:close/>
                <a:moveTo>
                  <a:pt x="2705051" y="238880"/>
                </a:moveTo>
                <a:cubicBezTo>
                  <a:pt x="2708092" y="239180"/>
                  <a:pt x="2712266" y="240434"/>
                  <a:pt x="2717574" y="242641"/>
                </a:cubicBezTo>
                <a:cubicBezTo>
                  <a:pt x="2738804" y="251467"/>
                  <a:pt x="2753231" y="259953"/>
                  <a:pt x="2760852" y="268098"/>
                </a:cubicBezTo>
                <a:cubicBezTo>
                  <a:pt x="2768474" y="276243"/>
                  <a:pt x="2771145" y="286482"/>
                  <a:pt x="2768865" y="298815"/>
                </a:cubicBezTo>
                <a:cubicBezTo>
                  <a:pt x="2766585" y="311147"/>
                  <a:pt x="2759766" y="312155"/>
                  <a:pt x="2748409" y="301837"/>
                </a:cubicBezTo>
                <a:cubicBezTo>
                  <a:pt x="2737051" y="291519"/>
                  <a:pt x="2723679" y="278208"/>
                  <a:pt x="2708292" y="261903"/>
                </a:cubicBezTo>
                <a:cubicBezTo>
                  <a:pt x="2697010" y="245652"/>
                  <a:pt x="2695930" y="237978"/>
                  <a:pt x="2705051" y="238880"/>
                </a:cubicBezTo>
                <a:close/>
                <a:moveTo>
                  <a:pt x="764159" y="235851"/>
                </a:moveTo>
                <a:cubicBezTo>
                  <a:pt x="768891" y="235857"/>
                  <a:pt x="773631" y="237109"/>
                  <a:pt x="778377" y="239608"/>
                </a:cubicBezTo>
                <a:cubicBezTo>
                  <a:pt x="787870" y="244605"/>
                  <a:pt x="792617" y="252496"/>
                  <a:pt x="792617" y="263280"/>
                </a:cubicBezTo>
                <a:cubicBezTo>
                  <a:pt x="792617" y="274064"/>
                  <a:pt x="787121" y="281714"/>
                  <a:pt x="776129" y="286231"/>
                </a:cubicBezTo>
                <a:cubicBezTo>
                  <a:pt x="765138" y="290748"/>
                  <a:pt x="755436" y="290200"/>
                  <a:pt x="747026" y="284586"/>
                </a:cubicBezTo>
                <a:cubicBezTo>
                  <a:pt x="738615" y="278972"/>
                  <a:pt x="734647" y="271310"/>
                  <a:pt x="735120" y="261602"/>
                </a:cubicBezTo>
                <a:cubicBezTo>
                  <a:pt x="735593" y="251894"/>
                  <a:pt x="740548" y="244551"/>
                  <a:pt x="749984" y="239575"/>
                </a:cubicBezTo>
                <a:cubicBezTo>
                  <a:pt x="754701" y="237087"/>
                  <a:pt x="759427" y="235846"/>
                  <a:pt x="764159" y="235851"/>
                </a:cubicBezTo>
                <a:close/>
                <a:moveTo>
                  <a:pt x="4385916" y="212021"/>
                </a:moveTo>
                <a:lnTo>
                  <a:pt x="4361846" y="217033"/>
                </a:lnTo>
                <a:cubicBezTo>
                  <a:pt x="4356412" y="229236"/>
                  <a:pt x="4353848" y="235851"/>
                  <a:pt x="4354157" y="236876"/>
                </a:cubicBezTo>
                <a:cubicBezTo>
                  <a:pt x="4354465" y="237901"/>
                  <a:pt x="4355867" y="238772"/>
                  <a:pt x="4358362" y="239489"/>
                </a:cubicBezTo>
                <a:cubicBezTo>
                  <a:pt x="4360857" y="240206"/>
                  <a:pt x="4365080" y="241798"/>
                  <a:pt x="4371031" y="244265"/>
                </a:cubicBezTo>
                <a:cubicBezTo>
                  <a:pt x="4376509" y="237611"/>
                  <a:pt x="4381471" y="226863"/>
                  <a:pt x="4385916" y="212021"/>
                </a:cubicBezTo>
                <a:close/>
                <a:moveTo>
                  <a:pt x="1851831" y="201992"/>
                </a:moveTo>
                <a:cubicBezTo>
                  <a:pt x="1854175" y="201737"/>
                  <a:pt x="1859420" y="207640"/>
                  <a:pt x="1867565" y="219700"/>
                </a:cubicBezTo>
                <a:cubicBezTo>
                  <a:pt x="1878794" y="239561"/>
                  <a:pt x="1890614" y="252915"/>
                  <a:pt x="1903025" y="259763"/>
                </a:cubicBezTo>
                <a:cubicBezTo>
                  <a:pt x="1915437" y="266610"/>
                  <a:pt x="1932028" y="270468"/>
                  <a:pt x="1952800" y="271335"/>
                </a:cubicBezTo>
                <a:cubicBezTo>
                  <a:pt x="1973572" y="272203"/>
                  <a:pt x="1986356" y="271776"/>
                  <a:pt x="1991153" y="270056"/>
                </a:cubicBezTo>
                <a:cubicBezTo>
                  <a:pt x="1995950" y="268335"/>
                  <a:pt x="1997280" y="265485"/>
                  <a:pt x="1995143" y="261505"/>
                </a:cubicBezTo>
                <a:cubicBezTo>
                  <a:pt x="1993006" y="257526"/>
                  <a:pt x="1989407" y="249158"/>
                  <a:pt x="1984345" y="236403"/>
                </a:cubicBezTo>
                <a:cubicBezTo>
                  <a:pt x="1979283" y="223647"/>
                  <a:pt x="1984194" y="224357"/>
                  <a:pt x="1999079" y="238532"/>
                </a:cubicBezTo>
                <a:cubicBezTo>
                  <a:pt x="2013965" y="252707"/>
                  <a:pt x="2027717" y="262477"/>
                  <a:pt x="2040336" y="267840"/>
                </a:cubicBezTo>
                <a:cubicBezTo>
                  <a:pt x="2052956" y="273203"/>
                  <a:pt x="2049926" y="280090"/>
                  <a:pt x="2031248" y="288501"/>
                </a:cubicBezTo>
                <a:cubicBezTo>
                  <a:pt x="2012570" y="296911"/>
                  <a:pt x="1987295" y="300202"/>
                  <a:pt x="1955424" y="298374"/>
                </a:cubicBezTo>
                <a:cubicBezTo>
                  <a:pt x="1923553" y="296546"/>
                  <a:pt x="1900326" y="289515"/>
                  <a:pt x="1885742" y="277283"/>
                </a:cubicBezTo>
                <a:cubicBezTo>
                  <a:pt x="1871158" y="265051"/>
                  <a:pt x="1860410" y="246366"/>
                  <a:pt x="1853498" y="221227"/>
                </a:cubicBezTo>
                <a:cubicBezTo>
                  <a:pt x="1850042" y="208658"/>
                  <a:pt x="1849486" y="202246"/>
                  <a:pt x="1851831" y="201992"/>
                </a:cubicBezTo>
                <a:close/>
                <a:moveTo>
                  <a:pt x="461272" y="188381"/>
                </a:moveTo>
                <a:cubicBezTo>
                  <a:pt x="469131" y="189829"/>
                  <a:pt x="475985" y="192497"/>
                  <a:pt x="481836" y="196383"/>
                </a:cubicBezTo>
                <a:cubicBezTo>
                  <a:pt x="488260" y="200068"/>
                  <a:pt x="490297" y="203883"/>
                  <a:pt x="487945" y="207826"/>
                </a:cubicBezTo>
                <a:cubicBezTo>
                  <a:pt x="485593" y="211770"/>
                  <a:pt x="483069" y="220474"/>
                  <a:pt x="480373" y="233940"/>
                </a:cubicBezTo>
                <a:cubicBezTo>
                  <a:pt x="477677" y="247405"/>
                  <a:pt x="472052" y="260082"/>
                  <a:pt x="463498" y="271970"/>
                </a:cubicBezTo>
                <a:cubicBezTo>
                  <a:pt x="454945" y="283858"/>
                  <a:pt x="442594" y="291910"/>
                  <a:pt x="426447" y="296126"/>
                </a:cubicBezTo>
                <a:cubicBezTo>
                  <a:pt x="410300" y="300342"/>
                  <a:pt x="405958" y="299023"/>
                  <a:pt x="413422" y="292168"/>
                </a:cubicBezTo>
                <a:cubicBezTo>
                  <a:pt x="420887" y="285314"/>
                  <a:pt x="428784" y="277505"/>
                  <a:pt x="437116" y="268743"/>
                </a:cubicBezTo>
                <a:cubicBezTo>
                  <a:pt x="445448" y="259982"/>
                  <a:pt x="451166" y="247782"/>
                  <a:pt x="454271" y="232144"/>
                </a:cubicBezTo>
                <a:cubicBezTo>
                  <a:pt x="457375" y="216506"/>
                  <a:pt x="457354" y="204940"/>
                  <a:pt x="454206" y="197447"/>
                </a:cubicBezTo>
                <a:cubicBezTo>
                  <a:pt x="451058" y="189955"/>
                  <a:pt x="453414" y="186933"/>
                  <a:pt x="461272" y="188381"/>
                </a:cubicBezTo>
                <a:close/>
                <a:moveTo>
                  <a:pt x="2002887" y="188341"/>
                </a:moveTo>
                <a:cubicBezTo>
                  <a:pt x="2007619" y="187830"/>
                  <a:pt x="2014553" y="188030"/>
                  <a:pt x="2023687" y="188940"/>
                </a:cubicBezTo>
                <a:cubicBezTo>
                  <a:pt x="2041541" y="188940"/>
                  <a:pt x="2053956" y="192428"/>
                  <a:pt x="2060932" y="199405"/>
                </a:cubicBezTo>
                <a:cubicBezTo>
                  <a:pt x="2067909" y="206381"/>
                  <a:pt x="2071100" y="214727"/>
                  <a:pt x="2070504" y="224443"/>
                </a:cubicBezTo>
                <a:cubicBezTo>
                  <a:pt x="2069909" y="234158"/>
                  <a:pt x="2063248" y="235782"/>
                  <a:pt x="2050521" y="229315"/>
                </a:cubicBezTo>
                <a:cubicBezTo>
                  <a:pt x="2037795" y="222848"/>
                  <a:pt x="2025243" y="215979"/>
                  <a:pt x="2012868" y="208708"/>
                </a:cubicBezTo>
                <a:cubicBezTo>
                  <a:pt x="2000492" y="201438"/>
                  <a:pt x="1994634" y="195870"/>
                  <a:pt x="1995294" y="192005"/>
                </a:cubicBezTo>
                <a:cubicBezTo>
                  <a:pt x="1995623" y="190073"/>
                  <a:pt x="1998155" y="188851"/>
                  <a:pt x="2002887" y="188341"/>
                </a:cubicBezTo>
                <a:close/>
                <a:moveTo>
                  <a:pt x="1300714" y="187804"/>
                </a:moveTo>
                <a:cubicBezTo>
                  <a:pt x="1304453" y="188425"/>
                  <a:pt x="1309255" y="189765"/>
                  <a:pt x="1315120" y="191823"/>
                </a:cubicBezTo>
                <a:cubicBezTo>
                  <a:pt x="1336286" y="199523"/>
                  <a:pt x="1349013" y="208203"/>
                  <a:pt x="1353301" y="217861"/>
                </a:cubicBezTo>
                <a:cubicBezTo>
                  <a:pt x="1357589" y="227519"/>
                  <a:pt x="1357983" y="237285"/>
                  <a:pt x="1354484" y="247158"/>
                </a:cubicBezTo>
                <a:cubicBezTo>
                  <a:pt x="1350985" y="257031"/>
                  <a:pt x="1342965" y="255593"/>
                  <a:pt x="1330425" y="242845"/>
                </a:cubicBezTo>
                <a:cubicBezTo>
                  <a:pt x="1317884" y="230097"/>
                  <a:pt x="1306333" y="216348"/>
                  <a:pt x="1295772" y="201599"/>
                </a:cubicBezTo>
                <a:cubicBezTo>
                  <a:pt x="1287850" y="190537"/>
                  <a:pt x="1289498" y="185939"/>
                  <a:pt x="1300714" y="187804"/>
                </a:cubicBezTo>
                <a:close/>
                <a:moveTo>
                  <a:pt x="1828583" y="187376"/>
                </a:moveTo>
                <a:cubicBezTo>
                  <a:pt x="1831760" y="187248"/>
                  <a:pt x="1833999" y="193560"/>
                  <a:pt x="1835300" y="206310"/>
                </a:cubicBezTo>
                <a:cubicBezTo>
                  <a:pt x="1837035" y="223310"/>
                  <a:pt x="1831640" y="241336"/>
                  <a:pt x="1819113" y="260387"/>
                </a:cubicBezTo>
                <a:cubicBezTo>
                  <a:pt x="1806587" y="279438"/>
                  <a:pt x="1798012" y="283091"/>
                  <a:pt x="1793387" y="271346"/>
                </a:cubicBezTo>
                <a:cubicBezTo>
                  <a:pt x="1788762" y="259602"/>
                  <a:pt x="1788727" y="250230"/>
                  <a:pt x="1793280" y="243232"/>
                </a:cubicBezTo>
                <a:cubicBezTo>
                  <a:pt x="1797833" y="236234"/>
                  <a:pt x="1802805" y="226913"/>
                  <a:pt x="1808197" y="215269"/>
                </a:cubicBezTo>
                <a:cubicBezTo>
                  <a:pt x="1814392" y="204083"/>
                  <a:pt x="1820024" y="195544"/>
                  <a:pt x="1825093" y="189650"/>
                </a:cubicBezTo>
                <a:cubicBezTo>
                  <a:pt x="1826361" y="188177"/>
                  <a:pt x="1827524" y="187419"/>
                  <a:pt x="1828583" y="187376"/>
                </a:cubicBezTo>
                <a:close/>
                <a:moveTo>
                  <a:pt x="498653" y="181840"/>
                </a:moveTo>
                <a:cubicBezTo>
                  <a:pt x="499982" y="181694"/>
                  <a:pt x="501683" y="181860"/>
                  <a:pt x="503755" y="182337"/>
                </a:cubicBezTo>
                <a:cubicBezTo>
                  <a:pt x="512044" y="184244"/>
                  <a:pt x="518497" y="186581"/>
                  <a:pt x="523114" y="189349"/>
                </a:cubicBezTo>
                <a:cubicBezTo>
                  <a:pt x="529926" y="193020"/>
                  <a:pt x="532199" y="197645"/>
                  <a:pt x="529933" y="203223"/>
                </a:cubicBezTo>
                <a:cubicBezTo>
                  <a:pt x="527667" y="208801"/>
                  <a:pt x="526760" y="221231"/>
                  <a:pt x="527212" y="240511"/>
                </a:cubicBezTo>
                <a:cubicBezTo>
                  <a:pt x="527664" y="259792"/>
                  <a:pt x="525810" y="274487"/>
                  <a:pt x="521652" y="284597"/>
                </a:cubicBezTo>
                <a:cubicBezTo>
                  <a:pt x="517493" y="294706"/>
                  <a:pt x="512524" y="296065"/>
                  <a:pt x="506745" y="288673"/>
                </a:cubicBezTo>
                <a:cubicBezTo>
                  <a:pt x="500966" y="281280"/>
                  <a:pt x="498750" y="273537"/>
                  <a:pt x="500098" y="265442"/>
                </a:cubicBezTo>
                <a:cubicBezTo>
                  <a:pt x="501446" y="257347"/>
                  <a:pt x="502120" y="244910"/>
                  <a:pt x="502120" y="228132"/>
                </a:cubicBezTo>
                <a:cubicBezTo>
                  <a:pt x="502120" y="211813"/>
                  <a:pt x="500321" y="199624"/>
                  <a:pt x="496721" y="191564"/>
                </a:cubicBezTo>
                <a:cubicBezTo>
                  <a:pt x="494022" y="185520"/>
                  <a:pt x="494666" y="182279"/>
                  <a:pt x="498653" y="181840"/>
                </a:cubicBezTo>
                <a:close/>
                <a:moveTo>
                  <a:pt x="1203361" y="174996"/>
                </a:moveTo>
                <a:cubicBezTo>
                  <a:pt x="1205832" y="176154"/>
                  <a:pt x="1207232" y="181218"/>
                  <a:pt x="1207558" y="190188"/>
                </a:cubicBezTo>
                <a:cubicBezTo>
                  <a:pt x="1208210" y="208127"/>
                  <a:pt x="1203392" y="225024"/>
                  <a:pt x="1193103" y="240877"/>
                </a:cubicBezTo>
                <a:cubicBezTo>
                  <a:pt x="1182814" y="256730"/>
                  <a:pt x="1175590" y="258999"/>
                  <a:pt x="1171431" y="247685"/>
                </a:cubicBezTo>
                <a:cubicBezTo>
                  <a:pt x="1167272" y="236370"/>
                  <a:pt x="1168585" y="225680"/>
                  <a:pt x="1175368" y="215613"/>
                </a:cubicBezTo>
                <a:cubicBezTo>
                  <a:pt x="1182150" y="205546"/>
                  <a:pt x="1187937" y="194755"/>
                  <a:pt x="1192726" y="183240"/>
                </a:cubicBezTo>
                <a:cubicBezTo>
                  <a:pt x="1197344" y="176586"/>
                  <a:pt x="1200889" y="173838"/>
                  <a:pt x="1203361" y="174996"/>
                </a:cubicBezTo>
                <a:close/>
                <a:moveTo>
                  <a:pt x="2624628" y="170465"/>
                </a:moveTo>
                <a:cubicBezTo>
                  <a:pt x="2626526" y="170193"/>
                  <a:pt x="2628949" y="170361"/>
                  <a:pt x="2631898" y="170968"/>
                </a:cubicBezTo>
                <a:cubicBezTo>
                  <a:pt x="2643693" y="173399"/>
                  <a:pt x="2651368" y="177425"/>
                  <a:pt x="2654925" y="183046"/>
                </a:cubicBezTo>
                <a:cubicBezTo>
                  <a:pt x="2658481" y="188668"/>
                  <a:pt x="2659596" y="194454"/>
                  <a:pt x="2658270" y="200405"/>
                </a:cubicBezTo>
                <a:cubicBezTo>
                  <a:pt x="2656943" y="206356"/>
                  <a:pt x="2651938" y="207127"/>
                  <a:pt x="2643256" y="202718"/>
                </a:cubicBezTo>
                <a:cubicBezTo>
                  <a:pt x="2634573" y="198308"/>
                  <a:pt x="2627399" y="192332"/>
                  <a:pt x="2621734" y="184789"/>
                </a:cubicBezTo>
                <a:cubicBezTo>
                  <a:pt x="2617970" y="176055"/>
                  <a:pt x="2618935" y="171281"/>
                  <a:pt x="2624628" y="170465"/>
                </a:cubicBezTo>
                <a:close/>
                <a:moveTo>
                  <a:pt x="545038" y="165753"/>
                </a:moveTo>
                <a:cubicBezTo>
                  <a:pt x="546478" y="165555"/>
                  <a:pt x="548308" y="165698"/>
                  <a:pt x="550529" y="166182"/>
                </a:cubicBezTo>
                <a:cubicBezTo>
                  <a:pt x="559413" y="168118"/>
                  <a:pt x="566257" y="171008"/>
                  <a:pt x="571061" y="174851"/>
                </a:cubicBezTo>
                <a:cubicBezTo>
                  <a:pt x="577399" y="178436"/>
                  <a:pt x="579636" y="181949"/>
                  <a:pt x="577772" y="185391"/>
                </a:cubicBezTo>
                <a:cubicBezTo>
                  <a:pt x="575908" y="188833"/>
                  <a:pt x="574327" y="195970"/>
                  <a:pt x="573029" y="206804"/>
                </a:cubicBezTo>
                <a:cubicBezTo>
                  <a:pt x="571731" y="217639"/>
                  <a:pt x="571297" y="229136"/>
                  <a:pt x="571728" y="241296"/>
                </a:cubicBezTo>
                <a:cubicBezTo>
                  <a:pt x="572158" y="253457"/>
                  <a:pt x="574449" y="261043"/>
                  <a:pt x="578600" y="264054"/>
                </a:cubicBezTo>
                <a:cubicBezTo>
                  <a:pt x="582752" y="267066"/>
                  <a:pt x="590126" y="268571"/>
                  <a:pt x="600724" y="268571"/>
                </a:cubicBezTo>
                <a:cubicBezTo>
                  <a:pt x="612597" y="268571"/>
                  <a:pt x="620778" y="267639"/>
                  <a:pt x="625267" y="265775"/>
                </a:cubicBezTo>
                <a:cubicBezTo>
                  <a:pt x="629755" y="263911"/>
                  <a:pt x="635126" y="253783"/>
                  <a:pt x="641378" y="235392"/>
                </a:cubicBezTo>
                <a:cubicBezTo>
                  <a:pt x="647630" y="217000"/>
                  <a:pt x="650524" y="216287"/>
                  <a:pt x="650057" y="233251"/>
                </a:cubicBezTo>
                <a:cubicBezTo>
                  <a:pt x="649591" y="250216"/>
                  <a:pt x="651839" y="262774"/>
                  <a:pt x="656801" y="270927"/>
                </a:cubicBezTo>
                <a:cubicBezTo>
                  <a:pt x="661763" y="279079"/>
                  <a:pt x="657590" y="285471"/>
                  <a:pt x="644282" y="290103"/>
                </a:cubicBezTo>
                <a:cubicBezTo>
                  <a:pt x="630974" y="294735"/>
                  <a:pt x="616068" y="296822"/>
                  <a:pt x="599562" y="296363"/>
                </a:cubicBezTo>
                <a:cubicBezTo>
                  <a:pt x="583056" y="295904"/>
                  <a:pt x="570562" y="291932"/>
                  <a:pt x="562080" y="284446"/>
                </a:cubicBezTo>
                <a:cubicBezTo>
                  <a:pt x="553598" y="276960"/>
                  <a:pt x="549357" y="265840"/>
                  <a:pt x="549357" y="251083"/>
                </a:cubicBezTo>
                <a:cubicBezTo>
                  <a:pt x="549357" y="237718"/>
                  <a:pt x="549138" y="224228"/>
                  <a:pt x="548701" y="210612"/>
                </a:cubicBezTo>
                <a:cubicBezTo>
                  <a:pt x="548263" y="196996"/>
                  <a:pt x="546238" y="185703"/>
                  <a:pt x="542624" y="176733"/>
                </a:cubicBezTo>
                <a:cubicBezTo>
                  <a:pt x="539914" y="170006"/>
                  <a:pt x="540718" y="166346"/>
                  <a:pt x="545038" y="165753"/>
                </a:cubicBezTo>
                <a:close/>
                <a:moveTo>
                  <a:pt x="1560510" y="162074"/>
                </a:moveTo>
                <a:lnTo>
                  <a:pt x="1509384" y="174330"/>
                </a:lnTo>
                <a:lnTo>
                  <a:pt x="1515005" y="177185"/>
                </a:lnTo>
                <a:cubicBezTo>
                  <a:pt x="1526757" y="183760"/>
                  <a:pt x="1531639" y="189295"/>
                  <a:pt x="1529653" y="193791"/>
                </a:cubicBezTo>
                <a:cubicBezTo>
                  <a:pt x="1527667" y="198286"/>
                  <a:pt x="1525061" y="202026"/>
                  <a:pt x="1521834" y="205008"/>
                </a:cubicBezTo>
                <a:lnTo>
                  <a:pt x="1562166" y="233467"/>
                </a:lnTo>
                <a:lnTo>
                  <a:pt x="1562166" y="183606"/>
                </a:lnTo>
                <a:cubicBezTo>
                  <a:pt x="1562166" y="171087"/>
                  <a:pt x="1561614" y="163909"/>
                  <a:pt x="1560510" y="162074"/>
                </a:cubicBezTo>
                <a:close/>
                <a:moveTo>
                  <a:pt x="4796992" y="156329"/>
                </a:moveTo>
                <a:cubicBezTo>
                  <a:pt x="4799310" y="156640"/>
                  <a:pt x="4802115" y="157275"/>
                  <a:pt x="4805406" y="158234"/>
                </a:cubicBezTo>
                <a:cubicBezTo>
                  <a:pt x="4818571" y="162070"/>
                  <a:pt x="4828046" y="167882"/>
                  <a:pt x="4833832" y="175668"/>
                </a:cubicBezTo>
                <a:cubicBezTo>
                  <a:pt x="4839618" y="183455"/>
                  <a:pt x="4841045" y="193034"/>
                  <a:pt x="4838112" y="204406"/>
                </a:cubicBezTo>
                <a:cubicBezTo>
                  <a:pt x="4835180" y="215778"/>
                  <a:pt x="4825935" y="213096"/>
                  <a:pt x="4810375" y="196361"/>
                </a:cubicBezTo>
                <a:cubicBezTo>
                  <a:pt x="4798688" y="180171"/>
                  <a:pt x="4791647" y="168810"/>
                  <a:pt x="4789252" y="162278"/>
                </a:cubicBezTo>
                <a:cubicBezTo>
                  <a:pt x="4787456" y="157379"/>
                  <a:pt x="4790036" y="155396"/>
                  <a:pt x="4796992" y="156329"/>
                </a:cubicBezTo>
                <a:close/>
                <a:moveTo>
                  <a:pt x="426858" y="151149"/>
                </a:moveTo>
                <a:cubicBezTo>
                  <a:pt x="428050" y="152495"/>
                  <a:pt x="427501" y="157901"/>
                  <a:pt x="425210" y="167365"/>
                </a:cubicBezTo>
                <a:cubicBezTo>
                  <a:pt x="420628" y="186294"/>
                  <a:pt x="415190" y="205202"/>
                  <a:pt x="408895" y="224088"/>
                </a:cubicBezTo>
                <a:cubicBezTo>
                  <a:pt x="402685" y="242673"/>
                  <a:pt x="398211" y="259706"/>
                  <a:pt x="395472" y="275186"/>
                </a:cubicBezTo>
                <a:cubicBezTo>
                  <a:pt x="392733" y="290666"/>
                  <a:pt x="384853" y="290412"/>
                  <a:pt x="371832" y="274422"/>
                </a:cubicBezTo>
                <a:cubicBezTo>
                  <a:pt x="358811" y="258433"/>
                  <a:pt x="355334" y="248915"/>
                  <a:pt x="361400" y="245867"/>
                </a:cubicBezTo>
                <a:cubicBezTo>
                  <a:pt x="367466" y="242820"/>
                  <a:pt x="376088" y="231014"/>
                  <a:pt x="387266" y="210450"/>
                </a:cubicBezTo>
                <a:cubicBezTo>
                  <a:pt x="398444" y="189887"/>
                  <a:pt x="408708" y="172833"/>
                  <a:pt x="418058" y="159288"/>
                </a:cubicBezTo>
                <a:cubicBezTo>
                  <a:pt x="422733" y="152516"/>
                  <a:pt x="425666" y="149803"/>
                  <a:pt x="426858" y="151149"/>
                </a:cubicBezTo>
                <a:close/>
                <a:moveTo>
                  <a:pt x="3653150" y="147232"/>
                </a:moveTo>
                <a:cubicBezTo>
                  <a:pt x="3646410" y="148092"/>
                  <a:pt x="3634601" y="149705"/>
                  <a:pt x="3617723" y="152071"/>
                </a:cubicBezTo>
                <a:cubicBezTo>
                  <a:pt x="3620361" y="175374"/>
                  <a:pt x="3622136" y="194752"/>
                  <a:pt x="3623046" y="210203"/>
                </a:cubicBezTo>
                <a:cubicBezTo>
                  <a:pt x="3623957" y="225655"/>
                  <a:pt x="3624799" y="238815"/>
                  <a:pt x="3625574" y="249685"/>
                </a:cubicBezTo>
                <a:cubicBezTo>
                  <a:pt x="3632056" y="249685"/>
                  <a:pt x="3644231" y="248904"/>
                  <a:pt x="3662098" y="247341"/>
                </a:cubicBezTo>
                <a:cubicBezTo>
                  <a:pt x="3662098" y="205324"/>
                  <a:pt x="3661216" y="179246"/>
                  <a:pt x="3659453" y="169108"/>
                </a:cubicBezTo>
                <a:cubicBezTo>
                  <a:pt x="3657689" y="158969"/>
                  <a:pt x="3655588" y="151677"/>
                  <a:pt x="3653150" y="147232"/>
                </a:cubicBezTo>
                <a:close/>
                <a:moveTo>
                  <a:pt x="3719875" y="140477"/>
                </a:moveTo>
                <a:cubicBezTo>
                  <a:pt x="3702796" y="142241"/>
                  <a:pt x="3688542" y="143754"/>
                  <a:pt x="3677113" y="145016"/>
                </a:cubicBezTo>
                <a:cubicBezTo>
                  <a:pt x="3679708" y="145977"/>
                  <a:pt x="3681257" y="147443"/>
                  <a:pt x="3681759" y="149415"/>
                </a:cubicBezTo>
                <a:cubicBezTo>
                  <a:pt x="3682261" y="151387"/>
                  <a:pt x="3682512" y="155556"/>
                  <a:pt x="3682512" y="161923"/>
                </a:cubicBezTo>
                <a:cubicBezTo>
                  <a:pt x="3687975" y="162009"/>
                  <a:pt x="3694550" y="160679"/>
                  <a:pt x="3702237" y="157933"/>
                </a:cubicBezTo>
                <a:cubicBezTo>
                  <a:pt x="3709923" y="155187"/>
                  <a:pt x="3715982" y="157230"/>
                  <a:pt x="3720413" y="164063"/>
                </a:cubicBezTo>
                <a:cubicBezTo>
                  <a:pt x="3724844" y="170897"/>
                  <a:pt x="3721944" y="175425"/>
                  <a:pt x="3711712" y="177647"/>
                </a:cubicBezTo>
                <a:cubicBezTo>
                  <a:pt x="3701480" y="179870"/>
                  <a:pt x="3691747" y="180981"/>
                  <a:pt x="3682512" y="180981"/>
                </a:cubicBezTo>
                <a:lnTo>
                  <a:pt x="3682512" y="199717"/>
                </a:lnTo>
                <a:cubicBezTo>
                  <a:pt x="3687932" y="199817"/>
                  <a:pt x="3694030" y="198717"/>
                  <a:pt x="3700806" y="196415"/>
                </a:cubicBezTo>
                <a:cubicBezTo>
                  <a:pt x="3707582" y="194113"/>
                  <a:pt x="3713200" y="196071"/>
                  <a:pt x="3717659" y="202287"/>
                </a:cubicBezTo>
                <a:cubicBezTo>
                  <a:pt x="3722119" y="208504"/>
                  <a:pt x="3719958" y="213032"/>
                  <a:pt x="3711174" y="215871"/>
                </a:cubicBezTo>
                <a:cubicBezTo>
                  <a:pt x="3702391" y="218710"/>
                  <a:pt x="3692837" y="220130"/>
                  <a:pt x="3682512" y="220130"/>
                </a:cubicBezTo>
                <a:lnTo>
                  <a:pt x="3682512" y="244265"/>
                </a:lnTo>
                <a:lnTo>
                  <a:pt x="3718993" y="240694"/>
                </a:lnTo>
                <a:cubicBezTo>
                  <a:pt x="3720657" y="223099"/>
                  <a:pt x="3721714" y="203685"/>
                  <a:pt x="3722166" y="182455"/>
                </a:cubicBezTo>
                <a:cubicBezTo>
                  <a:pt x="3722618" y="161224"/>
                  <a:pt x="3721854" y="147232"/>
                  <a:pt x="3719875" y="140477"/>
                </a:cubicBezTo>
                <a:close/>
                <a:moveTo>
                  <a:pt x="145669" y="136281"/>
                </a:moveTo>
                <a:cubicBezTo>
                  <a:pt x="147305" y="136465"/>
                  <a:pt x="149309" y="137039"/>
                  <a:pt x="151678" y="138004"/>
                </a:cubicBezTo>
                <a:cubicBezTo>
                  <a:pt x="161157" y="141861"/>
                  <a:pt x="168385" y="146196"/>
                  <a:pt x="173361" y="151007"/>
                </a:cubicBezTo>
                <a:cubicBezTo>
                  <a:pt x="178337" y="155818"/>
                  <a:pt x="179100" y="160414"/>
                  <a:pt x="175651" y="164795"/>
                </a:cubicBezTo>
                <a:cubicBezTo>
                  <a:pt x="172203" y="169176"/>
                  <a:pt x="167843" y="175980"/>
                  <a:pt x="162573" y="185208"/>
                </a:cubicBezTo>
                <a:cubicBezTo>
                  <a:pt x="157303" y="194436"/>
                  <a:pt x="150789" y="204650"/>
                  <a:pt x="143031" y="215850"/>
                </a:cubicBezTo>
                <a:cubicBezTo>
                  <a:pt x="152108" y="222805"/>
                  <a:pt x="166617" y="232488"/>
                  <a:pt x="186557" y="244899"/>
                </a:cubicBezTo>
                <a:cubicBezTo>
                  <a:pt x="206497" y="257311"/>
                  <a:pt x="224276" y="265029"/>
                  <a:pt x="239892" y="268055"/>
                </a:cubicBezTo>
                <a:cubicBezTo>
                  <a:pt x="255509" y="271081"/>
                  <a:pt x="271613" y="274583"/>
                  <a:pt x="288204" y="278563"/>
                </a:cubicBezTo>
                <a:cubicBezTo>
                  <a:pt x="304796" y="282542"/>
                  <a:pt x="306900" y="287067"/>
                  <a:pt x="294517" y="292136"/>
                </a:cubicBezTo>
                <a:cubicBezTo>
                  <a:pt x="282135" y="297205"/>
                  <a:pt x="266163" y="301091"/>
                  <a:pt x="246603" y="303794"/>
                </a:cubicBezTo>
                <a:cubicBezTo>
                  <a:pt x="227043" y="306498"/>
                  <a:pt x="210961" y="302525"/>
                  <a:pt x="198356" y="291878"/>
                </a:cubicBezTo>
                <a:cubicBezTo>
                  <a:pt x="185751" y="281230"/>
                  <a:pt x="162914" y="261810"/>
                  <a:pt x="129845" y="233617"/>
                </a:cubicBezTo>
                <a:cubicBezTo>
                  <a:pt x="115017" y="251126"/>
                  <a:pt x="97472" y="264717"/>
                  <a:pt x="77210" y="274390"/>
                </a:cubicBezTo>
                <a:cubicBezTo>
                  <a:pt x="56947" y="284062"/>
                  <a:pt x="36505" y="289583"/>
                  <a:pt x="15884" y="290953"/>
                </a:cubicBezTo>
                <a:cubicBezTo>
                  <a:pt x="-4738" y="292322"/>
                  <a:pt x="-5279" y="289006"/>
                  <a:pt x="14260" y="281004"/>
                </a:cubicBezTo>
                <a:cubicBezTo>
                  <a:pt x="33798" y="273002"/>
                  <a:pt x="52813" y="263280"/>
                  <a:pt x="71305" y="251836"/>
                </a:cubicBezTo>
                <a:cubicBezTo>
                  <a:pt x="89797" y="240393"/>
                  <a:pt x="102850" y="229107"/>
                  <a:pt x="110464" y="217979"/>
                </a:cubicBezTo>
                <a:cubicBezTo>
                  <a:pt x="103165" y="209647"/>
                  <a:pt x="95393" y="202445"/>
                  <a:pt x="87147" y="196372"/>
                </a:cubicBezTo>
                <a:cubicBezTo>
                  <a:pt x="78902" y="190299"/>
                  <a:pt x="71280" y="185244"/>
                  <a:pt x="64282" y="181207"/>
                </a:cubicBezTo>
                <a:cubicBezTo>
                  <a:pt x="57284" y="177170"/>
                  <a:pt x="58747" y="173621"/>
                  <a:pt x="68670" y="170560"/>
                </a:cubicBezTo>
                <a:cubicBezTo>
                  <a:pt x="78593" y="167498"/>
                  <a:pt x="86947" y="169032"/>
                  <a:pt x="93729" y="175163"/>
                </a:cubicBezTo>
                <a:cubicBezTo>
                  <a:pt x="100512" y="181293"/>
                  <a:pt x="110751" y="189930"/>
                  <a:pt x="124446" y="201072"/>
                </a:cubicBezTo>
                <a:cubicBezTo>
                  <a:pt x="127845" y="196067"/>
                  <a:pt x="131989" y="187653"/>
                  <a:pt x="136879" y="175830"/>
                </a:cubicBezTo>
                <a:cubicBezTo>
                  <a:pt x="141769" y="164006"/>
                  <a:pt x="143088" y="153782"/>
                  <a:pt x="140837" y="145156"/>
                </a:cubicBezTo>
                <a:cubicBezTo>
                  <a:pt x="139148" y="138687"/>
                  <a:pt x="140759" y="135728"/>
                  <a:pt x="145669" y="136281"/>
                </a:cubicBezTo>
                <a:close/>
                <a:moveTo>
                  <a:pt x="2636296" y="135041"/>
                </a:moveTo>
                <a:cubicBezTo>
                  <a:pt x="2638222" y="134605"/>
                  <a:pt x="2640760" y="134628"/>
                  <a:pt x="2643912" y="135111"/>
                </a:cubicBezTo>
                <a:cubicBezTo>
                  <a:pt x="2656517" y="137039"/>
                  <a:pt x="2664640" y="140366"/>
                  <a:pt x="2668283" y="145091"/>
                </a:cubicBezTo>
                <a:cubicBezTo>
                  <a:pt x="2671925" y="149816"/>
                  <a:pt x="2673130" y="155628"/>
                  <a:pt x="2671897" y="162526"/>
                </a:cubicBezTo>
                <a:cubicBezTo>
                  <a:pt x="2670663" y="169423"/>
                  <a:pt x="2666175" y="171173"/>
                  <a:pt x="2658431" y="167774"/>
                </a:cubicBezTo>
                <a:cubicBezTo>
                  <a:pt x="2650687" y="164375"/>
                  <a:pt x="2643044" y="158905"/>
                  <a:pt x="2635501" y="151362"/>
                </a:cubicBezTo>
                <a:cubicBezTo>
                  <a:pt x="2630253" y="141790"/>
                  <a:pt x="2630517" y="136349"/>
                  <a:pt x="2636296" y="135041"/>
                </a:cubicBezTo>
                <a:close/>
                <a:moveTo>
                  <a:pt x="764175" y="134619"/>
                </a:moveTo>
                <a:cubicBezTo>
                  <a:pt x="768907" y="134624"/>
                  <a:pt x="773645" y="135874"/>
                  <a:pt x="778388" y="138369"/>
                </a:cubicBezTo>
                <a:cubicBezTo>
                  <a:pt x="787874" y="143360"/>
                  <a:pt x="792617" y="151254"/>
                  <a:pt x="792617" y="162052"/>
                </a:cubicBezTo>
                <a:cubicBezTo>
                  <a:pt x="792617" y="172836"/>
                  <a:pt x="787121" y="180487"/>
                  <a:pt x="776129" y="185004"/>
                </a:cubicBezTo>
                <a:cubicBezTo>
                  <a:pt x="765138" y="189521"/>
                  <a:pt x="755436" y="188972"/>
                  <a:pt x="747026" y="183358"/>
                </a:cubicBezTo>
                <a:cubicBezTo>
                  <a:pt x="738615" y="177744"/>
                  <a:pt x="734647" y="170079"/>
                  <a:pt x="735120" y="160364"/>
                </a:cubicBezTo>
                <a:cubicBezTo>
                  <a:pt x="735593" y="150648"/>
                  <a:pt x="740551" y="143306"/>
                  <a:pt x="749994" y="138337"/>
                </a:cubicBezTo>
                <a:cubicBezTo>
                  <a:pt x="754716" y="135853"/>
                  <a:pt x="759443" y="134613"/>
                  <a:pt x="764175" y="134619"/>
                </a:cubicBezTo>
                <a:close/>
                <a:moveTo>
                  <a:pt x="3790902" y="132637"/>
                </a:moveTo>
                <a:cubicBezTo>
                  <a:pt x="3786787" y="131569"/>
                  <a:pt x="3771349" y="132920"/>
                  <a:pt x="3744590" y="136692"/>
                </a:cubicBezTo>
                <a:cubicBezTo>
                  <a:pt x="3753596" y="143632"/>
                  <a:pt x="3756719" y="149583"/>
                  <a:pt x="3753958" y="154545"/>
                </a:cubicBezTo>
                <a:cubicBezTo>
                  <a:pt x="3751198" y="159507"/>
                  <a:pt x="3748928" y="168441"/>
                  <a:pt x="3747150" y="181347"/>
                </a:cubicBezTo>
                <a:cubicBezTo>
                  <a:pt x="3745372" y="194253"/>
                  <a:pt x="3743622" y="212974"/>
                  <a:pt x="3741902" y="237510"/>
                </a:cubicBezTo>
                <a:cubicBezTo>
                  <a:pt x="3755582" y="235704"/>
                  <a:pt x="3765352" y="235822"/>
                  <a:pt x="3771209" y="237865"/>
                </a:cubicBezTo>
                <a:cubicBezTo>
                  <a:pt x="3777067" y="239909"/>
                  <a:pt x="3780559" y="242834"/>
                  <a:pt x="3781685" y="246642"/>
                </a:cubicBezTo>
                <a:cubicBezTo>
                  <a:pt x="3782811" y="250449"/>
                  <a:pt x="3784983" y="245154"/>
                  <a:pt x="3788203" y="230756"/>
                </a:cubicBezTo>
                <a:cubicBezTo>
                  <a:pt x="3791422" y="216359"/>
                  <a:pt x="3793706" y="201484"/>
                  <a:pt x="3795054" y="186133"/>
                </a:cubicBezTo>
                <a:cubicBezTo>
                  <a:pt x="3796402" y="170782"/>
                  <a:pt x="3797076" y="157786"/>
                  <a:pt x="3797076" y="147146"/>
                </a:cubicBezTo>
                <a:cubicBezTo>
                  <a:pt x="3797076" y="138542"/>
                  <a:pt x="3795018" y="133705"/>
                  <a:pt x="3790902" y="132637"/>
                </a:cubicBezTo>
                <a:close/>
                <a:moveTo>
                  <a:pt x="1246266" y="130905"/>
                </a:moveTo>
                <a:cubicBezTo>
                  <a:pt x="1253364" y="130905"/>
                  <a:pt x="1261000" y="133031"/>
                  <a:pt x="1269174" y="137283"/>
                </a:cubicBezTo>
                <a:cubicBezTo>
                  <a:pt x="1277348" y="141535"/>
                  <a:pt x="1280087" y="146447"/>
                  <a:pt x="1277391" y="152018"/>
                </a:cubicBezTo>
                <a:cubicBezTo>
                  <a:pt x="1274695" y="157589"/>
                  <a:pt x="1273347" y="171718"/>
                  <a:pt x="1273347" y="194404"/>
                </a:cubicBezTo>
                <a:cubicBezTo>
                  <a:pt x="1273347" y="217248"/>
                  <a:pt x="1274021" y="236657"/>
                  <a:pt x="1275369" y="252632"/>
                </a:cubicBezTo>
                <a:cubicBezTo>
                  <a:pt x="1276717" y="268607"/>
                  <a:pt x="1272555" y="282929"/>
                  <a:pt x="1262882" y="295599"/>
                </a:cubicBezTo>
                <a:cubicBezTo>
                  <a:pt x="1253210" y="308269"/>
                  <a:pt x="1245685" y="309900"/>
                  <a:pt x="1240307" y="300493"/>
                </a:cubicBezTo>
                <a:cubicBezTo>
                  <a:pt x="1234930" y="291085"/>
                  <a:pt x="1226691" y="281836"/>
                  <a:pt x="1215592" y="272744"/>
                </a:cubicBezTo>
                <a:cubicBezTo>
                  <a:pt x="1204493" y="263653"/>
                  <a:pt x="1204851" y="260007"/>
                  <a:pt x="1216667" y="261806"/>
                </a:cubicBezTo>
                <a:cubicBezTo>
                  <a:pt x="1228484" y="263606"/>
                  <a:pt x="1236367" y="264570"/>
                  <a:pt x="1240318" y="264699"/>
                </a:cubicBezTo>
                <a:cubicBezTo>
                  <a:pt x="1244269" y="264829"/>
                  <a:pt x="1246459" y="256099"/>
                  <a:pt x="1246889" y="238511"/>
                </a:cubicBezTo>
                <a:cubicBezTo>
                  <a:pt x="1247320" y="220922"/>
                  <a:pt x="1247094" y="202406"/>
                  <a:pt x="1246212" y="182960"/>
                </a:cubicBezTo>
                <a:cubicBezTo>
                  <a:pt x="1245330" y="163515"/>
                  <a:pt x="1243082" y="149978"/>
                  <a:pt x="1239468" y="142349"/>
                </a:cubicBezTo>
                <a:cubicBezTo>
                  <a:pt x="1235855" y="134720"/>
                  <a:pt x="1238120" y="130905"/>
                  <a:pt x="1246266" y="130905"/>
                </a:cubicBezTo>
                <a:close/>
                <a:moveTo>
                  <a:pt x="4720860" y="129002"/>
                </a:moveTo>
                <a:cubicBezTo>
                  <a:pt x="4715934" y="129439"/>
                  <a:pt x="4703397" y="131665"/>
                  <a:pt x="4683249" y="135681"/>
                </a:cubicBezTo>
                <a:lnTo>
                  <a:pt x="4684432" y="174077"/>
                </a:lnTo>
                <a:cubicBezTo>
                  <a:pt x="4692363" y="173331"/>
                  <a:pt x="4698962" y="171567"/>
                  <a:pt x="4704233" y="168785"/>
                </a:cubicBezTo>
                <a:cubicBezTo>
                  <a:pt x="4709503" y="166003"/>
                  <a:pt x="4715196" y="167620"/>
                  <a:pt x="4721312" y="173636"/>
                </a:cubicBezTo>
                <a:cubicBezTo>
                  <a:pt x="4727428" y="179651"/>
                  <a:pt x="4725671" y="184627"/>
                  <a:pt x="4716042" y="188564"/>
                </a:cubicBezTo>
                <a:cubicBezTo>
                  <a:pt x="4706413" y="192500"/>
                  <a:pt x="4695933" y="194468"/>
                  <a:pt x="4684604" y="194468"/>
                </a:cubicBezTo>
                <a:lnTo>
                  <a:pt x="4685766" y="229401"/>
                </a:lnTo>
                <a:cubicBezTo>
                  <a:pt x="4690298" y="229530"/>
                  <a:pt x="4697052" y="227763"/>
                  <a:pt x="4706029" y="224099"/>
                </a:cubicBezTo>
                <a:cubicBezTo>
                  <a:pt x="4715006" y="220435"/>
                  <a:pt x="4721025" y="220628"/>
                  <a:pt x="4724087" y="224680"/>
                </a:cubicBezTo>
                <a:cubicBezTo>
                  <a:pt x="4727149" y="228731"/>
                  <a:pt x="4729403" y="228473"/>
                  <a:pt x="4730852" y="223905"/>
                </a:cubicBezTo>
                <a:cubicBezTo>
                  <a:pt x="4732300" y="219338"/>
                  <a:pt x="4733250" y="203822"/>
                  <a:pt x="4733702" y="177357"/>
                </a:cubicBezTo>
                <a:cubicBezTo>
                  <a:pt x="4734153" y="150892"/>
                  <a:pt x="4733357" y="136107"/>
                  <a:pt x="4731314" y="133003"/>
                </a:cubicBezTo>
                <a:cubicBezTo>
                  <a:pt x="4729271" y="129898"/>
                  <a:pt x="4725786" y="128564"/>
                  <a:pt x="4720860" y="129002"/>
                </a:cubicBezTo>
                <a:close/>
                <a:moveTo>
                  <a:pt x="3982897" y="127302"/>
                </a:moveTo>
                <a:cubicBezTo>
                  <a:pt x="3986539" y="124827"/>
                  <a:pt x="3989046" y="131158"/>
                  <a:pt x="3990417" y="146296"/>
                </a:cubicBezTo>
                <a:cubicBezTo>
                  <a:pt x="3992246" y="166480"/>
                  <a:pt x="3986789" y="186753"/>
                  <a:pt x="3974048" y="207116"/>
                </a:cubicBezTo>
                <a:cubicBezTo>
                  <a:pt x="3961306" y="227479"/>
                  <a:pt x="3951831" y="231810"/>
                  <a:pt x="3945622" y="220109"/>
                </a:cubicBezTo>
                <a:cubicBezTo>
                  <a:pt x="3939412" y="208407"/>
                  <a:pt x="3939484" y="198147"/>
                  <a:pt x="3945837" y="189327"/>
                </a:cubicBezTo>
                <a:cubicBezTo>
                  <a:pt x="3952190" y="180508"/>
                  <a:pt x="3957567" y="171753"/>
                  <a:pt x="3961970" y="163063"/>
                </a:cubicBezTo>
                <a:cubicBezTo>
                  <a:pt x="3967376" y="153957"/>
                  <a:pt x="3973012" y="143840"/>
                  <a:pt x="3978877" y="132712"/>
                </a:cubicBezTo>
                <a:cubicBezTo>
                  <a:pt x="3980343" y="129930"/>
                  <a:pt x="3981683" y="128127"/>
                  <a:pt x="3982897" y="127302"/>
                </a:cubicBezTo>
                <a:close/>
                <a:moveTo>
                  <a:pt x="2680896" y="125711"/>
                </a:moveTo>
                <a:cubicBezTo>
                  <a:pt x="2684418" y="125273"/>
                  <a:pt x="2690826" y="127163"/>
                  <a:pt x="2700118" y="131379"/>
                </a:cubicBezTo>
                <a:cubicBezTo>
                  <a:pt x="2711332" y="136713"/>
                  <a:pt x="2715774" y="142489"/>
                  <a:pt x="2713444" y="148705"/>
                </a:cubicBezTo>
                <a:cubicBezTo>
                  <a:pt x="2711113" y="154922"/>
                  <a:pt x="2709038" y="162353"/>
                  <a:pt x="2707216" y="171001"/>
                </a:cubicBezTo>
                <a:cubicBezTo>
                  <a:pt x="2705395" y="179648"/>
                  <a:pt x="2703237" y="189220"/>
                  <a:pt x="2700742" y="199717"/>
                </a:cubicBezTo>
                <a:cubicBezTo>
                  <a:pt x="2720746" y="197093"/>
                  <a:pt x="2736865" y="194185"/>
                  <a:pt x="2749097" y="190994"/>
                </a:cubicBezTo>
                <a:cubicBezTo>
                  <a:pt x="2761329" y="187804"/>
                  <a:pt x="2771851" y="188890"/>
                  <a:pt x="2780663" y="194253"/>
                </a:cubicBezTo>
                <a:cubicBezTo>
                  <a:pt x="2789475" y="199616"/>
                  <a:pt x="2792369" y="204134"/>
                  <a:pt x="2789343" y="207805"/>
                </a:cubicBezTo>
                <a:cubicBezTo>
                  <a:pt x="2786317" y="211476"/>
                  <a:pt x="2778996" y="213544"/>
                  <a:pt x="2767381" y="214010"/>
                </a:cubicBezTo>
                <a:cubicBezTo>
                  <a:pt x="2755765" y="214477"/>
                  <a:pt x="2732333" y="216846"/>
                  <a:pt x="2697085" y="221120"/>
                </a:cubicBezTo>
                <a:cubicBezTo>
                  <a:pt x="2688409" y="248868"/>
                  <a:pt x="2676604" y="269744"/>
                  <a:pt x="2661668" y="283747"/>
                </a:cubicBezTo>
                <a:cubicBezTo>
                  <a:pt x="2646733" y="297750"/>
                  <a:pt x="2629464" y="307068"/>
                  <a:pt x="2609861" y="311700"/>
                </a:cubicBezTo>
                <a:cubicBezTo>
                  <a:pt x="2590258" y="316331"/>
                  <a:pt x="2588246" y="313406"/>
                  <a:pt x="2603827" y="302923"/>
                </a:cubicBezTo>
                <a:cubicBezTo>
                  <a:pt x="2619408" y="292441"/>
                  <a:pt x="2633160" y="280359"/>
                  <a:pt x="2645084" y="266678"/>
                </a:cubicBezTo>
                <a:cubicBezTo>
                  <a:pt x="2657008" y="252998"/>
                  <a:pt x="2665609" y="238830"/>
                  <a:pt x="2670886" y="224174"/>
                </a:cubicBezTo>
                <a:cubicBezTo>
                  <a:pt x="2658754" y="225952"/>
                  <a:pt x="2647515" y="228196"/>
                  <a:pt x="2637168" y="230907"/>
                </a:cubicBezTo>
                <a:cubicBezTo>
                  <a:pt x="2626822" y="233617"/>
                  <a:pt x="2616583" y="230900"/>
                  <a:pt x="2606451" y="222754"/>
                </a:cubicBezTo>
                <a:cubicBezTo>
                  <a:pt x="2596320" y="214609"/>
                  <a:pt x="2598926" y="210537"/>
                  <a:pt x="2614270" y="210537"/>
                </a:cubicBezTo>
                <a:cubicBezTo>
                  <a:pt x="2626517" y="210537"/>
                  <a:pt x="2646866" y="208027"/>
                  <a:pt x="2675317" y="203008"/>
                </a:cubicBezTo>
                <a:cubicBezTo>
                  <a:pt x="2682258" y="167186"/>
                  <a:pt x="2683480" y="144184"/>
                  <a:pt x="2678984" y="134003"/>
                </a:cubicBezTo>
                <a:cubicBezTo>
                  <a:pt x="2676736" y="128912"/>
                  <a:pt x="2677374" y="126148"/>
                  <a:pt x="2680896" y="125711"/>
                </a:cubicBezTo>
                <a:close/>
                <a:moveTo>
                  <a:pt x="1646627" y="122766"/>
                </a:moveTo>
                <a:cubicBezTo>
                  <a:pt x="1656545" y="122659"/>
                  <a:pt x="1664690" y="126480"/>
                  <a:pt x="1671062" y="134229"/>
                </a:cubicBezTo>
                <a:cubicBezTo>
                  <a:pt x="1679559" y="144561"/>
                  <a:pt x="1674027" y="149981"/>
                  <a:pt x="1654467" y="150490"/>
                </a:cubicBezTo>
                <a:cubicBezTo>
                  <a:pt x="1634907" y="151000"/>
                  <a:pt x="1612292" y="153212"/>
                  <a:pt x="1586623" y="157126"/>
                </a:cubicBezTo>
                <a:cubicBezTo>
                  <a:pt x="1590223" y="161199"/>
                  <a:pt x="1591330" y="165856"/>
                  <a:pt x="1589947" y="171097"/>
                </a:cubicBezTo>
                <a:cubicBezTo>
                  <a:pt x="1588563" y="176339"/>
                  <a:pt x="1587455" y="182279"/>
                  <a:pt x="1586623" y="188919"/>
                </a:cubicBezTo>
                <a:cubicBezTo>
                  <a:pt x="1597321" y="186352"/>
                  <a:pt x="1606861" y="183459"/>
                  <a:pt x="1615243" y="180239"/>
                </a:cubicBezTo>
                <a:cubicBezTo>
                  <a:pt x="1623625" y="177020"/>
                  <a:pt x="1631748" y="178916"/>
                  <a:pt x="1639614" y="185929"/>
                </a:cubicBezTo>
                <a:cubicBezTo>
                  <a:pt x="1647480" y="192941"/>
                  <a:pt x="1644275" y="198595"/>
                  <a:pt x="1629999" y="202890"/>
                </a:cubicBezTo>
                <a:cubicBezTo>
                  <a:pt x="1615723" y="207185"/>
                  <a:pt x="1601200" y="208880"/>
                  <a:pt x="1586430" y="207977"/>
                </a:cubicBezTo>
                <a:lnTo>
                  <a:pt x="1585247" y="245749"/>
                </a:lnTo>
                <a:cubicBezTo>
                  <a:pt x="1610600" y="258411"/>
                  <a:pt x="1633749" y="266524"/>
                  <a:pt x="1654693" y="270088"/>
                </a:cubicBezTo>
                <a:cubicBezTo>
                  <a:pt x="1675637" y="273651"/>
                  <a:pt x="1695397" y="276910"/>
                  <a:pt x="1713975" y="279864"/>
                </a:cubicBezTo>
                <a:cubicBezTo>
                  <a:pt x="1732553" y="282818"/>
                  <a:pt x="1734812" y="286852"/>
                  <a:pt x="1720751" y="291964"/>
                </a:cubicBezTo>
                <a:cubicBezTo>
                  <a:pt x="1706690" y="297076"/>
                  <a:pt x="1690644" y="301453"/>
                  <a:pt x="1672611" y="305096"/>
                </a:cubicBezTo>
                <a:cubicBezTo>
                  <a:pt x="1654578" y="308738"/>
                  <a:pt x="1640783" y="308918"/>
                  <a:pt x="1631225" y="305634"/>
                </a:cubicBezTo>
                <a:cubicBezTo>
                  <a:pt x="1621667" y="302350"/>
                  <a:pt x="1604957" y="291247"/>
                  <a:pt x="1581095" y="272325"/>
                </a:cubicBezTo>
                <a:cubicBezTo>
                  <a:pt x="1557233" y="253403"/>
                  <a:pt x="1534102" y="235101"/>
                  <a:pt x="1511703" y="217420"/>
                </a:cubicBezTo>
                <a:cubicBezTo>
                  <a:pt x="1507157" y="224375"/>
                  <a:pt x="1499134" y="234058"/>
                  <a:pt x="1487633" y="246470"/>
                </a:cubicBezTo>
                <a:cubicBezTo>
                  <a:pt x="1476132" y="258881"/>
                  <a:pt x="1465022" y="268582"/>
                  <a:pt x="1454303" y="275573"/>
                </a:cubicBezTo>
                <a:cubicBezTo>
                  <a:pt x="1443583" y="282564"/>
                  <a:pt x="1431885" y="287443"/>
                  <a:pt x="1419209" y="290211"/>
                </a:cubicBezTo>
                <a:cubicBezTo>
                  <a:pt x="1406532" y="292978"/>
                  <a:pt x="1407095" y="289114"/>
                  <a:pt x="1420897" y="278617"/>
                </a:cubicBezTo>
                <a:cubicBezTo>
                  <a:pt x="1434699" y="268120"/>
                  <a:pt x="1449133" y="253561"/>
                  <a:pt x="1464197" y="234940"/>
                </a:cubicBezTo>
                <a:cubicBezTo>
                  <a:pt x="1479262" y="216319"/>
                  <a:pt x="1488784" y="202631"/>
                  <a:pt x="1492763" y="193877"/>
                </a:cubicBezTo>
                <a:cubicBezTo>
                  <a:pt x="1494753" y="189499"/>
                  <a:pt x="1496189" y="185657"/>
                  <a:pt x="1497071" y="182350"/>
                </a:cubicBezTo>
                <a:lnTo>
                  <a:pt x="1497663" y="177343"/>
                </a:lnTo>
                <a:lnTo>
                  <a:pt x="1476587" y="182971"/>
                </a:lnTo>
                <a:cubicBezTo>
                  <a:pt x="1466585" y="186147"/>
                  <a:pt x="1456303" y="182760"/>
                  <a:pt x="1445742" y="172807"/>
                </a:cubicBezTo>
                <a:cubicBezTo>
                  <a:pt x="1435180" y="162855"/>
                  <a:pt x="1433914" y="158335"/>
                  <a:pt x="1441945" y="159245"/>
                </a:cubicBezTo>
                <a:cubicBezTo>
                  <a:pt x="1449976" y="160156"/>
                  <a:pt x="1457425" y="160181"/>
                  <a:pt x="1464294" y="159320"/>
                </a:cubicBezTo>
                <a:cubicBezTo>
                  <a:pt x="1471163" y="158460"/>
                  <a:pt x="1484320" y="156449"/>
                  <a:pt x="1503766" y="153287"/>
                </a:cubicBezTo>
                <a:cubicBezTo>
                  <a:pt x="1523211" y="150125"/>
                  <a:pt x="1546431" y="145393"/>
                  <a:pt x="1573427" y="139090"/>
                </a:cubicBezTo>
                <a:cubicBezTo>
                  <a:pt x="1600422" y="132787"/>
                  <a:pt x="1621319" y="127819"/>
                  <a:pt x="1636119" y="124183"/>
                </a:cubicBezTo>
                <a:cubicBezTo>
                  <a:pt x="1639818" y="123275"/>
                  <a:pt x="1643321" y="122802"/>
                  <a:pt x="1646627" y="122766"/>
                </a:cubicBezTo>
                <a:close/>
                <a:moveTo>
                  <a:pt x="4138957" y="119516"/>
                </a:moveTo>
                <a:cubicBezTo>
                  <a:pt x="4146270" y="120942"/>
                  <a:pt x="4156416" y="124911"/>
                  <a:pt x="4169394" y="131422"/>
                </a:cubicBezTo>
                <a:cubicBezTo>
                  <a:pt x="4182701" y="137100"/>
                  <a:pt x="4193327" y="146554"/>
                  <a:pt x="4201272" y="159783"/>
                </a:cubicBezTo>
                <a:cubicBezTo>
                  <a:pt x="4209217" y="173012"/>
                  <a:pt x="4210389" y="186377"/>
                  <a:pt x="4204789" y="199878"/>
                </a:cubicBezTo>
                <a:cubicBezTo>
                  <a:pt x="4199189" y="213379"/>
                  <a:pt x="4190481" y="211038"/>
                  <a:pt x="4178665" y="192855"/>
                </a:cubicBezTo>
                <a:cubicBezTo>
                  <a:pt x="4166848" y="174672"/>
                  <a:pt x="4155448" y="157546"/>
                  <a:pt x="4144463" y="141478"/>
                </a:cubicBezTo>
                <a:cubicBezTo>
                  <a:pt x="4133479" y="125409"/>
                  <a:pt x="4131643" y="118089"/>
                  <a:pt x="4138957" y="119516"/>
                </a:cubicBezTo>
                <a:close/>
                <a:moveTo>
                  <a:pt x="360110" y="113354"/>
                </a:moveTo>
                <a:cubicBezTo>
                  <a:pt x="362207" y="113333"/>
                  <a:pt x="364773" y="113624"/>
                  <a:pt x="367810" y="114224"/>
                </a:cubicBezTo>
                <a:cubicBezTo>
                  <a:pt x="379956" y="116626"/>
                  <a:pt x="388531" y="120613"/>
                  <a:pt x="393536" y="126184"/>
                </a:cubicBezTo>
                <a:cubicBezTo>
                  <a:pt x="398541" y="131755"/>
                  <a:pt x="400176" y="138681"/>
                  <a:pt x="398441" y="146963"/>
                </a:cubicBezTo>
                <a:cubicBezTo>
                  <a:pt x="396705" y="155244"/>
                  <a:pt x="391973" y="157908"/>
                  <a:pt x="384244" y="154954"/>
                </a:cubicBezTo>
                <a:cubicBezTo>
                  <a:pt x="376514" y="152000"/>
                  <a:pt x="370212" y="147597"/>
                  <a:pt x="365336" y="141747"/>
                </a:cubicBezTo>
                <a:cubicBezTo>
                  <a:pt x="360633" y="136053"/>
                  <a:pt x="356832" y="129443"/>
                  <a:pt x="353936" y="121914"/>
                </a:cubicBezTo>
                <a:cubicBezTo>
                  <a:pt x="351763" y="116268"/>
                  <a:pt x="353821" y="113414"/>
                  <a:pt x="360110" y="113354"/>
                </a:cubicBezTo>
                <a:close/>
                <a:moveTo>
                  <a:pt x="2559236" y="110605"/>
                </a:moveTo>
                <a:cubicBezTo>
                  <a:pt x="2563653" y="110702"/>
                  <a:pt x="2569020" y="112141"/>
                  <a:pt x="2575337" y="114923"/>
                </a:cubicBezTo>
                <a:cubicBezTo>
                  <a:pt x="2587856" y="120774"/>
                  <a:pt x="2591602" y="126589"/>
                  <a:pt x="2586576" y="132368"/>
                </a:cubicBezTo>
                <a:cubicBezTo>
                  <a:pt x="2581549" y="138147"/>
                  <a:pt x="2578176" y="148580"/>
                  <a:pt x="2576455" y="163666"/>
                </a:cubicBezTo>
                <a:cubicBezTo>
                  <a:pt x="2574734" y="178751"/>
                  <a:pt x="2573874" y="192145"/>
                  <a:pt x="2573874" y="203847"/>
                </a:cubicBezTo>
                <a:cubicBezTo>
                  <a:pt x="2573874" y="212795"/>
                  <a:pt x="2575631" y="215839"/>
                  <a:pt x="2579144" y="212978"/>
                </a:cubicBezTo>
                <a:cubicBezTo>
                  <a:pt x="2582657" y="210117"/>
                  <a:pt x="2590978" y="204492"/>
                  <a:pt x="2604107" y="196103"/>
                </a:cubicBezTo>
                <a:cubicBezTo>
                  <a:pt x="2617235" y="187714"/>
                  <a:pt x="2617293" y="191909"/>
                  <a:pt x="2604279" y="208687"/>
                </a:cubicBezTo>
                <a:cubicBezTo>
                  <a:pt x="2591265" y="225465"/>
                  <a:pt x="2581926" y="237776"/>
                  <a:pt x="2576262" y="245620"/>
                </a:cubicBezTo>
                <a:cubicBezTo>
                  <a:pt x="2570597" y="253464"/>
                  <a:pt x="2564675" y="261523"/>
                  <a:pt x="2558494" y="269797"/>
                </a:cubicBezTo>
                <a:cubicBezTo>
                  <a:pt x="2552314" y="278072"/>
                  <a:pt x="2546778" y="278566"/>
                  <a:pt x="2541888" y="271282"/>
                </a:cubicBezTo>
                <a:cubicBezTo>
                  <a:pt x="2536998" y="263997"/>
                  <a:pt x="2534553" y="257264"/>
                  <a:pt x="2534553" y="251083"/>
                </a:cubicBezTo>
                <a:cubicBezTo>
                  <a:pt x="2534553" y="245276"/>
                  <a:pt x="2537034" y="239443"/>
                  <a:pt x="2541996" y="233585"/>
                </a:cubicBezTo>
                <a:cubicBezTo>
                  <a:pt x="2546958" y="227727"/>
                  <a:pt x="2549883" y="210329"/>
                  <a:pt x="2550772" y="181390"/>
                </a:cubicBezTo>
                <a:cubicBezTo>
                  <a:pt x="2551661" y="152451"/>
                  <a:pt x="2552145" y="137950"/>
                  <a:pt x="2552224" y="137885"/>
                </a:cubicBezTo>
                <a:cubicBezTo>
                  <a:pt x="2552303" y="137821"/>
                  <a:pt x="2547499" y="139943"/>
                  <a:pt x="2537812" y="144252"/>
                </a:cubicBezTo>
                <a:cubicBezTo>
                  <a:pt x="2528125" y="148562"/>
                  <a:pt x="2520640" y="151935"/>
                  <a:pt x="2515355" y="154373"/>
                </a:cubicBezTo>
                <a:cubicBezTo>
                  <a:pt x="2510071" y="156811"/>
                  <a:pt x="2502729" y="154635"/>
                  <a:pt x="2493329" y="147845"/>
                </a:cubicBezTo>
                <a:cubicBezTo>
                  <a:pt x="2483929" y="141055"/>
                  <a:pt x="2484646" y="136781"/>
                  <a:pt x="2495480" y="135025"/>
                </a:cubicBezTo>
                <a:cubicBezTo>
                  <a:pt x="2506314" y="133268"/>
                  <a:pt x="2516657" y="130676"/>
                  <a:pt x="2526508" y="127249"/>
                </a:cubicBezTo>
                <a:cubicBezTo>
                  <a:pt x="2536360" y="123821"/>
                  <a:pt x="2543803" y="119519"/>
                  <a:pt x="2548836" y="114342"/>
                </a:cubicBezTo>
                <a:cubicBezTo>
                  <a:pt x="2551353" y="111754"/>
                  <a:pt x="2554819" y="110508"/>
                  <a:pt x="2559236" y="110605"/>
                </a:cubicBezTo>
                <a:close/>
                <a:moveTo>
                  <a:pt x="81171" y="103550"/>
                </a:moveTo>
                <a:cubicBezTo>
                  <a:pt x="83060" y="103811"/>
                  <a:pt x="85263" y="104548"/>
                  <a:pt x="87782" y="105760"/>
                </a:cubicBezTo>
                <a:cubicBezTo>
                  <a:pt x="97856" y="110607"/>
                  <a:pt x="105309" y="116196"/>
                  <a:pt x="110142" y="122527"/>
                </a:cubicBezTo>
                <a:cubicBezTo>
                  <a:pt x="114974" y="128858"/>
                  <a:pt x="114551" y="132920"/>
                  <a:pt x="108873" y="134713"/>
                </a:cubicBezTo>
                <a:cubicBezTo>
                  <a:pt x="103194" y="136505"/>
                  <a:pt x="93851" y="142786"/>
                  <a:pt x="80845" y="153556"/>
                </a:cubicBezTo>
                <a:cubicBezTo>
                  <a:pt x="67838" y="164325"/>
                  <a:pt x="53326" y="172714"/>
                  <a:pt x="37308" y="178723"/>
                </a:cubicBezTo>
                <a:cubicBezTo>
                  <a:pt x="21290" y="184731"/>
                  <a:pt x="19239" y="182082"/>
                  <a:pt x="31156" y="170775"/>
                </a:cubicBezTo>
                <a:cubicBezTo>
                  <a:pt x="43073" y="159467"/>
                  <a:pt x="53197" y="148587"/>
                  <a:pt x="61529" y="138133"/>
                </a:cubicBezTo>
                <a:cubicBezTo>
                  <a:pt x="69860" y="127679"/>
                  <a:pt x="73574" y="119641"/>
                  <a:pt x="72671" y="114020"/>
                </a:cubicBezTo>
                <a:cubicBezTo>
                  <a:pt x="72671" y="106255"/>
                  <a:pt x="75504" y="102764"/>
                  <a:pt x="81171" y="103550"/>
                </a:cubicBezTo>
                <a:close/>
                <a:moveTo>
                  <a:pt x="156434" y="100896"/>
                </a:moveTo>
                <a:cubicBezTo>
                  <a:pt x="159638" y="100894"/>
                  <a:pt x="163882" y="101461"/>
                  <a:pt x="169166" y="102598"/>
                </a:cubicBezTo>
                <a:cubicBezTo>
                  <a:pt x="188396" y="105480"/>
                  <a:pt x="201672" y="110858"/>
                  <a:pt x="208993" y="118730"/>
                </a:cubicBezTo>
                <a:cubicBezTo>
                  <a:pt x="216313" y="126603"/>
                  <a:pt x="218837" y="135121"/>
                  <a:pt x="216564" y="144285"/>
                </a:cubicBezTo>
                <a:cubicBezTo>
                  <a:pt x="214291" y="153448"/>
                  <a:pt x="206616" y="154491"/>
                  <a:pt x="193537" y="147415"/>
                </a:cubicBezTo>
                <a:cubicBezTo>
                  <a:pt x="180459" y="140338"/>
                  <a:pt x="167843" y="129962"/>
                  <a:pt x="155690" y="116289"/>
                </a:cubicBezTo>
                <a:cubicBezTo>
                  <a:pt x="146575" y="106034"/>
                  <a:pt x="146823" y="100903"/>
                  <a:pt x="156434" y="100896"/>
                </a:cubicBezTo>
                <a:close/>
                <a:moveTo>
                  <a:pt x="2366040" y="77515"/>
                </a:moveTo>
                <a:cubicBezTo>
                  <a:pt x="2372988" y="76905"/>
                  <a:pt x="2379952" y="79017"/>
                  <a:pt x="2386932" y="83852"/>
                </a:cubicBezTo>
                <a:cubicBezTo>
                  <a:pt x="2396239" y="90297"/>
                  <a:pt x="2393177" y="95930"/>
                  <a:pt x="2377747" y="100748"/>
                </a:cubicBezTo>
                <a:cubicBezTo>
                  <a:pt x="2362317" y="105566"/>
                  <a:pt x="2348880" y="108958"/>
                  <a:pt x="2337437" y="110922"/>
                </a:cubicBezTo>
                <a:cubicBezTo>
                  <a:pt x="2341939" y="115124"/>
                  <a:pt x="2343729" y="118971"/>
                  <a:pt x="2342804" y="122463"/>
                </a:cubicBezTo>
                <a:cubicBezTo>
                  <a:pt x="2341879" y="125954"/>
                  <a:pt x="2340993" y="129206"/>
                  <a:pt x="2340147" y="132217"/>
                </a:cubicBezTo>
                <a:cubicBezTo>
                  <a:pt x="2344262" y="131529"/>
                  <a:pt x="2350303" y="130235"/>
                  <a:pt x="2358269" y="128335"/>
                </a:cubicBezTo>
                <a:cubicBezTo>
                  <a:pt x="2366236" y="126435"/>
                  <a:pt x="2372405" y="128632"/>
                  <a:pt x="2376779" y="134928"/>
                </a:cubicBezTo>
                <a:cubicBezTo>
                  <a:pt x="2381153" y="141223"/>
                  <a:pt x="2378772" y="145522"/>
                  <a:pt x="2369638" y="147823"/>
                </a:cubicBezTo>
                <a:cubicBezTo>
                  <a:pt x="2360503" y="150125"/>
                  <a:pt x="2350673" y="152760"/>
                  <a:pt x="2340147" y="155728"/>
                </a:cubicBezTo>
                <a:lnTo>
                  <a:pt x="2340147" y="182164"/>
                </a:lnTo>
                <a:cubicBezTo>
                  <a:pt x="2355606" y="178651"/>
                  <a:pt x="2371541" y="175747"/>
                  <a:pt x="2387954" y="173453"/>
                </a:cubicBezTo>
                <a:cubicBezTo>
                  <a:pt x="2404366" y="171158"/>
                  <a:pt x="2415634" y="171753"/>
                  <a:pt x="2421757" y="175238"/>
                </a:cubicBezTo>
                <a:cubicBezTo>
                  <a:pt x="2427881" y="178723"/>
                  <a:pt x="2432681" y="183477"/>
                  <a:pt x="2436158" y="189499"/>
                </a:cubicBezTo>
                <a:cubicBezTo>
                  <a:pt x="2439636" y="195522"/>
                  <a:pt x="2432383" y="198308"/>
                  <a:pt x="2414401" y="197856"/>
                </a:cubicBezTo>
                <a:cubicBezTo>
                  <a:pt x="2396418" y="197404"/>
                  <a:pt x="2382637" y="197612"/>
                  <a:pt x="2373058" y="198480"/>
                </a:cubicBezTo>
                <a:cubicBezTo>
                  <a:pt x="2363479" y="199348"/>
                  <a:pt x="2352458" y="200563"/>
                  <a:pt x="2339996" y="202126"/>
                </a:cubicBezTo>
                <a:cubicBezTo>
                  <a:pt x="2339150" y="242092"/>
                  <a:pt x="2338498" y="268718"/>
                  <a:pt x="2338039" y="282005"/>
                </a:cubicBezTo>
                <a:cubicBezTo>
                  <a:pt x="2337580" y="295291"/>
                  <a:pt x="2335623" y="306971"/>
                  <a:pt x="2332167" y="317045"/>
                </a:cubicBezTo>
                <a:cubicBezTo>
                  <a:pt x="2328711" y="327119"/>
                  <a:pt x="2324649" y="330155"/>
                  <a:pt x="2319981" y="326154"/>
                </a:cubicBezTo>
                <a:cubicBezTo>
                  <a:pt x="2315313" y="322154"/>
                  <a:pt x="2312980" y="311979"/>
                  <a:pt x="2312980" y="295631"/>
                </a:cubicBezTo>
                <a:lnTo>
                  <a:pt x="2312980" y="205266"/>
                </a:lnTo>
                <a:cubicBezTo>
                  <a:pt x="2284543" y="211576"/>
                  <a:pt x="2266510" y="215179"/>
                  <a:pt x="2258881" y="216075"/>
                </a:cubicBezTo>
                <a:cubicBezTo>
                  <a:pt x="2251252" y="216972"/>
                  <a:pt x="2242841" y="214100"/>
                  <a:pt x="2233649" y="207461"/>
                </a:cubicBezTo>
                <a:cubicBezTo>
                  <a:pt x="2224457" y="200821"/>
                  <a:pt x="2227193" y="197211"/>
                  <a:pt x="2241856" y="196630"/>
                </a:cubicBezTo>
                <a:cubicBezTo>
                  <a:pt x="2256519" y="196049"/>
                  <a:pt x="2280226" y="192819"/>
                  <a:pt x="2312980" y="186940"/>
                </a:cubicBezTo>
                <a:lnTo>
                  <a:pt x="2312980" y="160740"/>
                </a:lnTo>
                <a:cubicBezTo>
                  <a:pt x="2305150" y="162533"/>
                  <a:pt x="2297539" y="163189"/>
                  <a:pt x="2290146" y="162708"/>
                </a:cubicBezTo>
                <a:cubicBezTo>
                  <a:pt x="2282754" y="162228"/>
                  <a:pt x="2276613" y="159414"/>
                  <a:pt x="2271723" y="154266"/>
                </a:cubicBezTo>
                <a:cubicBezTo>
                  <a:pt x="2266833" y="149117"/>
                  <a:pt x="2267625" y="146199"/>
                  <a:pt x="2274100" y="145511"/>
                </a:cubicBezTo>
                <a:cubicBezTo>
                  <a:pt x="2280574" y="144823"/>
                  <a:pt x="2293534" y="142456"/>
                  <a:pt x="2312980" y="138412"/>
                </a:cubicBezTo>
                <a:cubicBezTo>
                  <a:pt x="2312980" y="125406"/>
                  <a:pt x="2311954" y="117547"/>
                  <a:pt x="2309904" y="114837"/>
                </a:cubicBezTo>
                <a:cubicBezTo>
                  <a:pt x="2302762" y="115698"/>
                  <a:pt x="2296205" y="116587"/>
                  <a:pt x="2290232" y="117504"/>
                </a:cubicBezTo>
                <a:cubicBezTo>
                  <a:pt x="2284260" y="118422"/>
                  <a:pt x="2277559" y="116199"/>
                  <a:pt x="2270131" y="110836"/>
                </a:cubicBezTo>
                <a:cubicBezTo>
                  <a:pt x="2262703" y="105473"/>
                  <a:pt x="2265130" y="101641"/>
                  <a:pt x="2277412" y="99339"/>
                </a:cubicBezTo>
                <a:cubicBezTo>
                  <a:pt x="2289695" y="97037"/>
                  <a:pt x="2304067" y="93886"/>
                  <a:pt x="2320530" y="89885"/>
                </a:cubicBezTo>
                <a:cubicBezTo>
                  <a:pt x="2336992" y="85884"/>
                  <a:pt x="2349848" y="82267"/>
                  <a:pt x="2359098" y="79033"/>
                </a:cubicBezTo>
                <a:cubicBezTo>
                  <a:pt x="2361410" y="78225"/>
                  <a:pt x="2363724" y="77719"/>
                  <a:pt x="2366040" y="77515"/>
                </a:cubicBezTo>
                <a:close/>
                <a:moveTo>
                  <a:pt x="4325081" y="61523"/>
                </a:moveTo>
                <a:cubicBezTo>
                  <a:pt x="4327556" y="61762"/>
                  <a:pt x="4330544" y="62314"/>
                  <a:pt x="4334045" y="63180"/>
                </a:cubicBezTo>
                <a:cubicBezTo>
                  <a:pt x="4348048" y="66643"/>
                  <a:pt x="4354178" y="74993"/>
                  <a:pt x="4352436" y="88229"/>
                </a:cubicBezTo>
                <a:cubicBezTo>
                  <a:pt x="4350694" y="101465"/>
                  <a:pt x="4343699" y="103071"/>
                  <a:pt x="4331452" y="93047"/>
                </a:cubicBezTo>
                <a:cubicBezTo>
                  <a:pt x="4323996" y="82808"/>
                  <a:pt x="4319062" y="74405"/>
                  <a:pt x="4316653" y="67837"/>
                </a:cubicBezTo>
                <a:cubicBezTo>
                  <a:pt x="4314846" y="62911"/>
                  <a:pt x="4317656" y="60807"/>
                  <a:pt x="4325081" y="61523"/>
                </a:cubicBezTo>
                <a:close/>
                <a:moveTo>
                  <a:pt x="582122" y="58385"/>
                </a:moveTo>
                <a:cubicBezTo>
                  <a:pt x="589332" y="58497"/>
                  <a:pt x="595991" y="61809"/>
                  <a:pt x="602100" y="68321"/>
                </a:cubicBezTo>
                <a:cubicBezTo>
                  <a:pt x="610245" y="77004"/>
                  <a:pt x="607080" y="82428"/>
                  <a:pt x="592603" y="84594"/>
                </a:cubicBezTo>
                <a:cubicBezTo>
                  <a:pt x="578127" y="86759"/>
                  <a:pt x="567436" y="88505"/>
                  <a:pt x="560531" y="89831"/>
                </a:cubicBezTo>
                <a:cubicBezTo>
                  <a:pt x="553627" y="91158"/>
                  <a:pt x="542309" y="93105"/>
                  <a:pt x="526577" y="95671"/>
                </a:cubicBezTo>
                <a:cubicBezTo>
                  <a:pt x="534680" y="100475"/>
                  <a:pt x="536071" y="106025"/>
                  <a:pt x="530750" y="112320"/>
                </a:cubicBezTo>
                <a:lnTo>
                  <a:pt x="515908" y="127184"/>
                </a:lnTo>
                <a:cubicBezTo>
                  <a:pt x="510617" y="132461"/>
                  <a:pt x="506121" y="136871"/>
                  <a:pt x="502421" y="140413"/>
                </a:cubicBezTo>
                <a:cubicBezTo>
                  <a:pt x="498722" y="143955"/>
                  <a:pt x="501798" y="144862"/>
                  <a:pt x="511649" y="143134"/>
                </a:cubicBezTo>
                <a:cubicBezTo>
                  <a:pt x="521501" y="141406"/>
                  <a:pt x="536773" y="138298"/>
                  <a:pt x="557466" y="133809"/>
                </a:cubicBezTo>
                <a:cubicBezTo>
                  <a:pt x="552605" y="130956"/>
                  <a:pt x="547790" y="124130"/>
                  <a:pt x="543022" y="113331"/>
                </a:cubicBezTo>
                <a:cubicBezTo>
                  <a:pt x="538254" y="102533"/>
                  <a:pt x="543126" y="100662"/>
                  <a:pt x="557638" y="107717"/>
                </a:cubicBezTo>
                <a:cubicBezTo>
                  <a:pt x="572151" y="114773"/>
                  <a:pt x="582748" y="121928"/>
                  <a:pt x="589431" y="129185"/>
                </a:cubicBezTo>
                <a:cubicBezTo>
                  <a:pt x="596113" y="136441"/>
                  <a:pt x="598024" y="144862"/>
                  <a:pt x="595163" y="154448"/>
                </a:cubicBezTo>
                <a:cubicBezTo>
                  <a:pt x="592302" y="164035"/>
                  <a:pt x="587706" y="166795"/>
                  <a:pt x="581375" y="162730"/>
                </a:cubicBezTo>
                <a:cubicBezTo>
                  <a:pt x="575044" y="158664"/>
                  <a:pt x="569699" y="153498"/>
                  <a:pt x="565339" y="147232"/>
                </a:cubicBezTo>
                <a:cubicBezTo>
                  <a:pt x="512854" y="162289"/>
                  <a:pt x="481983" y="173252"/>
                  <a:pt x="472726" y="180121"/>
                </a:cubicBezTo>
                <a:cubicBezTo>
                  <a:pt x="463470" y="186990"/>
                  <a:pt x="457730" y="184308"/>
                  <a:pt x="455507" y="172076"/>
                </a:cubicBezTo>
                <a:cubicBezTo>
                  <a:pt x="453285" y="159844"/>
                  <a:pt x="455091" y="152735"/>
                  <a:pt x="460928" y="150749"/>
                </a:cubicBezTo>
                <a:cubicBezTo>
                  <a:pt x="466764" y="148762"/>
                  <a:pt x="473762" y="143690"/>
                  <a:pt x="481922" y="135530"/>
                </a:cubicBezTo>
                <a:cubicBezTo>
                  <a:pt x="490082" y="127370"/>
                  <a:pt x="495911" y="115525"/>
                  <a:pt x="499410" y="99995"/>
                </a:cubicBezTo>
                <a:cubicBezTo>
                  <a:pt x="489687" y="102691"/>
                  <a:pt x="481933" y="104491"/>
                  <a:pt x="476147" y="105394"/>
                </a:cubicBezTo>
                <a:cubicBezTo>
                  <a:pt x="470360" y="106298"/>
                  <a:pt x="463118" y="102902"/>
                  <a:pt x="454421" y="95209"/>
                </a:cubicBezTo>
                <a:cubicBezTo>
                  <a:pt x="445724" y="87515"/>
                  <a:pt x="447699" y="83669"/>
                  <a:pt x="460347" y="83669"/>
                </a:cubicBezTo>
                <a:cubicBezTo>
                  <a:pt x="469984" y="83669"/>
                  <a:pt x="481273" y="82374"/>
                  <a:pt x="494215" y="79786"/>
                </a:cubicBezTo>
                <a:cubicBezTo>
                  <a:pt x="507157" y="77198"/>
                  <a:pt x="521286" y="73817"/>
                  <a:pt x="536601" y="69644"/>
                </a:cubicBezTo>
                <a:cubicBezTo>
                  <a:pt x="551917" y="65471"/>
                  <a:pt x="564626" y="62036"/>
                  <a:pt x="574728" y="59341"/>
                </a:cubicBezTo>
                <a:cubicBezTo>
                  <a:pt x="577254" y="58667"/>
                  <a:pt x="579718" y="58348"/>
                  <a:pt x="582122" y="58385"/>
                </a:cubicBezTo>
                <a:close/>
                <a:moveTo>
                  <a:pt x="218825" y="53964"/>
                </a:moveTo>
                <a:cubicBezTo>
                  <a:pt x="227395" y="54314"/>
                  <a:pt x="235407" y="57749"/>
                  <a:pt x="242860" y="64266"/>
                </a:cubicBezTo>
                <a:cubicBezTo>
                  <a:pt x="252798" y="72957"/>
                  <a:pt x="254727" y="78610"/>
                  <a:pt x="248647" y="81227"/>
                </a:cubicBezTo>
                <a:cubicBezTo>
                  <a:pt x="242567" y="83844"/>
                  <a:pt x="229779" y="84927"/>
                  <a:pt x="210283" y="84475"/>
                </a:cubicBezTo>
                <a:cubicBezTo>
                  <a:pt x="190788" y="84024"/>
                  <a:pt x="169474" y="85131"/>
                  <a:pt x="146344" y="87799"/>
                </a:cubicBezTo>
                <a:cubicBezTo>
                  <a:pt x="123213" y="90466"/>
                  <a:pt x="104234" y="92940"/>
                  <a:pt x="89406" y="95220"/>
                </a:cubicBezTo>
                <a:cubicBezTo>
                  <a:pt x="74578" y="97500"/>
                  <a:pt x="61435" y="99766"/>
                  <a:pt x="49977" y="102017"/>
                </a:cubicBezTo>
                <a:cubicBezTo>
                  <a:pt x="38520" y="104268"/>
                  <a:pt x="27291" y="101404"/>
                  <a:pt x="16292" y="93424"/>
                </a:cubicBezTo>
                <a:cubicBezTo>
                  <a:pt x="5293" y="85443"/>
                  <a:pt x="6254" y="81152"/>
                  <a:pt x="19175" y="80550"/>
                </a:cubicBezTo>
                <a:cubicBezTo>
                  <a:pt x="32095" y="79947"/>
                  <a:pt x="47554" y="78750"/>
                  <a:pt x="65551" y="76957"/>
                </a:cubicBezTo>
                <a:cubicBezTo>
                  <a:pt x="83146" y="75194"/>
                  <a:pt x="108650" y="71601"/>
                  <a:pt x="142063" y="66181"/>
                </a:cubicBezTo>
                <a:cubicBezTo>
                  <a:pt x="175476" y="60760"/>
                  <a:pt x="198144" y="56913"/>
                  <a:pt x="210068" y="54641"/>
                </a:cubicBezTo>
                <a:cubicBezTo>
                  <a:pt x="213049" y="54072"/>
                  <a:pt x="215968" y="53847"/>
                  <a:pt x="218825" y="53964"/>
                </a:cubicBezTo>
                <a:close/>
                <a:moveTo>
                  <a:pt x="391973" y="44506"/>
                </a:moveTo>
                <a:cubicBezTo>
                  <a:pt x="393988" y="44480"/>
                  <a:pt x="396442" y="44764"/>
                  <a:pt x="399333" y="45359"/>
                </a:cubicBezTo>
                <a:cubicBezTo>
                  <a:pt x="410899" y="47739"/>
                  <a:pt x="419926" y="51461"/>
                  <a:pt x="426415" y="56523"/>
                </a:cubicBezTo>
                <a:cubicBezTo>
                  <a:pt x="432904" y="61585"/>
                  <a:pt x="435019" y="68744"/>
                  <a:pt x="432760" y="78001"/>
                </a:cubicBezTo>
                <a:cubicBezTo>
                  <a:pt x="430502" y="87257"/>
                  <a:pt x="425565" y="90190"/>
                  <a:pt x="417950" y="86798"/>
                </a:cubicBezTo>
                <a:cubicBezTo>
                  <a:pt x="410336" y="83407"/>
                  <a:pt x="403682" y="78872"/>
                  <a:pt x="397989" y="73193"/>
                </a:cubicBezTo>
                <a:cubicBezTo>
                  <a:pt x="392210" y="67400"/>
                  <a:pt x="388098" y="60717"/>
                  <a:pt x="385653" y="53146"/>
                </a:cubicBezTo>
                <a:cubicBezTo>
                  <a:pt x="383819" y="47467"/>
                  <a:pt x="385926" y="44587"/>
                  <a:pt x="391973" y="44506"/>
                </a:cubicBezTo>
                <a:close/>
                <a:moveTo>
                  <a:pt x="4411767" y="42634"/>
                </a:moveTo>
                <a:cubicBezTo>
                  <a:pt x="4412640" y="42393"/>
                  <a:pt x="4413527" y="42476"/>
                  <a:pt x="4414429" y="42885"/>
                </a:cubicBezTo>
                <a:cubicBezTo>
                  <a:pt x="4418035" y="44520"/>
                  <a:pt x="4423172" y="47711"/>
                  <a:pt x="4429841" y="52457"/>
                </a:cubicBezTo>
                <a:cubicBezTo>
                  <a:pt x="4437570" y="58824"/>
                  <a:pt x="4438391" y="63535"/>
                  <a:pt x="4432304" y="66589"/>
                </a:cubicBezTo>
                <a:cubicBezTo>
                  <a:pt x="4426216" y="69644"/>
                  <a:pt x="4415163" y="76423"/>
                  <a:pt x="4399145" y="86927"/>
                </a:cubicBezTo>
                <a:cubicBezTo>
                  <a:pt x="4383127" y="97432"/>
                  <a:pt x="4379195" y="96690"/>
                  <a:pt x="4387347" y="84701"/>
                </a:cubicBezTo>
                <a:cubicBezTo>
                  <a:pt x="4395500" y="72713"/>
                  <a:pt x="4401149" y="62338"/>
                  <a:pt x="4404297" y="53576"/>
                </a:cubicBezTo>
                <a:cubicBezTo>
                  <a:pt x="4406658" y="47004"/>
                  <a:pt x="4409148" y="43357"/>
                  <a:pt x="4411767" y="42634"/>
                </a:cubicBezTo>
                <a:close/>
                <a:moveTo>
                  <a:pt x="1596021" y="38536"/>
                </a:moveTo>
                <a:cubicBezTo>
                  <a:pt x="1594544" y="38230"/>
                  <a:pt x="1592820" y="38246"/>
                  <a:pt x="1590850" y="38583"/>
                </a:cubicBezTo>
                <a:cubicBezTo>
                  <a:pt x="1582970" y="39931"/>
                  <a:pt x="1565816" y="42634"/>
                  <a:pt x="1539387" y="46692"/>
                </a:cubicBezTo>
                <a:cubicBezTo>
                  <a:pt x="1540276" y="48843"/>
                  <a:pt x="1541473" y="55311"/>
                  <a:pt x="1542979" y="66095"/>
                </a:cubicBezTo>
                <a:cubicBezTo>
                  <a:pt x="1546937" y="66195"/>
                  <a:pt x="1556656" y="64421"/>
                  <a:pt x="1572136" y="60771"/>
                </a:cubicBezTo>
                <a:cubicBezTo>
                  <a:pt x="1587616" y="57121"/>
                  <a:pt x="1595927" y="59007"/>
                  <a:pt x="1597067" y="66428"/>
                </a:cubicBezTo>
                <a:cubicBezTo>
                  <a:pt x="1598207" y="73849"/>
                  <a:pt x="1592474" y="78825"/>
                  <a:pt x="1579869" y="81356"/>
                </a:cubicBezTo>
                <a:cubicBezTo>
                  <a:pt x="1567264" y="83887"/>
                  <a:pt x="1555570" y="84249"/>
                  <a:pt x="1544786" y="82443"/>
                </a:cubicBezTo>
                <a:lnTo>
                  <a:pt x="1548378" y="109287"/>
                </a:lnTo>
                <a:cubicBezTo>
                  <a:pt x="1554989" y="107481"/>
                  <a:pt x="1563371" y="105907"/>
                  <a:pt x="1573524" y="104566"/>
                </a:cubicBezTo>
                <a:cubicBezTo>
                  <a:pt x="1583676" y="103225"/>
                  <a:pt x="1591298" y="102555"/>
                  <a:pt x="1596389" y="102555"/>
                </a:cubicBezTo>
                <a:cubicBezTo>
                  <a:pt x="1600576" y="79108"/>
                  <a:pt x="1602670" y="61578"/>
                  <a:pt x="1602670" y="49962"/>
                </a:cubicBezTo>
                <a:cubicBezTo>
                  <a:pt x="1602670" y="43262"/>
                  <a:pt x="1600454" y="39453"/>
                  <a:pt x="1596021" y="38536"/>
                </a:cubicBezTo>
                <a:close/>
                <a:moveTo>
                  <a:pt x="4470995" y="34467"/>
                </a:moveTo>
                <a:cubicBezTo>
                  <a:pt x="4474376" y="34777"/>
                  <a:pt x="4479565" y="36697"/>
                  <a:pt x="4486563" y="40229"/>
                </a:cubicBezTo>
                <a:cubicBezTo>
                  <a:pt x="4500559" y="47291"/>
                  <a:pt x="4505457" y="53941"/>
                  <a:pt x="4501255" y="60179"/>
                </a:cubicBezTo>
                <a:cubicBezTo>
                  <a:pt x="4497053" y="66417"/>
                  <a:pt x="4492941" y="75118"/>
                  <a:pt x="4488919" y="86282"/>
                </a:cubicBezTo>
                <a:cubicBezTo>
                  <a:pt x="4484896" y="97446"/>
                  <a:pt x="4477615" y="110958"/>
                  <a:pt x="4467075" y="126818"/>
                </a:cubicBezTo>
                <a:cubicBezTo>
                  <a:pt x="4484771" y="123420"/>
                  <a:pt x="4500932" y="118071"/>
                  <a:pt x="4515559" y="110772"/>
                </a:cubicBezTo>
                <a:cubicBezTo>
                  <a:pt x="4530186" y="103473"/>
                  <a:pt x="4541960" y="103239"/>
                  <a:pt x="4550879" y="110073"/>
                </a:cubicBezTo>
                <a:cubicBezTo>
                  <a:pt x="4559799" y="116906"/>
                  <a:pt x="4558834" y="122531"/>
                  <a:pt x="4547986" y="126947"/>
                </a:cubicBezTo>
                <a:cubicBezTo>
                  <a:pt x="4537137" y="131364"/>
                  <a:pt x="4519166" y="135451"/>
                  <a:pt x="4494070" y="139208"/>
                </a:cubicBezTo>
                <a:cubicBezTo>
                  <a:pt x="4507565" y="141775"/>
                  <a:pt x="4512702" y="147999"/>
                  <a:pt x="4509483" y="157879"/>
                </a:cubicBezTo>
                <a:cubicBezTo>
                  <a:pt x="4506263" y="167760"/>
                  <a:pt x="4503524" y="178576"/>
                  <a:pt x="4501266" y="190328"/>
                </a:cubicBezTo>
                <a:cubicBezTo>
                  <a:pt x="4499007" y="202079"/>
                  <a:pt x="4494809" y="215104"/>
                  <a:pt x="4488671" y="229401"/>
                </a:cubicBezTo>
                <a:cubicBezTo>
                  <a:pt x="4496272" y="238392"/>
                  <a:pt x="4505116" y="247057"/>
                  <a:pt x="4515205" y="255396"/>
                </a:cubicBezTo>
                <a:cubicBezTo>
                  <a:pt x="4525293" y="263735"/>
                  <a:pt x="4535775" y="270077"/>
                  <a:pt x="4546653" y="274422"/>
                </a:cubicBezTo>
                <a:cubicBezTo>
                  <a:pt x="4557529" y="278767"/>
                  <a:pt x="4567456" y="283421"/>
                  <a:pt x="4576433" y="288382"/>
                </a:cubicBezTo>
                <a:cubicBezTo>
                  <a:pt x="4585410" y="293344"/>
                  <a:pt x="4580829" y="296707"/>
                  <a:pt x="4562688" y="298471"/>
                </a:cubicBezTo>
                <a:cubicBezTo>
                  <a:pt x="4544548" y="300235"/>
                  <a:pt x="4530853" y="300396"/>
                  <a:pt x="4521604" y="298955"/>
                </a:cubicBezTo>
                <a:cubicBezTo>
                  <a:pt x="4512354" y="297513"/>
                  <a:pt x="4505603" y="293487"/>
                  <a:pt x="4501352" y="286877"/>
                </a:cubicBezTo>
                <a:cubicBezTo>
                  <a:pt x="4497100" y="280266"/>
                  <a:pt x="4487782" y="266564"/>
                  <a:pt x="4473399" y="245770"/>
                </a:cubicBezTo>
                <a:cubicBezTo>
                  <a:pt x="4467247" y="254188"/>
                  <a:pt x="4459995" y="261183"/>
                  <a:pt x="4451642" y="266754"/>
                </a:cubicBezTo>
                <a:cubicBezTo>
                  <a:pt x="4443288" y="272325"/>
                  <a:pt x="4433171" y="276519"/>
                  <a:pt x="4421290" y="279337"/>
                </a:cubicBezTo>
                <a:cubicBezTo>
                  <a:pt x="4418320" y="280042"/>
                  <a:pt x="4416026" y="280415"/>
                  <a:pt x="4414408" y="280456"/>
                </a:cubicBezTo>
                <a:lnTo>
                  <a:pt x="4412692" y="279926"/>
                </a:lnTo>
                <a:lnTo>
                  <a:pt x="4412116" y="289963"/>
                </a:lnTo>
                <a:cubicBezTo>
                  <a:pt x="4409678" y="300095"/>
                  <a:pt x="4404681" y="301375"/>
                  <a:pt x="4397123" y="293803"/>
                </a:cubicBezTo>
                <a:cubicBezTo>
                  <a:pt x="4389566" y="286231"/>
                  <a:pt x="4382690" y="279671"/>
                  <a:pt x="4376495" y="274121"/>
                </a:cubicBezTo>
                <a:cubicBezTo>
                  <a:pt x="4363431" y="284661"/>
                  <a:pt x="4350679" y="292233"/>
                  <a:pt x="4338239" y="296836"/>
                </a:cubicBezTo>
                <a:cubicBezTo>
                  <a:pt x="4325799" y="301439"/>
                  <a:pt x="4312638" y="304203"/>
                  <a:pt x="4298757" y="305128"/>
                </a:cubicBezTo>
                <a:cubicBezTo>
                  <a:pt x="4284875" y="306053"/>
                  <a:pt x="4283283" y="303386"/>
                  <a:pt x="4293981" y="297126"/>
                </a:cubicBezTo>
                <a:cubicBezTo>
                  <a:pt x="4304679" y="290867"/>
                  <a:pt x="4315671" y="285131"/>
                  <a:pt x="4326957" y="279918"/>
                </a:cubicBezTo>
                <a:cubicBezTo>
                  <a:pt x="4338242" y="274705"/>
                  <a:pt x="4348453" y="268091"/>
                  <a:pt x="4357587" y="260075"/>
                </a:cubicBezTo>
                <a:cubicBezTo>
                  <a:pt x="4348051" y="253751"/>
                  <a:pt x="4340942" y="249434"/>
                  <a:pt x="4336260" y="247126"/>
                </a:cubicBezTo>
                <a:cubicBezTo>
                  <a:pt x="4331578" y="244817"/>
                  <a:pt x="4330377" y="241422"/>
                  <a:pt x="4332657" y="236940"/>
                </a:cubicBezTo>
                <a:cubicBezTo>
                  <a:pt x="4334937" y="232459"/>
                  <a:pt x="4336945" y="227300"/>
                  <a:pt x="4338680" y="221464"/>
                </a:cubicBezTo>
                <a:cubicBezTo>
                  <a:pt x="4318890" y="224102"/>
                  <a:pt x="4305346" y="227462"/>
                  <a:pt x="4298047" y="231541"/>
                </a:cubicBezTo>
                <a:cubicBezTo>
                  <a:pt x="4290748" y="235621"/>
                  <a:pt x="4281971" y="232685"/>
                  <a:pt x="4271718" y="222733"/>
                </a:cubicBezTo>
                <a:cubicBezTo>
                  <a:pt x="4261465" y="212781"/>
                  <a:pt x="4262788" y="208264"/>
                  <a:pt x="4275687" y="209181"/>
                </a:cubicBezTo>
                <a:cubicBezTo>
                  <a:pt x="4288586" y="210099"/>
                  <a:pt x="4311082" y="208027"/>
                  <a:pt x="4343175" y="202965"/>
                </a:cubicBezTo>
                <a:cubicBezTo>
                  <a:pt x="4345585" y="192884"/>
                  <a:pt x="4345889" y="183749"/>
                  <a:pt x="4344090" y="175561"/>
                </a:cubicBezTo>
                <a:cubicBezTo>
                  <a:pt x="4342290" y="167372"/>
                  <a:pt x="4347714" y="166333"/>
                  <a:pt x="4360362" y="172442"/>
                </a:cubicBezTo>
                <a:cubicBezTo>
                  <a:pt x="4373010" y="178551"/>
                  <a:pt x="4378302" y="183469"/>
                  <a:pt x="4376237" y="187198"/>
                </a:cubicBezTo>
                <a:cubicBezTo>
                  <a:pt x="4374172" y="190926"/>
                  <a:pt x="4371153" y="194648"/>
                  <a:pt x="4367181" y="198362"/>
                </a:cubicBezTo>
                <a:lnTo>
                  <a:pt x="4386583" y="196168"/>
                </a:lnTo>
                <a:cubicBezTo>
                  <a:pt x="4387946" y="192238"/>
                  <a:pt x="4388401" y="187574"/>
                  <a:pt x="4387949" y="182175"/>
                </a:cubicBezTo>
                <a:cubicBezTo>
                  <a:pt x="4387498" y="176776"/>
                  <a:pt x="4391215" y="176303"/>
                  <a:pt x="4399102" y="180755"/>
                </a:cubicBezTo>
                <a:cubicBezTo>
                  <a:pt x="4406989" y="185208"/>
                  <a:pt x="4412192" y="189041"/>
                  <a:pt x="4414708" y="192253"/>
                </a:cubicBezTo>
                <a:cubicBezTo>
                  <a:pt x="4417225" y="195465"/>
                  <a:pt x="4417268" y="199663"/>
                  <a:pt x="4414837" y="204847"/>
                </a:cubicBezTo>
                <a:cubicBezTo>
                  <a:pt x="4412407" y="210031"/>
                  <a:pt x="4409395" y="217345"/>
                  <a:pt x="4405803" y="226788"/>
                </a:cubicBezTo>
                <a:cubicBezTo>
                  <a:pt x="4402211" y="236231"/>
                  <a:pt x="4397439" y="245555"/>
                  <a:pt x="4391488" y="254762"/>
                </a:cubicBezTo>
                <a:cubicBezTo>
                  <a:pt x="4397095" y="258361"/>
                  <a:pt x="4402544" y="262595"/>
                  <a:pt x="4407835" y="267464"/>
                </a:cubicBezTo>
                <a:lnTo>
                  <a:pt x="4412849" y="276694"/>
                </a:lnTo>
                <a:lnTo>
                  <a:pt x="4418107" y="271873"/>
                </a:lnTo>
                <a:cubicBezTo>
                  <a:pt x="4427865" y="264079"/>
                  <a:pt x="4436269" y="256658"/>
                  <a:pt x="4443317" y="249610"/>
                </a:cubicBezTo>
                <a:cubicBezTo>
                  <a:pt x="4450365" y="242562"/>
                  <a:pt x="4456427" y="235503"/>
                  <a:pt x="4461504" y="228433"/>
                </a:cubicBezTo>
                <a:cubicBezTo>
                  <a:pt x="4455467" y="218725"/>
                  <a:pt x="4449630" y="210189"/>
                  <a:pt x="4443994" y="202825"/>
                </a:cubicBezTo>
                <a:cubicBezTo>
                  <a:pt x="4438359" y="195461"/>
                  <a:pt x="4433347" y="188722"/>
                  <a:pt x="4428959" y="182605"/>
                </a:cubicBezTo>
                <a:cubicBezTo>
                  <a:pt x="4424571" y="176489"/>
                  <a:pt x="4425890" y="172861"/>
                  <a:pt x="4432917" y="171721"/>
                </a:cubicBezTo>
                <a:cubicBezTo>
                  <a:pt x="4439943" y="170581"/>
                  <a:pt x="4445228" y="172234"/>
                  <a:pt x="4448770" y="176679"/>
                </a:cubicBezTo>
                <a:cubicBezTo>
                  <a:pt x="4452312" y="181125"/>
                  <a:pt x="4459976" y="192403"/>
                  <a:pt x="4471764" y="210515"/>
                </a:cubicBezTo>
                <a:cubicBezTo>
                  <a:pt x="4475736" y="201223"/>
                  <a:pt x="4478397" y="190127"/>
                  <a:pt x="4479744" y="177228"/>
                </a:cubicBezTo>
                <a:cubicBezTo>
                  <a:pt x="4481092" y="164329"/>
                  <a:pt x="4481415" y="152530"/>
                  <a:pt x="4480712" y="141833"/>
                </a:cubicBezTo>
                <a:cubicBezTo>
                  <a:pt x="4476080" y="142736"/>
                  <a:pt x="4469821" y="142736"/>
                  <a:pt x="4461934" y="141833"/>
                </a:cubicBezTo>
                <a:cubicBezTo>
                  <a:pt x="4451824" y="153778"/>
                  <a:pt x="4441126" y="162615"/>
                  <a:pt x="4429841" y="168344"/>
                </a:cubicBezTo>
                <a:cubicBezTo>
                  <a:pt x="4418555" y="174073"/>
                  <a:pt x="4418566" y="169136"/>
                  <a:pt x="4429873" y="153534"/>
                </a:cubicBezTo>
                <a:cubicBezTo>
                  <a:pt x="4441180" y="137932"/>
                  <a:pt x="4450631" y="118806"/>
                  <a:pt x="4458224" y="96155"/>
                </a:cubicBezTo>
                <a:cubicBezTo>
                  <a:pt x="4465817" y="73505"/>
                  <a:pt x="4469176" y="59667"/>
                  <a:pt x="4468301" y="54641"/>
                </a:cubicBezTo>
                <a:cubicBezTo>
                  <a:pt x="4467426" y="49614"/>
                  <a:pt x="4466752" y="44190"/>
                  <a:pt x="4466279" y="38368"/>
                </a:cubicBezTo>
                <a:cubicBezTo>
                  <a:pt x="4466042" y="35457"/>
                  <a:pt x="4467614" y="34156"/>
                  <a:pt x="4470995" y="34467"/>
                </a:cubicBezTo>
                <a:close/>
                <a:moveTo>
                  <a:pt x="3456847" y="34266"/>
                </a:moveTo>
                <a:cubicBezTo>
                  <a:pt x="3473767" y="33349"/>
                  <a:pt x="3485945" y="36147"/>
                  <a:pt x="3493382" y="42659"/>
                </a:cubicBezTo>
                <a:cubicBezTo>
                  <a:pt x="3503298" y="51342"/>
                  <a:pt x="3506489" y="57670"/>
                  <a:pt x="3502954" y="61642"/>
                </a:cubicBezTo>
                <a:cubicBezTo>
                  <a:pt x="3499420" y="65614"/>
                  <a:pt x="3489521" y="67149"/>
                  <a:pt x="3473259" y="66245"/>
                </a:cubicBezTo>
                <a:cubicBezTo>
                  <a:pt x="3456997" y="65342"/>
                  <a:pt x="3441707" y="65342"/>
                  <a:pt x="3427389" y="66245"/>
                </a:cubicBezTo>
                <a:cubicBezTo>
                  <a:pt x="3413070" y="67149"/>
                  <a:pt x="3391886" y="68748"/>
                  <a:pt x="3363836" y="71042"/>
                </a:cubicBezTo>
                <a:cubicBezTo>
                  <a:pt x="3371924" y="79761"/>
                  <a:pt x="3374846" y="85852"/>
                  <a:pt x="3372602" y="89315"/>
                </a:cubicBezTo>
                <a:cubicBezTo>
                  <a:pt x="3370357" y="92778"/>
                  <a:pt x="3369235" y="107093"/>
                  <a:pt x="3369235" y="132260"/>
                </a:cubicBezTo>
                <a:cubicBezTo>
                  <a:pt x="3389426" y="132260"/>
                  <a:pt x="3407025" y="134680"/>
                  <a:pt x="3422032" y="139520"/>
                </a:cubicBezTo>
                <a:cubicBezTo>
                  <a:pt x="3437039" y="144360"/>
                  <a:pt x="3445712" y="154054"/>
                  <a:pt x="3448049" y="168602"/>
                </a:cubicBezTo>
                <a:cubicBezTo>
                  <a:pt x="3450387" y="183150"/>
                  <a:pt x="3440040" y="184764"/>
                  <a:pt x="3417010" y="173442"/>
                </a:cubicBezTo>
                <a:cubicBezTo>
                  <a:pt x="3393979" y="162120"/>
                  <a:pt x="3378055" y="152932"/>
                  <a:pt x="3369235" y="145877"/>
                </a:cubicBezTo>
                <a:cubicBezTo>
                  <a:pt x="3370081" y="213663"/>
                  <a:pt x="3369081" y="259182"/>
                  <a:pt x="3366235" y="282435"/>
                </a:cubicBezTo>
                <a:cubicBezTo>
                  <a:pt x="3363388" y="305687"/>
                  <a:pt x="3358960" y="317314"/>
                  <a:pt x="3352952" y="317314"/>
                </a:cubicBezTo>
                <a:cubicBezTo>
                  <a:pt x="3348492" y="317314"/>
                  <a:pt x="3343763" y="311986"/>
                  <a:pt x="3338766" y="301332"/>
                </a:cubicBezTo>
                <a:cubicBezTo>
                  <a:pt x="3333768" y="290677"/>
                  <a:pt x="3332195" y="281506"/>
                  <a:pt x="3334045" y="273820"/>
                </a:cubicBezTo>
                <a:cubicBezTo>
                  <a:pt x="3335894" y="266134"/>
                  <a:pt x="3337694" y="257924"/>
                  <a:pt x="3339444" y="249191"/>
                </a:cubicBezTo>
                <a:cubicBezTo>
                  <a:pt x="3341193" y="240457"/>
                  <a:pt x="3342520" y="210766"/>
                  <a:pt x="3343423" y="160116"/>
                </a:cubicBezTo>
                <a:cubicBezTo>
                  <a:pt x="3344326" y="109467"/>
                  <a:pt x="3341609" y="80879"/>
                  <a:pt x="3335271" y="74355"/>
                </a:cubicBezTo>
                <a:cubicBezTo>
                  <a:pt x="3290644" y="81554"/>
                  <a:pt x="3262670" y="86275"/>
                  <a:pt x="3251348" y="88519"/>
                </a:cubicBezTo>
                <a:cubicBezTo>
                  <a:pt x="3240026" y="90763"/>
                  <a:pt x="3229372" y="86687"/>
                  <a:pt x="3219384" y="76291"/>
                </a:cubicBezTo>
                <a:cubicBezTo>
                  <a:pt x="3209396" y="65894"/>
                  <a:pt x="3209761" y="61151"/>
                  <a:pt x="3220481" y="62062"/>
                </a:cubicBezTo>
                <a:cubicBezTo>
                  <a:pt x="3231200" y="62972"/>
                  <a:pt x="3249699" y="62094"/>
                  <a:pt x="3275977" y="59427"/>
                </a:cubicBezTo>
                <a:cubicBezTo>
                  <a:pt x="3302256" y="56759"/>
                  <a:pt x="3329194" y="53389"/>
                  <a:pt x="3356792" y="49317"/>
                </a:cubicBezTo>
                <a:cubicBezTo>
                  <a:pt x="3384389" y="45244"/>
                  <a:pt x="3411575" y="40946"/>
                  <a:pt x="3438348" y="36421"/>
                </a:cubicBezTo>
                <a:cubicBezTo>
                  <a:pt x="3445041" y="35290"/>
                  <a:pt x="3451208" y="34572"/>
                  <a:pt x="3456847" y="34266"/>
                </a:cubicBezTo>
                <a:close/>
                <a:moveTo>
                  <a:pt x="5072177" y="33851"/>
                </a:moveTo>
                <a:cubicBezTo>
                  <a:pt x="5098162" y="30151"/>
                  <a:pt x="5118790" y="42971"/>
                  <a:pt x="5134062" y="72311"/>
                </a:cubicBezTo>
                <a:cubicBezTo>
                  <a:pt x="5143154" y="104276"/>
                  <a:pt x="5130714" y="135996"/>
                  <a:pt x="5096742" y="167473"/>
                </a:cubicBezTo>
                <a:cubicBezTo>
                  <a:pt x="5086618" y="182674"/>
                  <a:pt x="5081556" y="200670"/>
                  <a:pt x="5081556" y="221464"/>
                </a:cubicBezTo>
                <a:lnTo>
                  <a:pt x="5049118" y="221464"/>
                </a:lnTo>
                <a:cubicBezTo>
                  <a:pt x="5048143" y="184954"/>
                  <a:pt x="5063093" y="151706"/>
                  <a:pt x="5093967" y="121720"/>
                </a:cubicBezTo>
                <a:cubicBezTo>
                  <a:pt x="5100893" y="111367"/>
                  <a:pt x="5103919" y="100361"/>
                  <a:pt x="5103045" y="88702"/>
                </a:cubicBezTo>
                <a:cubicBezTo>
                  <a:pt x="5098327" y="72827"/>
                  <a:pt x="5089372" y="65342"/>
                  <a:pt x="5076178" y="66245"/>
                </a:cubicBezTo>
                <a:lnTo>
                  <a:pt x="5070887" y="66245"/>
                </a:lnTo>
                <a:cubicBezTo>
                  <a:pt x="5054611" y="67020"/>
                  <a:pt x="5046924" y="80966"/>
                  <a:pt x="5047828" y="108083"/>
                </a:cubicBezTo>
                <a:lnTo>
                  <a:pt x="5014013" y="108083"/>
                </a:lnTo>
                <a:cubicBezTo>
                  <a:pt x="5013053" y="70970"/>
                  <a:pt x="5024790" y="48184"/>
                  <a:pt x="5049226" y="39723"/>
                </a:cubicBezTo>
                <a:cubicBezTo>
                  <a:pt x="5053198" y="36740"/>
                  <a:pt x="5060849" y="34783"/>
                  <a:pt x="5072177" y="33851"/>
                </a:cubicBezTo>
                <a:close/>
                <a:moveTo>
                  <a:pt x="2273046" y="32883"/>
                </a:moveTo>
                <a:cubicBezTo>
                  <a:pt x="2276538" y="33564"/>
                  <a:pt x="2281546" y="35328"/>
                  <a:pt x="2288071" y="38174"/>
                </a:cubicBezTo>
                <a:cubicBezTo>
                  <a:pt x="2299801" y="42089"/>
                  <a:pt x="2307139" y="47614"/>
                  <a:pt x="2310086" y="54748"/>
                </a:cubicBezTo>
                <a:cubicBezTo>
                  <a:pt x="2313033" y="61882"/>
                  <a:pt x="2312338" y="68508"/>
                  <a:pt x="2308000" y="74624"/>
                </a:cubicBezTo>
                <a:cubicBezTo>
                  <a:pt x="2303662" y="80740"/>
                  <a:pt x="2297897" y="80356"/>
                  <a:pt x="2290706" y="73473"/>
                </a:cubicBezTo>
                <a:cubicBezTo>
                  <a:pt x="2283514" y="66589"/>
                  <a:pt x="2277556" y="59047"/>
                  <a:pt x="2272831" y="50844"/>
                </a:cubicBezTo>
                <a:cubicBezTo>
                  <a:pt x="2268105" y="42641"/>
                  <a:pt x="2266202" y="37056"/>
                  <a:pt x="2267120" y="34087"/>
                </a:cubicBezTo>
                <a:cubicBezTo>
                  <a:pt x="2267578" y="32603"/>
                  <a:pt x="2269554" y="32202"/>
                  <a:pt x="2273046" y="32883"/>
                </a:cubicBezTo>
                <a:close/>
                <a:moveTo>
                  <a:pt x="3770188" y="31743"/>
                </a:moveTo>
                <a:cubicBezTo>
                  <a:pt x="3777344" y="30337"/>
                  <a:pt x="3784765" y="33123"/>
                  <a:pt x="3792451" y="40100"/>
                </a:cubicBezTo>
                <a:cubicBezTo>
                  <a:pt x="3800137" y="47076"/>
                  <a:pt x="3798936" y="52271"/>
                  <a:pt x="3788848" y="55684"/>
                </a:cubicBezTo>
                <a:cubicBezTo>
                  <a:pt x="3778760" y="59097"/>
                  <a:pt x="3752764" y="63621"/>
                  <a:pt x="3710862" y="69257"/>
                </a:cubicBezTo>
                <a:cubicBezTo>
                  <a:pt x="3719854" y="76957"/>
                  <a:pt x="3720517" y="83393"/>
                  <a:pt x="3712852" y="88562"/>
                </a:cubicBezTo>
                <a:cubicBezTo>
                  <a:pt x="3705187" y="93732"/>
                  <a:pt x="3691926" y="106936"/>
                  <a:pt x="3673069" y="128174"/>
                </a:cubicBezTo>
                <a:cubicBezTo>
                  <a:pt x="3701376" y="124617"/>
                  <a:pt x="3726002" y="121279"/>
                  <a:pt x="3746946" y="118160"/>
                </a:cubicBezTo>
                <a:cubicBezTo>
                  <a:pt x="3767890" y="115041"/>
                  <a:pt x="3781954" y="112105"/>
                  <a:pt x="3789138" y="109352"/>
                </a:cubicBezTo>
                <a:cubicBezTo>
                  <a:pt x="3796323" y="106599"/>
                  <a:pt x="3803271" y="106692"/>
                  <a:pt x="3809982" y="109632"/>
                </a:cubicBezTo>
                <a:cubicBezTo>
                  <a:pt x="3816693" y="112571"/>
                  <a:pt x="3824795" y="118272"/>
                  <a:pt x="3834288" y="126732"/>
                </a:cubicBezTo>
                <a:cubicBezTo>
                  <a:pt x="3843782" y="135193"/>
                  <a:pt x="3845987" y="142195"/>
                  <a:pt x="3840903" y="147737"/>
                </a:cubicBezTo>
                <a:cubicBezTo>
                  <a:pt x="3835819" y="153280"/>
                  <a:pt x="3831980" y="162325"/>
                  <a:pt x="3829384" y="174872"/>
                </a:cubicBezTo>
                <a:cubicBezTo>
                  <a:pt x="3826789" y="187420"/>
                  <a:pt x="3824580" y="203234"/>
                  <a:pt x="3822759" y="222313"/>
                </a:cubicBezTo>
                <a:cubicBezTo>
                  <a:pt x="3820938" y="241393"/>
                  <a:pt x="3817206" y="257049"/>
                  <a:pt x="3811563" y="269281"/>
                </a:cubicBezTo>
                <a:cubicBezTo>
                  <a:pt x="3805920" y="281513"/>
                  <a:pt x="3798936" y="290100"/>
                  <a:pt x="3790612" y="295040"/>
                </a:cubicBezTo>
                <a:cubicBezTo>
                  <a:pt x="3782287" y="299980"/>
                  <a:pt x="3776806" y="296101"/>
                  <a:pt x="3774167" y="283403"/>
                </a:cubicBezTo>
                <a:cubicBezTo>
                  <a:pt x="3771529" y="270704"/>
                  <a:pt x="3769213" y="261695"/>
                  <a:pt x="3767219" y="256375"/>
                </a:cubicBezTo>
                <a:cubicBezTo>
                  <a:pt x="3756608" y="255601"/>
                  <a:pt x="3735596" y="256565"/>
                  <a:pt x="3704183" y="259268"/>
                </a:cubicBezTo>
                <a:cubicBezTo>
                  <a:pt x="3672771" y="261971"/>
                  <a:pt x="3646317" y="264147"/>
                  <a:pt x="3624821" y="265797"/>
                </a:cubicBezTo>
                <a:cubicBezTo>
                  <a:pt x="3617636" y="283937"/>
                  <a:pt x="3611485" y="287744"/>
                  <a:pt x="3606365" y="277219"/>
                </a:cubicBezTo>
                <a:cubicBezTo>
                  <a:pt x="3601246" y="266693"/>
                  <a:pt x="3598231" y="251912"/>
                  <a:pt x="3597320" y="232875"/>
                </a:cubicBezTo>
                <a:cubicBezTo>
                  <a:pt x="3596410" y="213838"/>
                  <a:pt x="3594642" y="197297"/>
                  <a:pt x="3592018" y="183251"/>
                </a:cubicBezTo>
                <a:cubicBezTo>
                  <a:pt x="3589393" y="169204"/>
                  <a:pt x="3585572" y="156288"/>
                  <a:pt x="3580553" y="144500"/>
                </a:cubicBezTo>
                <a:cubicBezTo>
                  <a:pt x="3575534" y="132712"/>
                  <a:pt x="3577298" y="127521"/>
                  <a:pt x="3585844" y="128926"/>
                </a:cubicBezTo>
                <a:cubicBezTo>
                  <a:pt x="3594391" y="130332"/>
                  <a:pt x="3601034" y="131683"/>
                  <a:pt x="3605774" y="132981"/>
                </a:cubicBezTo>
                <a:cubicBezTo>
                  <a:pt x="3610513" y="134279"/>
                  <a:pt x="3626563" y="133694"/>
                  <a:pt x="3653924" y="131228"/>
                </a:cubicBezTo>
                <a:cubicBezTo>
                  <a:pt x="3666630" y="111754"/>
                  <a:pt x="3674094" y="98231"/>
                  <a:pt x="3676317" y="90660"/>
                </a:cubicBezTo>
                <a:cubicBezTo>
                  <a:pt x="3678539" y="83088"/>
                  <a:pt x="3679651" y="77201"/>
                  <a:pt x="3679651" y="73000"/>
                </a:cubicBezTo>
                <a:cubicBezTo>
                  <a:pt x="3675033" y="73846"/>
                  <a:pt x="3669638" y="74731"/>
                  <a:pt x="3663464" y="75656"/>
                </a:cubicBezTo>
                <a:cubicBezTo>
                  <a:pt x="3657291" y="76581"/>
                  <a:pt x="3651902" y="76800"/>
                  <a:pt x="3647299" y="76312"/>
                </a:cubicBezTo>
                <a:cubicBezTo>
                  <a:pt x="3642696" y="75825"/>
                  <a:pt x="3636587" y="71978"/>
                  <a:pt x="3628972" y="64772"/>
                </a:cubicBezTo>
                <a:cubicBezTo>
                  <a:pt x="3621358" y="57566"/>
                  <a:pt x="3626126" y="53963"/>
                  <a:pt x="3643277" y="53963"/>
                </a:cubicBezTo>
                <a:cubicBezTo>
                  <a:pt x="3657373" y="53963"/>
                  <a:pt x="3675955" y="51966"/>
                  <a:pt x="3699021" y="47972"/>
                </a:cubicBezTo>
                <a:cubicBezTo>
                  <a:pt x="3722087" y="43979"/>
                  <a:pt x="3737926" y="40627"/>
                  <a:pt x="3746537" y="37916"/>
                </a:cubicBezTo>
                <a:cubicBezTo>
                  <a:pt x="3755148" y="35206"/>
                  <a:pt x="3763032" y="33148"/>
                  <a:pt x="3770188" y="31743"/>
                </a:cubicBezTo>
                <a:close/>
                <a:moveTo>
                  <a:pt x="2553364" y="27222"/>
                </a:moveTo>
                <a:cubicBezTo>
                  <a:pt x="2556677" y="27074"/>
                  <a:pt x="2560975" y="27455"/>
                  <a:pt x="2566259" y="28366"/>
                </a:cubicBezTo>
                <a:cubicBezTo>
                  <a:pt x="2579194" y="30359"/>
                  <a:pt x="2588419" y="34145"/>
                  <a:pt x="2593932" y="39723"/>
                </a:cubicBezTo>
                <a:cubicBezTo>
                  <a:pt x="2599446" y="45301"/>
                  <a:pt x="2601364" y="52690"/>
                  <a:pt x="2599686" y="61889"/>
                </a:cubicBezTo>
                <a:cubicBezTo>
                  <a:pt x="2598009" y="71089"/>
                  <a:pt x="2591939" y="73541"/>
                  <a:pt x="2581478" y="69246"/>
                </a:cubicBezTo>
                <a:cubicBezTo>
                  <a:pt x="2571017" y="64951"/>
                  <a:pt x="2560581" y="56153"/>
                  <a:pt x="2550170" y="42853"/>
                </a:cubicBezTo>
                <a:cubicBezTo>
                  <a:pt x="2542361" y="32877"/>
                  <a:pt x="2543426" y="27667"/>
                  <a:pt x="2553364" y="27222"/>
                </a:cubicBezTo>
                <a:close/>
                <a:moveTo>
                  <a:pt x="4051141" y="25021"/>
                </a:moveTo>
                <a:cubicBezTo>
                  <a:pt x="4059307" y="26433"/>
                  <a:pt x="4068410" y="29420"/>
                  <a:pt x="4078448" y="33980"/>
                </a:cubicBezTo>
                <a:cubicBezTo>
                  <a:pt x="4089978" y="39443"/>
                  <a:pt x="4094373" y="45900"/>
                  <a:pt x="4091634" y="53350"/>
                </a:cubicBezTo>
                <a:cubicBezTo>
                  <a:pt x="4088895" y="60800"/>
                  <a:pt x="4087095" y="70325"/>
                  <a:pt x="4086235" y="81926"/>
                </a:cubicBezTo>
                <a:cubicBezTo>
                  <a:pt x="4085374" y="93528"/>
                  <a:pt x="4084944" y="110772"/>
                  <a:pt x="4084944" y="133659"/>
                </a:cubicBezTo>
                <a:cubicBezTo>
                  <a:pt x="4084944" y="155527"/>
                  <a:pt x="4085837" y="175848"/>
                  <a:pt x="4087622" y="194619"/>
                </a:cubicBezTo>
                <a:cubicBezTo>
                  <a:pt x="4089408" y="213390"/>
                  <a:pt x="4089608" y="230652"/>
                  <a:pt x="4088225" y="246405"/>
                </a:cubicBezTo>
                <a:cubicBezTo>
                  <a:pt x="4086841" y="262158"/>
                  <a:pt x="4081865" y="276114"/>
                  <a:pt x="4073297" y="288275"/>
                </a:cubicBezTo>
                <a:cubicBezTo>
                  <a:pt x="4064728" y="300435"/>
                  <a:pt x="4057425" y="302181"/>
                  <a:pt x="4051388" y="293513"/>
                </a:cubicBezTo>
                <a:cubicBezTo>
                  <a:pt x="4045351" y="284844"/>
                  <a:pt x="4039934" y="277674"/>
                  <a:pt x="4035137" y="272002"/>
                </a:cubicBezTo>
                <a:cubicBezTo>
                  <a:pt x="4030340" y="266331"/>
                  <a:pt x="4024819" y="260064"/>
                  <a:pt x="4018574" y="253202"/>
                </a:cubicBezTo>
                <a:cubicBezTo>
                  <a:pt x="4012329" y="246340"/>
                  <a:pt x="4013795" y="243863"/>
                  <a:pt x="4022973" y="245770"/>
                </a:cubicBezTo>
                <a:cubicBezTo>
                  <a:pt x="4032150" y="247678"/>
                  <a:pt x="4039729" y="249252"/>
                  <a:pt x="4045709" y="250492"/>
                </a:cubicBezTo>
                <a:cubicBezTo>
                  <a:pt x="4051689" y="251732"/>
                  <a:pt x="4055199" y="250531"/>
                  <a:pt x="4056239" y="246889"/>
                </a:cubicBezTo>
                <a:cubicBezTo>
                  <a:pt x="4057278" y="243247"/>
                  <a:pt x="4058246" y="235808"/>
                  <a:pt x="4059143" y="224572"/>
                </a:cubicBezTo>
                <a:cubicBezTo>
                  <a:pt x="4060039" y="213336"/>
                  <a:pt x="4060268" y="182573"/>
                  <a:pt x="4059831" y="132282"/>
                </a:cubicBezTo>
                <a:cubicBezTo>
                  <a:pt x="4059393" y="81991"/>
                  <a:pt x="4055794" y="51188"/>
                  <a:pt x="4049033" y="39874"/>
                </a:cubicBezTo>
                <a:cubicBezTo>
                  <a:pt x="4042271" y="28559"/>
                  <a:pt x="4042974" y="23608"/>
                  <a:pt x="4051141" y="25021"/>
                </a:cubicBezTo>
                <a:close/>
                <a:moveTo>
                  <a:pt x="1149862" y="18861"/>
                </a:moveTo>
                <a:cubicBezTo>
                  <a:pt x="1153361" y="18665"/>
                  <a:pt x="1158948" y="21174"/>
                  <a:pt x="1166624" y="26387"/>
                </a:cubicBezTo>
                <a:cubicBezTo>
                  <a:pt x="1181975" y="36812"/>
                  <a:pt x="1187693" y="44247"/>
                  <a:pt x="1183778" y="48693"/>
                </a:cubicBezTo>
                <a:cubicBezTo>
                  <a:pt x="1179863" y="53138"/>
                  <a:pt x="1175106" y="59649"/>
                  <a:pt x="1169506" y="68224"/>
                </a:cubicBezTo>
                <a:cubicBezTo>
                  <a:pt x="1163906" y="76800"/>
                  <a:pt x="1155327" y="90918"/>
                  <a:pt x="1143769" y="110578"/>
                </a:cubicBezTo>
                <a:cubicBezTo>
                  <a:pt x="1154567" y="120286"/>
                  <a:pt x="1158840" y="128482"/>
                  <a:pt x="1156589" y="135164"/>
                </a:cubicBezTo>
                <a:cubicBezTo>
                  <a:pt x="1154338" y="141847"/>
                  <a:pt x="1153212" y="153491"/>
                  <a:pt x="1153212" y="170097"/>
                </a:cubicBezTo>
                <a:cubicBezTo>
                  <a:pt x="1153212" y="185312"/>
                  <a:pt x="1152750" y="205019"/>
                  <a:pt x="1151825" y="229218"/>
                </a:cubicBezTo>
                <a:cubicBezTo>
                  <a:pt x="1150900" y="253417"/>
                  <a:pt x="1148024" y="271224"/>
                  <a:pt x="1143199" y="282639"/>
                </a:cubicBezTo>
                <a:cubicBezTo>
                  <a:pt x="1138374" y="294054"/>
                  <a:pt x="1132734" y="293269"/>
                  <a:pt x="1126281" y="280284"/>
                </a:cubicBezTo>
                <a:cubicBezTo>
                  <a:pt x="1119828" y="267299"/>
                  <a:pt x="1118182" y="256655"/>
                  <a:pt x="1121344" y="248352"/>
                </a:cubicBezTo>
                <a:cubicBezTo>
                  <a:pt x="1124506" y="240049"/>
                  <a:pt x="1126758" y="227587"/>
                  <a:pt x="1128099" y="210967"/>
                </a:cubicBezTo>
                <a:cubicBezTo>
                  <a:pt x="1129439" y="194346"/>
                  <a:pt x="1130110" y="177576"/>
                  <a:pt x="1130110" y="160654"/>
                </a:cubicBezTo>
                <a:cubicBezTo>
                  <a:pt x="1130110" y="143173"/>
                  <a:pt x="1129902" y="131952"/>
                  <a:pt x="1129486" y="126990"/>
                </a:cubicBezTo>
                <a:cubicBezTo>
                  <a:pt x="1121957" y="139710"/>
                  <a:pt x="1113844" y="149963"/>
                  <a:pt x="1105147" y="157750"/>
                </a:cubicBezTo>
                <a:cubicBezTo>
                  <a:pt x="1096450" y="165537"/>
                  <a:pt x="1085164" y="172929"/>
                  <a:pt x="1071290" y="179927"/>
                </a:cubicBezTo>
                <a:cubicBezTo>
                  <a:pt x="1057416" y="186925"/>
                  <a:pt x="1056659" y="183426"/>
                  <a:pt x="1069021" y="169430"/>
                </a:cubicBezTo>
                <a:cubicBezTo>
                  <a:pt x="1081382" y="155434"/>
                  <a:pt x="1093105" y="140900"/>
                  <a:pt x="1104190" y="125829"/>
                </a:cubicBezTo>
                <a:cubicBezTo>
                  <a:pt x="1115275" y="110757"/>
                  <a:pt x="1125292" y="93413"/>
                  <a:pt x="1134240" y="73795"/>
                </a:cubicBezTo>
                <a:cubicBezTo>
                  <a:pt x="1143188" y="54178"/>
                  <a:pt x="1146985" y="38766"/>
                  <a:pt x="1145630" y="27559"/>
                </a:cubicBezTo>
                <a:cubicBezTo>
                  <a:pt x="1144952" y="21956"/>
                  <a:pt x="1146363" y="19056"/>
                  <a:pt x="1149862" y="18861"/>
                </a:cubicBezTo>
                <a:close/>
                <a:moveTo>
                  <a:pt x="1604974" y="16220"/>
                </a:moveTo>
                <a:cubicBezTo>
                  <a:pt x="1607629" y="16007"/>
                  <a:pt x="1610285" y="16270"/>
                  <a:pt x="1612941" y="17008"/>
                </a:cubicBezTo>
                <a:cubicBezTo>
                  <a:pt x="1618254" y="18485"/>
                  <a:pt x="1625320" y="22070"/>
                  <a:pt x="1634140" y="27763"/>
                </a:cubicBezTo>
                <a:cubicBezTo>
                  <a:pt x="1642959" y="33456"/>
                  <a:pt x="1645680" y="38533"/>
                  <a:pt x="1642303" y="42993"/>
                </a:cubicBezTo>
                <a:cubicBezTo>
                  <a:pt x="1638926" y="47452"/>
                  <a:pt x="1635950" y="52679"/>
                  <a:pt x="1633376" y="58674"/>
                </a:cubicBezTo>
                <a:cubicBezTo>
                  <a:pt x="1630802" y="64668"/>
                  <a:pt x="1627228" y="76129"/>
                  <a:pt x="1622653" y="93058"/>
                </a:cubicBezTo>
                <a:cubicBezTo>
                  <a:pt x="1618079" y="109987"/>
                  <a:pt x="1613346" y="120100"/>
                  <a:pt x="1608456" y="123398"/>
                </a:cubicBezTo>
                <a:cubicBezTo>
                  <a:pt x="1603566" y="126696"/>
                  <a:pt x="1599465" y="125191"/>
                  <a:pt x="1596152" y="118881"/>
                </a:cubicBezTo>
                <a:cubicBezTo>
                  <a:pt x="1586530" y="120688"/>
                  <a:pt x="1570304" y="123219"/>
                  <a:pt x="1547475" y="126474"/>
                </a:cubicBezTo>
                <a:cubicBezTo>
                  <a:pt x="1547475" y="131020"/>
                  <a:pt x="1545194" y="134268"/>
                  <a:pt x="1540634" y="136218"/>
                </a:cubicBezTo>
                <a:cubicBezTo>
                  <a:pt x="1536074" y="138169"/>
                  <a:pt x="1532224" y="132347"/>
                  <a:pt x="1529083" y="118752"/>
                </a:cubicBezTo>
                <a:cubicBezTo>
                  <a:pt x="1525943" y="105157"/>
                  <a:pt x="1522404" y="90835"/>
                  <a:pt x="1518468" y="75785"/>
                </a:cubicBezTo>
                <a:cubicBezTo>
                  <a:pt x="1514532" y="60735"/>
                  <a:pt x="1510258" y="49281"/>
                  <a:pt x="1505648" y="41422"/>
                </a:cubicBezTo>
                <a:cubicBezTo>
                  <a:pt x="1501037" y="33564"/>
                  <a:pt x="1502712" y="30104"/>
                  <a:pt x="1510670" y="31044"/>
                </a:cubicBezTo>
                <a:cubicBezTo>
                  <a:pt x="1518629" y="31983"/>
                  <a:pt x="1524222" y="32435"/>
                  <a:pt x="1527448" y="32399"/>
                </a:cubicBezTo>
                <a:cubicBezTo>
                  <a:pt x="1530675" y="32363"/>
                  <a:pt x="1541749" y="30585"/>
                  <a:pt x="1560671" y="27064"/>
                </a:cubicBezTo>
                <a:cubicBezTo>
                  <a:pt x="1579593" y="23544"/>
                  <a:pt x="1591707" y="20618"/>
                  <a:pt x="1597013" y="18288"/>
                </a:cubicBezTo>
                <a:cubicBezTo>
                  <a:pt x="1599666" y="17123"/>
                  <a:pt x="1602320" y="16434"/>
                  <a:pt x="1604974" y="16220"/>
                </a:cubicBezTo>
                <a:close/>
                <a:moveTo>
                  <a:pt x="4829087" y="15909"/>
                </a:moveTo>
                <a:cubicBezTo>
                  <a:pt x="4830976" y="15851"/>
                  <a:pt x="4833310" y="16236"/>
                  <a:pt x="4836090" y="17062"/>
                </a:cubicBezTo>
                <a:cubicBezTo>
                  <a:pt x="4847211" y="20367"/>
                  <a:pt x="4855561" y="24214"/>
                  <a:pt x="4861140" y="28602"/>
                </a:cubicBezTo>
                <a:cubicBezTo>
                  <a:pt x="4866718" y="32990"/>
                  <a:pt x="4867374" y="37809"/>
                  <a:pt x="4863107" y="43057"/>
                </a:cubicBezTo>
                <a:cubicBezTo>
                  <a:pt x="4858841" y="48306"/>
                  <a:pt x="4853801" y="56738"/>
                  <a:pt x="4847986" y="68353"/>
                </a:cubicBezTo>
                <a:cubicBezTo>
                  <a:pt x="4842171" y="79969"/>
                  <a:pt x="4833599" y="91814"/>
                  <a:pt x="4822270" y="103888"/>
                </a:cubicBezTo>
                <a:cubicBezTo>
                  <a:pt x="4850621" y="103100"/>
                  <a:pt x="4868148" y="100203"/>
                  <a:pt x="4874852" y="95198"/>
                </a:cubicBezTo>
                <a:cubicBezTo>
                  <a:pt x="4881556" y="90193"/>
                  <a:pt x="4889326" y="89620"/>
                  <a:pt x="4898159" y="93477"/>
                </a:cubicBezTo>
                <a:cubicBezTo>
                  <a:pt x="4906993" y="97335"/>
                  <a:pt x="4914101" y="102157"/>
                  <a:pt x="4919486" y="107943"/>
                </a:cubicBezTo>
                <a:cubicBezTo>
                  <a:pt x="4924871" y="113729"/>
                  <a:pt x="4925276" y="119114"/>
                  <a:pt x="4920702" y="124097"/>
                </a:cubicBezTo>
                <a:cubicBezTo>
                  <a:pt x="4916127" y="129081"/>
                  <a:pt x="4912954" y="140897"/>
                  <a:pt x="4911183" y="159546"/>
                </a:cubicBezTo>
                <a:cubicBezTo>
                  <a:pt x="4909412" y="178196"/>
                  <a:pt x="4907853" y="196953"/>
                  <a:pt x="4906505" y="215817"/>
                </a:cubicBezTo>
                <a:cubicBezTo>
                  <a:pt x="4905157" y="234682"/>
                  <a:pt x="4901178" y="250954"/>
                  <a:pt x="4894567" y="264635"/>
                </a:cubicBezTo>
                <a:cubicBezTo>
                  <a:pt x="4887956" y="278316"/>
                  <a:pt x="4877699" y="288716"/>
                  <a:pt x="4863796" y="295836"/>
                </a:cubicBezTo>
                <a:cubicBezTo>
                  <a:pt x="4849893" y="302956"/>
                  <a:pt x="4842414" y="301167"/>
                  <a:pt x="4841360" y="290469"/>
                </a:cubicBezTo>
                <a:cubicBezTo>
                  <a:pt x="4840306" y="279771"/>
                  <a:pt x="4834585" y="267596"/>
                  <a:pt x="4824195" y="253944"/>
                </a:cubicBezTo>
                <a:cubicBezTo>
                  <a:pt x="4813806" y="240292"/>
                  <a:pt x="4815211" y="236664"/>
                  <a:pt x="4828411" y="243060"/>
                </a:cubicBezTo>
                <a:cubicBezTo>
                  <a:pt x="4841612" y="249456"/>
                  <a:pt x="4850829" y="253055"/>
                  <a:pt x="4856063" y="253858"/>
                </a:cubicBezTo>
                <a:cubicBezTo>
                  <a:pt x="4861298" y="254661"/>
                  <a:pt x="4866169" y="249854"/>
                  <a:pt x="4870679" y="239436"/>
                </a:cubicBezTo>
                <a:cubicBezTo>
                  <a:pt x="4875189" y="229017"/>
                  <a:pt x="4878344" y="213240"/>
                  <a:pt x="4880144" y="192102"/>
                </a:cubicBezTo>
                <a:cubicBezTo>
                  <a:pt x="4881943" y="170965"/>
                  <a:pt x="4882843" y="153283"/>
                  <a:pt x="4882843" y="139058"/>
                </a:cubicBezTo>
                <a:cubicBezTo>
                  <a:pt x="4882843" y="126223"/>
                  <a:pt x="4881606" y="118978"/>
                  <a:pt x="4879133" y="117322"/>
                </a:cubicBezTo>
                <a:cubicBezTo>
                  <a:pt x="4876659" y="115665"/>
                  <a:pt x="4870511" y="116070"/>
                  <a:pt x="4860688" y="118537"/>
                </a:cubicBezTo>
                <a:lnTo>
                  <a:pt x="4832552" y="125592"/>
                </a:lnTo>
                <a:cubicBezTo>
                  <a:pt x="4825727" y="126524"/>
                  <a:pt x="4819661" y="124287"/>
                  <a:pt x="4814355" y="118881"/>
                </a:cubicBezTo>
                <a:cubicBezTo>
                  <a:pt x="4800631" y="134469"/>
                  <a:pt x="4786345" y="146464"/>
                  <a:pt x="4771495" y="154868"/>
                </a:cubicBezTo>
                <a:cubicBezTo>
                  <a:pt x="4767783" y="156969"/>
                  <a:pt x="4764988" y="158247"/>
                  <a:pt x="4763110" y="158703"/>
                </a:cubicBezTo>
                <a:lnTo>
                  <a:pt x="4761448" y="158070"/>
                </a:lnTo>
                <a:lnTo>
                  <a:pt x="4761130" y="163633"/>
                </a:lnTo>
                <a:cubicBezTo>
                  <a:pt x="4760924" y="170965"/>
                  <a:pt x="4761045" y="180028"/>
                  <a:pt x="4761493" y="190822"/>
                </a:cubicBezTo>
                <a:cubicBezTo>
                  <a:pt x="4762389" y="212412"/>
                  <a:pt x="4761679" y="228759"/>
                  <a:pt x="4759363" y="239866"/>
                </a:cubicBezTo>
                <a:cubicBezTo>
                  <a:pt x="4757048" y="250972"/>
                  <a:pt x="4753936" y="259906"/>
                  <a:pt x="4750028" y="266668"/>
                </a:cubicBezTo>
                <a:cubicBezTo>
                  <a:pt x="4746120" y="273429"/>
                  <a:pt x="4741937" y="273529"/>
                  <a:pt x="4737477" y="266969"/>
                </a:cubicBezTo>
                <a:cubicBezTo>
                  <a:pt x="4733017" y="260408"/>
                  <a:pt x="4729604" y="254959"/>
                  <a:pt x="4727238" y="250621"/>
                </a:cubicBezTo>
                <a:cubicBezTo>
                  <a:pt x="4724872" y="246283"/>
                  <a:pt x="4722559" y="243938"/>
                  <a:pt x="4720301" y="243587"/>
                </a:cubicBezTo>
                <a:cubicBezTo>
                  <a:pt x="4718042" y="243236"/>
                  <a:pt x="4706818" y="244709"/>
                  <a:pt x="4686626" y="248007"/>
                </a:cubicBezTo>
                <a:cubicBezTo>
                  <a:pt x="4681923" y="268112"/>
                  <a:pt x="4676556" y="273612"/>
                  <a:pt x="4670526" y="264506"/>
                </a:cubicBezTo>
                <a:cubicBezTo>
                  <a:pt x="4664496" y="255400"/>
                  <a:pt x="4661481" y="243275"/>
                  <a:pt x="4661481" y="228132"/>
                </a:cubicBezTo>
                <a:cubicBezTo>
                  <a:pt x="4661481" y="213863"/>
                  <a:pt x="4661040" y="196135"/>
                  <a:pt x="4660158" y="174948"/>
                </a:cubicBezTo>
                <a:cubicBezTo>
                  <a:pt x="4659276" y="153760"/>
                  <a:pt x="4656128" y="138423"/>
                  <a:pt x="4650715" y="128937"/>
                </a:cubicBezTo>
                <a:cubicBezTo>
                  <a:pt x="4645302" y="119451"/>
                  <a:pt x="4646223" y="114708"/>
                  <a:pt x="4653479" y="114708"/>
                </a:cubicBezTo>
                <a:cubicBezTo>
                  <a:pt x="4658269" y="114708"/>
                  <a:pt x="4663868" y="115145"/>
                  <a:pt x="4670278" y="116020"/>
                </a:cubicBezTo>
                <a:cubicBezTo>
                  <a:pt x="4677162" y="107373"/>
                  <a:pt x="4684841" y="94001"/>
                  <a:pt x="4693316" y="75903"/>
                </a:cubicBezTo>
                <a:cubicBezTo>
                  <a:pt x="4701791" y="57806"/>
                  <a:pt x="4704455" y="43548"/>
                  <a:pt x="4701307" y="33130"/>
                </a:cubicBezTo>
                <a:cubicBezTo>
                  <a:pt x="4698160" y="22712"/>
                  <a:pt x="4706086" y="21626"/>
                  <a:pt x="4725087" y="29871"/>
                </a:cubicBezTo>
                <a:cubicBezTo>
                  <a:pt x="4741292" y="37701"/>
                  <a:pt x="4746299" y="44595"/>
                  <a:pt x="4740112" y="50554"/>
                </a:cubicBezTo>
                <a:cubicBezTo>
                  <a:pt x="4733924" y="56512"/>
                  <a:pt x="4727259" y="64847"/>
                  <a:pt x="4720118" y="75559"/>
                </a:cubicBezTo>
                <a:cubicBezTo>
                  <a:pt x="4712976" y="86271"/>
                  <a:pt x="4702035" y="99758"/>
                  <a:pt x="4687293" y="116020"/>
                </a:cubicBezTo>
                <a:cubicBezTo>
                  <a:pt x="4704645" y="113525"/>
                  <a:pt x="4716705" y="109302"/>
                  <a:pt x="4723473" y="103351"/>
                </a:cubicBezTo>
                <a:cubicBezTo>
                  <a:pt x="4730242" y="97399"/>
                  <a:pt x="4737570" y="96345"/>
                  <a:pt x="4745457" y="100189"/>
                </a:cubicBezTo>
                <a:cubicBezTo>
                  <a:pt x="4753344" y="104032"/>
                  <a:pt x="4760245" y="108033"/>
                  <a:pt x="4766160" y="112191"/>
                </a:cubicBezTo>
                <a:cubicBezTo>
                  <a:pt x="4772076" y="116350"/>
                  <a:pt x="4773413" y="121229"/>
                  <a:pt x="4770172" y="126829"/>
                </a:cubicBezTo>
                <a:cubicBezTo>
                  <a:pt x="4766932" y="132429"/>
                  <a:pt x="4764451" y="139097"/>
                  <a:pt x="4762730" y="146834"/>
                </a:cubicBezTo>
                <a:cubicBezTo>
                  <a:pt x="4762300" y="148768"/>
                  <a:pt x="4761951" y="151135"/>
                  <a:pt x="4761685" y="153935"/>
                </a:cubicBezTo>
                <a:lnTo>
                  <a:pt x="4761663" y="154307"/>
                </a:lnTo>
                <a:lnTo>
                  <a:pt x="4762852" y="151573"/>
                </a:lnTo>
                <a:cubicBezTo>
                  <a:pt x="4764644" y="148740"/>
                  <a:pt x="4767353" y="145084"/>
                  <a:pt x="4770979" y="140606"/>
                </a:cubicBezTo>
                <a:cubicBezTo>
                  <a:pt x="4785484" y="122696"/>
                  <a:pt x="4798756" y="102221"/>
                  <a:pt x="4810794" y="79184"/>
                </a:cubicBezTo>
                <a:cubicBezTo>
                  <a:pt x="4822833" y="56146"/>
                  <a:pt x="4827279" y="39207"/>
                  <a:pt x="4824131" y="28366"/>
                </a:cubicBezTo>
                <a:cubicBezTo>
                  <a:pt x="4821770" y="20235"/>
                  <a:pt x="4823423" y="16083"/>
                  <a:pt x="4829087" y="15909"/>
                </a:cubicBezTo>
                <a:close/>
                <a:moveTo>
                  <a:pt x="510423" y="15796"/>
                </a:moveTo>
                <a:cubicBezTo>
                  <a:pt x="512244" y="15643"/>
                  <a:pt x="514532" y="15804"/>
                  <a:pt x="517285" y="16277"/>
                </a:cubicBezTo>
                <a:cubicBezTo>
                  <a:pt x="528298" y="18170"/>
                  <a:pt x="537100" y="21421"/>
                  <a:pt x="543689" y="26032"/>
                </a:cubicBezTo>
                <a:cubicBezTo>
                  <a:pt x="550278" y="30642"/>
                  <a:pt x="552433" y="38049"/>
                  <a:pt x="550153" y="48252"/>
                </a:cubicBezTo>
                <a:cubicBezTo>
                  <a:pt x="547873" y="58455"/>
                  <a:pt x="543330" y="61578"/>
                  <a:pt x="536526" y="57620"/>
                </a:cubicBezTo>
                <a:cubicBezTo>
                  <a:pt x="529722" y="53662"/>
                  <a:pt x="524039" y="49403"/>
                  <a:pt x="519479" y="44843"/>
                </a:cubicBezTo>
                <a:cubicBezTo>
                  <a:pt x="514790" y="40153"/>
                  <a:pt x="510498" y="33747"/>
                  <a:pt x="506605" y="25623"/>
                </a:cubicBezTo>
                <a:cubicBezTo>
                  <a:pt x="503685" y="19530"/>
                  <a:pt x="504958" y="16255"/>
                  <a:pt x="510423" y="15796"/>
                </a:cubicBezTo>
                <a:close/>
                <a:moveTo>
                  <a:pt x="4356598" y="12674"/>
                </a:moveTo>
                <a:cubicBezTo>
                  <a:pt x="4360441" y="11390"/>
                  <a:pt x="4367443" y="13319"/>
                  <a:pt x="4377603" y="18460"/>
                </a:cubicBezTo>
                <a:cubicBezTo>
                  <a:pt x="4387763" y="23601"/>
                  <a:pt x="4391265" y="29205"/>
                  <a:pt x="4388111" y="35270"/>
                </a:cubicBezTo>
                <a:cubicBezTo>
                  <a:pt x="4384956" y="41336"/>
                  <a:pt x="4383378" y="63306"/>
                  <a:pt x="4383378" y="101178"/>
                </a:cubicBezTo>
                <a:lnTo>
                  <a:pt x="4405405" y="97242"/>
                </a:lnTo>
                <a:cubicBezTo>
                  <a:pt x="4415959" y="94474"/>
                  <a:pt x="4423477" y="95675"/>
                  <a:pt x="4427959" y="100845"/>
                </a:cubicBezTo>
                <a:cubicBezTo>
                  <a:pt x="4432440" y="106014"/>
                  <a:pt x="4430077" y="110306"/>
                  <a:pt x="4420871" y="113719"/>
                </a:cubicBezTo>
                <a:cubicBezTo>
                  <a:pt x="4411664" y="117132"/>
                  <a:pt x="4398722" y="120035"/>
                  <a:pt x="4382045" y="122430"/>
                </a:cubicBezTo>
                <a:lnTo>
                  <a:pt x="4382045" y="127335"/>
                </a:lnTo>
                <a:cubicBezTo>
                  <a:pt x="4395825" y="128955"/>
                  <a:pt x="4406692" y="132547"/>
                  <a:pt x="4414644" y="138111"/>
                </a:cubicBezTo>
                <a:cubicBezTo>
                  <a:pt x="4422595" y="143675"/>
                  <a:pt x="4425058" y="150860"/>
                  <a:pt x="4422032" y="159665"/>
                </a:cubicBezTo>
                <a:cubicBezTo>
                  <a:pt x="4419007" y="168470"/>
                  <a:pt x="4412482" y="168011"/>
                  <a:pt x="4402458" y="158288"/>
                </a:cubicBezTo>
                <a:cubicBezTo>
                  <a:pt x="4392434" y="148565"/>
                  <a:pt x="4385630" y="141732"/>
                  <a:pt x="4382045" y="137789"/>
                </a:cubicBezTo>
                <a:cubicBezTo>
                  <a:pt x="4382045" y="146106"/>
                  <a:pt x="4380736" y="154710"/>
                  <a:pt x="4378119" y="163601"/>
                </a:cubicBezTo>
                <a:cubicBezTo>
                  <a:pt x="4375502" y="172492"/>
                  <a:pt x="4371200" y="172987"/>
                  <a:pt x="4365213" y="165085"/>
                </a:cubicBezTo>
                <a:cubicBezTo>
                  <a:pt x="4359226" y="157184"/>
                  <a:pt x="4356906" y="150408"/>
                  <a:pt x="4358254" y="144758"/>
                </a:cubicBezTo>
                <a:cubicBezTo>
                  <a:pt x="4359602" y="139108"/>
                  <a:pt x="4360240" y="134082"/>
                  <a:pt x="4360169" y="129679"/>
                </a:cubicBezTo>
                <a:cubicBezTo>
                  <a:pt x="4342272" y="157040"/>
                  <a:pt x="4323192" y="175131"/>
                  <a:pt x="4302930" y="183950"/>
                </a:cubicBezTo>
                <a:cubicBezTo>
                  <a:pt x="4282667" y="192769"/>
                  <a:pt x="4277838" y="192181"/>
                  <a:pt x="4288443" y="182186"/>
                </a:cubicBezTo>
                <a:cubicBezTo>
                  <a:pt x="4299047" y="172191"/>
                  <a:pt x="4309903" y="161418"/>
                  <a:pt x="4321009" y="149867"/>
                </a:cubicBezTo>
                <a:cubicBezTo>
                  <a:pt x="4332116" y="138316"/>
                  <a:pt x="4339806" y="129787"/>
                  <a:pt x="4344079" y="124280"/>
                </a:cubicBezTo>
                <a:cubicBezTo>
                  <a:pt x="4335131" y="128668"/>
                  <a:pt x="4327788" y="131343"/>
                  <a:pt x="4322052" y="132304"/>
                </a:cubicBezTo>
                <a:cubicBezTo>
                  <a:pt x="4316316" y="133264"/>
                  <a:pt x="4309329" y="129891"/>
                  <a:pt x="4301091" y="122183"/>
                </a:cubicBezTo>
                <a:cubicBezTo>
                  <a:pt x="4292852" y="114475"/>
                  <a:pt x="4294294" y="111080"/>
                  <a:pt x="4305414" y="111998"/>
                </a:cubicBezTo>
                <a:cubicBezTo>
                  <a:pt x="4316535" y="112916"/>
                  <a:pt x="4334822" y="110915"/>
                  <a:pt x="4360276" y="105996"/>
                </a:cubicBezTo>
                <a:lnTo>
                  <a:pt x="4360276" y="59427"/>
                </a:lnTo>
                <a:cubicBezTo>
                  <a:pt x="4360276" y="41358"/>
                  <a:pt x="4358702" y="29369"/>
                  <a:pt x="4355555" y="23461"/>
                </a:cubicBezTo>
                <a:cubicBezTo>
                  <a:pt x="4352407" y="17553"/>
                  <a:pt x="4352755" y="13957"/>
                  <a:pt x="4356598" y="12674"/>
                </a:cubicBezTo>
                <a:close/>
                <a:moveTo>
                  <a:pt x="1235416" y="11058"/>
                </a:moveTo>
                <a:cubicBezTo>
                  <a:pt x="1239028" y="10587"/>
                  <a:pt x="1244896" y="12470"/>
                  <a:pt x="1253020" y="16707"/>
                </a:cubicBezTo>
                <a:cubicBezTo>
                  <a:pt x="1269267" y="25182"/>
                  <a:pt x="1275014" y="32356"/>
                  <a:pt x="1270260" y="38228"/>
                </a:cubicBezTo>
                <a:cubicBezTo>
                  <a:pt x="1265507" y="44100"/>
                  <a:pt x="1260559" y="51733"/>
                  <a:pt x="1255418" y="61126"/>
                </a:cubicBezTo>
                <a:cubicBezTo>
                  <a:pt x="1250277" y="70519"/>
                  <a:pt x="1240953" y="85232"/>
                  <a:pt x="1227444" y="105265"/>
                </a:cubicBezTo>
                <a:cubicBezTo>
                  <a:pt x="1229653" y="105265"/>
                  <a:pt x="1237156" y="103716"/>
                  <a:pt x="1249955" y="100619"/>
                </a:cubicBezTo>
                <a:cubicBezTo>
                  <a:pt x="1262753" y="97521"/>
                  <a:pt x="1273512" y="94449"/>
                  <a:pt x="1282231" y="91402"/>
                </a:cubicBezTo>
                <a:cubicBezTo>
                  <a:pt x="1290950" y="88354"/>
                  <a:pt x="1298052" y="84949"/>
                  <a:pt x="1303537" y="81184"/>
                </a:cubicBezTo>
                <a:cubicBezTo>
                  <a:pt x="1309022" y="77420"/>
                  <a:pt x="1315898" y="77223"/>
                  <a:pt x="1324165" y="80593"/>
                </a:cubicBezTo>
                <a:cubicBezTo>
                  <a:pt x="1332432" y="83963"/>
                  <a:pt x="1340875" y="89476"/>
                  <a:pt x="1349494" y="97134"/>
                </a:cubicBezTo>
                <a:cubicBezTo>
                  <a:pt x="1358112" y="104792"/>
                  <a:pt x="1356251" y="110707"/>
                  <a:pt x="1343912" y="114880"/>
                </a:cubicBezTo>
                <a:cubicBezTo>
                  <a:pt x="1331572" y="119053"/>
                  <a:pt x="1318723" y="127288"/>
                  <a:pt x="1305365" y="139585"/>
                </a:cubicBezTo>
                <a:cubicBezTo>
                  <a:pt x="1292007" y="151881"/>
                  <a:pt x="1288480" y="149544"/>
                  <a:pt x="1294782" y="132572"/>
                </a:cubicBezTo>
                <a:cubicBezTo>
                  <a:pt x="1301085" y="115601"/>
                  <a:pt x="1304092" y="106828"/>
                  <a:pt x="1303806" y="106255"/>
                </a:cubicBezTo>
                <a:cubicBezTo>
                  <a:pt x="1303519" y="105681"/>
                  <a:pt x="1300981" y="106057"/>
                  <a:pt x="1296191" y="107384"/>
                </a:cubicBezTo>
                <a:cubicBezTo>
                  <a:pt x="1291401" y="108710"/>
                  <a:pt x="1279578" y="111618"/>
                  <a:pt x="1260721" y="116106"/>
                </a:cubicBezTo>
                <a:lnTo>
                  <a:pt x="1250073" y="120107"/>
                </a:lnTo>
                <a:cubicBezTo>
                  <a:pt x="1243892" y="121871"/>
                  <a:pt x="1238407" y="123459"/>
                  <a:pt x="1233618" y="124872"/>
                </a:cubicBezTo>
                <a:cubicBezTo>
                  <a:pt x="1228828" y="126284"/>
                  <a:pt x="1223816" y="124287"/>
                  <a:pt x="1218582" y="118881"/>
                </a:cubicBezTo>
                <a:cubicBezTo>
                  <a:pt x="1210150" y="131658"/>
                  <a:pt x="1199369" y="142051"/>
                  <a:pt x="1186241" y="150060"/>
                </a:cubicBezTo>
                <a:cubicBezTo>
                  <a:pt x="1173113" y="158069"/>
                  <a:pt x="1170205" y="156273"/>
                  <a:pt x="1177519" y="144672"/>
                </a:cubicBezTo>
                <a:cubicBezTo>
                  <a:pt x="1184832" y="133071"/>
                  <a:pt x="1193171" y="119914"/>
                  <a:pt x="1202535" y="105201"/>
                </a:cubicBezTo>
                <a:cubicBezTo>
                  <a:pt x="1211899" y="90487"/>
                  <a:pt x="1219492" y="75122"/>
                  <a:pt x="1225315" y="59104"/>
                </a:cubicBezTo>
                <a:cubicBezTo>
                  <a:pt x="1231137" y="43086"/>
                  <a:pt x="1233148" y="29896"/>
                  <a:pt x="1231348" y="19536"/>
                </a:cubicBezTo>
                <a:cubicBezTo>
                  <a:pt x="1230448" y="14355"/>
                  <a:pt x="1231804" y="11529"/>
                  <a:pt x="1235416" y="11058"/>
                </a:cubicBezTo>
                <a:close/>
                <a:moveTo>
                  <a:pt x="2188456" y="10415"/>
                </a:moveTo>
                <a:cubicBezTo>
                  <a:pt x="2189838" y="10267"/>
                  <a:pt x="2191620" y="10431"/>
                  <a:pt x="2193802" y="10910"/>
                </a:cubicBezTo>
                <a:cubicBezTo>
                  <a:pt x="2202528" y="12824"/>
                  <a:pt x="2210429" y="15617"/>
                  <a:pt x="2217506" y="19288"/>
                </a:cubicBezTo>
                <a:cubicBezTo>
                  <a:pt x="2224583" y="22959"/>
                  <a:pt x="2226322" y="28911"/>
                  <a:pt x="2222722" y="37142"/>
                </a:cubicBezTo>
                <a:cubicBezTo>
                  <a:pt x="2219123" y="45373"/>
                  <a:pt x="2217323" y="64023"/>
                  <a:pt x="2217323" y="93090"/>
                </a:cubicBezTo>
                <a:cubicBezTo>
                  <a:pt x="2220951" y="92287"/>
                  <a:pt x="2225293" y="90961"/>
                  <a:pt x="2230348" y="89111"/>
                </a:cubicBezTo>
                <a:cubicBezTo>
                  <a:pt x="2235403" y="87261"/>
                  <a:pt x="2240794" y="88014"/>
                  <a:pt x="2246523" y="91369"/>
                </a:cubicBezTo>
                <a:cubicBezTo>
                  <a:pt x="2252252" y="94725"/>
                  <a:pt x="2254238" y="98450"/>
                  <a:pt x="2252482" y="102544"/>
                </a:cubicBezTo>
                <a:cubicBezTo>
                  <a:pt x="2250725" y="106638"/>
                  <a:pt x="2238912" y="112629"/>
                  <a:pt x="2217044" y="120516"/>
                </a:cubicBezTo>
                <a:cubicBezTo>
                  <a:pt x="2216327" y="129106"/>
                  <a:pt x="2215968" y="137624"/>
                  <a:pt x="2215968" y="146070"/>
                </a:cubicBezTo>
                <a:cubicBezTo>
                  <a:pt x="2226680" y="146845"/>
                  <a:pt x="2236105" y="149013"/>
                  <a:pt x="2244243" y="152577"/>
                </a:cubicBezTo>
                <a:cubicBezTo>
                  <a:pt x="2252381" y="156141"/>
                  <a:pt x="2256157" y="162665"/>
                  <a:pt x="2255568" y="172151"/>
                </a:cubicBezTo>
                <a:cubicBezTo>
                  <a:pt x="2254980" y="181637"/>
                  <a:pt x="2249141" y="183778"/>
                  <a:pt x="2238048" y="178572"/>
                </a:cubicBezTo>
                <a:cubicBezTo>
                  <a:pt x="2226956" y="173367"/>
                  <a:pt x="2219596" y="166971"/>
                  <a:pt x="2215968" y="159385"/>
                </a:cubicBezTo>
                <a:cubicBezTo>
                  <a:pt x="2215968" y="188094"/>
                  <a:pt x="2216187" y="211515"/>
                  <a:pt x="2216624" y="229648"/>
                </a:cubicBezTo>
                <a:cubicBezTo>
                  <a:pt x="2217062" y="247782"/>
                  <a:pt x="2216567" y="263262"/>
                  <a:pt x="2215140" y="276089"/>
                </a:cubicBezTo>
                <a:cubicBezTo>
                  <a:pt x="2213713" y="288917"/>
                  <a:pt x="2210676" y="296517"/>
                  <a:pt x="2206030" y="298890"/>
                </a:cubicBezTo>
                <a:cubicBezTo>
                  <a:pt x="2201384" y="301263"/>
                  <a:pt x="2197415" y="298700"/>
                  <a:pt x="2194124" y="291200"/>
                </a:cubicBezTo>
                <a:cubicBezTo>
                  <a:pt x="2190833" y="283700"/>
                  <a:pt x="2188223" y="277918"/>
                  <a:pt x="2186295" y="273852"/>
                </a:cubicBezTo>
                <a:cubicBezTo>
                  <a:pt x="2184366" y="269787"/>
                  <a:pt x="2184982" y="263319"/>
                  <a:pt x="2188144" y="254450"/>
                </a:cubicBezTo>
                <a:cubicBezTo>
                  <a:pt x="2191306" y="245580"/>
                  <a:pt x="2193106" y="233355"/>
                  <a:pt x="2193543" y="217775"/>
                </a:cubicBezTo>
                <a:cubicBezTo>
                  <a:pt x="2193981" y="202194"/>
                  <a:pt x="2194200" y="182279"/>
                  <a:pt x="2194200" y="158030"/>
                </a:cubicBezTo>
                <a:cubicBezTo>
                  <a:pt x="2186571" y="178565"/>
                  <a:pt x="2177963" y="194540"/>
                  <a:pt x="2168376" y="205955"/>
                </a:cubicBezTo>
                <a:cubicBezTo>
                  <a:pt x="2158790" y="217370"/>
                  <a:pt x="2146526" y="227307"/>
                  <a:pt x="2131583" y="235768"/>
                </a:cubicBezTo>
                <a:cubicBezTo>
                  <a:pt x="2116641" y="244229"/>
                  <a:pt x="2114870" y="241719"/>
                  <a:pt x="2126270" y="228240"/>
                </a:cubicBezTo>
                <a:cubicBezTo>
                  <a:pt x="2137670" y="214760"/>
                  <a:pt x="2149612" y="196877"/>
                  <a:pt x="2162095" y="174593"/>
                </a:cubicBezTo>
                <a:cubicBezTo>
                  <a:pt x="2174579" y="152308"/>
                  <a:pt x="2183480" y="135989"/>
                  <a:pt x="2188800" y="125635"/>
                </a:cubicBezTo>
                <a:cubicBezTo>
                  <a:pt x="2183853" y="127442"/>
                  <a:pt x="2177586" y="128346"/>
                  <a:pt x="2170000" y="128346"/>
                </a:cubicBezTo>
                <a:cubicBezTo>
                  <a:pt x="2162329" y="128346"/>
                  <a:pt x="2154771" y="126775"/>
                  <a:pt x="2147329" y="123635"/>
                </a:cubicBezTo>
                <a:cubicBezTo>
                  <a:pt x="2139886" y="120494"/>
                  <a:pt x="2142188" y="117365"/>
                  <a:pt x="2154233" y="114246"/>
                </a:cubicBezTo>
                <a:cubicBezTo>
                  <a:pt x="2166279" y="111127"/>
                  <a:pt x="2179601" y="106319"/>
                  <a:pt x="2194200" y="99823"/>
                </a:cubicBezTo>
                <a:cubicBezTo>
                  <a:pt x="2194200" y="77510"/>
                  <a:pt x="2193984" y="60696"/>
                  <a:pt x="2193554" y="49381"/>
                </a:cubicBezTo>
                <a:cubicBezTo>
                  <a:pt x="2193124" y="38067"/>
                  <a:pt x="2190876" y="28348"/>
                  <a:pt x="2186811" y="20224"/>
                </a:cubicBezTo>
                <a:cubicBezTo>
                  <a:pt x="2183762" y="14131"/>
                  <a:pt x="2184310" y="10862"/>
                  <a:pt x="2188456" y="10415"/>
                </a:cubicBezTo>
                <a:close/>
                <a:moveTo>
                  <a:pt x="100804" y="9258"/>
                </a:moveTo>
                <a:cubicBezTo>
                  <a:pt x="103175" y="8771"/>
                  <a:pt x="106381" y="8881"/>
                  <a:pt x="110421" y="9587"/>
                </a:cubicBezTo>
                <a:cubicBezTo>
                  <a:pt x="126583" y="12412"/>
                  <a:pt x="137632" y="17069"/>
                  <a:pt x="143569" y="23558"/>
                </a:cubicBezTo>
                <a:cubicBezTo>
                  <a:pt x="149506" y="30047"/>
                  <a:pt x="151348" y="38336"/>
                  <a:pt x="149097" y="48424"/>
                </a:cubicBezTo>
                <a:cubicBezTo>
                  <a:pt x="146846" y="58512"/>
                  <a:pt x="140966" y="60914"/>
                  <a:pt x="131459" y="55630"/>
                </a:cubicBezTo>
                <a:cubicBezTo>
                  <a:pt x="121951" y="50346"/>
                  <a:pt x="112128" y="41716"/>
                  <a:pt x="101989" y="29742"/>
                </a:cubicBezTo>
                <a:cubicBezTo>
                  <a:pt x="94084" y="17546"/>
                  <a:pt x="93689" y="10718"/>
                  <a:pt x="100804" y="9258"/>
                </a:cubicBezTo>
                <a:close/>
                <a:moveTo>
                  <a:pt x="2970432" y="8770"/>
                </a:moveTo>
                <a:cubicBezTo>
                  <a:pt x="2972591" y="8630"/>
                  <a:pt x="2975353" y="8917"/>
                  <a:pt x="2978720" y="9630"/>
                </a:cubicBezTo>
                <a:cubicBezTo>
                  <a:pt x="2992185" y="12484"/>
                  <a:pt x="3001660" y="16736"/>
                  <a:pt x="3007146" y="22386"/>
                </a:cubicBezTo>
                <a:cubicBezTo>
                  <a:pt x="3012631" y="28036"/>
                  <a:pt x="3014226" y="33571"/>
                  <a:pt x="3011932" y="38992"/>
                </a:cubicBezTo>
                <a:cubicBezTo>
                  <a:pt x="3009637" y="44412"/>
                  <a:pt x="3007827" y="54655"/>
                  <a:pt x="3006500" y="69719"/>
                </a:cubicBezTo>
                <a:cubicBezTo>
                  <a:pt x="3005174" y="84784"/>
                  <a:pt x="3004080" y="106972"/>
                  <a:pt x="3003220" y="136283"/>
                </a:cubicBezTo>
                <a:cubicBezTo>
                  <a:pt x="3035184" y="131823"/>
                  <a:pt x="3056831" y="128840"/>
                  <a:pt x="3068160" y="127335"/>
                </a:cubicBezTo>
                <a:cubicBezTo>
                  <a:pt x="3070655" y="112105"/>
                  <a:pt x="3070102" y="99213"/>
                  <a:pt x="3066503" y="88659"/>
                </a:cubicBezTo>
                <a:cubicBezTo>
                  <a:pt x="3062904" y="78105"/>
                  <a:pt x="3066725" y="74505"/>
                  <a:pt x="3077968" y="77861"/>
                </a:cubicBezTo>
                <a:cubicBezTo>
                  <a:pt x="3089211" y="81217"/>
                  <a:pt x="3097560" y="85547"/>
                  <a:pt x="3103017" y="90853"/>
                </a:cubicBezTo>
                <a:cubicBezTo>
                  <a:pt x="3108473" y="96159"/>
                  <a:pt x="3109363" y="101096"/>
                  <a:pt x="3105684" y="105663"/>
                </a:cubicBezTo>
                <a:cubicBezTo>
                  <a:pt x="3102006" y="110230"/>
                  <a:pt x="3099288" y="118003"/>
                  <a:pt x="3097532" y="128980"/>
                </a:cubicBezTo>
                <a:cubicBezTo>
                  <a:pt x="3095775" y="139958"/>
                  <a:pt x="3092402" y="151595"/>
                  <a:pt x="3087411" y="163891"/>
                </a:cubicBezTo>
                <a:cubicBezTo>
                  <a:pt x="3082421" y="176188"/>
                  <a:pt x="3076789" y="178647"/>
                  <a:pt x="3070515" y="171269"/>
                </a:cubicBezTo>
                <a:cubicBezTo>
                  <a:pt x="3064241" y="163891"/>
                  <a:pt x="3062904" y="155879"/>
                  <a:pt x="3066503" y="147232"/>
                </a:cubicBezTo>
                <a:cubicBezTo>
                  <a:pt x="3037350" y="150817"/>
                  <a:pt x="3016212" y="154151"/>
                  <a:pt x="3003091" y="157234"/>
                </a:cubicBezTo>
                <a:cubicBezTo>
                  <a:pt x="3002245" y="196541"/>
                  <a:pt x="3001392" y="225551"/>
                  <a:pt x="3000531" y="244265"/>
                </a:cubicBezTo>
                <a:cubicBezTo>
                  <a:pt x="3030287" y="240766"/>
                  <a:pt x="3052794" y="238206"/>
                  <a:pt x="3068052" y="236586"/>
                </a:cubicBezTo>
                <a:cubicBezTo>
                  <a:pt x="3069715" y="218875"/>
                  <a:pt x="3068747" y="205378"/>
                  <a:pt x="3065148" y="196092"/>
                </a:cubicBezTo>
                <a:cubicBezTo>
                  <a:pt x="3061549" y="186807"/>
                  <a:pt x="3065851" y="184308"/>
                  <a:pt x="3078054" y="188596"/>
                </a:cubicBezTo>
                <a:cubicBezTo>
                  <a:pt x="3090258" y="192884"/>
                  <a:pt x="3098159" y="196920"/>
                  <a:pt x="3101759" y="200706"/>
                </a:cubicBezTo>
                <a:cubicBezTo>
                  <a:pt x="3105358" y="204492"/>
                  <a:pt x="3106007" y="208869"/>
                  <a:pt x="3103705" y="213838"/>
                </a:cubicBezTo>
                <a:cubicBezTo>
                  <a:pt x="3101404" y="218807"/>
                  <a:pt x="3099364" y="228845"/>
                  <a:pt x="3097586" y="243953"/>
                </a:cubicBezTo>
                <a:cubicBezTo>
                  <a:pt x="3095807" y="259060"/>
                  <a:pt x="3094209" y="269937"/>
                  <a:pt x="3092789" y="276584"/>
                </a:cubicBezTo>
                <a:cubicBezTo>
                  <a:pt x="3091369" y="283231"/>
                  <a:pt x="3088387" y="289203"/>
                  <a:pt x="3083841" y="294502"/>
                </a:cubicBezTo>
                <a:cubicBezTo>
                  <a:pt x="3079295" y="299801"/>
                  <a:pt x="3074821" y="299238"/>
                  <a:pt x="3070418" y="292813"/>
                </a:cubicBezTo>
                <a:cubicBezTo>
                  <a:pt x="3066016" y="286389"/>
                  <a:pt x="3064044" y="280409"/>
                  <a:pt x="3064503" y="274874"/>
                </a:cubicBezTo>
                <a:cubicBezTo>
                  <a:pt x="3064962" y="269339"/>
                  <a:pt x="3066080" y="262785"/>
                  <a:pt x="3067858" y="255213"/>
                </a:cubicBezTo>
                <a:cubicBezTo>
                  <a:pt x="3027978" y="261509"/>
                  <a:pt x="2997251" y="266668"/>
                  <a:pt x="2975676" y="270690"/>
                </a:cubicBezTo>
                <a:cubicBezTo>
                  <a:pt x="2954101" y="274713"/>
                  <a:pt x="2937872" y="278466"/>
                  <a:pt x="2926987" y="281951"/>
                </a:cubicBezTo>
                <a:cubicBezTo>
                  <a:pt x="2916103" y="285435"/>
                  <a:pt x="2906893" y="289501"/>
                  <a:pt x="2899357" y="294147"/>
                </a:cubicBezTo>
                <a:cubicBezTo>
                  <a:pt x="2891821" y="298793"/>
                  <a:pt x="2885852" y="296338"/>
                  <a:pt x="2881450" y="286780"/>
                </a:cubicBezTo>
                <a:cubicBezTo>
                  <a:pt x="2877047" y="277222"/>
                  <a:pt x="2876918" y="270278"/>
                  <a:pt x="2881063" y="265947"/>
                </a:cubicBezTo>
                <a:cubicBezTo>
                  <a:pt x="2885207" y="261616"/>
                  <a:pt x="2889255" y="254306"/>
                  <a:pt x="2893205" y="244017"/>
                </a:cubicBezTo>
                <a:cubicBezTo>
                  <a:pt x="2897156" y="233728"/>
                  <a:pt x="2896658" y="222647"/>
                  <a:pt x="2891710" y="210773"/>
                </a:cubicBezTo>
                <a:cubicBezTo>
                  <a:pt x="2886763" y="198899"/>
                  <a:pt x="2889448" y="194167"/>
                  <a:pt x="2899766" y="196576"/>
                </a:cubicBezTo>
                <a:cubicBezTo>
                  <a:pt x="2910084" y="198985"/>
                  <a:pt x="2917534" y="202574"/>
                  <a:pt x="2922115" y="207342"/>
                </a:cubicBezTo>
                <a:cubicBezTo>
                  <a:pt x="2926697" y="212110"/>
                  <a:pt x="2927819" y="217018"/>
                  <a:pt x="2925482" y="222066"/>
                </a:cubicBezTo>
                <a:cubicBezTo>
                  <a:pt x="2923144" y="227114"/>
                  <a:pt x="2921119" y="233714"/>
                  <a:pt x="2919405" y="241866"/>
                </a:cubicBezTo>
                <a:cubicBezTo>
                  <a:pt x="2917691" y="250019"/>
                  <a:pt x="2916835" y="255343"/>
                  <a:pt x="2916835" y="257838"/>
                </a:cubicBezTo>
                <a:cubicBezTo>
                  <a:pt x="2916835" y="256877"/>
                  <a:pt x="2922714" y="255522"/>
                  <a:pt x="2934473" y="253772"/>
                </a:cubicBezTo>
                <a:cubicBezTo>
                  <a:pt x="2946232" y="252023"/>
                  <a:pt x="2960099" y="250345"/>
                  <a:pt x="2976074" y="248739"/>
                </a:cubicBezTo>
                <a:lnTo>
                  <a:pt x="2976074" y="160740"/>
                </a:lnTo>
                <a:cubicBezTo>
                  <a:pt x="2938617" y="168656"/>
                  <a:pt x="2915719" y="175582"/>
                  <a:pt x="2907381" y="181519"/>
                </a:cubicBezTo>
                <a:cubicBezTo>
                  <a:pt x="2899042" y="187456"/>
                  <a:pt x="2892657" y="185689"/>
                  <a:pt x="2888226" y="176217"/>
                </a:cubicBezTo>
                <a:cubicBezTo>
                  <a:pt x="2883795" y="166745"/>
                  <a:pt x="2883830" y="158987"/>
                  <a:pt x="2888333" y="152943"/>
                </a:cubicBezTo>
                <a:cubicBezTo>
                  <a:pt x="2892836" y="146898"/>
                  <a:pt x="2895088" y="138219"/>
                  <a:pt x="2895088" y="126904"/>
                </a:cubicBezTo>
                <a:cubicBezTo>
                  <a:pt x="2895088" y="115819"/>
                  <a:pt x="2893736" y="106287"/>
                  <a:pt x="2891033" y="98306"/>
                </a:cubicBezTo>
                <a:cubicBezTo>
                  <a:pt x="2888330" y="90326"/>
                  <a:pt x="2891162" y="87297"/>
                  <a:pt x="2899529" y="89218"/>
                </a:cubicBezTo>
                <a:cubicBezTo>
                  <a:pt x="2907897" y="91140"/>
                  <a:pt x="2915124" y="94212"/>
                  <a:pt x="2921212" y="98436"/>
                </a:cubicBezTo>
                <a:cubicBezTo>
                  <a:pt x="2927299" y="102659"/>
                  <a:pt x="2928966" y="107775"/>
                  <a:pt x="2926213" y="113783"/>
                </a:cubicBezTo>
                <a:cubicBezTo>
                  <a:pt x="2923460" y="119792"/>
                  <a:pt x="2921649" y="126048"/>
                  <a:pt x="2920782" y="132551"/>
                </a:cubicBezTo>
                <a:cubicBezTo>
                  <a:pt x="2919914" y="139054"/>
                  <a:pt x="2919265" y="143324"/>
                  <a:pt x="2918835" y="145360"/>
                </a:cubicBezTo>
                <a:cubicBezTo>
                  <a:pt x="2918405" y="147397"/>
                  <a:pt x="2919330" y="148443"/>
                  <a:pt x="2921610" y="148501"/>
                </a:cubicBezTo>
                <a:cubicBezTo>
                  <a:pt x="2923890" y="148558"/>
                  <a:pt x="2942045" y="146027"/>
                  <a:pt x="2976074" y="140908"/>
                </a:cubicBezTo>
                <a:lnTo>
                  <a:pt x="2976074" y="64826"/>
                </a:lnTo>
                <a:cubicBezTo>
                  <a:pt x="2976074" y="46771"/>
                  <a:pt x="2973149" y="32345"/>
                  <a:pt x="2967298" y="21547"/>
                </a:cubicBezTo>
                <a:cubicBezTo>
                  <a:pt x="2962910" y="13448"/>
                  <a:pt x="2963954" y="9189"/>
                  <a:pt x="2970432" y="8770"/>
                </a:cubicBezTo>
                <a:close/>
                <a:moveTo>
                  <a:pt x="2361657" y="8081"/>
                </a:moveTo>
                <a:cubicBezTo>
                  <a:pt x="2366906" y="8081"/>
                  <a:pt x="2374664" y="10412"/>
                  <a:pt x="2384932" y="15072"/>
                </a:cubicBezTo>
                <a:cubicBezTo>
                  <a:pt x="2396461" y="21439"/>
                  <a:pt x="2398823" y="26917"/>
                  <a:pt x="2392019" y="31506"/>
                </a:cubicBezTo>
                <a:cubicBezTo>
                  <a:pt x="2385215" y="36095"/>
                  <a:pt x="2378475" y="41727"/>
                  <a:pt x="2371799" y="48403"/>
                </a:cubicBezTo>
                <a:cubicBezTo>
                  <a:pt x="2365124" y="55078"/>
                  <a:pt x="2355230" y="62872"/>
                  <a:pt x="2342115" y="71784"/>
                </a:cubicBezTo>
                <a:cubicBezTo>
                  <a:pt x="2329001" y="80697"/>
                  <a:pt x="2325853" y="79815"/>
                  <a:pt x="2332672" y="69138"/>
                </a:cubicBezTo>
                <a:cubicBezTo>
                  <a:pt x="2339491" y="58462"/>
                  <a:pt x="2345112" y="48338"/>
                  <a:pt x="2349536" y="38766"/>
                </a:cubicBezTo>
                <a:cubicBezTo>
                  <a:pt x="2353960" y="29194"/>
                  <a:pt x="2355498" y="21687"/>
                  <a:pt x="2354150" y="16245"/>
                </a:cubicBezTo>
                <a:cubicBezTo>
                  <a:pt x="2352802" y="10802"/>
                  <a:pt x="2355305" y="8081"/>
                  <a:pt x="2361657" y="8081"/>
                </a:cubicBezTo>
                <a:close/>
                <a:moveTo>
                  <a:pt x="2665050" y="3867"/>
                </a:moveTo>
                <a:cubicBezTo>
                  <a:pt x="2666601" y="3574"/>
                  <a:pt x="2668636" y="3663"/>
                  <a:pt x="2671154" y="4134"/>
                </a:cubicBezTo>
                <a:cubicBezTo>
                  <a:pt x="2681229" y="6020"/>
                  <a:pt x="2689352" y="8816"/>
                  <a:pt x="2695526" y="12523"/>
                </a:cubicBezTo>
                <a:cubicBezTo>
                  <a:pt x="2701699" y="16230"/>
                  <a:pt x="2703868" y="20866"/>
                  <a:pt x="2702033" y="26430"/>
                </a:cubicBezTo>
                <a:cubicBezTo>
                  <a:pt x="2700197" y="31994"/>
                  <a:pt x="2698419" y="42512"/>
                  <a:pt x="2696698" y="57985"/>
                </a:cubicBezTo>
                <a:cubicBezTo>
                  <a:pt x="2701416" y="56193"/>
                  <a:pt x="2708138" y="54171"/>
                  <a:pt x="2716864" y="51919"/>
                </a:cubicBezTo>
                <a:cubicBezTo>
                  <a:pt x="2725590" y="49668"/>
                  <a:pt x="2733183" y="51217"/>
                  <a:pt x="2739643" y="56566"/>
                </a:cubicBezTo>
                <a:cubicBezTo>
                  <a:pt x="2746104" y="61915"/>
                  <a:pt x="2745483" y="66636"/>
                  <a:pt x="2737783" y="70730"/>
                </a:cubicBezTo>
                <a:cubicBezTo>
                  <a:pt x="2730082" y="74824"/>
                  <a:pt x="2715857" y="78951"/>
                  <a:pt x="2695106" y="83109"/>
                </a:cubicBezTo>
                <a:lnTo>
                  <a:pt x="2693988" y="101178"/>
                </a:lnTo>
                <a:cubicBezTo>
                  <a:pt x="2723529" y="95944"/>
                  <a:pt x="2741343" y="92162"/>
                  <a:pt x="2747430" y="89831"/>
                </a:cubicBezTo>
                <a:cubicBezTo>
                  <a:pt x="2753517" y="87501"/>
                  <a:pt x="2760372" y="88774"/>
                  <a:pt x="2767994" y="93649"/>
                </a:cubicBezTo>
                <a:cubicBezTo>
                  <a:pt x="2775616" y="98525"/>
                  <a:pt x="2783410" y="105688"/>
                  <a:pt x="2791376" y="115138"/>
                </a:cubicBezTo>
                <a:cubicBezTo>
                  <a:pt x="2799341" y="124588"/>
                  <a:pt x="2797710" y="129590"/>
                  <a:pt x="2786482" y="130142"/>
                </a:cubicBezTo>
                <a:cubicBezTo>
                  <a:pt x="2775254" y="130694"/>
                  <a:pt x="2763305" y="134806"/>
                  <a:pt x="2750635" y="142478"/>
                </a:cubicBezTo>
                <a:cubicBezTo>
                  <a:pt x="2737965" y="150150"/>
                  <a:pt x="2733215" y="149623"/>
                  <a:pt x="2736384" y="140897"/>
                </a:cubicBezTo>
                <a:cubicBezTo>
                  <a:pt x="2739553" y="132171"/>
                  <a:pt x="2742027" y="125582"/>
                  <a:pt x="2743806" y="121129"/>
                </a:cubicBezTo>
                <a:cubicBezTo>
                  <a:pt x="2745584" y="116676"/>
                  <a:pt x="2745487" y="114066"/>
                  <a:pt x="2743515" y="113299"/>
                </a:cubicBezTo>
                <a:cubicBezTo>
                  <a:pt x="2741543" y="112532"/>
                  <a:pt x="2735363" y="112819"/>
                  <a:pt x="2724973" y="114160"/>
                </a:cubicBezTo>
                <a:cubicBezTo>
                  <a:pt x="2714584" y="115500"/>
                  <a:pt x="2699354" y="118401"/>
                  <a:pt x="2679285" y="122860"/>
                </a:cubicBezTo>
                <a:cubicBezTo>
                  <a:pt x="2659216" y="127320"/>
                  <a:pt x="2644370" y="130923"/>
                  <a:pt x="2634748" y="133669"/>
                </a:cubicBezTo>
                <a:cubicBezTo>
                  <a:pt x="2625126" y="136416"/>
                  <a:pt x="2615697" y="133942"/>
                  <a:pt x="2606462" y="126248"/>
                </a:cubicBezTo>
                <a:cubicBezTo>
                  <a:pt x="2597227" y="118555"/>
                  <a:pt x="2599385" y="114708"/>
                  <a:pt x="2612937" y="114708"/>
                </a:cubicBezTo>
                <a:cubicBezTo>
                  <a:pt x="2623448" y="114708"/>
                  <a:pt x="2642764" y="111811"/>
                  <a:pt x="2670886" y="106018"/>
                </a:cubicBezTo>
                <a:lnTo>
                  <a:pt x="2670886" y="85153"/>
                </a:lnTo>
                <a:cubicBezTo>
                  <a:pt x="2664934" y="86042"/>
                  <a:pt x="2658660" y="86487"/>
                  <a:pt x="2652064" y="86487"/>
                </a:cubicBezTo>
                <a:cubicBezTo>
                  <a:pt x="2644865" y="86487"/>
                  <a:pt x="2638778" y="84289"/>
                  <a:pt x="2633802" y="79894"/>
                </a:cubicBezTo>
                <a:cubicBezTo>
                  <a:pt x="2628826" y="75498"/>
                  <a:pt x="2631152" y="72118"/>
                  <a:pt x="2640782" y="69752"/>
                </a:cubicBezTo>
                <a:cubicBezTo>
                  <a:pt x="2650411" y="67385"/>
                  <a:pt x="2660475" y="65077"/>
                  <a:pt x="2670972" y="62825"/>
                </a:cubicBezTo>
                <a:cubicBezTo>
                  <a:pt x="2671817" y="42505"/>
                  <a:pt x="2669541" y="27172"/>
                  <a:pt x="2664142" y="16825"/>
                </a:cubicBezTo>
                <a:cubicBezTo>
                  <a:pt x="2660093" y="9066"/>
                  <a:pt x="2660395" y="4746"/>
                  <a:pt x="2665050" y="3867"/>
                </a:cubicBezTo>
                <a:close/>
                <a:moveTo>
                  <a:pt x="1888775" y="1"/>
                </a:moveTo>
                <a:cubicBezTo>
                  <a:pt x="1890107" y="-17"/>
                  <a:pt x="1891716" y="279"/>
                  <a:pt x="1893604" y="886"/>
                </a:cubicBezTo>
                <a:cubicBezTo>
                  <a:pt x="1901154" y="3317"/>
                  <a:pt x="1908155" y="7038"/>
                  <a:pt x="1914609" y="12050"/>
                </a:cubicBezTo>
                <a:cubicBezTo>
                  <a:pt x="1921062" y="17062"/>
                  <a:pt x="1922040" y="21332"/>
                  <a:pt x="1917545" y="24859"/>
                </a:cubicBezTo>
                <a:cubicBezTo>
                  <a:pt x="1913049" y="28387"/>
                  <a:pt x="1907467" y="34378"/>
                  <a:pt x="1900799" y="42831"/>
                </a:cubicBezTo>
                <a:cubicBezTo>
                  <a:pt x="1894131" y="51285"/>
                  <a:pt x="1886208" y="58588"/>
                  <a:pt x="1877030" y="64740"/>
                </a:cubicBezTo>
                <a:cubicBezTo>
                  <a:pt x="1893521" y="63019"/>
                  <a:pt x="1912873" y="59936"/>
                  <a:pt x="1935086" y="55490"/>
                </a:cubicBezTo>
                <a:cubicBezTo>
                  <a:pt x="1957299" y="51045"/>
                  <a:pt x="1972152" y="47424"/>
                  <a:pt x="1979645" y="44627"/>
                </a:cubicBezTo>
                <a:cubicBezTo>
                  <a:pt x="1987138" y="41831"/>
                  <a:pt x="1994487" y="40913"/>
                  <a:pt x="2001693" y="41874"/>
                </a:cubicBezTo>
                <a:cubicBezTo>
                  <a:pt x="2008899" y="42835"/>
                  <a:pt x="2015571" y="46208"/>
                  <a:pt x="2021708" y="51995"/>
                </a:cubicBezTo>
                <a:cubicBezTo>
                  <a:pt x="2027846" y="57781"/>
                  <a:pt x="2018991" y="62954"/>
                  <a:pt x="1995143" y="67514"/>
                </a:cubicBezTo>
                <a:cubicBezTo>
                  <a:pt x="1971295" y="72075"/>
                  <a:pt x="1945877" y="76004"/>
                  <a:pt x="1918889" y="79302"/>
                </a:cubicBezTo>
                <a:lnTo>
                  <a:pt x="1918889" y="103888"/>
                </a:lnTo>
                <a:cubicBezTo>
                  <a:pt x="1934032" y="100447"/>
                  <a:pt x="1946677" y="96661"/>
                  <a:pt x="1956823" y="92531"/>
                </a:cubicBezTo>
                <a:cubicBezTo>
                  <a:pt x="1966968" y="88401"/>
                  <a:pt x="1976902" y="90118"/>
                  <a:pt x="1986625" y="97683"/>
                </a:cubicBezTo>
                <a:cubicBezTo>
                  <a:pt x="1996348" y="105247"/>
                  <a:pt x="1991160" y="111119"/>
                  <a:pt x="1971062" y="115300"/>
                </a:cubicBezTo>
                <a:cubicBezTo>
                  <a:pt x="1950965" y="119480"/>
                  <a:pt x="1933452" y="121964"/>
                  <a:pt x="1918523" y="122753"/>
                </a:cubicBezTo>
                <a:cubicBezTo>
                  <a:pt x="1917835" y="130941"/>
                  <a:pt x="1917828" y="138599"/>
                  <a:pt x="1918502" y="145726"/>
                </a:cubicBezTo>
                <a:cubicBezTo>
                  <a:pt x="1929587" y="143130"/>
                  <a:pt x="1941930" y="139556"/>
                  <a:pt x="1955532" y="135003"/>
                </a:cubicBezTo>
                <a:cubicBezTo>
                  <a:pt x="1969134" y="130450"/>
                  <a:pt x="1981273" y="131687"/>
                  <a:pt x="1991949" y="138714"/>
                </a:cubicBezTo>
                <a:cubicBezTo>
                  <a:pt x="2002625" y="145740"/>
                  <a:pt x="1994892" y="152068"/>
                  <a:pt x="1968750" y="157696"/>
                </a:cubicBezTo>
                <a:cubicBezTo>
                  <a:pt x="1942608" y="163325"/>
                  <a:pt x="1925536" y="165236"/>
                  <a:pt x="1917534" y="163429"/>
                </a:cubicBezTo>
                <a:cubicBezTo>
                  <a:pt x="1917534" y="166139"/>
                  <a:pt x="1917244" y="169971"/>
                  <a:pt x="1916666" y="174924"/>
                </a:cubicBezTo>
                <a:lnTo>
                  <a:pt x="1914543" y="189766"/>
                </a:lnTo>
                <a:lnTo>
                  <a:pt x="1916652" y="189672"/>
                </a:lnTo>
                <a:cubicBezTo>
                  <a:pt x="1926074" y="191077"/>
                  <a:pt x="1933516" y="192690"/>
                  <a:pt x="1938980" y="194511"/>
                </a:cubicBezTo>
                <a:cubicBezTo>
                  <a:pt x="1945347" y="196634"/>
                  <a:pt x="1950789" y="199950"/>
                  <a:pt x="1955306" y="204460"/>
                </a:cubicBezTo>
                <a:cubicBezTo>
                  <a:pt x="1959823" y="208970"/>
                  <a:pt x="1961781" y="215857"/>
                  <a:pt x="1961178" y="225121"/>
                </a:cubicBezTo>
                <a:cubicBezTo>
                  <a:pt x="1960576" y="234384"/>
                  <a:pt x="1955166" y="236629"/>
                  <a:pt x="1944949" y="231853"/>
                </a:cubicBezTo>
                <a:cubicBezTo>
                  <a:pt x="1934731" y="227078"/>
                  <a:pt x="1925106" y="218502"/>
                  <a:pt x="1916071" y="206127"/>
                </a:cubicBezTo>
                <a:lnTo>
                  <a:pt x="1912186" y="199975"/>
                </a:lnTo>
                <a:lnTo>
                  <a:pt x="1911740" y="201602"/>
                </a:lnTo>
                <a:cubicBezTo>
                  <a:pt x="1908836" y="207721"/>
                  <a:pt x="1904181" y="206831"/>
                  <a:pt x="1897777" y="198932"/>
                </a:cubicBezTo>
                <a:cubicBezTo>
                  <a:pt x="1889237" y="188399"/>
                  <a:pt x="1886767" y="175751"/>
                  <a:pt x="1890366" y="160988"/>
                </a:cubicBezTo>
                <a:cubicBezTo>
                  <a:pt x="1893966" y="146224"/>
                  <a:pt x="1894511" y="120043"/>
                  <a:pt x="1892001" y="82443"/>
                </a:cubicBezTo>
                <a:cubicBezTo>
                  <a:pt x="1886050" y="83346"/>
                  <a:pt x="1879117" y="81998"/>
                  <a:pt x="1871201" y="78399"/>
                </a:cubicBezTo>
                <a:cubicBezTo>
                  <a:pt x="1863428" y="86659"/>
                  <a:pt x="1852863" y="96091"/>
                  <a:pt x="1839505" y="106695"/>
                </a:cubicBezTo>
                <a:cubicBezTo>
                  <a:pt x="1826147" y="117300"/>
                  <a:pt x="1814865" y="123782"/>
                  <a:pt x="1805659" y="126141"/>
                </a:cubicBezTo>
                <a:cubicBezTo>
                  <a:pt x="1796452" y="128500"/>
                  <a:pt x="1795449" y="125789"/>
                  <a:pt x="1802647" y="118010"/>
                </a:cubicBezTo>
                <a:cubicBezTo>
                  <a:pt x="1809846" y="110230"/>
                  <a:pt x="1818934" y="100773"/>
                  <a:pt x="1829912" y="89638"/>
                </a:cubicBezTo>
                <a:cubicBezTo>
                  <a:pt x="1840889" y="78503"/>
                  <a:pt x="1853035" y="64105"/>
                  <a:pt x="1866350" y="46445"/>
                </a:cubicBezTo>
                <a:cubicBezTo>
                  <a:pt x="1879665" y="28785"/>
                  <a:pt x="1885649" y="16169"/>
                  <a:pt x="1884301" y="8598"/>
                </a:cubicBezTo>
                <a:cubicBezTo>
                  <a:pt x="1883290" y="2919"/>
                  <a:pt x="1884781" y="53"/>
                  <a:pt x="188877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74257" y="2895573"/>
            <a:ext cx="2811038" cy="510778"/>
          </a:xfrm>
          <a:prstGeom prst="wedgeRoundRectCallout">
            <a:avLst>
              <a:gd name="adj1" fmla="val 45389"/>
              <a:gd name="adj2" fmla="val 9893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按整数的读法读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5770603" y="3021374"/>
            <a:ext cx="1872208" cy="510778"/>
          </a:xfrm>
          <a:prstGeom prst="wedgeRoundRectCallout">
            <a:avLst>
              <a:gd name="adj1" fmla="val -47020"/>
              <a:gd name="adj2" fmla="val 81379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读作“点”</a:t>
            </a: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240016" y="4352955"/>
            <a:ext cx="3240360" cy="510778"/>
          </a:xfrm>
          <a:prstGeom prst="wedgeRoundRectCallout">
            <a:avLst>
              <a:gd name="adj1" fmla="val -45129"/>
              <a:gd name="adj2" fmla="val -74386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依次读出每个数字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143672" y="4332507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03712" y="4338396"/>
            <a:ext cx="1356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791744" y="4350173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376" y="3149600"/>
            <a:ext cx="18542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jl0ek0c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宽屏</PresentationFormat>
  <Paragraphs>241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32</cp:revision>
  <dcterms:created xsi:type="dcterms:W3CDTF">2020-06-25T17:59:00Z</dcterms:created>
  <dcterms:modified xsi:type="dcterms:W3CDTF">2023-01-16T17:33:08Z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B50EFDC430E64566B6FAA941FD8682C4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