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320" r:id="rId3"/>
    <p:sldId id="333" r:id="rId4"/>
    <p:sldId id="334" r:id="rId5"/>
    <p:sldId id="314" r:id="rId6"/>
    <p:sldId id="337" r:id="rId7"/>
    <p:sldId id="339" r:id="rId8"/>
    <p:sldId id="336" r:id="rId9"/>
    <p:sldId id="316" r:id="rId10"/>
    <p:sldId id="344" r:id="rId11"/>
    <p:sldId id="319" r:id="rId12"/>
    <p:sldId id="318" r:id="rId13"/>
    <p:sldId id="341" r:id="rId14"/>
    <p:sldId id="342" r:id="rId15"/>
    <p:sldId id="347" r:id="rId16"/>
    <p:sldId id="348" r:id="rId17"/>
    <p:sldId id="349" r:id="rId18"/>
    <p:sldId id="350" r:id="rId19"/>
    <p:sldId id="291" r:id="rId20"/>
    <p:sldId id="329" r:id="rId21"/>
    <p:sldId id="323" r:id="rId22"/>
    <p:sldId id="322" r:id="rId23"/>
    <p:sldId id="345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0099"/>
    <a:srgbClr val="00FF00"/>
    <a:srgbClr val="FFFF00"/>
    <a:srgbClr val="FF0000"/>
    <a:srgbClr val="009900"/>
    <a:srgbClr val="A50021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8" autoAdjust="0"/>
    <p:restoredTop sz="95674" autoAdjust="0"/>
  </p:normalViewPr>
  <p:slideViewPr>
    <p:cSldViewPr>
      <p:cViewPr>
        <p:scale>
          <a:sx n="100" d="100"/>
          <a:sy n="100" d="100"/>
        </p:scale>
        <p:origin x="-2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DCAECF-A79B-495D-94FC-59262AF16D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335252-F9BF-416F-B1AF-52348C848AA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35252-F9BF-416F-B1AF-52348C848AA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49FD01-E066-4073-83CD-73C8CE2C62A8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C0CB49-983E-4E00-91F2-4B0F7F3B46FE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09E9608-B56E-417E-9E0B-50EEF95F0568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E88375-0323-4D83-966A-0FFD7A10EED4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F59090E-49DD-4B74-ABE4-29895E1D21AE}" type="slidenum">
              <a:rPr lang="zh-CN" altLang="en-US" smtClean="0"/>
              <a:t>22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321F-23E8-41AC-9EAD-79E6A6182C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93D6-3A52-4DBE-A9E2-C98947BA25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8885-6FBA-44E0-833E-9D85EAD019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C3A90-9D1A-4CCC-A92E-41B76EEDAE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EF8E-1955-430D-892D-015DDDEA927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6F2C-1ECC-49E5-AB4D-A8B0EABC97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18AEE-557D-45FC-8FA5-0A24B27989C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C39EB-0054-4555-9A89-C06E3C2710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F5A5-5A29-49E2-B953-BD3CCAC413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068B-7E6C-4204-A05C-087EC20780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6656-351E-42C6-B3F3-DC30CC6786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8B79-019B-4AD5-BEA2-35E4FC63D8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A64CB-4FD9-4BD7-A329-47EEA4E38A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5848C3-6B8E-44E7-B171-4776335DEEE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8.png"/><Relationship Id="rId1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slide" Target="slide15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jpeg"/><Relationship Id="rId10" Type="http://schemas.openxmlformats.org/officeDocument/2006/relationships/image" Target="../media/image16.png"/><Relationship Id="rId4" Type="http://schemas.openxmlformats.org/officeDocument/2006/relationships/slide" Target="slide17.xml"/><Relationship Id="rId9" Type="http://schemas.openxmlformats.org/officeDocument/2006/relationships/image" Target="../media/image15.pn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447800" y="1143000"/>
            <a:ext cx="57912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Unit 1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514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smtClean="0">
                <a:latin typeface="Adobe Garamond Pro Bold" pitchFamily="18" charset="0"/>
              </a:rPr>
              <a:t>He looks like a cook</a:t>
            </a:r>
            <a:endParaRPr lang="zh-CN" altLang="en-US" sz="6000" dirty="0">
              <a:latin typeface="Adobe Garamond Pro Bold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91429" y="53911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2"/>
          <p:cNvSpPr txBox="1">
            <a:spLocks noChangeArrowheads="1"/>
          </p:cNvSpPr>
          <p:nvPr/>
        </p:nvSpPr>
        <p:spPr bwMode="auto">
          <a:xfrm>
            <a:off x="381000" y="457200"/>
            <a:ext cx="80010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with 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后面一般跟身体部位或者帽子、眼镜等配件、饰物。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457200" y="2667000"/>
            <a:ext cx="67056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girl with big eyes</a:t>
            </a:r>
          </a:p>
        </p:txBody>
      </p:sp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533400" y="3886200"/>
            <a:ext cx="67056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man with glasses</a:t>
            </a: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533400" y="5029200"/>
            <a:ext cx="67056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lady with a 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2286000"/>
            <a:ext cx="853440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Who’s that man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a hat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？</a:t>
            </a:r>
            <a:endParaRPr kumimoji="1" lang="en-US" altLang="zh-CN" sz="6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1150" y="3860800"/>
            <a:ext cx="74676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No, we don’t know him.</a:t>
            </a:r>
          </a:p>
        </p:txBody>
      </p:sp>
      <p:pic>
        <p:nvPicPr>
          <p:cNvPr id="5" name="Picture 19" descr="http://pic.gicpic.cn/bigimg/newbigimg1/3783000/gic3783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481013"/>
            <a:ext cx="2425700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1150" y="5003800"/>
            <a:ext cx="76200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He looks like a worker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81200" y="762000"/>
            <a:ext cx="7162800" cy="2862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Who’s that man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a bag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？</a:t>
            </a:r>
            <a:endParaRPr kumimoji="1" lang="en-US" altLang="zh-CN" sz="6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He wears  a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uniform.</a:t>
            </a:r>
          </a:p>
        </p:txBody>
      </p:sp>
      <p:pic>
        <p:nvPicPr>
          <p:cNvPr id="5126" name="Picture 6" descr="http://t12.baidu.com/it/u=1546255633,3912850586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176213"/>
            <a:ext cx="2181226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4191000"/>
            <a:ext cx="64770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No, we don’t know.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76200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He looks like doctor.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http://img.sucai.redocn.com/attachments/images/201202/20120223/Redocn_2012022300334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 descr="http://f.hiphotos.bdimg.com/album/w%3D2048/sign=729bb284242dd42a5f0906ab370359b5/4a36acaf2edda3ccd9685fcd00e93901203f924b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121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7" descr="http://img.sucai.redocn.com/attachments/images/201202/20120222/Redocn_201202220057104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43400" y="3048000"/>
            <a:ext cx="11112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9" descr="http://pic10.nipic.com/20101028/5846541_142912063920_2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1650" y="1822450"/>
            <a:ext cx="804863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http://t2.baidu.com/it/u=169419644,186611285&amp;fm=23&amp;gp=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94050" y="5022850"/>
            <a:ext cx="1493838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 descr="http://img03.tooopen.com/uploadfile/downs/images/20110906/sy_2011090616580044603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27650" y="4035425"/>
            <a:ext cx="1206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5" name="Picture 25" descr="http://t12.baidu.com/it/u=2190465096,3224073549&amp;fm=21&amp;gp=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44625" y="1792288"/>
            <a:ext cx="11525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27" descr="http://t2.baidu.com/it/u=570691906,2974337907&amp;fm=23&amp;gp=0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3657600"/>
            <a:ext cx="1143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9" descr="http://img.sootuu.com/vector/200801/131/0536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69025" y="1736725"/>
            <a:ext cx="84772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1" name="Picture 31" descr="http://t11.baidu.com/it/u=63794785,430309065&amp;fm=21&amp;gp=0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934200" y="4413247"/>
            <a:ext cx="1447800" cy="2444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52600" y="457200"/>
            <a:ext cx="58674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Can you see him/her?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2837 L -0.22917 0.61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2844 L -0.05417 0.36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4925 L 0.1875 0.28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3953 L 0.22083 0.372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7" descr="http://t2.baidu.com/it/u=570691906,2974337907&amp;fm=23&amp;gp=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0" y="3200400"/>
            <a:ext cx="8991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man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a black uniform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looks like 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a doctor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http://t12.baidu.com/it/u=2190465096,3224073549&amp;fm=21&amp;gp=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298450"/>
            <a:ext cx="26828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3200400"/>
            <a:ext cx="8991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man with black glasses looks a painter.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://pic10.nipic.com/20101028/5846541_142912063920_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1" y="225424"/>
            <a:ext cx="1973169" cy="67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2057400"/>
            <a:ext cx="8991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a yellow hat looks like a nurse.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90600" y="4495800"/>
            <a:ext cx="79248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a blue dress looks like a nurse.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http://f.hiphotos.bdimg.com/album/w%3D2048/sign=729bb284242dd42a5f0906ab370359b5/4a36acaf2edda3ccd9685fcd00e93901203f924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2286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2057400"/>
            <a:ext cx="8991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glasses looks like a reporter.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4495800"/>
            <a:ext cx="8610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girl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a pink T-shirt looks like a painter.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http://img.sootuu.com/vector/200801/131/053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8225" y="225425"/>
            <a:ext cx="145732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1371600"/>
            <a:ext cx="89916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man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glasses looks like a teacher.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3657600"/>
            <a:ext cx="9144000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The man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lang="en-US" altLang="zh-CN" sz="6000" b="1">
                <a:solidFill>
                  <a:srgbClr val="0000FF"/>
                </a:solidFill>
                <a:latin typeface="Times New Roman" panose="02020603050405020304" pitchFamily="18" charset="0"/>
              </a:rPr>
              <a:t> a green sweater looks like a teacher.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838200"/>
            <a:ext cx="8610600" cy="550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一</a:t>
            </a: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r>
              <a:rPr kumimoji="1" lang="zh-CN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选择正确的答案。</a:t>
            </a:r>
          </a:p>
          <a:p>
            <a:pPr>
              <a:defRPr/>
            </a:pP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1.---- ______  is that woman?</a:t>
            </a:r>
          </a:p>
          <a:p>
            <a:pPr>
              <a:defRPr/>
            </a:pP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 ---- She is my mother.</a:t>
            </a:r>
          </a:p>
          <a:p>
            <a:pPr marL="742950" indent="-742950">
              <a:buFontTx/>
              <a:buAutoNum type="alphaUcPeriod"/>
              <a:defRPr/>
            </a:pP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What.       B . Which   C . Who</a:t>
            </a:r>
          </a:p>
          <a:p>
            <a:pPr marL="742950" indent="-742950">
              <a:defRPr/>
            </a:pPr>
            <a:endParaRPr kumimoji="1" lang="en-US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2.The girl with a white dress ____ a nurse .</a:t>
            </a:r>
          </a:p>
          <a:p>
            <a:pPr marL="742950" indent="-742950">
              <a:defRPr/>
            </a:pP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A . looks like  B . like     C. </a:t>
            </a:r>
            <a:r>
              <a:rPr kumimoji="1" lang="en-US" altLang="zh-CN" sz="4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looks</a:t>
            </a:r>
            <a:endParaRPr kumimoji="1" lang="en-US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0" y="152400"/>
            <a:ext cx="2660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5400" b="1" dirty="0">
                <a:latin typeface="Times New Roman" panose="02020603050405020304" pitchFamily="18" charset="0"/>
              </a:rPr>
              <a:t>Exercise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1736725" y="59324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zh-CN" sz="4400">
              <a:latin typeface="Times New Roman" panose="02020603050405020304" pitchFamily="18" charset="0"/>
            </a:endParaRPr>
          </a:p>
        </p:txBody>
      </p:sp>
      <p:pic>
        <p:nvPicPr>
          <p:cNvPr id="13" name="Picture 2" descr="http://t12.baidu.com/it/u=232802017,3259181182&amp;fm=21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2514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6248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Who’s that woman 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4191000"/>
            <a:ext cx="57912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She is Miss Chen , our teacher.</a:t>
            </a:r>
          </a:p>
        </p:txBody>
      </p:sp>
      <p:pic>
        <p:nvPicPr>
          <p:cNvPr id="7" name="Picture 11" descr="http://www.bdfzgz.net/images/publicNew/成苓青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457200"/>
            <a:ext cx="2151062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一</a:t>
            </a:r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r>
              <a:rPr kumimoji="1" lang="zh-CN" altLang="en-US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选择正确的答案。</a:t>
            </a: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3.---- Do you want to be a farmer____ your mother?</a:t>
            </a: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A. like    B. look   C. look like</a:t>
            </a:r>
          </a:p>
          <a:p>
            <a:pPr eaLnBrk="1" hangingPunct="1"/>
            <a:endParaRPr kumimoji="1" lang="en-US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4. Sally with a hat________ a nurse.</a:t>
            </a: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A. Looks    B . looks like   C . likes</a:t>
            </a: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kumimoji="1" lang="en-US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</a:t>
            </a:r>
          </a:p>
          <a:p>
            <a:pPr eaLnBrk="1" hangingPunct="1"/>
            <a:endParaRPr kumimoji="1" lang="en-US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1736725" y="59324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zh-CN" sz="4400">
              <a:latin typeface="Times New Roman" panose="02020603050405020304" pitchFamily="18" charset="0"/>
            </a:endParaRPr>
          </a:p>
        </p:txBody>
      </p:sp>
      <p:pic>
        <p:nvPicPr>
          <p:cNvPr id="5" name="Picture 2" descr="http://t12.baidu.com/it/u=232802017,3259181182&amp;fm=21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33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12.baidu.com/it/u=232802017,3259181182&amp;fm=21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4419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224838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二</a:t>
            </a:r>
            <a:r>
              <a:rPr kumimoji="1" lang="en-US" altLang="zh-CN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kumimoji="1" lang="zh-CN" alt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根据中文意思完成英文句子。</a:t>
            </a: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1736725" y="59324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zh-CN" sz="4400"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1371600"/>
            <a:ext cx="9197975" cy="5016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1.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那个穿蓝色牛仔裤的女孩是谁</a:t>
            </a: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Who is that girl ____blue jeans.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2.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那个大嘴巴男孩是我哥哥。</a:t>
            </a:r>
            <a:endParaRPr kumimoji="1" lang="en-US" altLang="zh-CN" sz="4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The boy ______a big mouth is my brother.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3.Sandy 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带着 个包在她旁边。</a:t>
            </a:r>
            <a:endParaRPr kumimoji="1" lang="en-US" altLang="zh-CN" sz="40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Sandy ______a bag beside her.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4.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那个穿绿色短裤的男孩是我弟弟</a:t>
            </a: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kumimoji="1" lang="en-US" altLang="zh-C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The boy _____ green shorts is my brother</a:t>
            </a:r>
            <a:r>
              <a:rPr kumimoji="1" lang="en-US" altLang="zh-CN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endParaRPr kumimoji="1" lang="en-US" altLang="zh-C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657600" y="198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828800" y="4343400"/>
            <a:ext cx="152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with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4600" y="32004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with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28800" y="56388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7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000">
                <a:latin typeface="Times New Roman" panose="02020603050405020304" pitchFamily="18" charset="0"/>
              </a:rPr>
              <a:t>三</a:t>
            </a:r>
            <a:r>
              <a:rPr kumimoji="1" lang="en-US" altLang="zh-CN" sz="4000">
                <a:latin typeface="Times New Roman" panose="02020603050405020304" pitchFamily="18" charset="0"/>
              </a:rPr>
              <a:t>.</a:t>
            </a:r>
            <a:r>
              <a:rPr kumimoji="1" lang="zh-CN" altLang="en-US" sz="4000">
                <a:latin typeface="Times New Roman" panose="02020603050405020304" pitchFamily="18" charset="0"/>
              </a:rPr>
              <a:t>用 适当的词填空，是对话成立。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458200" cy="7602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Mike : _______ is that man? Jim.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Jim : _______man?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Mike : The _______ in a white coat and with glasses.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Jim : He’ s </a:t>
            </a:r>
            <a:r>
              <a:rPr kumimoji="1" lang="en-US" altLang="zh-CN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Mr.Zhang</a:t>
            </a: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, our new science teacher.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Mike: ______ that lady beside him?</a:t>
            </a:r>
          </a:p>
          <a:p>
            <a:pPr>
              <a:defRPr/>
            </a:pPr>
            <a:r>
              <a:rPr kumimoji="1" lang="en-US" altLang="zh-CN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Jim : I don’t ______. She looks like a teacher_____.</a:t>
            </a:r>
          </a:p>
          <a:p>
            <a:pPr>
              <a:defRPr/>
            </a:pPr>
            <a:endParaRPr kumimoji="1" lang="en-US" altLang="zh-CN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kumimoji="1" lang="en-US" altLang="zh-CN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kumimoji="1" lang="en-US" altLang="zh-CN" sz="44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05000" y="1143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Who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47800" y="1828800"/>
            <a:ext cx="1676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Which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0" y="2362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one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0200" y="4724400"/>
            <a:ext cx="1676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Who’s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95600" y="5334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know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288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>
                <a:solidFill>
                  <a:srgbClr val="FF3300"/>
                </a:solidFill>
                <a:latin typeface="Times New Roman" panose="02020603050405020304" pitchFamily="18" charset="0"/>
              </a:rPr>
              <a:t>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00125" y="1095375"/>
            <a:ext cx="4392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 dirty="0"/>
              <a:t>Homework: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739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记忆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Unit 1 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单词，明天听写。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1" lang="zh-CN" altLang="en-US" sz="3600" b="1" dirty="0">
                <a:latin typeface="Times New Roman" panose="02020603050405020304" pitchFamily="18" charset="0"/>
              </a:rPr>
              <a:t> 抄写单词，句子各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4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遍，汉语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600" b="1" dirty="0">
                <a:latin typeface="Times New Roman" panose="02020603050405020304" pitchFamily="18" charset="0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6248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Who’s that woman 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4191000"/>
            <a:ext cx="64770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She is </a:t>
            </a:r>
            <a:r>
              <a:rPr kumimoji="1" lang="en-US" altLang="zh-CN" sz="6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Cai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6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Yilin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. She is a singer.</a:t>
            </a:r>
          </a:p>
        </p:txBody>
      </p:sp>
      <p:pic>
        <p:nvPicPr>
          <p:cNvPr id="5" name="Picture 12" descr="200946114343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249238"/>
            <a:ext cx="2425700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ttp://www.bdfzgz.net/images/publicNew/成苓青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8" y="633413"/>
            <a:ext cx="2609850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200946114343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700" y="706438"/>
            <a:ext cx="291465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3276600"/>
            <a:ext cx="77724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We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know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these two women.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70866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Do you know that woman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a white hat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？</a:t>
            </a:r>
            <a:endParaRPr kumimoji="1" lang="en-US" altLang="zh-CN" sz="6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7391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No ,we  don’t know her.</a:t>
            </a:r>
          </a:p>
        </p:txBody>
      </p:sp>
      <p:pic>
        <p:nvPicPr>
          <p:cNvPr id="6" name="Picture 13" descr="http://t12.baidu.com/it/u=1731412033,193553266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9238" y="1395413"/>
            <a:ext cx="2249488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7391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She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looks like 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a nurse.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381000" y="457200"/>
            <a:ext cx="67818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in + </a:t>
            </a: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(a/an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)+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颜色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衣服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304800" y="1905000"/>
            <a:ext cx="60198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boy in blue jeans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381000" y="2895600"/>
            <a:ext cx="8001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girl in a yellow sweater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81000" y="4038600"/>
            <a:ext cx="8763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man in a brown shirt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8001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woman in purple shorts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2"/>
          <p:cNvSpPr txBox="1">
            <a:spLocks noChangeArrowheads="1"/>
          </p:cNvSpPr>
          <p:nvPr/>
        </p:nvSpPr>
        <p:spPr bwMode="auto">
          <a:xfrm>
            <a:off x="381000" y="457200"/>
            <a:ext cx="81534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look like+ 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名词：看起来像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81000" y="1981200"/>
            <a:ext cx="7620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She look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a reporter.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04800" y="2971800"/>
            <a:ext cx="77724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He look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a builder.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381000" y="4038600"/>
            <a:ext cx="77724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man look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a doctor.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457200" y="5029200"/>
            <a:ext cx="83058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woman look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like a doctor.</a:t>
            </a:r>
            <a:endParaRPr lang="en-US" altLang="zh-CN" sz="6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19200" y="1905000"/>
            <a:ext cx="79248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Do you know that woman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a white T-shirt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？</a:t>
            </a:r>
            <a:endParaRPr kumimoji="1" lang="en-US" altLang="zh-CN" sz="6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7391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No ,we  don’t know her.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5029200"/>
            <a:ext cx="7391400" cy="101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She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looks like 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a teacher.</a:t>
            </a:r>
          </a:p>
        </p:txBody>
      </p:sp>
      <p:pic>
        <p:nvPicPr>
          <p:cNvPr id="8" name="Picture 6" descr="http://t11.baidu.com/it/u=2558638369,3482564947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96838"/>
            <a:ext cx="2120900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5344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Who’s that man </a:t>
            </a:r>
            <a:r>
              <a:rPr kumimoji="1"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with glasses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？</a:t>
            </a:r>
            <a:endParaRPr kumimoji="1" lang="en-US" altLang="zh-CN" sz="6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8610600" cy="1938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He is </a:t>
            </a:r>
            <a:r>
              <a:rPr kumimoji="1" lang="en-US" altLang="zh-CN" sz="6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Qi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60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Baishi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.He is a</a:t>
            </a:r>
            <a:r>
              <a:rPr kumimoji="1" lang="zh-CN" altLang="en-US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60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painter.</a:t>
            </a:r>
          </a:p>
        </p:txBody>
      </p:sp>
      <p:pic>
        <p:nvPicPr>
          <p:cNvPr id="5" name="Picture 29" descr="http://t12.baidu.com/it/u=1111807584,684094757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1775" y="-55563"/>
            <a:ext cx="2401888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CDESIGNI</Template>
  <TotalTime>0</TotalTime>
  <Words>631</Words>
  <Application>Microsoft Office PowerPoint</Application>
  <PresentationFormat>全屏显示(4:3)</PresentationFormat>
  <Paragraphs>98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Adobe Garamond Pro Bold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487E1EAA06644F488139F6F49AA60143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